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340" r:id="rId2"/>
    <p:sldId id="457" r:id="rId3"/>
    <p:sldId id="458" r:id="rId4"/>
    <p:sldId id="360" r:id="rId5"/>
    <p:sldId id="459" r:id="rId6"/>
    <p:sldId id="398" r:id="rId7"/>
    <p:sldId id="395" r:id="rId8"/>
    <p:sldId id="436" r:id="rId9"/>
    <p:sldId id="435" r:id="rId10"/>
    <p:sldId id="460" r:id="rId11"/>
    <p:sldId id="256" r:id="rId12"/>
    <p:sldId id="455" r:id="rId13"/>
    <p:sldId id="461" r:id="rId14"/>
    <p:sldId id="400" r:id="rId15"/>
    <p:sldId id="438" r:id="rId16"/>
    <p:sldId id="441" r:id="rId17"/>
    <p:sldId id="449" r:id="rId18"/>
    <p:sldId id="453" r:id="rId19"/>
    <p:sldId id="402" r:id="rId20"/>
    <p:sldId id="403" r:id="rId21"/>
    <p:sldId id="462" r:id="rId22"/>
    <p:sldId id="454" r:id="rId23"/>
    <p:sldId id="463" r:id="rId24"/>
    <p:sldId id="465" r:id="rId25"/>
    <p:sldId id="464" r:id="rId26"/>
  </p:sldIdLst>
  <p:sldSz cx="18288000" cy="10287000"/>
  <p:notesSz cx="6858000" cy="9144000"/>
  <p:embeddedFontLst>
    <p:embeddedFont>
      <p:font typeface=".VnTime" panose="020B7200000000000000"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Dancing Script Bold" panose="020B0604020202020204" charset="0"/>
      <p:regular r:id="rId36"/>
    </p:embeddedFont>
    <p:embeddedFont>
      <p:font typeface="Fira Sans Condensed Medium" panose="020B0603050000020004" pitchFamily="34" charset="0"/>
      <p:regular r:id="rId37"/>
      <p:italic r:id="rId38"/>
    </p:embeddedFont>
    <p:embeddedFont>
      <p:font typeface="HP001 4 hàng" panose="020B0603050302020204" pitchFamily="3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5" autoAdjust="0"/>
    <p:restoredTop sz="94622" autoAdjust="0"/>
  </p:normalViewPr>
  <p:slideViewPr>
    <p:cSldViewPr>
      <p:cViewPr varScale="1">
        <p:scale>
          <a:sx n="46" d="100"/>
          <a:sy n="46" d="100"/>
        </p:scale>
        <p:origin x="79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013E5-A82B-4452-8C74-7AC980B94BB1}" type="datetimeFigureOut">
              <a:rPr lang="en-US" smtClean="0"/>
              <a:t>10/9/2021</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21680-5632-4F24-BE2E-8D8AA0FE9C80}" type="slidenum">
              <a:rPr lang="en-US" smtClean="0"/>
              <a:t>‹#›</a:t>
            </a:fld>
            <a:endParaRPr lang="en-US"/>
          </a:p>
        </p:txBody>
      </p:sp>
    </p:spTree>
    <p:extLst>
      <p:ext uri="{BB962C8B-B14F-4D97-AF65-F5344CB8AC3E}">
        <p14:creationId xmlns:p14="http://schemas.microsoft.com/office/powerpoint/2010/main" val="1723479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a:extLst>
              <a:ext uri="{FF2B5EF4-FFF2-40B4-BE49-F238E27FC236}">
                <a16:creationId xmlns:a16="http://schemas.microsoft.com/office/drawing/2014/main" id="{AD74AABB-AD22-4433-B50E-1C44F5FF28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a:extLst>
              <a:ext uri="{FF2B5EF4-FFF2-40B4-BE49-F238E27FC236}">
                <a16:creationId xmlns:a16="http://schemas.microsoft.com/office/drawing/2014/main" id="{E8B5BED8-9C4A-4C26-9141-19EAB33AE5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ea typeface="SimSun" panose="02010600030101010101" pitchFamily="2" charset="-122"/>
            </a:endParaRPr>
          </a:p>
        </p:txBody>
      </p:sp>
      <p:sp>
        <p:nvSpPr>
          <p:cNvPr id="20484" name="灯片编号占位符 3">
            <a:extLst>
              <a:ext uri="{FF2B5EF4-FFF2-40B4-BE49-F238E27FC236}">
                <a16:creationId xmlns:a16="http://schemas.microsoft.com/office/drawing/2014/main" id="{47FF7363-763F-44B9-95B8-D7DFAF4D5E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A7DEAE8-A43E-4260-84C2-2257D1B71E4B}" type="slidenum">
              <a:rPr lang="zh-CN" altLang="en-US" smtClean="0">
                <a:solidFill>
                  <a:srgbClr val="000000"/>
                </a:solidFill>
                <a:ea typeface="SimSun" panose="02010600030101010101" pitchFamily="2" charset="-122"/>
              </a:rPr>
              <a:pPr/>
              <a:t>6</a:t>
            </a:fld>
            <a:endParaRPr lang="zh-CN" altLang="en-US">
              <a:solidFill>
                <a:srgbClr val="000000"/>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a:extLst>
              <a:ext uri="{FF2B5EF4-FFF2-40B4-BE49-F238E27FC236}">
                <a16:creationId xmlns:a16="http://schemas.microsoft.com/office/drawing/2014/main" id="{488223A7-F124-457D-AC23-A516A24778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a:extLst>
              <a:ext uri="{FF2B5EF4-FFF2-40B4-BE49-F238E27FC236}">
                <a16:creationId xmlns:a16="http://schemas.microsoft.com/office/drawing/2014/main" id="{E5160CC9-1654-47EA-A294-1DD8AB9E8E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ea typeface="SimSun" panose="02010600030101010101" pitchFamily="2" charset="-122"/>
            </a:endParaRPr>
          </a:p>
        </p:txBody>
      </p:sp>
      <p:sp>
        <p:nvSpPr>
          <p:cNvPr id="30724" name="灯片编号占位符 3">
            <a:extLst>
              <a:ext uri="{FF2B5EF4-FFF2-40B4-BE49-F238E27FC236}">
                <a16:creationId xmlns:a16="http://schemas.microsoft.com/office/drawing/2014/main" id="{0E7AC276-769A-47D6-8E87-1313010D20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366095-9112-4783-BC24-BD74C79B093A}" type="slidenum">
              <a:rPr lang="zh-CN" altLang="en-US" smtClean="0">
                <a:solidFill>
                  <a:srgbClr val="000000"/>
                </a:solidFill>
                <a:ea typeface="SimSun" panose="02010600030101010101" pitchFamily="2" charset="-122"/>
              </a:rPr>
              <a:pPr/>
              <a:t>14</a:t>
            </a:fld>
            <a:endParaRPr lang="zh-CN" altLang="en-US">
              <a:solidFill>
                <a:srgbClr val="000000"/>
              </a:solidFill>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5CE10522-6F66-4CAC-8284-A4D28BDCA7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8352295"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a:extLst>
              <a:ext uri="{FF2B5EF4-FFF2-40B4-BE49-F238E27FC236}">
                <a16:creationId xmlns:a16="http://schemas.microsoft.com/office/drawing/2014/main" id="{68D3BCCB-E244-4DB5-8BEB-D8975BF5CDC7}"/>
              </a:ext>
            </a:extLst>
          </p:cNvPr>
          <p:cNvSpPr>
            <a:spLocks noGrp="1"/>
          </p:cNvSpPr>
          <p:nvPr>
            <p:ph type="dt" sz="half" idx="10"/>
          </p:nvPr>
        </p:nvSpPr>
        <p:spPr/>
        <p:txBody>
          <a:bodyPr/>
          <a:lstStyle>
            <a:lvl1pPr>
              <a:defRPr/>
            </a:lvl1pPr>
          </a:lstStyle>
          <a:p>
            <a:pPr>
              <a:defRPr/>
            </a:pPr>
            <a:fld id="{9F8955D5-027A-4001-AB31-4FB30B5EE354}" type="datetimeFigureOut">
              <a:rPr lang="zh-CN" altLang="en-US"/>
              <a:pPr>
                <a:defRPr/>
              </a:pPr>
              <a:t>2021/10/9</a:t>
            </a:fld>
            <a:endParaRPr lang="zh-CN" altLang="en-US"/>
          </a:p>
        </p:txBody>
      </p:sp>
      <p:sp>
        <p:nvSpPr>
          <p:cNvPr id="4" name="页脚占位符 2">
            <a:extLst>
              <a:ext uri="{FF2B5EF4-FFF2-40B4-BE49-F238E27FC236}">
                <a16:creationId xmlns:a16="http://schemas.microsoft.com/office/drawing/2014/main" id="{60CACD3F-EAF3-41B5-A0D0-E551FE412892}"/>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CD04B343-1484-4763-8AEC-C4F8A2BCD472}"/>
              </a:ext>
            </a:extLst>
          </p:cNvPr>
          <p:cNvSpPr>
            <a:spLocks noGrp="1"/>
          </p:cNvSpPr>
          <p:nvPr>
            <p:ph type="sldNum" sz="quarter" idx="12"/>
          </p:nvPr>
        </p:nvSpPr>
        <p:spPr/>
        <p:txBody>
          <a:bodyPr/>
          <a:lstStyle>
            <a:lvl1pPr>
              <a:defRPr/>
            </a:lvl1pPr>
          </a:lstStyle>
          <a:p>
            <a:pPr>
              <a:defRPr/>
            </a:pPr>
            <a:fld id="{0996F975-353A-4C0F-B9A2-BAAB45AC543D}" type="slidenum">
              <a:rPr lang="zh-CN" altLang="en-US"/>
              <a:pPr>
                <a:defRPr/>
              </a:pPr>
              <a:t>‹#›</a:t>
            </a:fld>
            <a:endParaRPr lang="zh-CN" altLang="en-US"/>
          </a:p>
        </p:txBody>
      </p:sp>
    </p:spTree>
    <p:extLst>
      <p:ext uri="{BB962C8B-B14F-4D97-AF65-F5344CB8AC3E}">
        <p14:creationId xmlns:p14="http://schemas.microsoft.com/office/powerpoint/2010/main" val="335876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85BD7E44-5BDE-4F1C-8281-0E837275D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3"/>
            <a:ext cx="18288000" cy="102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7545127-8ACA-46A4-9120-5C914779B21B}"/>
              </a:ext>
            </a:extLst>
          </p:cNvPr>
          <p:cNvSpPr/>
          <p:nvPr/>
        </p:nvSpPr>
        <p:spPr>
          <a:xfrm>
            <a:off x="5706728" y="8001000"/>
            <a:ext cx="7225055" cy="1338828"/>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en-US" sz="8100" b="1" dirty="0" err="1">
                <a:ln/>
                <a:solidFill>
                  <a:schemeClr val="accent4"/>
                </a:solidFill>
                <a:latin typeface="Times New Roman" panose="02020603050405020304" pitchFamily="18" charset="0"/>
                <a:cs typeface="Times New Roman" panose="02020603050405020304" pitchFamily="18" charset="0"/>
              </a:rPr>
              <a:t>Tiết</a:t>
            </a:r>
            <a:r>
              <a:rPr lang="en-US" sz="8100" b="1" dirty="0">
                <a:ln/>
                <a:solidFill>
                  <a:schemeClr val="accent4"/>
                </a:solidFill>
                <a:latin typeface="Times New Roman" panose="02020603050405020304" pitchFamily="18" charset="0"/>
                <a:cs typeface="Times New Roman" panose="02020603050405020304" pitchFamily="18" charset="0"/>
              </a:rPr>
              <a:t>: TẬP ĐỌC</a:t>
            </a:r>
          </a:p>
        </p:txBody>
      </p:sp>
      <p:sp>
        <p:nvSpPr>
          <p:cNvPr id="15364" name="TextBox 1">
            <a:extLst>
              <a:ext uri="{FF2B5EF4-FFF2-40B4-BE49-F238E27FC236}">
                <a16:creationId xmlns:a16="http://schemas.microsoft.com/office/drawing/2014/main" id="{84853C36-F592-4F87-9D7B-4064A76CEFCA}"/>
              </a:ext>
            </a:extLst>
          </p:cNvPr>
          <p:cNvSpPr txBox="1">
            <a:spLocks noChangeArrowheads="1"/>
          </p:cNvSpPr>
          <p:nvPr/>
        </p:nvSpPr>
        <p:spPr bwMode="auto">
          <a:xfrm>
            <a:off x="9601200" y="116683"/>
            <a:ext cx="91368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200" b="1" dirty="0">
                <a:solidFill>
                  <a:srgbClr val="0000CC"/>
                </a:solidFill>
                <a:latin typeface="Times New Roman" panose="02020603050405020304" pitchFamily="18" charset="0"/>
                <a:cs typeface="Times New Roman" panose="02020603050405020304" pitchFamily="18" charset="0"/>
              </a:rPr>
              <a:t>TR</a:t>
            </a:r>
            <a:r>
              <a:rPr lang="vi-VN" altLang="en-US" sz="4200" b="1" dirty="0">
                <a:solidFill>
                  <a:srgbClr val="0000CC"/>
                </a:solidFill>
                <a:latin typeface="Times New Roman" panose="02020603050405020304" pitchFamily="18" charset="0"/>
                <a:cs typeface="Times New Roman" panose="02020603050405020304" pitchFamily="18" charset="0"/>
              </a:rPr>
              <a:t>Ư</a:t>
            </a:r>
            <a:r>
              <a:rPr lang="en-US" altLang="en-US" sz="4200" b="1" dirty="0">
                <a:solidFill>
                  <a:srgbClr val="0000CC"/>
                </a:solidFill>
                <a:latin typeface="Times New Roman" panose="02020603050405020304" pitchFamily="18" charset="0"/>
                <a:cs typeface="Times New Roman" panose="02020603050405020304" pitchFamily="18" charset="0"/>
              </a:rPr>
              <a:t>ỜNG TIỂU HỌC ĐOÀN KẾT</a:t>
            </a:r>
          </a:p>
        </p:txBody>
      </p:sp>
      <p:sp>
        <p:nvSpPr>
          <p:cNvPr id="15365" name="TextBox 1">
            <a:extLst>
              <a:ext uri="{FF2B5EF4-FFF2-40B4-BE49-F238E27FC236}">
                <a16:creationId xmlns:a16="http://schemas.microsoft.com/office/drawing/2014/main" id="{39E6C43D-EAB2-4A44-8398-B5939E1F3C7A}"/>
              </a:ext>
            </a:extLst>
          </p:cNvPr>
          <p:cNvSpPr txBox="1">
            <a:spLocks noChangeArrowheads="1"/>
          </p:cNvSpPr>
          <p:nvPr/>
        </p:nvSpPr>
        <p:spPr bwMode="auto">
          <a:xfrm>
            <a:off x="571500" y="4800600"/>
            <a:ext cx="16687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6000" b="1" dirty="0" err="1">
                <a:solidFill>
                  <a:srgbClr val="0000CC"/>
                </a:solidFill>
                <a:latin typeface="HP001 4 hàng" panose="020B0603050302020204" pitchFamily="34" charset="0"/>
                <a:cs typeface="Times New Roman" panose="02020603050405020304" pitchFamily="18" charset="0"/>
              </a:rPr>
              <a:t>Chào</a:t>
            </a:r>
            <a:r>
              <a:rPr lang="en-US" altLang="en-US" sz="6000" b="1" dirty="0">
                <a:solidFill>
                  <a:srgbClr val="0000CC"/>
                </a:solidFill>
                <a:latin typeface="HP001 4 hàng" panose="020B0603050302020204" pitchFamily="34" charset="0"/>
                <a:cs typeface="Times New Roman" panose="02020603050405020304" pitchFamily="18" charset="0"/>
              </a:rPr>
              <a:t> </a:t>
            </a:r>
            <a:r>
              <a:rPr lang="en-US" altLang="en-US" sz="6000" b="1" dirty="0" err="1">
                <a:solidFill>
                  <a:srgbClr val="0000CC"/>
                </a:solidFill>
                <a:latin typeface="HP001 4 hàng" panose="020B0603050302020204" pitchFamily="34" charset="0"/>
                <a:cs typeface="Times New Roman" panose="02020603050405020304" pitchFamily="18" charset="0"/>
              </a:rPr>
              <a:t>mừng</a:t>
            </a:r>
            <a:r>
              <a:rPr lang="en-US" altLang="en-US" sz="6000" b="1" dirty="0">
                <a:solidFill>
                  <a:srgbClr val="0000CC"/>
                </a:solidFill>
                <a:latin typeface="HP001 4 hàng" panose="020B0603050302020204" pitchFamily="34" charset="0"/>
                <a:cs typeface="Times New Roman" panose="02020603050405020304" pitchFamily="18" charset="0"/>
              </a:rPr>
              <a:t> </a:t>
            </a:r>
            <a:r>
              <a:rPr lang="en-US" altLang="en-US" sz="6000" b="1" dirty="0" err="1">
                <a:solidFill>
                  <a:srgbClr val="0000CC"/>
                </a:solidFill>
                <a:latin typeface="HP001 4 hàng" panose="020B0603050302020204" pitchFamily="34" charset="0"/>
                <a:cs typeface="Times New Roman" panose="02020603050405020304" pitchFamily="18" charset="0"/>
              </a:rPr>
              <a:t>quý</a:t>
            </a:r>
            <a:r>
              <a:rPr lang="en-US" altLang="en-US" sz="6000" b="1" dirty="0">
                <a:solidFill>
                  <a:srgbClr val="0000CC"/>
                </a:solidFill>
                <a:latin typeface="HP001 4 hàng" panose="020B0603050302020204" pitchFamily="34" charset="0"/>
                <a:cs typeface="Times New Roman" panose="02020603050405020304" pitchFamily="18" charset="0"/>
              </a:rPr>
              <a:t> </a:t>
            </a:r>
            <a:r>
              <a:rPr lang="en-US" altLang="en-US" sz="6000" b="1" dirty="0" err="1">
                <a:solidFill>
                  <a:srgbClr val="0000CC"/>
                </a:solidFill>
                <a:latin typeface="HP001 4 hàng" panose="020B0603050302020204" pitchFamily="34" charset="0"/>
                <a:cs typeface="Times New Roman" panose="02020603050405020304" pitchFamily="18" charset="0"/>
              </a:rPr>
              <a:t>phụ</a:t>
            </a:r>
            <a:r>
              <a:rPr lang="en-US" altLang="en-US" sz="6000" b="1" dirty="0">
                <a:solidFill>
                  <a:srgbClr val="0000CC"/>
                </a:solidFill>
                <a:latin typeface="HP001 4 hàng" panose="020B0603050302020204" pitchFamily="34" charset="0"/>
                <a:cs typeface="Times New Roman" panose="02020603050405020304" pitchFamily="18" charset="0"/>
              </a:rPr>
              <a:t> </a:t>
            </a:r>
            <a:r>
              <a:rPr lang="en-US" altLang="en-US" sz="6000" b="1" dirty="0" err="1">
                <a:solidFill>
                  <a:srgbClr val="0000CC"/>
                </a:solidFill>
                <a:latin typeface="HP001 4 hàng" panose="020B0603050302020204" pitchFamily="34" charset="0"/>
                <a:cs typeface="Times New Roman" panose="02020603050405020304" pitchFamily="18" charset="0"/>
              </a:rPr>
              <a:t>huynh</a:t>
            </a:r>
            <a:r>
              <a:rPr lang="en-US" altLang="en-US" sz="6000" b="1" dirty="0">
                <a:solidFill>
                  <a:srgbClr val="0000CC"/>
                </a:solidFill>
                <a:latin typeface="HP001 4 hàng" panose="020B0603050302020204" pitchFamily="34" charset="0"/>
                <a:cs typeface="Times New Roman" panose="02020603050405020304" pitchFamily="18" charset="0"/>
              </a:rPr>
              <a:t> </a:t>
            </a:r>
            <a:r>
              <a:rPr lang="en-US" altLang="en-US" sz="6000" b="1" dirty="0" err="1">
                <a:solidFill>
                  <a:srgbClr val="0000CC"/>
                </a:solidFill>
                <a:latin typeface="HP001 4 hàng" panose="020B0603050302020204" pitchFamily="34" charset="0"/>
                <a:cs typeface="Times New Roman" panose="02020603050405020304" pitchFamily="18" charset="0"/>
              </a:rPr>
              <a:t>và</a:t>
            </a:r>
            <a:r>
              <a:rPr lang="en-US" altLang="en-US" sz="6000" b="1" dirty="0">
                <a:solidFill>
                  <a:srgbClr val="0000CC"/>
                </a:solidFill>
                <a:latin typeface="HP001 4 hàng" panose="020B0603050302020204" pitchFamily="34" charset="0"/>
                <a:cs typeface="Times New Roman" panose="02020603050405020304" pitchFamily="18" charset="0"/>
              </a:rPr>
              <a:t> </a:t>
            </a:r>
            <a:r>
              <a:rPr lang="en-US" altLang="en-US" sz="6000" b="1" dirty="0" err="1">
                <a:solidFill>
                  <a:srgbClr val="0000CC"/>
                </a:solidFill>
                <a:latin typeface="HP001 4 hàng" panose="020B0603050302020204" pitchFamily="34" charset="0"/>
                <a:cs typeface="Times New Roman" panose="02020603050405020304" pitchFamily="18" charset="0"/>
              </a:rPr>
              <a:t>các</a:t>
            </a:r>
            <a:r>
              <a:rPr lang="en-US" altLang="en-US" sz="6000" b="1" dirty="0">
                <a:solidFill>
                  <a:srgbClr val="0000CC"/>
                </a:solidFill>
                <a:latin typeface="HP001 4 hàng" panose="020B0603050302020204" pitchFamily="34" charset="0"/>
                <a:cs typeface="Times New Roman" panose="02020603050405020304" pitchFamily="18" charset="0"/>
              </a:rPr>
              <a:t> </a:t>
            </a:r>
            <a:r>
              <a:rPr lang="en-US" altLang="en-US" sz="6000" b="1" dirty="0" err="1">
                <a:solidFill>
                  <a:srgbClr val="0000CC"/>
                </a:solidFill>
                <a:latin typeface="HP001 4 hàng" panose="020B0603050302020204" pitchFamily="34" charset="0"/>
                <a:cs typeface="Times New Roman" panose="02020603050405020304" pitchFamily="18" charset="0"/>
              </a:rPr>
              <a:t>em</a:t>
            </a:r>
            <a:r>
              <a:rPr lang="en-US" altLang="en-US" sz="6000" b="1" dirty="0">
                <a:solidFill>
                  <a:srgbClr val="0000CC"/>
                </a:solidFill>
                <a:latin typeface="HP001 4 hàng" panose="020B0603050302020204" pitchFamily="34" charset="0"/>
                <a:cs typeface="Times New Roman" panose="02020603050405020304" pitchFamily="18" charset="0"/>
              </a:rPr>
              <a:t> </a:t>
            </a:r>
            <a:r>
              <a:rPr lang="en-US" altLang="en-US" sz="6000" b="1" dirty="0" err="1">
                <a:solidFill>
                  <a:srgbClr val="0000CC"/>
                </a:solidFill>
                <a:latin typeface="HP001 4 hàng" panose="020B0603050302020204" pitchFamily="34" charset="0"/>
                <a:cs typeface="Times New Roman" panose="02020603050405020304" pitchFamily="18" charset="0"/>
              </a:rPr>
              <a:t>học</a:t>
            </a:r>
            <a:r>
              <a:rPr lang="en-US" altLang="en-US" sz="6000" b="1" dirty="0">
                <a:solidFill>
                  <a:srgbClr val="0000CC"/>
                </a:solidFill>
                <a:latin typeface="HP001 4 hàng" panose="020B0603050302020204" pitchFamily="34" charset="0"/>
                <a:cs typeface="Times New Roman" panose="02020603050405020304" pitchFamily="18" charset="0"/>
              </a:rPr>
              <a:t> </a:t>
            </a:r>
            <a:r>
              <a:rPr lang="en-US" altLang="en-US" sz="6000" b="1" dirty="0" err="1">
                <a:solidFill>
                  <a:srgbClr val="0000CC"/>
                </a:solidFill>
                <a:latin typeface="HP001 4 hàng" panose="020B0603050302020204" pitchFamily="34" charset="0"/>
                <a:cs typeface="Times New Roman" panose="02020603050405020304" pitchFamily="18" charset="0"/>
              </a:rPr>
              <a:t>sinh</a:t>
            </a:r>
            <a:endParaRPr lang="en-US" altLang="en-US" sz="6000" b="1" dirty="0">
              <a:solidFill>
                <a:srgbClr val="0000CC"/>
              </a:solidFill>
              <a:latin typeface="HP001 4 hàng" panose="020B0603050302020204" pitchFamily="34" charset="0"/>
              <a:cs typeface="Times New Roman" panose="02020603050405020304" pitchFamily="18" charset="0"/>
            </a:endParaRPr>
          </a:p>
        </p:txBody>
      </p:sp>
      <p:sp>
        <p:nvSpPr>
          <p:cNvPr id="15366" name="TextBox 1">
            <a:extLst>
              <a:ext uri="{FF2B5EF4-FFF2-40B4-BE49-F238E27FC236}">
                <a16:creationId xmlns:a16="http://schemas.microsoft.com/office/drawing/2014/main" id="{8A26CAF4-C970-40E1-9190-ADCDE4AA241B}"/>
              </a:ext>
            </a:extLst>
          </p:cNvPr>
          <p:cNvSpPr txBox="1">
            <a:spLocks noChangeArrowheads="1"/>
          </p:cNvSpPr>
          <p:nvPr/>
        </p:nvSpPr>
        <p:spPr bwMode="auto">
          <a:xfrm>
            <a:off x="4572000" y="6522245"/>
            <a:ext cx="16687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6000" b="1" dirty="0" err="1">
                <a:solidFill>
                  <a:srgbClr val="FF0000"/>
                </a:solidFill>
                <a:latin typeface="HP001 4 hàng" panose="020B0603050302020204" pitchFamily="34" charset="0"/>
                <a:cs typeface="Times New Roman" panose="02020603050405020304" pitchFamily="18" charset="0"/>
              </a:rPr>
              <a:t>Đến</a:t>
            </a:r>
            <a:r>
              <a:rPr lang="en-US" altLang="en-US" sz="6000" b="1" dirty="0">
                <a:solidFill>
                  <a:srgbClr val="FF0000"/>
                </a:solidFill>
                <a:latin typeface="HP001 4 hàng" panose="020B0603050302020204" pitchFamily="34" charset="0"/>
                <a:cs typeface="Times New Roman" panose="02020603050405020304" pitchFamily="18" charset="0"/>
              </a:rPr>
              <a:t> </a:t>
            </a:r>
            <a:r>
              <a:rPr lang="en-US" altLang="en-US" sz="6000" b="1" dirty="0" err="1">
                <a:solidFill>
                  <a:srgbClr val="FF0000"/>
                </a:solidFill>
                <a:latin typeface="HP001 4 hàng" panose="020B0603050302020204" pitchFamily="34" charset="0"/>
                <a:cs typeface="Times New Roman" panose="02020603050405020304" pitchFamily="18" charset="0"/>
              </a:rPr>
              <a:t>với</a:t>
            </a:r>
            <a:r>
              <a:rPr lang="en-US" altLang="en-US" sz="6000" b="1" dirty="0">
                <a:solidFill>
                  <a:srgbClr val="FF0000"/>
                </a:solidFill>
                <a:latin typeface="HP001 4 hàng" panose="020B0603050302020204" pitchFamily="34" charset="0"/>
                <a:cs typeface="Times New Roman" panose="02020603050405020304" pitchFamily="18" charset="0"/>
              </a:rPr>
              <a:t> </a:t>
            </a:r>
            <a:r>
              <a:rPr lang="en-US" altLang="en-US" sz="6000" b="1" dirty="0" err="1">
                <a:solidFill>
                  <a:srgbClr val="FF0000"/>
                </a:solidFill>
                <a:latin typeface="HP001 4 hàng" panose="020B0603050302020204" pitchFamily="34" charset="0"/>
                <a:cs typeface="Times New Roman" panose="02020603050405020304" pitchFamily="18" charset="0"/>
              </a:rPr>
              <a:t>giờ</a:t>
            </a:r>
            <a:r>
              <a:rPr lang="en-US" altLang="en-US" sz="6000" b="1" dirty="0">
                <a:solidFill>
                  <a:srgbClr val="FF0000"/>
                </a:solidFill>
                <a:latin typeface="HP001 4 hàng" panose="020B0603050302020204" pitchFamily="34" charset="0"/>
                <a:cs typeface="Times New Roman" panose="02020603050405020304" pitchFamily="18" charset="0"/>
              </a:rPr>
              <a:t> </a:t>
            </a:r>
            <a:r>
              <a:rPr lang="en-US" altLang="en-US" sz="6000" b="1" dirty="0" err="1">
                <a:solidFill>
                  <a:srgbClr val="FF0000"/>
                </a:solidFill>
                <a:latin typeface="HP001 4 hàng" panose="020B0603050302020204" pitchFamily="34" charset="0"/>
                <a:cs typeface="Times New Roman" panose="02020603050405020304" pitchFamily="18" charset="0"/>
              </a:rPr>
              <a:t>học</a:t>
            </a:r>
            <a:r>
              <a:rPr lang="en-US" altLang="en-US" sz="6000" b="1" dirty="0">
                <a:solidFill>
                  <a:srgbClr val="FF0000"/>
                </a:solidFill>
                <a:latin typeface="HP001 4 hàng" panose="020B0603050302020204" pitchFamily="34" charset="0"/>
                <a:cs typeface="Times New Roman" panose="02020603050405020304" pitchFamily="18" charset="0"/>
              </a:rPr>
              <a:t> </a:t>
            </a:r>
            <a:r>
              <a:rPr lang="en-US" altLang="en-US" sz="6000" b="1" dirty="0" err="1">
                <a:solidFill>
                  <a:srgbClr val="FF0000"/>
                </a:solidFill>
                <a:latin typeface="HP001 4 hàng" panose="020B0603050302020204" pitchFamily="34" charset="0"/>
                <a:cs typeface="Times New Roman" panose="02020603050405020304" pitchFamily="18" charset="0"/>
              </a:rPr>
              <a:t>trực</a:t>
            </a:r>
            <a:r>
              <a:rPr lang="en-US" altLang="en-US" sz="6000" b="1" dirty="0">
                <a:solidFill>
                  <a:srgbClr val="FF0000"/>
                </a:solidFill>
                <a:latin typeface="HP001 4 hàng" panose="020B0603050302020204" pitchFamily="34" charset="0"/>
                <a:cs typeface="Times New Roman" panose="02020603050405020304" pitchFamily="18" charset="0"/>
              </a:rPr>
              <a:t> </a:t>
            </a:r>
            <a:r>
              <a:rPr lang="en-US" altLang="en-US" sz="6000" b="1" dirty="0" err="1">
                <a:solidFill>
                  <a:srgbClr val="FF0000"/>
                </a:solidFill>
                <a:latin typeface="HP001 4 hàng" panose="020B0603050302020204" pitchFamily="34" charset="0"/>
                <a:cs typeface="Times New Roman" panose="02020603050405020304" pitchFamily="18" charset="0"/>
              </a:rPr>
              <a:t>tuyến</a:t>
            </a:r>
            <a:endParaRPr lang="en-US" altLang="en-US" sz="6000" b="1" dirty="0">
              <a:solidFill>
                <a:srgbClr val="FF0000"/>
              </a:solidFill>
              <a:latin typeface="HP001 4 hàng" panose="020B060305030202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6C7DF9E-4A64-462A-9893-BDF2EE9F90A7}"/>
              </a:ext>
            </a:extLst>
          </p:cNvPr>
          <p:cNvSpPr/>
          <p:nvPr/>
        </p:nvSpPr>
        <p:spPr>
          <a:xfrm>
            <a:off x="447675" y="311945"/>
            <a:ext cx="17392650" cy="9663113"/>
          </a:xfrm>
          <a:prstGeom prst="roundRect">
            <a:avLst>
              <a:gd name="adj" fmla="val 9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700">
              <a:solidFill>
                <a:prstClr val="white"/>
              </a:solidFill>
              <a:latin typeface="+mj-lt"/>
            </a:endParaRPr>
          </a:p>
        </p:txBody>
      </p:sp>
      <p:sp>
        <p:nvSpPr>
          <p:cNvPr id="24579" name="Hộp Văn bản 9">
            <a:extLst>
              <a:ext uri="{FF2B5EF4-FFF2-40B4-BE49-F238E27FC236}">
                <a16:creationId xmlns:a16="http://schemas.microsoft.com/office/drawing/2014/main" id="{36A07D3E-A00D-4413-AFAF-51E3400C2387}"/>
              </a:ext>
            </a:extLst>
          </p:cNvPr>
          <p:cNvSpPr txBox="1">
            <a:spLocks noChangeArrowheads="1"/>
          </p:cNvSpPr>
          <p:nvPr/>
        </p:nvSpPr>
        <p:spPr bwMode="auto">
          <a:xfrm>
            <a:off x="4864895" y="538163"/>
            <a:ext cx="9174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b="1">
                <a:solidFill>
                  <a:srgbClr val="FF0000"/>
                </a:solidFill>
                <a:latin typeface="+mj-lt"/>
                <a:cs typeface="Times New Roman" panose="02020603050405020304" pitchFamily="18" charset="0"/>
              </a:rPr>
              <a:t>Nỗi dằn vặt của An – đrây – ca</a:t>
            </a:r>
          </a:p>
        </p:txBody>
      </p:sp>
      <p:sp>
        <p:nvSpPr>
          <p:cNvPr id="12" name="Hộp Văn bản 11">
            <a:extLst>
              <a:ext uri="{FF2B5EF4-FFF2-40B4-BE49-F238E27FC236}">
                <a16:creationId xmlns:a16="http://schemas.microsoft.com/office/drawing/2014/main" id="{18B935A2-93EB-4038-9E72-F98AC55AB901}"/>
              </a:ext>
            </a:extLst>
          </p:cNvPr>
          <p:cNvSpPr txBox="1"/>
          <p:nvPr/>
        </p:nvSpPr>
        <p:spPr>
          <a:xfrm>
            <a:off x="447675" y="1231108"/>
            <a:ext cx="17392650" cy="3416320"/>
          </a:xfrm>
          <a:prstGeom prst="rect">
            <a:avLst/>
          </a:prstGeom>
          <a:noFill/>
        </p:spPr>
        <p:txBody>
          <a:bodyPr>
            <a:spAutoFit/>
          </a:bodyPr>
          <a:lstStyle/>
          <a:p>
            <a:pPr algn="just">
              <a:defRPr/>
            </a:pPr>
            <a:endParaRPr lang="en-US" sz="3600" b="1" dirty="0">
              <a:solidFill>
                <a:schemeClr val="accent6">
                  <a:lumMod val="75000"/>
                </a:schemeClr>
              </a:solidFill>
              <a:latin typeface="+mj-lt"/>
            </a:endParaRPr>
          </a:p>
          <a:p>
            <a:pPr algn="just">
              <a:defRPr/>
            </a:pPr>
            <a:r>
              <a:rPr lang="en-US" sz="3600" b="1" dirty="0">
                <a:solidFill>
                  <a:schemeClr val="accent6">
                    <a:lumMod val="75000"/>
                  </a:schemeClr>
                </a:solidFill>
                <a:latin typeface="+mj-lt"/>
              </a:rPr>
              <a:t>	</a:t>
            </a:r>
            <a:r>
              <a:rPr lang="vi-VN" sz="3600" b="1" dirty="0">
                <a:solidFill>
                  <a:schemeClr val="accent6">
                    <a:lumMod val="75000"/>
                  </a:schemeClr>
                </a:solidFill>
                <a:latin typeface="+mj-lt"/>
              </a:rPr>
              <a:t>An-</a:t>
            </a:r>
            <a:r>
              <a:rPr lang="vi-VN" sz="3600" b="1" dirty="0" err="1">
                <a:solidFill>
                  <a:schemeClr val="accent6">
                    <a:lumMod val="75000"/>
                  </a:schemeClr>
                </a:solidFill>
                <a:latin typeface="+mj-lt"/>
              </a:rPr>
              <a:t>đrây</a:t>
            </a:r>
            <a:r>
              <a:rPr lang="vi-VN" sz="3600" b="1" dirty="0">
                <a:solidFill>
                  <a:schemeClr val="accent6">
                    <a:lumMod val="75000"/>
                  </a:schemeClr>
                </a:solidFill>
                <a:latin typeface="+mj-lt"/>
              </a:rPr>
              <a:t>-ca lên 9, </a:t>
            </a:r>
            <a:r>
              <a:rPr lang="vi-VN" sz="3600" b="1" dirty="0" err="1">
                <a:solidFill>
                  <a:schemeClr val="accent6">
                    <a:lumMod val="75000"/>
                  </a:schemeClr>
                </a:solidFill>
                <a:latin typeface="+mj-lt"/>
              </a:rPr>
              <a:t>sống</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với</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mẹ</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và</a:t>
            </a:r>
            <a:r>
              <a:rPr lang="vi-VN" sz="3600" b="1" dirty="0">
                <a:solidFill>
                  <a:schemeClr val="accent6">
                    <a:lumMod val="75000"/>
                  </a:schemeClr>
                </a:solidFill>
                <a:latin typeface="+mj-lt"/>
              </a:rPr>
              <a:t> ông. Ông em 96 </a:t>
            </a:r>
            <a:r>
              <a:rPr lang="vi-VN" sz="3600" b="1" dirty="0" err="1">
                <a:solidFill>
                  <a:schemeClr val="accent6">
                    <a:lumMod val="75000"/>
                  </a:schemeClr>
                </a:solidFill>
                <a:latin typeface="+mj-lt"/>
              </a:rPr>
              <a:t>tuổi</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rồi</a:t>
            </a:r>
            <a:r>
              <a:rPr lang="vi-VN" sz="3600" b="1" dirty="0">
                <a:solidFill>
                  <a:schemeClr val="accent6">
                    <a:lumMod val="75000"/>
                  </a:schemeClr>
                </a:solidFill>
                <a:latin typeface="+mj-lt"/>
              </a:rPr>
              <a:t> nên </a:t>
            </a:r>
            <a:r>
              <a:rPr lang="vi-VN" sz="3600" b="1" dirty="0" err="1">
                <a:solidFill>
                  <a:schemeClr val="accent6">
                    <a:lumMod val="75000"/>
                  </a:schemeClr>
                </a:solidFill>
                <a:latin typeface="+mj-lt"/>
              </a:rPr>
              <a:t>rất</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yếu</a:t>
            </a:r>
            <a:r>
              <a:rPr lang="vi-VN" sz="3600" b="1" dirty="0">
                <a:solidFill>
                  <a:schemeClr val="accent6">
                    <a:lumMod val="75000"/>
                  </a:schemeClr>
                </a:solidFill>
                <a:latin typeface="+mj-lt"/>
              </a:rPr>
              <a:t>. </a:t>
            </a:r>
          </a:p>
          <a:p>
            <a:pPr algn="just">
              <a:defRPr/>
            </a:pP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Một</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buổi</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chiều</a:t>
            </a:r>
            <a:r>
              <a:rPr lang="vi-VN" sz="3600" b="1" dirty="0">
                <a:solidFill>
                  <a:schemeClr val="accent6">
                    <a:lumMod val="75000"/>
                  </a:schemeClr>
                </a:solidFill>
                <a:latin typeface="+mj-lt"/>
              </a:rPr>
              <a:t>, ông </a:t>
            </a:r>
            <a:r>
              <a:rPr lang="vi-VN" sz="3600" b="1" dirty="0" err="1">
                <a:solidFill>
                  <a:schemeClr val="accent6">
                    <a:lumMod val="75000"/>
                  </a:schemeClr>
                </a:solidFill>
                <a:latin typeface="+mj-lt"/>
              </a:rPr>
              <a:t>nói</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với</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mẹ</a:t>
            </a:r>
            <a:r>
              <a:rPr lang="vi-VN" sz="3600" b="1" dirty="0">
                <a:solidFill>
                  <a:schemeClr val="accent6">
                    <a:lumMod val="75000"/>
                  </a:schemeClr>
                </a:solidFill>
                <a:latin typeface="+mj-lt"/>
              </a:rPr>
              <a:t> An-</a:t>
            </a:r>
            <a:r>
              <a:rPr lang="vi-VN" sz="3600" b="1" dirty="0" err="1">
                <a:solidFill>
                  <a:schemeClr val="accent6">
                    <a:lumMod val="75000"/>
                  </a:schemeClr>
                </a:solidFill>
                <a:latin typeface="+mj-lt"/>
              </a:rPr>
              <a:t>đrây</a:t>
            </a:r>
            <a:r>
              <a:rPr lang="vi-VN" sz="3600" b="1" dirty="0">
                <a:solidFill>
                  <a:schemeClr val="accent6">
                    <a:lumMod val="75000"/>
                  </a:schemeClr>
                </a:solidFill>
                <a:latin typeface="+mj-lt"/>
              </a:rPr>
              <a:t>-ca: "</a:t>
            </a:r>
            <a:r>
              <a:rPr lang="vi-VN" sz="3600" b="1" dirty="0" err="1">
                <a:solidFill>
                  <a:schemeClr val="accent6">
                    <a:lumMod val="75000"/>
                  </a:schemeClr>
                </a:solidFill>
                <a:latin typeface="+mj-lt"/>
              </a:rPr>
              <a:t>Bố</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khó</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thở</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lắm</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Mẹ</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liền</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bảo</a:t>
            </a:r>
            <a:r>
              <a:rPr lang="vi-VN" sz="3600" b="1" dirty="0">
                <a:solidFill>
                  <a:schemeClr val="accent6">
                    <a:lumMod val="75000"/>
                  </a:schemeClr>
                </a:solidFill>
                <a:latin typeface="+mj-lt"/>
              </a:rPr>
              <a:t> An-</a:t>
            </a:r>
            <a:r>
              <a:rPr lang="vi-VN" sz="3600" b="1" dirty="0" err="1">
                <a:solidFill>
                  <a:schemeClr val="accent6">
                    <a:lumMod val="75000"/>
                  </a:schemeClr>
                </a:solidFill>
                <a:latin typeface="+mj-lt"/>
              </a:rPr>
              <a:t>đrây</a:t>
            </a:r>
            <a:r>
              <a:rPr lang="vi-VN" sz="3600" b="1" dirty="0">
                <a:solidFill>
                  <a:schemeClr val="accent6">
                    <a:lumMod val="75000"/>
                  </a:schemeClr>
                </a:solidFill>
                <a:latin typeface="+mj-lt"/>
              </a:rPr>
              <a:t>-ca đi mua </a:t>
            </a:r>
            <a:r>
              <a:rPr lang="vi-VN" sz="3600" b="1" dirty="0" err="1">
                <a:solidFill>
                  <a:schemeClr val="accent6">
                    <a:lumMod val="75000"/>
                  </a:schemeClr>
                </a:solidFill>
                <a:latin typeface="+mj-lt"/>
              </a:rPr>
              <a:t>thuốc</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Cậu</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bé</a:t>
            </a:r>
            <a:r>
              <a:rPr lang="vi-VN" sz="3600" b="1" dirty="0">
                <a:solidFill>
                  <a:schemeClr val="accent6">
                    <a:lumMod val="75000"/>
                  </a:schemeClr>
                </a:solidFill>
                <a:latin typeface="+mj-lt"/>
              </a:rPr>
              <a:t> nhanh </a:t>
            </a:r>
            <a:r>
              <a:rPr lang="vi-VN" sz="3600" b="1" dirty="0" err="1">
                <a:solidFill>
                  <a:schemeClr val="accent6">
                    <a:lumMod val="75000"/>
                  </a:schemeClr>
                </a:solidFill>
                <a:latin typeface="+mj-lt"/>
              </a:rPr>
              <a:t>nhẹn</a:t>
            </a:r>
            <a:r>
              <a:rPr lang="vi-VN" sz="3600" b="1" dirty="0">
                <a:solidFill>
                  <a:schemeClr val="accent6">
                    <a:lumMod val="75000"/>
                  </a:schemeClr>
                </a:solidFill>
                <a:latin typeface="+mj-lt"/>
              </a:rPr>
              <a:t> đi ngay, nhưng </a:t>
            </a:r>
            <a:r>
              <a:rPr lang="vi-VN" sz="3600" b="1" dirty="0" err="1">
                <a:solidFill>
                  <a:schemeClr val="accent6">
                    <a:lumMod val="75000"/>
                  </a:schemeClr>
                </a:solidFill>
                <a:latin typeface="+mj-lt"/>
              </a:rPr>
              <a:t>dọc</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đường</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lại</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gặp</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mấy</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đứa</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bạn</a:t>
            </a:r>
            <a:r>
              <a:rPr lang="vi-VN" sz="3600" b="1" dirty="0">
                <a:solidFill>
                  <a:schemeClr val="accent6">
                    <a:lumMod val="75000"/>
                  </a:schemeClr>
                </a:solidFill>
                <a:latin typeface="+mj-lt"/>
              </a:rPr>
              <a:t> đang chơi </a:t>
            </a:r>
            <a:r>
              <a:rPr lang="vi-VN" sz="3600" b="1" dirty="0" err="1">
                <a:solidFill>
                  <a:schemeClr val="accent6">
                    <a:lumMod val="75000"/>
                  </a:schemeClr>
                </a:solidFill>
                <a:latin typeface="+mj-lt"/>
              </a:rPr>
              <a:t>đá</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bóng</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rủ</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nhập</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cuộc</a:t>
            </a:r>
            <a:r>
              <a:rPr lang="vi-VN" sz="3600" b="1" dirty="0">
                <a:solidFill>
                  <a:schemeClr val="accent6">
                    <a:lumMod val="75000"/>
                  </a:schemeClr>
                </a:solidFill>
                <a:latin typeface="+mj-lt"/>
              </a:rPr>
              <a:t>.</a:t>
            </a:r>
            <a:r>
              <a:rPr lang="en-US" sz="3600" b="1" dirty="0">
                <a:solidFill>
                  <a:schemeClr val="accent6">
                    <a:lumMod val="75000"/>
                  </a:schemeClr>
                </a:solidFill>
                <a:latin typeface="+mj-lt"/>
              </a:rPr>
              <a:t> </a:t>
            </a:r>
            <a:r>
              <a:rPr lang="vi-VN" sz="3600" b="1" dirty="0">
                <a:solidFill>
                  <a:schemeClr val="accent6">
                    <a:lumMod val="75000"/>
                  </a:schemeClr>
                </a:solidFill>
                <a:latin typeface="+mj-lt"/>
              </a:rPr>
              <a:t>Chơi </a:t>
            </a:r>
            <a:r>
              <a:rPr lang="vi-VN" sz="3600" b="1" dirty="0" err="1">
                <a:solidFill>
                  <a:schemeClr val="accent6">
                    <a:lumMod val="75000"/>
                  </a:schemeClr>
                </a:solidFill>
                <a:latin typeface="+mj-lt"/>
              </a:rPr>
              <a:t>một</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lúc</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mới</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nhớ</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lời</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mẹ</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dặn</a:t>
            </a:r>
            <a:r>
              <a:rPr lang="vi-VN" sz="3600" b="1" dirty="0">
                <a:solidFill>
                  <a:schemeClr val="accent6">
                    <a:lumMod val="75000"/>
                  </a:schemeClr>
                </a:solidFill>
                <a:latin typeface="+mj-lt"/>
              </a:rPr>
              <a:t>, em </a:t>
            </a:r>
            <a:r>
              <a:rPr lang="vi-VN" sz="3600" b="1" dirty="0" err="1">
                <a:solidFill>
                  <a:schemeClr val="accent6">
                    <a:lumMod val="75000"/>
                  </a:schemeClr>
                </a:solidFill>
                <a:latin typeface="+mj-lt"/>
              </a:rPr>
              <a:t>vội</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chạy</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một</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mạch</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đến</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cửa</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hàng</a:t>
            </a:r>
            <a:r>
              <a:rPr lang="vi-VN" sz="3600" b="1" dirty="0">
                <a:solidFill>
                  <a:schemeClr val="accent6">
                    <a:lumMod val="75000"/>
                  </a:schemeClr>
                </a:solidFill>
                <a:latin typeface="+mj-lt"/>
              </a:rPr>
              <a:t> mua </a:t>
            </a:r>
            <a:r>
              <a:rPr lang="vi-VN" sz="3600" b="1" dirty="0" err="1">
                <a:solidFill>
                  <a:schemeClr val="accent6">
                    <a:lumMod val="75000"/>
                  </a:schemeClr>
                </a:solidFill>
                <a:latin typeface="+mj-lt"/>
              </a:rPr>
              <a:t>thuốc</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rồi</a:t>
            </a:r>
            <a:r>
              <a:rPr lang="vi-VN" sz="3600" b="1" dirty="0">
                <a:solidFill>
                  <a:schemeClr val="accent6">
                    <a:lumMod val="75000"/>
                  </a:schemeClr>
                </a:solidFill>
                <a:latin typeface="+mj-lt"/>
              </a:rPr>
              <a:t> mang </a:t>
            </a:r>
            <a:r>
              <a:rPr lang="vi-VN" sz="3600" b="1" dirty="0" err="1">
                <a:solidFill>
                  <a:schemeClr val="accent6">
                    <a:lumMod val="75000"/>
                  </a:schemeClr>
                </a:solidFill>
                <a:latin typeface="+mj-lt"/>
              </a:rPr>
              <a:t>về</a:t>
            </a:r>
            <a:r>
              <a:rPr lang="vi-VN" sz="3600" b="1" dirty="0">
                <a:solidFill>
                  <a:schemeClr val="accent6">
                    <a:lumMod val="75000"/>
                  </a:schemeClr>
                </a:solidFill>
                <a:latin typeface="+mj-lt"/>
              </a:rPr>
              <a:t> </a:t>
            </a:r>
            <a:r>
              <a:rPr lang="vi-VN" sz="3600" b="1" dirty="0" err="1">
                <a:solidFill>
                  <a:schemeClr val="accent6">
                    <a:lumMod val="75000"/>
                  </a:schemeClr>
                </a:solidFill>
                <a:latin typeface="+mj-lt"/>
              </a:rPr>
              <a:t>nhà</a:t>
            </a:r>
            <a:r>
              <a:rPr lang="vi-VN" sz="3600" b="1" dirty="0">
                <a:solidFill>
                  <a:schemeClr val="accent6">
                    <a:lumMod val="75000"/>
                  </a:schemeClr>
                </a:solidFill>
                <a:latin typeface="+mj-lt"/>
              </a:rPr>
              <a:t>.</a:t>
            </a:r>
          </a:p>
        </p:txBody>
      </p:sp>
      <p:sp>
        <p:nvSpPr>
          <p:cNvPr id="24581" name="Hộp Văn bản 13">
            <a:extLst>
              <a:ext uri="{FF2B5EF4-FFF2-40B4-BE49-F238E27FC236}">
                <a16:creationId xmlns:a16="http://schemas.microsoft.com/office/drawing/2014/main" id="{59B1F0BC-C332-49B7-9FFE-5D1C874D1274}"/>
              </a:ext>
            </a:extLst>
          </p:cNvPr>
          <p:cNvSpPr txBox="1">
            <a:spLocks noChangeArrowheads="1"/>
          </p:cNvSpPr>
          <p:nvPr/>
        </p:nvSpPr>
        <p:spPr bwMode="auto">
          <a:xfrm>
            <a:off x="447675" y="4850608"/>
            <a:ext cx="173926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3600" b="1">
                <a:solidFill>
                  <a:srgbClr val="7030A0"/>
                </a:solidFill>
                <a:latin typeface="+mj-lt"/>
              </a:rPr>
              <a:t>	</a:t>
            </a:r>
            <a:r>
              <a:rPr lang="vi-VN" altLang="en-US" sz="3600" b="1">
                <a:solidFill>
                  <a:srgbClr val="7030A0"/>
                </a:solidFill>
                <a:latin typeface="+mj-lt"/>
              </a:rPr>
              <a:t>Bước vào phòng ông nằm, em hoảng hốt thấy mẹ đang khóc nấc lên. Thì ra ông đã qua đời. "Chỉ vì mình mải chơi bóng, mua thuốc về chậm mà ông chết." - An-đrây-ca òa khóc và kể hết mọi chuyện cho mẹ nghe. Mẹ an ủi em:</a:t>
            </a:r>
          </a:p>
          <a:p>
            <a:pPr algn="just"/>
            <a:r>
              <a:rPr lang="vi-VN" altLang="en-US" sz="3600" b="1">
                <a:solidFill>
                  <a:srgbClr val="7030A0"/>
                </a:solidFill>
                <a:latin typeface="+mj-lt"/>
              </a:rPr>
              <a:t>- Không, con không có lỗi. Chẳng thuốc nào cứu nổi ông đâu. Ông đã mất từ lúc con vừa ra khỏi nhà.</a:t>
            </a:r>
          </a:p>
          <a:p>
            <a:pPr algn="just"/>
            <a:r>
              <a:rPr lang="vi-VN" altLang="en-US" sz="3600" b="1">
                <a:solidFill>
                  <a:srgbClr val="7030A0"/>
                </a:solidFill>
                <a:latin typeface="+mj-lt"/>
              </a:rPr>
              <a:t>      Nhưng An-đrây-ca không nghĩ như vậy. Cả đêm đó, em ngồi nức nở dưới gốc cây táo do tay ông vun trồng. Mãi sau này, khi đã lớn, em vẫn luôn tự dằn vặt: "Giá mình mua thuốc về kịp thì ông còn sống thêm được ít năm nữa!"</a:t>
            </a:r>
            <a:endParaRPr lang="en-US" altLang="en-US" sz="3600">
              <a:solidFill>
                <a:srgbClr val="7030A0"/>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BB8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3410" y="576318"/>
            <a:ext cx="14861181" cy="913436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5722">
            <a:off x="1232000" y="8424554"/>
            <a:ext cx="962819" cy="54268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58897" y="2482665"/>
            <a:ext cx="780413" cy="85164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0569">
            <a:off x="690240" y="5693328"/>
            <a:ext cx="676920" cy="85001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3203" y="1631023"/>
            <a:ext cx="780413" cy="85164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94177" y="8356920"/>
            <a:ext cx="780413" cy="851641"/>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5722">
            <a:off x="15312768" y="1020710"/>
            <a:ext cx="962819" cy="542680"/>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5722">
            <a:off x="17573883" y="6227698"/>
            <a:ext cx="962819" cy="54268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5722">
            <a:off x="5166538" y="-33995"/>
            <a:ext cx="962819" cy="54268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0569">
            <a:off x="7425474" y="9757659"/>
            <a:ext cx="676920" cy="850014"/>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0569">
            <a:off x="10381355" y="-320674"/>
            <a:ext cx="676920" cy="850014"/>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339173" y="9710682"/>
            <a:ext cx="780413" cy="851641"/>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0569">
            <a:off x="-109303" y="623296"/>
            <a:ext cx="676920" cy="850014"/>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765866" y="3583494"/>
            <a:ext cx="2263522" cy="2915544"/>
          </a:xfrm>
          <a:prstGeom prst="rect">
            <a:avLst/>
          </a:prstGeom>
        </p:spPr>
      </p:pic>
      <p:sp>
        <p:nvSpPr>
          <p:cNvPr id="16" name="TextBox 16"/>
          <p:cNvSpPr txBox="1"/>
          <p:nvPr/>
        </p:nvSpPr>
        <p:spPr>
          <a:xfrm>
            <a:off x="3897627" y="1784542"/>
            <a:ext cx="11007103" cy="1221798"/>
          </a:xfrm>
          <a:prstGeom prst="rect">
            <a:avLst/>
          </a:prstGeom>
        </p:spPr>
        <p:txBody>
          <a:bodyPr lIns="0" tIns="0" rIns="0" bIns="0" rtlCol="0" anchor="t">
            <a:spAutoFit/>
          </a:bodyPr>
          <a:lstStyle/>
          <a:p>
            <a:pPr algn="ctr">
              <a:lnSpc>
                <a:spcPts val="9600"/>
              </a:lnSpc>
            </a:pPr>
            <a:r>
              <a:rPr lang="en-US" sz="8000" dirty="0" err="1">
                <a:solidFill>
                  <a:srgbClr val="494949"/>
                </a:solidFill>
                <a:latin typeface="Times New Roman" panose="02020603050405020304" pitchFamily="18" charset="0"/>
                <a:cs typeface="Times New Roman" panose="02020603050405020304" pitchFamily="18" charset="0"/>
              </a:rPr>
              <a:t>Giải</a:t>
            </a:r>
            <a:r>
              <a:rPr lang="en-US" sz="8000" dirty="0">
                <a:solidFill>
                  <a:srgbClr val="494949"/>
                </a:solidFill>
                <a:latin typeface="Times New Roman" panose="02020603050405020304" pitchFamily="18" charset="0"/>
                <a:cs typeface="Times New Roman" panose="02020603050405020304" pitchFamily="18" charset="0"/>
              </a:rPr>
              <a:t> </a:t>
            </a:r>
            <a:r>
              <a:rPr lang="en-US" sz="8000" dirty="0" err="1">
                <a:solidFill>
                  <a:srgbClr val="494949"/>
                </a:solidFill>
                <a:latin typeface="Times New Roman" panose="02020603050405020304" pitchFamily="18" charset="0"/>
                <a:cs typeface="Times New Roman" panose="02020603050405020304" pitchFamily="18" charset="0"/>
              </a:rPr>
              <a:t>nghĩa</a:t>
            </a:r>
            <a:r>
              <a:rPr lang="en-US" sz="8000" dirty="0">
                <a:solidFill>
                  <a:srgbClr val="494949"/>
                </a:solidFill>
                <a:latin typeface="Times New Roman" panose="02020603050405020304" pitchFamily="18" charset="0"/>
                <a:cs typeface="Times New Roman" panose="02020603050405020304" pitchFamily="18" charset="0"/>
              </a:rPr>
              <a:t> </a:t>
            </a:r>
            <a:r>
              <a:rPr lang="en-US" sz="8000" dirty="0" err="1">
                <a:solidFill>
                  <a:srgbClr val="494949"/>
                </a:solidFill>
                <a:latin typeface="Times New Roman" panose="02020603050405020304" pitchFamily="18" charset="0"/>
                <a:cs typeface="Times New Roman" panose="02020603050405020304" pitchFamily="18" charset="0"/>
              </a:rPr>
              <a:t>từ</a:t>
            </a:r>
            <a:endParaRPr lang="en-US" sz="8000" dirty="0">
              <a:solidFill>
                <a:srgbClr val="494949"/>
              </a:solidFill>
              <a:latin typeface="Times New Roman" panose="02020603050405020304" pitchFamily="18" charset="0"/>
              <a:cs typeface="Times New Roman" panose="02020603050405020304" pitchFamily="18" charset="0"/>
            </a:endParaRPr>
          </a:p>
        </p:txBody>
      </p:sp>
      <p:sp>
        <p:nvSpPr>
          <p:cNvPr id="17" name="TextBox 17"/>
          <p:cNvSpPr txBox="1"/>
          <p:nvPr/>
        </p:nvSpPr>
        <p:spPr>
          <a:xfrm>
            <a:off x="5029389" y="3573969"/>
            <a:ext cx="1932355" cy="641639"/>
          </a:xfrm>
          <a:prstGeom prst="rect">
            <a:avLst/>
          </a:prstGeom>
        </p:spPr>
        <p:txBody>
          <a:bodyPr lIns="0" tIns="0" rIns="0" bIns="0" rtlCol="0" anchor="t">
            <a:spAutoFit/>
          </a:bodyPr>
          <a:lstStyle/>
          <a:p>
            <a:pPr>
              <a:lnSpc>
                <a:spcPts val="5040"/>
              </a:lnSpc>
            </a:pPr>
            <a:r>
              <a:rPr lang="en-US" sz="4200" dirty="0" err="1">
                <a:solidFill>
                  <a:srgbClr val="494949"/>
                </a:solidFill>
                <a:latin typeface="Times New Roman" panose="02020603050405020304" pitchFamily="18" charset="0"/>
                <a:cs typeface="Times New Roman" panose="02020603050405020304" pitchFamily="18" charset="0"/>
              </a:rPr>
              <a:t>Dằn</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vặt</a:t>
            </a:r>
            <a:r>
              <a:rPr lang="en-US" sz="4200" dirty="0">
                <a:solidFill>
                  <a:srgbClr val="494949"/>
                </a:solidFill>
                <a:latin typeface="Times New Roman" panose="02020603050405020304" pitchFamily="18" charset="0"/>
                <a:cs typeface="Times New Roman" panose="02020603050405020304" pitchFamily="18" charset="0"/>
              </a:rPr>
              <a:t>:</a:t>
            </a:r>
          </a:p>
        </p:txBody>
      </p:sp>
      <p:sp>
        <p:nvSpPr>
          <p:cNvPr id="18" name="TextBox 18"/>
          <p:cNvSpPr txBox="1"/>
          <p:nvPr/>
        </p:nvSpPr>
        <p:spPr>
          <a:xfrm>
            <a:off x="6923532" y="3573969"/>
            <a:ext cx="9386627" cy="1273752"/>
          </a:xfrm>
          <a:prstGeom prst="rect">
            <a:avLst/>
          </a:prstGeom>
        </p:spPr>
        <p:txBody>
          <a:bodyPr lIns="0" tIns="0" rIns="0" bIns="0" rtlCol="0" anchor="t">
            <a:spAutoFit/>
          </a:bodyPr>
          <a:lstStyle/>
          <a:p>
            <a:pPr>
              <a:lnSpc>
                <a:spcPts val="5040"/>
              </a:lnSpc>
            </a:pPr>
            <a:r>
              <a:rPr lang="en-US" sz="4200" dirty="0" err="1">
                <a:solidFill>
                  <a:srgbClr val="494949"/>
                </a:solidFill>
                <a:latin typeface="Times New Roman" panose="02020603050405020304" pitchFamily="18" charset="0"/>
                <a:cs typeface="Times New Roman" panose="02020603050405020304" pitchFamily="18" charset="0"/>
              </a:rPr>
              <a:t>Làm</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cho</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cho</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đau</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đớn</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buồn</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khổ</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một</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cách</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dai</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dẳng</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Nghĩa</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trong</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bài</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Tự</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trách</a:t>
            </a:r>
            <a:r>
              <a:rPr lang="en-US" sz="4200" dirty="0">
                <a:solidFill>
                  <a:srgbClr val="494949"/>
                </a:solidFill>
                <a:latin typeface="Times New Roman" panose="02020603050405020304" pitchFamily="18" charset="0"/>
                <a:cs typeface="Times New Roman" panose="02020603050405020304" pitchFamily="18" charset="0"/>
              </a:rPr>
              <a:t> </a:t>
            </a:r>
            <a:r>
              <a:rPr lang="en-US" sz="4200" dirty="0" err="1">
                <a:solidFill>
                  <a:srgbClr val="494949"/>
                </a:solidFill>
                <a:latin typeface="Times New Roman" panose="02020603050405020304" pitchFamily="18" charset="0"/>
                <a:cs typeface="Times New Roman" panose="02020603050405020304" pitchFamily="18" charset="0"/>
              </a:rPr>
              <a:t>mình</a:t>
            </a:r>
            <a:r>
              <a:rPr lang="en-US" sz="4200" dirty="0">
                <a:solidFill>
                  <a:srgbClr val="494949"/>
                </a:solidFill>
                <a:latin typeface="Times New Roman" panose="02020603050405020304" pitchFamily="18" charset="0"/>
                <a:cs typeface="Times New Roman" panose="02020603050405020304" pitchFamily="18" charset="0"/>
              </a:rPr>
              <a:t>)</a:t>
            </a:r>
          </a:p>
        </p:txBody>
      </p:sp>
      <p:sp>
        <p:nvSpPr>
          <p:cNvPr id="19" name="TextBox 19"/>
          <p:cNvSpPr txBox="1"/>
          <p:nvPr/>
        </p:nvSpPr>
        <p:spPr>
          <a:xfrm>
            <a:off x="5626730" y="5792753"/>
            <a:ext cx="9386627" cy="641639"/>
          </a:xfrm>
          <a:prstGeom prst="rect">
            <a:avLst/>
          </a:prstGeom>
        </p:spPr>
        <p:txBody>
          <a:bodyPr lIns="0" tIns="0" rIns="0" bIns="0" rtlCol="0" anchor="t">
            <a:spAutoFit/>
          </a:bodyPr>
          <a:lstStyle/>
          <a:p>
            <a:pPr>
              <a:lnSpc>
                <a:spcPts val="5040"/>
              </a:lnSpc>
            </a:pPr>
            <a:r>
              <a:rPr lang="en-US" sz="4200" dirty="0" err="1">
                <a:solidFill>
                  <a:srgbClr val="FF1616"/>
                </a:solidFill>
                <a:latin typeface="Times New Roman" panose="02020603050405020304" pitchFamily="18" charset="0"/>
                <a:cs typeface="Times New Roman" panose="02020603050405020304" pitchFamily="18" charset="0"/>
              </a:rPr>
              <a:t>Đặt</a:t>
            </a:r>
            <a:r>
              <a:rPr lang="en-US" sz="4200" dirty="0">
                <a:solidFill>
                  <a:srgbClr val="FF1616"/>
                </a:solidFill>
                <a:latin typeface="Times New Roman" panose="02020603050405020304" pitchFamily="18" charset="0"/>
                <a:cs typeface="Times New Roman" panose="02020603050405020304" pitchFamily="18" charset="0"/>
              </a:rPr>
              <a:t> </a:t>
            </a:r>
            <a:r>
              <a:rPr lang="en-US" sz="4200" dirty="0" err="1">
                <a:solidFill>
                  <a:srgbClr val="FF1616"/>
                </a:solidFill>
                <a:latin typeface="Times New Roman" panose="02020603050405020304" pitchFamily="18" charset="0"/>
                <a:cs typeface="Times New Roman" panose="02020603050405020304" pitchFamily="18" charset="0"/>
              </a:rPr>
              <a:t>một</a:t>
            </a:r>
            <a:r>
              <a:rPr lang="en-US" sz="4200" dirty="0">
                <a:solidFill>
                  <a:srgbClr val="FF1616"/>
                </a:solidFill>
                <a:latin typeface="Times New Roman" panose="02020603050405020304" pitchFamily="18" charset="0"/>
                <a:cs typeface="Times New Roman" panose="02020603050405020304" pitchFamily="18" charset="0"/>
              </a:rPr>
              <a:t> </a:t>
            </a:r>
            <a:r>
              <a:rPr lang="en-US" sz="4200" dirty="0" err="1">
                <a:solidFill>
                  <a:srgbClr val="FF1616"/>
                </a:solidFill>
                <a:latin typeface="Times New Roman" panose="02020603050405020304" pitchFamily="18" charset="0"/>
                <a:cs typeface="Times New Roman" panose="02020603050405020304" pitchFamily="18" charset="0"/>
              </a:rPr>
              <a:t>câu</a:t>
            </a:r>
            <a:r>
              <a:rPr lang="en-US" sz="4200" dirty="0">
                <a:solidFill>
                  <a:srgbClr val="FF1616"/>
                </a:solidFill>
                <a:latin typeface="Times New Roman" panose="02020603050405020304" pitchFamily="18" charset="0"/>
                <a:cs typeface="Times New Roman" panose="02020603050405020304" pitchFamily="18" charset="0"/>
              </a:rPr>
              <a:t> </a:t>
            </a:r>
            <a:r>
              <a:rPr lang="en-US" sz="4200" dirty="0" err="1">
                <a:solidFill>
                  <a:srgbClr val="FF1616"/>
                </a:solidFill>
                <a:latin typeface="Times New Roman" panose="02020603050405020304" pitchFamily="18" charset="0"/>
                <a:cs typeface="Times New Roman" panose="02020603050405020304" pitchFamily="18" charset="0"/>
              </a:rPr>
              <a:t>với</a:t>
            </a:r>
            <a:r>
              <a:rPr lang="en-US" sz="4200" dirty="0">
                <a:solidFill>
                  <a:srgbClr val="FF1616"/>
                </a:solidFill>
                <a:latin typeface="Times New Roman" panose="02020603050405020304" pitchFamily="18" charset="0"/>
                <a:cs typeface="Times New Roman" panose="02020603050405020304" pitchFamily="18" charset="0"/>
              </a:rPr>
              <a:t> </a:t>
            </a:r>
            <a:r>
              <a:rPr lang="en-US" sz="4200" dirty="0" err="1">
                <a:solidFill>
                  <a:srgbClr val="FF1616"/>
                </a:solidFill>
                <a:latin typeface="Times New Roman" panose="02020603050405020304" pitchFamily="18" charset="0"/>
                <a:cs typeface="Times New Roman" panose="02020603050405020304" pitchFamily="18" charset="0"/>
              </a:rPr>
              <a:t>từ</a:t>
            </a:r>
            <a:r>
              <a:rPr lang="en-US" sz="4200" dirty="0">
                <a:solidFill>
                  <a:srgbClr val="FF1616"/>
                </a:solidFill>
                <a:latin typeface="Times New Roman" panose="02020603050405020304" pitchFamily="18" charset="0"/>
                <a:cs typeface="Times New Roman" panose="02020603050405020304" pitchFamily="18" charset="0"/>
              </a:rPr>
              <a:t> "</a:t>
            </a:r>
            <a:r>
              <a:rPr lang="en-US" sz="4200" dirty="0" err="1">
                <a:solidFill>
                  <a:srgbClr val="FF1616"/>
                </a:solidFill>
                <a:latin typeface="Times New Roman" panose="02020603050405020304" pitchFamily="18" charset="0"/>
                <a:cs typeface="Times New Roman" panose="02020603050405020304" pitchFamily="18" charset="0"/>
              </a:rPr>
              <a:t>dằn</a:t>
            </a:r>
            <a:r>
              <a:rPr lang="en-US" sz="4200" dirty="0">
                <a:solidFill>
                  <a:srgbClr val="FF1616"/>
                </a:solidFill>
                <a:latin typeface="Times New Roman" panose="02020603050405020304" pitchFamily="18" charset="0"/>
                <a:cs typeface="Times New Roman" panose="02020603050405020304" pitchFamily="18" charset="0"/>
              </a:rPr>
              <a:t> </a:t>
            </a:r>
            <a:r>
              <a:rPr lang="en-US" sz="4200" dirty="0" err="1">
                <a:solidFill>
                  <a:srgbClr val="FF1616"/>
                </a:solidFill>
                <a:latin typeface="Times New Roman" panose="02020603050405020304" pitchFamily="18" charset="0"/>
                <a:cs typeface="Times New Roman" panose="02020603050405020304" pitchFamily="18" charset="0"/>
              </a:rPr>
              <a:t>vặt</a:t>
            </a:r>
            <a:r>
              <a:rPr lang="en-US" sz="4200" dirty="0">
                <a:solidFill>
                  <a:srgbClr val="FF1616"/>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anim calcmode="lin" valueType="num">
                                      <p:cBhvr>
                                        <p:cTn id="23" dur="2000" fill="hold"/>
                                        <p:tgtEl>
                                          <p:spTgt spid="13"/>
                                        </p:tgtEl>
                                        <p:attrNameLst>
                                          <p:attrName>ppt_w</p:attrName>
                                        </p:attrNameLst>
                                      </p:cBhvr>
                                      <p:tavLst>
                                        <p:tav tm="0" fmla="#ppt_w*sin(2.5*pi*$)">
                                          <p:val>
                                            <p:fltVal val="0"/>
                                          </p:val>
                                        </p:tav>
                                        <p:tav tm="100000">
                                          <p:val>
                                            <p:fltVal val="1"/>
                                          </p:val>
                                        </p:tav>
                                      </p:tavLst>
                                    </p:anim>
                                    <p:anim calcmode="lin" valueType="num">
                                      <p:cBhvr>
                                        <p:cTn id="2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Hộp Văn bản 2">
            <a:extLst>
              <a:ext uri="{FF2B5EF4-FFF2-40B4-BE49-F238E27FC236}">
                <a16:creationId xmlns:a16="http://schemas.microsoft.com/office/drawing/2014/main" id="{D7C2DD21-AB18-4DEC-97F0-5A3A080ED160}"/>
              </a:ext>
            </a:extLst>
          </p:cNvPr>
          <p:cNvSpPr txBox="1">
            <a:spLocks noChangeArrowheads="1"/>
          </p:cNvSpPr>
          <p:nvPr/>
        </p:nvSpPr>
        <p:spPr bwMode="auto">
          <a:xfrm>
            <a:off x="4407695" y="3771900"/>
            <a:ext cx="9174956" cy="11079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6600" b="1">
                <a:solidFill>
                  <a:srgbClr val="FF0000"/>
                </a:solidFill>
                <a:latin typeface="HP001 4 hàng" panose="020B0603050302020204" pitchFamily="34" charset="0"/>
                <a:cs typeface="Times New Roman" panose="02020603050405020304" pitchFamily="18" charset="0"/>
              </a:rPr>
              <a:t>Luyện đọc cá nhân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6C7DF9E-4A64-462A-9893-BDF2EE9F90A7}"/>
              </a:ext>
            </a:extLst>
          </p:cNvPr>
          <p:cNvSpPr/>
          <p:nvPr/>
        </p:nvSpPr>
        <p:spPr>
          <a:xfrm>
            <a:off x="447675" y="311945"/>
            <a:ext cx="17392650" cy="9663113"/>
          </a:xfrm>
          <a:prstGeom prst="roundRect">
            <a:avLst>
              <a:gd name="adj" fmla="val 9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700">
              <a:solidFill>
                <a:prstClr val="white"/>
              </a:solidFill>
            </a:endParaRPr>
          </a:p>
        </p:txBody>
      </p:sp>
      <p:sp>
        <p:nvSpPr>
          <p:cNvPr id="24579" name="Hộp Văn bản 9">
            <a:extLst>
              <a:ext uri="{FF2B5EF4-FFF2-40B4-BE49-F238E27FC236}">
                <a16:creationId xmlns:a16="http://schemas.microsoft.com/office/drawing/2014/main" id="{36A07D3E-A00D-4413-AFAF-51E3400C2387}"/>
              </a:ext>
            </a:extLst>
          </p:cNvPr>
          <p:cNvSpPr txBox="1">
            <a:spLocks noChangeArrowheads="1"/>
          </p:cNvSpPr>
          <p:nvPr/>
        </p:nvSpPr>
        <p:spPr bwMode="auto">
          <a:xfrm>
            <a:off x="4864895" y="538163"/>
            <a:ext cx="9174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b="1" dirty="0" err="1">
                <a:solidFill>
                  <a:srgbClr val="FF0000"/>
                </a:solidFill>
                <a:latin typeface="HP001 4 hàng" panose="020B0603050302020204" pitchFamily="34" charset="0"/>
                <a:cs typeface="Times New Roman" panose="02020603050405020304" pitchFamily="18" charset="0"/>
              </a:rPr>
              <a:t>Nỗi</a:t>
            </a:r>
            <a:r>
              <a:rPr lang="en-US" altLang="en-US" sz="4800" b="1" dirty="0">
                <a:solidFill>
                  <a:srgbClr val="FF0000"/>
                </a:solidFill>
                <a:latin typeface="HP001 4 hàng" panose="020B0603050302020204" pitchFamily="34" charset="0"/>
                <a:cs typeface="Times New Roman" panose="02020603050405020304" pitchFamily="18" charset="0"/>
              </a:rPr>
              <a:t> </a:t>
            </a:r>
            <a:r>
              <a:rPr lang="en-US" altLang="en-US" sz="4800" b="1" dirty="0" err="1">
                <a:solidFill>
                  <a:srgbClr val="FF0000"/>
                </a:solidFill>
                <a:latin typeface="HP001 4 hàng" panose="020B0603050302020204" pitchFamily="34" charset="0"/>
                <a:cs typeface="Times New Roman" panose="02020603050405020304" pitchFamily="18" charset="0"/>
              </a:rPr>
              <a:t>dằn</a:t>
            </a:r>
            <a:r>
              <a:rPr lang="en-US" altLang="en-US" sz="4800" b="1" dirty="0">
                <a:solidFill>
                  <a:srgbClr val="FF0000"/>
                </a:solidFill>
                <a:latin typeface="HP001 4 hàng" panose="020B0603050302020204" pitchFamily="34" charset="0"/>
                <a:cs typeface="Times New Roman" panose="02020603050405020304" pitchFamily="18" charset="0"/>
              </a:rPr>
              <a:t> </a:t>
            </a:r>
            <a:r>
              <a:rPr lang="en-US" altLang="en-US" sz="4800" b="1" dirty="0" err="1">
                <a:solidFill>
                  <a:srgbClr val="FF0000"/>
                </a:solidFill>
                <a:latin typeface="HP001 4 hàng" panose="020B0603050302020204" pitchFamily="34" charset="0"/>
                <a:cs typeface="Times New Roman" panose="02020603050405020304" pitchFamily="18" charset="0"/>
              </a:rPr>
              <a:t>vặt</a:t>
            </a:r>
            <a:r>
              <a:rPr lang="en-US" altLang="en-US" sz="4800" b="1" dirty="0">
                <a:solidFill>
                  <a:srgbClr val="FF0000"/>
                </a:solidFill>
                <a:latin typeface="HP001 4 hàng" panose="020B0603050302020204" pitchFamily="34" charset="0"/>
                <a:cs typeface="Times New Roman" panose="02020603050405020304" pitchFamily="18" charset="0"/>
              </a:rPr>
              <a:t> </a:t>
            </a:r>
            <a:r>
              <a:rPr lang="en-US" altLang="en-US" sz="4800" b="1" dirty="0" err="1">
                <a:solidFill>
                  <a:srgbClr val="FF0000"/>
                </a:solidFill>
                <a:latin typeface="HP001 4 hàng" panose="020B0603050302020204" pitchFamily="34" charset="0"/>
                <a:cs typeface="Times New Roman" panose="02020603050405020304" pitchFamily="18" charset="0"/>
              </a:rPr>
              <a:t>của</a:t>
            </a:r>
            <a:r>
              <a:rPr lang="en-US" altLang="en-US" sz="4800" b="1" dirty="0">
                <a:solidFill>
                  <a:srgbClr val="FF0000"/>
                </a:solidFill>
                <a:latin typeface="HP001 4 hàng" panose="020B0603050302020204" pitchFamily="34" charset="0"/>
                <a:cs typeface="Times New Roman" panose="02020603050405020304" pitchFamily="18" charset="0"/>
              </a:rPr>
              <a:t> An – </a:t>
            </a:r>
            <a:r>
              <a:rPr lang="en-US" altLang="en-US" sz="4800" b="1" dirty="0" err="1">
                <a:solidFill>
                  <a:srgbClr val="FF0000"/>
                </a:solidFill>
                <a:latin typeface="HP001 4 hàng" panose="020B0603050302020204" pitchFamily="34" charset="0"/>
                <a:cs typeface="Times New Roman" panose="02020603050405020304" pitchFamily="18" charset="0"/>
              </a:rPr>
              <a:t>đrây</a:t>
            </a:r>
            <a:r>
              <a:rPr lang="en-US" altLang="en-US" sz="4800" b="1" dirty="0">
                <a:solidFill>
                  <a:srgbClr val="FF0000"/>
                </a:solidFill>
                <a:latin typeface="HP001 4 hàng" panose="020B0603050302020204" pitchFamily="34" charset="0"/>
                <a:cs typeface="Times New Roman" panose="02020603050405020304" pitchFamily="18" charset="0"/>
              </a:rPr>
              <a:t> – ca</a:t>
            </a:r>
          </a:p>
        </p:txBody>
      </p:sp>
      <p:sp>
        <p:nvSpPr>
          <p:cNvPr id="12" name="Hộp Văn bản 11">
            <a:extLst>
              <a:ext uri="{FF2B5EF4-FFF2-40B4-BE49-F238E27FC236}">
                <a16:creationId xmlns:a16="http://schemas.microsoft.com/office/drawing/2014/main" id="{18B935A2-93EB-4038-9E72-F98AC55AB901}"/>
              </a:ext>
            </a:extLst>
          </p:cNvPr>
          <p:cNvSpPr txBox="1"/>
          <p:nvPr/>
        </p:nvSpPr>
        <p:spPr>
          <a:xfrm>
            <a:off x="447675" y="1231108"/>
            <a:ext cx="17392650" cy="3416320"/>
          </a:xfrm>
          <a:prstGeom prst="rect">
            <a:avLst/>
          </a:prstGeom>
          <a:noFill/>
        </p:spPr>
        <p:txBody>
          <a:bodyPr>
            <a:spAutoFit/>
          </a:bodyPr>
          <a:lstStyle/>
          <a:p>
            <a:pPr algn="just">
              <a:defRPr/>
            </a:pPr>
            <a:endParaRPr lang="en-US" sz="3600" b="1" dirty="0">
              <a:solidFill>
                <a:schemeClr val="accent6">
                  <a:lumMod val="75000"/>
                </a:schemeClr>
              </a:solidFill>
              <a:latin typeface="HP001 4 hàng" panose="020B0603050302020204" pitchFamily="34" charset="0"/>
            </a:endParaRPr>
          </a:p>
          <a:p>
            <a:pPr algn="just">
              <a:defRPr/>
            </a:pPr>
            <a:r>
              <a:rPr lang="en-US" sz="3600" b="1" dirty="0">
                <a:solidFill>
                  <a:schemeClr val="accent6">
                    <a:lumMod val="75000"/>
                  </a:schemeClr>
                </a:solidFill>
                <a:latin typeface="HP001 4 hàng" panose="020B0603050302020204" pitchFamily="34" charset="0"/>
              </a:rPr>
              <a:t>	</a:t>
            </a:r>
            <a:r>
              <a:rPr lang="vi-VN" sz="3600" b="1" dirty="0">
                <a:solidFill>
                  <a:schemeClr val="accent6">
                    <a:lumMod val="75000"/>
                  </a:schemeClr>
                </a:solidFill>
                <a:latin typeface="HP001 4 hàng" panose="020B0603050302020204" pitchFamily="34" charset="0"/>
              </a:rPr>
              <a:t>An-</a:t>
            </a:r>
            <a:r>
              <a:rPr lang="vi-VN" sz="3600" b="1" dirty="0" err="1">
                <a:solidFill>
                  <a:schemeClr val="accent6">
                    <a:lumMod val="75000"/>
                  </a:schemeClr>
                </a:solidFill>
                <a:latin typeface="HP001 4 hàng" panose="020B0603050302020204" pitchFamily="34" charset="0"/>
              </a:rPr>
              <a:t>đrây</a:t>
            </a:r>
            <a:r>
              <a:rPr lang="vi-VN" sz="3600" b="1" dirty="0">
                <a:solidFill>
                  <a:schemeClr val="accent6">
                    <a:lumMod val="75000"/>
                  </a:schemeClr>
                </a:solidFill>
                <a:latin typeface="HP001 4 hàng" panose="020B0603050302020204" pitchFamily="34" charset="0"/>
              </a:rPr>
              <a:t>-ca lên 9, </a:t>
            </a:r>
            <a:r>
              <a:rPr lang="vi-VN" sz="3600" b="1" dirty="0" err="1">
                <a:solidFill>
                  <a:schemeClr val="accent6">
                    <a:lumMod val="75000"/>
                  </a:schemeClr>
                </a:solidFill>
                <a:latin typeface="HP001 4 hàng" panose="020B0603050302020204" pitchFamily="34" charset="0"/>
              </a:rPr>
              <a:t>sống</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với</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mẹ</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và</a:t>
            </a:r>
            <a:r>
              <a:rPr lang="vi-VN" sz="3600" b="1" dirty="0">
                <a:solidFill>
                  <a:schemeClr val="accent6">
                    <a:lumMod val="75000"/>
                  </a:schemeClr>
                </a:solidFill>
                <a:latin typeface="HP001 4 hàng" panose="020B0603050302020204" pitchFamily="34" charset="0"/>
              </a:rPr>
              <a:t> ông. Ông em 96 </a:t>
            </a:r>
            <a:r>
              <a:rPr lang="vi-VN" sz="3600" b="1" dirty="0" err="1">
                <a:solidFill>
                  <a:schemeClr val="accent6">
                    <a:lumMod val="75000"/>
                  </a:schemeClr>
                </a:solidFill>
                <a:latin typeface="HP001 4 hàng" panose="020B0603050302020204" pitchFamily="34" charset="0"/>
              </a:rPr>
              <a:t>tuổi</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rồi</a:t>
            </a:r>
            <a:r>
              <a:rPr lang="vi-VN" sz="3600" b="1" dirty="0">
                <a:solidFill>
                  <a:schemeClr val="accent6">
                    <a:lumMod val="75000"/>
                  </a:schemeClr>
                </a:solidFill>
                <a:latin typeface="HP001 4 hàng" panose="020B0603050302020204" pitchFamily="34" charset="0"/>
              </a:rPr>
              <a:t> nên </a:t>
            </a:r>
            <a:r>
              <a:rPr lang="vi-VN" sz="3600" b="1" dirty="0" err="1">
                <a:solidFill>
                  <a:schemeClr val="accent6">
                    <a:lumMod val="75000"/>
                  </a:schemeClr>
                </a:solidFill>
                <a:latin typeface="HP001 4 hàng" panose="020B0603050302020204" pitchFamily="34" charset="0"/>
              </a:rPr>
              <a:t>rất</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yếu</a:t>
            </a:r>
            <a:r>
              <a:rPr lang="vi-VN" sz="3600" b="1" dirty="0">
                <a:solidFill>
                  <a:schemeClr val="accent6">
                    <a:lumMod val="75000"/>
                  </a:schemeClr>
                </a:solidFill>
                <a:latin typeface="HP001 4 hàng" panose="020B0603050302020204" pitchFamily="34" charset="0"/>
              </a:rPr>
              <a:t>. </a:t>
            </a:r>
          </a:p>
          <a:p>
            <a:pPr algn="just">
              <a:defRPr/>
            </a:pP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Một</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buổi</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chiều</a:t>
            </a:r>
            <a:r>
              <a:rPr lang="vi-VN" sz="3600" b="1" dirty="0">
                <a:solidFill>
                  <a:schemeClr val="accent6">
                    <a:lumMod val="75000"/>
                  </a:schemeClr>
                </a:solidFill>
                <a:latin typeface="HP001 4 hàng" panose="020B0603050302020204" pitchFamily="34" charset="0"/>
              </a:rPr>
              <a:t>, ông </a:t>
            </a:r>
            <a:r>
              <a:rPr lang="vi-VN" sz="3600" b="1" dirty="0" err="1">
                <a:solidFill>
                  <a:schemeClr val="accent6">
                    <a:lumMod val="75000"/>
                  </a:schemeClr>
                </a:solidFill>
                <a:latin typeface="HP001 4 hàng" panose="020B0603050302020204" pitchFamily="34" charset="0"/>
              </a:rPr>
              <a:t>nói</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với</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mẹ</a:t>
            </a:r>
            <a:r>
              <a:rPr lang="vi-VN" sz="3600" b="1" dirty="0">
                <a:solidFill>
                  <a:schemeClr val="accent6">
                    <a:lumMod val="75000"/>
                  </a:schemeClr>
                </a:solidFill>
                <a:latin typeface="HP001 4 hàng" panose="020B0603050302020204" pitchFamily="34" charset="0"/>
              </a:rPr>
              <a:t> An-</a:t>
            </a:r>
            <a:r>
              <a:rPr lang="vi-VN" sz="3600" b="1" dirty="0" err="1">
                <a:solidFill>
                  <a:schemeClr val="accent6">
                    <a:lumMod val="75000"/>
                  </a:schemeClr>
                </a:solidFill>
                <a:latin typeface="HP001 4 hàng" panose="020B0603050302020204" pitchFamily="34" charset="0"/>
              </a:rPr>
              <a:t>đrây</a:t>
            </a:r>
            <a:r>
              <a:rPr lang="vi-VN" sz="3600" b="1" dirty="0">
                <a:solidFill>
                  <a:schemeClr val="accent6">
                    <a:lumMod val="75000"/>
                  </a:schemeClr>
                </a:solidFill>
                <a:latin typeface="HP001 4 hàng" panose="020B0603050302020204" pitchFamily="34" charset="0"/>
              </a:rPr>
              <a:t>-ca: "</a:t>
            </a:r>
            <a:r>
              <a:rPr lang="vi-VN" sz="3600" b="1" dirty="0" err="1">
                <a:solidFill>
                  <a:schemeClr val="accent6">
                    <a:lumMod val="75000"/>
                  </a:schemeClr>
                </a:solidFill>
                <a:latin typeface="HP001 4 hàng" panose="020B0603050302020204" pitchFamily="34" charset="0"/>
              </a:rPr>
              <a:t>Bố</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khó</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thở</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lắm</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Mẹ</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liền</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bảo</a:t>
            </a:r>
            <a:r>
              <a:rPr lang="vi-VN" sz="3600" b="1" dirty="0">
                <a:solidFill>
                  <a:schemeClr val="accent6">
                    <a:lumMod val="75000"/>
                  </a:schemeClr>
                </a:solidFill>
                <a:latin typeface="HP001 4 hàng" panose="020B0603050302020204" pitchFamily="34" charset="0"/>
              </a:rPr>
              <a:t> An-</a:t>
            </a:r>
            <a:r>
              <a:rPr lang="vi-VN" sz="3600" b="1" dirty="0" err="1">
                <a:solidFill>
                  <a:schemeClr val="accent6">
                    <a:lumMod val="75000"/>
                  </a:schemeClr>
                </a:solidFill>
                <a:latin typeface="HP001 4 hàng" panose="020B0603050302020204" pitchFamily="34" charset="0"/>
              </a:rPr>
              <a:t>đrây</a:t>
            </a:r>
            <a:r>
              <a:rPr lang="vi-VN" sz="3600" b="1" dirty="0">
                <a:solidFill>
                  <a:schemeClr val="accent6">
                    <a:lumMod val="75000"/>
                  </a:schemeClr>
                </a:solidFill>
                <a:latin typeface="HP001 4 hàng" panose="020B0603050302020204" pitchFamily="34" charset="0"/>
              </a:rPr>
              <a:t>-ca đi mua </a:t>
            </a:r>
            <a:r>
              <a:rPr lang="vi-VN" sz="3600" b="1" dirty="0" err="1">
                <a:solidFill>
                  <a:schemeClr val="accent6">
                    <a:lumMod val="75000"/>
                  </a:schemeClr>
                </a:solidFill>
                <a:latin typeface="HP001 4 hàng" panose="020B0603050302020204" pitchFamily="34" charset="0"/>
              </a:rPr>
              <a:t>thuốc</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Cậu</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bé</a:t>
            </a:r>
            <a:r>
              <a:rPr lang="vi-VN" sz="3600" b="1" dirty="0">
                <a:solidFill>
                  <a:schemeClr val="accent6">
                    <a:lumMod val="75000"/>
                  </a:schemeClr>
                </a:solidFill>
                <a:latin typeface="HP001 4 hàng" panose="020B0603050302020204" pitchFamily="34" charset="0"/>
              </a:rPr>
              <a:t> nhanh </a:t>
            </a:r>
            <a:r>
              <a:rPr lang="vi-VN" sz="3600" b="1" dirty="0" err="1">
                <a:solidFill>
                  <a:schemeClr val="accent6">
                    <a:lumMod val="75000"/>
                  </a:schemeClr>
                </a:solidFill>
                <a:latin typeface="HP001 4 hàng" panose="020B0603050302020204" pitchFamily="34" charset="0"/>
              </a:rPr>
              <a:t>nhẹn</a:t>
            </a:r>
            <a:r>
              <a:rPr lang="vi-VN" sz="3600" b="1" dirty="0">
                <a:solidFill>
                  <a:schemeClr val="accent6">
                    <a:lumMod val="75000"/>
                  </a:schemeClr>
                </a:solidFill>
                <a:latin typeface="HP001 4 hàng" panose="020B0603050302020204" pitchFamily="34" charset="0"/>
              </a:rPr>
              <a:t> đi ngay, nhưng </a:t>
            </a:r>
            <a:r>
              <a:rPr lang="vi-VN" sz="3600" b="1" dirty="0" err="1">
                <a:solidFill>
                  <a:schemeClr val="accent6">
                    <a:lumMod val="75000"/>
                  </a:schemeClr>
                </a:solidFill>
                <a:latin typeface="HP001 4 hàng" panose="020B0603050302020204" pitchFamily="34" charset="0"/>
              </a:rPr>
              <a:t>dọc</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đường</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lại</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gặp</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mấy</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đứa</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bạn</a:t>
            </a:r>
            <a:r>
              <a:rPr lang="vi-VN" sz="3600" b="1" dirty="0">
                <a:solidFill>
                  <a:schemeClr val="accent6">
                    <a:lumMod val="75000"/>
                  </a:schemeClr>
                </a:solidFill>
                <a:latin typeface="HP001 4 hàng" panose="020B0603050302020204" pitchFamily="34" charset="0"/>
              </a:rPr>
              <a:t> đang chơi </a:t>
            </a:r>
            <a:r>
              <a:rPr lang="vi-VN" sz="3600" b="1" dirty="0" err="1">
                <a:solidFill>
                  <a:schemeClr val="accent6">
                    <a:lumMod val="75000"/>
                  </a:schemeClr>
                </a:solidFill>
                <a:latin typeface="HP001 4 hàng" panose="020B0603050302020204" pitchFamily="34" charset="0"/>
              </a:rPr>
              <a:t>đá</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bóng</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rủ</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nhập</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cuộc</a:t>
            </a:r>
            <a:r>
              <a:rPr lang="vi-VN" sz="3600" b="1" dirty="0">
                <a:solidFill>
                  <a:schemeClr val="accent6">
                    <a:lumMod val="75000"/>
                  </a:schemeClr>
                </a:solidFill>
                <a:latin typeface="HP001 4 hàng" panose="020B0603050302020204" pitchFamily="34" charset="0"/>
              </a:rPr>
              <a:t>.</a:t>
            </a:r>
            <a:r>
              <a:rPr lang="en-US" sz="3600" b="1" dirty="0">
                <a:solidFill>
                  <a:schemeClr val="accent6">
                    <a:lumMod val="75000"/>
                  </a:schemeClr>
                </a:solidFill>
                <a:latin typeface="HP001 4 hàng" panose="020B0603050302020204" pitchFamily="34" charset="0"/>
              </a:rPr>
              <a:t> </a:t>
            </a:r>
            <a:r>
              <a:rPr lang="vi-VN" sz="3600" b="1" dirty="0">
                <a:solidFill>
                  <a:schemeClr val="accent6">
                    <a:lumMod val="75000"/>
                  </a:schemeClr>
                </a:solidFill>
                <a:latin typeface="HP001 4 hàng" panose="020B0603050302020204" pitchFamily="34" charset="0"/>
              </a:rPr>
              <a:t>Chơi </a:t>
            </a:r>
            <a:r>
              <a:rPr lang="vi-VN" sz="3600" b="1" dirty="0" err="1">
                <a:solidFill>
                  <a:schemeClr val="accent6">
                    <a:lumMod val="75000"/>
                  </a:schemeClr>
                </a:solidFill>
                <a:latin typeface="HP001 4 hàng" panose="020B0603050302020204" pitchFamily="34" charset="0"/>
              </a:rPr>
              <a:t>một</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lúc</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mới</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nhớ</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lời</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mẹ</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dặn</a:t>
            </a:r>
            <a:r>
              <a:rPr lang="vi-VN" sz="3600" b="1" dirty="0">
                <a:solidFill>
                  <a:schemeClr val="accent6">
                    <a:lumMod val="75000"/>
                  </a:schemeClr>
                </a:solidFill>
                <a:latin typeface="HP001 4 hàng" panose="020B0603050302020204" pitchFamily="34" charset="0"/>
              </a:rPr>
              <a:t>, em </a:t>
            </a:r>
            <a:r>
              <a:rPr lang="vi-VN" sz="3600" b="1" dirty="0" err="1">
                <a:solidFill>
                  <a:schemeClr val="accent6">
                    <a:lumMod val="75000"/>
                  </a:schemeClr>
                </a:solidFill>
                <a:latin typeface="HP001 4 hàng" panose="020B0603050302020204" pitchFamily="34" charset="0"/>
              </a:rPr>
              <a:t>vội</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chạy</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một</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mạch</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đến</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cửa</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hàng</a:t>
            </a:r>
            <a:r>
              <a:rPr lang="vi-VN" sz="3600" b="1" dirty="0">
                <a:solidFill>
                  <a:schemeClr val="accent6">
                    <a:lumMod val="75000"/>
                  </a:schemeClr>
                </a:solidFill>
                <a:latin typeface="HP001 4 hàng" panose="020B0603050302020204" pitchFamily="34" charset="0"/>
              </a:rPr>
              <a:t> mua </a:t>
            </a:r>
            <a:r>
              <a:rPr lang="vi-VN" sz="3600" b="1" dirty="0" err="1">
                <a:solidFill>
                  <a:schemeClr val="accent6">
                    <a:lumMod val="75000"/>
                  </a:schemeClr>
                </a:solidFill>
                <a:latin typeface="HP001 4 hàng" panose="020B0603050302020204" pitchFamily="34" charset="0"/>
              </a:rPr>
              <a:t>thuốc</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rồi</a:t>
            </a:r>
            <a:r>
              <a:rPr lang="vi-VN" sz="3600" b="1" dirty="0">
                <a:solidFill>
                  <a:schemeClr val="accent6">
                    <a:lumMod val="75000"/>
                  </a:schemeClr>
                </a:solidFill>
                <a:latin typeface="HP001 4 hàng" panose="020B0603050302020204" pitchFamily="34" charset="0"/>
              </a:rPr>
              <a:t> mang </a:t>
            </a:r>
            <a:r>
              <a:rPr lang="vi-VN" sz="3600" b="1" dirty="0" err="1">
                <a:solidFill>
                  <a:schemeClr val="accent6">
                    <a:lumMod val="75000"/>
                  </a:schemeClr>
                </a:solidFill>
                <a:latin typeface="HP001 4 hàng" panose="020B0603050302020204" pitchFamily="34" charset="0"/>
              </a:rPr>
              <a:t>về</a:t>
            </a:r>
            <a:r>
              <a:rPr lang="vi-VN" sz="3600" b="1" dirty="0">
                <a:solidFill>
                  <a:schemeClr val="accent6">
                    <a:lumMod val="75000"/>
                  </a:schemeClr>
                </a:solidFill>
                <a:latin typeface="HP001 4 hàng" panose="020B0603050302020204" pitchFamily="34" charset="0"/>
              </a:rPr>
              <a:t> </a:t>
            </a:r>
            <a:r>
              <a:rPr lang="vi-VN" sz="3600" b="1" dirty="0" err="1">
                <a:solidFill>
                  <a:schemeClr val="accent6">
                    <a:lumMod val="75000"/>
                  </a:schemeClr>
                </a:solidFill>
                <a:latin typeface="HP001 4 hàng" panose="020B0603050302020204" pitchFamily="34" charset="0"/>
              </a:rPr>
              <a:t>nhà</a:t>
            </a:r>
            <a:r>
              <a:rPr lang="vi-VN" sz="3600" b="1" dirty="0">
                <a:solidFill>
                  <a:schemeClr val="accent6">
                    <a:lumMod val="75000"/>
                  </a:schemeClr>
                </a:solidFill>
                <a:latin typeface="HP001 4 hàng" panose="020B0603050302020204" pitchFamily="34" charset="0"/>
              </a:rPr>
              <a:t>.</a:t>
            </a:r>
          </a:p>
        </p:txBody>
      </p:sp>
      <p:sp>
        <p:nvSpPr>
          <p:cNvPr id="24581" name="Hộp Văn bản 13">
            <a:extLst>
              <a:ext uri="{FF2B5EF4-FFF2-40B4-BE49-F238E27FC236}">
                <a16:creationId xmlns:a16="http://schemas.microsoft.com/office/drawing/2014/main" id="{59B1F0BC-C332-49B7-9FFE-5D1C874D1274}"/>
              </a:ext>
            </a:extLst>
          </p:cNvPr>
          <p:cNvSpPr txBox="1">
            <a:spLocks noChangeArrowheads="1"/>
          </p:cNvSpPr>
          <p:nvPr/>
        </p:nvSpPr>
        <p:spPr bwMode="auto">
          <a:xfrm>
            <a:off x="447675" y="4850608"/>
            <a:ext cx="173926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Bước</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vào</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phòng</a:t>
            </a:r>
            <a:r>
              <a:rPr lang="vi-VN" altLang="en-US" sz="3600" b="1" dirty="0">
                <a:solidFill>
                  <a:srgbClr val="7030A0"/>
                </a:solidFill>
                <a:latin typeface="HP001 4 hàng" panose="020B0603050302020204" pitchFamily="34" charset="0"/>
              </a:rPr>
              <a:t> ông </a:t>
            </a:r>
            <a:r>
              <a:rPr lang="vi-VN" altLang="en-US" sz="3600" b="1" dirty="0" err="1">
                <a:solidFill>
                  <a:srgbClr val="7030A0"/>
                </a:solidFill>
                <a:latin typeface="HP001 4 hàng" panose="020B0603050302020204" pitchFamily="34" charset="0"/>
              </a:rPr>
              <a:t>nằm</a:t>
            </a:r>
            <a:r>
              <a:rPr lang="vi-VN" altLang="en-US" sz="3600" b="1" dirty="0">
                <a:solidFill>
                  <a:srgbClr val="7030A0"/>
                </a:solidFill>
                <a:latin typeface="HP001 4 hàng" panose="020B0603050302020204" pitchFamily="34" charset="0"/>
              </a:rPr>
              <a:t>, em </a:t>
            </a:r>
            <a:r>
              <a:rPr lang="vi-VN" altLang="en-US" sz="3600" b="1" dirty="0" err="1">
                <a:solidFill>
                  <a:srgbClr val="7030A0"/>
                </a:solidFill>
                <a:latin typeface="HP001 4 hàng" panose="020B0603050302020204" pitchFamily="34" charset="0"/>
              </a:rPr>
              <a:t>hoảng</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hốt</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thấy</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mẹ</a:t>
            </a:r>
            <a:r>
              <a:rPr lang="vi-VN" altLang="en-US" sz="3600" b="1" dirty="0">
                <a:solidFill>
                  <a:srgbClr val="7030A0"/>
                </a:solidFill>
                <a:latin typeface="HP001 4 hàng" panose="020B0603050302020204" pitchFamily="34" charset="0"/>
              </a:rPr>
              <a:t> đang </a:t>
            </a:r>
            <a:r>
              <a:rPr lang="vi-VN" altLang="en-US" sz="3600" b="1" dirty="0" err="1">
                <a:solidFill>
                  <a:srgbClr val="7030A0"/>
                </a:solidFill>
                <a:latin typeface="HP001 4 hàng" panose="020B0603050302020204" pitchFamily="34" charset="0"/>
              </a:rPr>
              <a:t>khóc</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nấc</a:t>
            </a:r>
            <a:r>
              <a:rPr lang="vi-VN" altLang="en-US" sz="3600" b="1" dirty="0">
                <a:solidFill>
                  <a:srgbClr val="7030A0"/>
                </a:solidFill>
                <a:latin typeface="HP001 4 hàng" panose="020B0603050302020204" pitchFamily="34" charset="0"/>
              </a:rPr>
              <a:t> lên. </a:t>
            </a:r>
            <a:r>
              <a:rPr lang="vi-VN" altLang="en-US" sz="3600" b="1" dirty="0" err="1">
                <a:solidFill>
                  <a:srgbClr val="7030A0"/>
                </a:solidFill>
                <a:latin typeface="HP001 4 hàng" panose="020B0603050302020204" pitchFamily="34" charset="0"/>
              </a:rPr>
              <a:t>Thì</a:t>
            </a:r>
            <a:r>
              <a:rPr lang="vi-VN" altLang="en-US" sz="3600" b="1" dirty="0">
                <a:solidFill>
                  <a:srgbClr val="7030A0"/>
                </a:solidFill>
                <a:latin typeface="HP001 4 hàng" panose="020B0603050302020204" pitchFamily="34" charset="0"/>
              </a:rPr>
              <a:t> ra ông </a:t>
            </a:r>
            <a:r>
              <a:rPr lang="vi-VN" altLang="en-US" sz="3600" b="1" dirty="0" err="1">
                <a:solidFill>
                  <a:srgbClr val="7030A0"/>
                </a:solidFill>
                <a:latin typeface="HP001 4 hàng" panose="020B0603050302020204" pitchFamily="34" charset="0"/>
              </a:rPr>
              <a:t>đã</a:t>
            </a:r>
            <a:r>
              <a:rPr lang="vi-VN" altLang="en-US" sz="3600" b="1" dirty="0">
                <a:solidFill>
                  <a:srgbClr val="7030A0"/>
                </a:solidFill>
                <a:latin typeface="HP001 4 hàng" panose="020B0603050302020204" pitchFamily="34" charset="0"/>
              </a:rPr>
              <a:t> qua </a:t>
            </a:r>
            <a:r>
              <a:rPr lang="vi-VN" altLang="en-US" sz="3600" b="1" dirty="0" err="1">
                <a:solidFill>
                  <a:srgbClr val="7030A0"/>
                </a:solidFill>
                <a:latin typeface="HP001 4 hàng" panose="020B0603050302020204" pitchFamily="34" charset="0"/>
              </a:rPr>
              <a:t>đời</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Chỉ</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vì</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mình</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mải</a:t>
            </a:r>
            <a:r>
              <a:rPr lang="vi-VN" altLang="en-US" sz="3600" b="1" dirty="0">
                <a:solidFill>
                  <a:srgbClr val="7030A0"/>
                </a:solidFill>
                <a:latin typeface="HP001 4 hàng" panose="020B0603050302020204" pitchFamily="34" charset="0"/>
              </a:rPr>
              <a:t> chơi </a:t>
            </a:r>
            <a:r>
              <a:rPr lang="vi-VN" altLang="en-US" sz="3600" b="1" dirty="0" err="1">
                <a:solidFill>
                  <a:srgbClr val="7030A0"/>
                </a:solidFill>
                <a:latin typeface="HP001 4 hàng" panose="020B0603050302020204" pitchFamily="34" charset="0"/>
              </a:rPr>
              <a:t>bóng</a:t>
            </a:r>
            <a:r>
              <a:rPr lang="vi-VN" altLang="en-US" sz="3600" b="1" dirty="0">
                <a:solidFill>
                  <a:srgbClr val="7030A0"/>
                </a:solidFill>
                <a:latin typeface="HP001 4 hàng" panose="020B0603050302020204" pitchFamily="34" charset="0"/>
              </a:rPr>
              <a:t>, mua </a:t>
            </a:r>
            <a:r>
              <a:rPr lang="vi-VN" altLang="en-US" sz="3600" b="1" dirty="0" err="1">
                <a:solidFill>
                  <a:srgbClr val="7030A0"/>
                </a:solidFill>
                <a:latin typeface="HP001 4 hàng" panose="020B0603050302020204" pitchFamily="34" charset="0"/>
              </a:rPr>
              <a:t>thuốc</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về</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chậm</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mà</a:t>
            </a:r>
            <a:r>
              <a:rPr lang="vi-VN" altLang="en-US" sz="3600" b="1" dirty="0">
                <a:solidFill>
                  <a:srgbClr val="7030A0"/>
                </a:solidFill>
                <a:latin typeface="HP001 4 hàng" panose="020B0603050302020204" pitchFamily="34" charset="0"/>
              </a:rPr>
              <a:t> ông </a:t>
            </a:r>
            <a:r>
              <a:rPr lang="vi-VN" altLang="en-US" sz="3600" b="1" dirty="0" err="1">
                <a:solidFill>
                  <a:srgbClr val="7030A0"/>
                </a:solidFill>
                <a:latin typeface="HP001 4 hàng" panose="020B0603050302020204" pitchFamily="34" charset="0"/>
              </a:rPr>
              <a:t>chết</a:t>
            </a:r>
            <a:r>
              <a:rPr lang="vi-VN" altLang="en-US" sz="3600" b="1" dirty="0">
                <a:solidFill>
                  <a:srgbClr val="7030A0"/>
                </a:solidFill>
                <a:latin typeface="HP001 4 hàng" panose="020B0603050302020204" pitchFamily="34" charset="0"/>
              </a:rPr>
              <a:t>." - An-</a:t>
            </a:r>
            <a:r>
              <a:rPr lang="vi-VN" altLang="en-US" sz="3600" b="1" dirty="0" err="1">
                <a:solidFill>
                  <a:srgbClr val="7030A0"/>
                </a:solidFill>
                <a:latin typeface="HP001 4 hàng" panose="020B0603050302020204" pitchFamily="34" charset="0"/>
              </a:rPr>
              <a:t>đrây</a:t>
            </a:r>
            <a:r>
              <a:rPr lang="vi-VN" altLang="en-US" sz="3600" b="1" dirty="0">
                <a:solidFill>
                  <a:srgbClr val="7030A0"/>
                </a:solidFill>
                <a:latin typeface="HP001 4 hàng" panose="020B0603050302020204" pitchFamily="34" charset="0"/>
              </a:rPr>
              <a:t>-ca </a:t>
            </a:r>
            <a:r>
              <a:rPr lang="vi-VN" altLang="en-US" sz="3600" b="1" dirty="0" err="1">
                <a:solidFill>
                  <a:srgbClr val="7030A0"/>
                </a:solidFill>
                <a:latin typeface="HP001 4 hàng" panose="020B0603050302020204" pitchFamily="34" charset="0"/>
              </a:rPr>
              <a:t>òa</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khóc</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và</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kể</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hết</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mọi</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chuyện</a:t>
            </a:r>
            <a:r>
              <a:rPr lang="vi-VN" altLang="en-US" sz="3600" b="1" dirty="0">
                <a:solidFill>
                  <a:srgbClr val="7030A0"/>
                </a:solidFill>
                <a:latin typeface="HP001 4 hàng" panose="020B0603050302020204" pitchFamily="34" charset="0"/>
              </a:rPr>
              <a:t> cho </a:t>
            </a:r>
            <a:r>
              <a:rPr lang="vi-VN" altLang="en-US" sz="3600" b="1" dirty="0" err="1">
                <a:solidFill>
                  <a:srgbClr val="7030A0"/>
                </a:solidFill>
                <a:latin typeface="HP001 4 hàng" panose="020B0603050302020204" pitchFamily="34" charset="0"/>
              </a:rPr>
              <a:t>mẹ</a:t>
            </a:r>
            <a:r>
              <a:rPr lang="vi-VN" altLang="en-US" sz="3600" b="1" dirty="0">
                <a:solidFill>
                  <a:srgbClr val="7030A0"/>
                </a:solidFill>
                <a:latin typeface="HP001 4 hàng" panose="020B0603050302020204" pitchFamily="34" charset="0"/>
              </a:rPr>
              <a:t> nghe. </a:t>
            </a:r>
            <a:r>
              <a:rPr lang="vi-VN" altLang="en-US" sz="3600" b="1" dirty="0" err="1">
                <a:solidFill>
                  <a:srgbClr val="7030A0"/>
                </a:solidFill>
                <a:latin typeface="HP001 4 hàng" panose="020B0603050302020204" pitchFamily="34" charset="0"/>
              </a:rPr>
              <a:t>Mẹ</a:t>
            </a:r>
            <a:r>
              <a:rPr lang="vi-VN" altLang="en-US" sz="3600" b="1" dirty="0">
                <a:solidFill>
                  <a:srgbClr val="7030A0"/>
                </a:solidFill>
                <a:latin typeface="HP001 4 hàng" panose="020B0603050302020204" pitchFamily="34" charset="0"/>
              </a:rPr>
              <a:t> an </a:t>
            </a:r>
            <a:r>
              <a:rPr lang="vi-VN" altLang="en-US" sz="3600" b="1" dirty="0" err="1">
                <a:solidFill>
                  <a:srgbClr val="7030A0"/>
                </a:solidFill>
                <a:latin typeface="HP001 4 hàng" panose="020B0603050302020204" pitchFamily="34" charset="0"/>
              </a:rPr>
              <a:t>ủi</a:t>
            </a:r>
            <a:r>
              <a:rPr lang="vi-VN" altLang="en-US" sz="3600" b="1" dirty="0">
                <a:solidFill>
                  <a:srgbClr val="7030A0"/>
                </a:solidFill>
                <a:latin typeface="HP001 4 hàng" panose="020B0603050302020204" pitchFamily="34" charset="0"/>
              </a:rPr>
              <a:t> em:</a:t>
            </a:r>
          </a:p>
          <a:p>
            <a:pPr algn="just"/>
            <a:r>
              <a:rPr lang="vi-VN" altLang="en-US" sz="3600" b="1" dirty="0">
                <a:solidFill>
                  <a:srgbClr val="7030A0"/>
                </a:solidFill>
                <a:latin typeface="HP001 4 hàng" panose="020B0603050302020204" pitchFamily="34" charset="0"/>
              </a:rPr>
              <a:t>- Không, con không </a:t>
            </a:r>
            <a:r>
              <a:rPr lang="vi-VN" altLang="en-US" sz="3600" b="1" dirty="0" err="1">
                <a:solidFill>
                  <a:srgbClr val="7030A0"/>
                </a:solidFill>
                <a:latin typeface="HP001 4 hàng" panose="020B0603050302020204" pitchFamily="34" charset="0"/>
              </a:rPr>
              <a:t>có</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lỗi</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Chẳng</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thuốc</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nào</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cứu</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nổi</a:t>
            </a:r>
            <a:r>
              <a:rPr lang="vi-VN" altLang="en-US" sz="3600" b="1" dirty="0">
                <a:solidFill>
                  <a:srgbClr val="7030A0"/>
                </a:solidFill>
                <a:latin typeface="HP001 4 hàng" panose="020B0603050302020204" pitchFamily="34" charset="0"/>
              </a:rPr>
              <a:t> ông đâu. Ông </a:t>
            </a:r>
            <a:r>
              <a:rPr lang="vi-VN" altLang="en-US" sz="3600" b="1" dirty="0" err="1">
                <a:solidFill>
                  <a:srgbClr val="7030A0"/>
                </a:solidFill>
                <a:latin typeface="HP001 4 hàng" panose="020B0603050302020204" pitchFamily="34" charset="0"/>
              </a:rPr>
              <a:t>đã</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mất</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từ</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lúc</a:t>
            </a:r>
            <a:r>
              <a:rPr lang="vi-VN" altLang="en-US" sz="3600" b="1" dirty="0">
                <a:solidFill>
                  <a:srgbClr val="7030A0"/>
                </a:solidFill>
                <a:latin typeface="HP001 4 hàng" panose="020B0603050302020204" pitchFamily="34" charset="0"/>
              </a:rPr>
              <a:t> con </a:t>
            </a:r>
            <a:r>
              <a:rPr lang="vi-VN" altLang="en-US" sz="3600" b="1" dirty="0" err="1">
                <a:solidFill>
                  <a:srgbClr val="7030A0"/>
                </a:solidFill>
                <a:latin typeface="HP001 4 hàng" panose="020B0603050302020204" pitchFamily="34" charset="0"/>
              </a:rPr>
              <a:t>vừa</a:t>
            </a:r>
            <a:r>
              <a:rPr lang="vi-VN" altLang="en-US" sz="3600" b="1" dirty="0">
                <a:solidFill>
                  <a:srgbClr val="7030A0"/>
                </a:solidFill>
                <a:latin typeface="HP001 4 hàng" panose="020B0603050302020204" pitchFamily="34" charset="0"/>
              </a:rPr>
              <a:t> ra </a:t>
            </a:r>
            <a:r>
              <a:rPr lang="vi-VN" altLang="en-US" sz="3600" b="1" dirty="0" err="1">
                <a:solidFill>
                  <a:srgbClr val="7030A0"/>
                </a:solidFill>
                <a:latin typeface="HP001 4 hàng" panose="020B0603050302020204" pitchFamily="34" charset="0"/>
              </a:rPr>
              <a:t>khỏi</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nhà</a:t>
            </a:r>
            <a:r>
              <a:rPr lang="vi-VN" altLang="en-US" sz="3600" b="1" dirty="0">
                <a:solidFill>
                  <a:srgbClr val="7030A0"/>
                </a:solidFill>
                <a:latin typeface="HP001 4 hàng" panose="020B0603050302020204" pitchFamily="34" charset="0"/>
              </a:rPr>
              <a:t>.</a:t>
            </a:r>
          </a:p>
          <a:p>
            <a:pPr algn="just"/>
            <a:r>
              <a:rPr lang="vi-VN" altLang="en-US" sz="3600" b="1" dirty="0">
                <a:solidFill>
                  <a:srgbClr val="7030A0"/>
                </a:solidFill>
                <a:latin typeface="HP001 4 hàng" panose="020B0603050302020204" pitchFamily="34" charset="0"/>
              </a:rPr>
              <a:t>      Nhưng An-</a:t>
            </a:r>
            <a:r>
              <a:rPr lang="vi-VN" altLang="en-US" sz="3600" b="1" dirty="0" err="1">
                <a:solidFill>
                  <a:srgbClr val="7030A0"/>
                </a:solidFill>
                <a:latin typeface="HP001 4 hàng" panose="020B0603050302020204" pitchFamily="34" charset="0"/>
              </a:rPr>
              <a:t>đrây</a:t>
            </a:r>
            <a:r>
              <a:rPr lang="vi-VN" altLang="en-US" sz="3600" b="1" dirty="0">
                <a:solidFill>
                  <a:srgbClr val="7030A0"/>
                </a:solidFill>
                <a:latin typeface="HP001 4 hàng" panose="020B0603050302020204" pitchFamily="34" charset="0"/>
              </a:rPr>
              <a:t>-ca không </a:t>
            </a:r>
            <a:r>
              <a:rPr lang="vi-VN" altLang="en-US" sz="3600" b="1" dirty="0" err="1">
                <a:solidFill>
                  <a:srgbClr val="7030A0"/>
                </a:solidFill>
                <a:latin typeface="HP001 4 hàng" panose="020B0603050302020204" pitchFamily="34" charset="0"/>
              </a:rPr>
              <a:t>nghĩ</a:t>
            </a:r>
            <a:r>
              <a:rPr lang="vi-VN" altLang="en-US" sz="3600" b="1" dirty="0">
                <a:solidFill>
                  <a:srgbClr val="7030A0"/>
                </a:solidFill>
                <a:latin typeface="HP001 4 hàng" panose="020B0603050302020204" pitchFamily="34" charset="0"/>
              </a:rPr>
              <a:t> như </a:t>
            </a:r>
            <a:r>
              <a:rPr lang="vi-VN" altLang="en-US" sz="3600" b="1" dirty="0" err="1">
                <a:solidFill>
                  <a:srgbClr val="7030A0"/>
                </a:solidFill>
                <a:latin typeface="HP001 4 hàng" panose="020B0603050302020204" pitchFamily="34" charset="0"/>
              </a:rPr>
              <a:t>vậy</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Cả</a:t>
            </a:r>
            <a:r>
              <a:rPr lang="vi-VN" altLang="en-US" sz="3600" b="1" dirty="0">
                <a:solidFill>
                  <a:srgbClr val="7030A0"/>
                </a:solidFill>
                <a:latin typeface="HP001 4 hàng" panose="020B0603050302020204" pitchFamily="34" charset="0"/>
              </a:rPr>
              <a:t> đêm </a:t>
            </a:r>
            <a:r>
              <a:rPr lang="vi-VN" altLang="en-US" sz="3600" b="1" dirty="0" err="1">
                <a:solidFill>
                  <a:srgbClr val="7030A0"/>
                </a:solidFill>
                <a:latin typeface="HP001 4 hàng" panose="020B0603050302020204" pitchFamily="34" charset="0"/>
              </a:rPr>
              <a:t>đó</a:t>
            </a:r>
            <a:r>
              <a:rPr lang="vi-VN" altLang="en-US" sz="3600" b="1" dirty="0">
                <a:solidFill>
                  <a:srgbClr val="7030A0"/>
                </a:solidFill>
                <a:latin typeface="HP001 4 hàng" panose="020B0603050302020204" pitchFamily="34" charset="0"/>
              </a:rPr>
              <a:t>, em </a:t>
            </a:r>
            <a:r>
              <a:rPr lang="vi-VN" altLang="en-US" sz="3600" b="1" dirty="0" err="1">
                <a:solidFill>
                  <a:srgbClr val="7030A0"/>
                </a:solidFill>
                <a:latin typeface="HP001 4 hàng" panose="020B0603050302020204" pitchFamily="34" charset="0"/>
              </a:rPr>
              <a:t>ngồi</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nức</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nở</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dưới</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gốc</a:t>
            </a:r>
            <a:r>
              <a:rPr lang="vi-VN" altLang="en-US" sz="3600" b="1" dirty="0">
                <a:solidFill>
                  <a:srgbClr val="7030A0"/>
                </a:solidFill>
                <a:latin typeface="HP001 4 hàng" panose="020B0603050302020204" pitchFamily="34" charset="0"/>
              </a:rPr>
              <a:t> cây </a:t>
            </a:r>
            <a:r>
              <a:rPr lang="vi-VN" altLang="en-US" sz="3600" b="1" dirty="0" err="1">
                <a:solidFill>
                  <a:srgbClr val="7030A0"/>
                </a:solidFill>
                <a:latin typeface="HP001 4 hàng" panose="020B0603050302020204" pitchFamily="34" charset="0"/>
              </a:rPr>
              <a:t>táo</a:t>
            </a:r>
            <a:r>
              <a:rPr lang="vi-VN" altLang="en-US" sz="3600" b="1" dirty="0">
                <a:solidFill>
                  <a:srgbClr val="7030A0"/>
                </a:solidFill>
                <a:latin typeface="HP001 4 hàng" panose="020B0603050302020204" pitchFamily="34" charset="0"/>
              </a:rPr>
              <a:t> do tay ông vun </a:t>
            </a:r>
            <a:r>
              <a:rPr lang="vi-VN" altLang="en-US" sz="3600" b="1" dirty="0" err="1">
                <a:solidFill>
                  <a:srgbClr val="7030A0"/>
                </a:solidFill>
                <a:latin typeface="HP001 4 hàng" panose="020B0603050302020204" pitchFamily="34" charset="0"/>
              </a:rPr>
              <a:t>trồng</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Mãi</a:t>
            </a:r>
            <a:r>
              <a:rPr lang="vi-VN" altLang="en-US" sz="3600" b="1" dirty="0">
                <a:solidFill>
                  <a:srgbClr val="7030A0"/>
                </a:solidFill>
                <a:latin typeface="HP001 4 hàng" panose="020B0603050302020204" pitchFamily="34" charset="0"/>
              </a:rPr>
              <a:t> sau </a:t>
            </a:r>
            <a:r>
              <a:rPr lang="vi-VN" altLang="en-US" sz="3600" b="1" dirty="0" err="1">
                <a:solidFill>
                  <a:srgbClr val="7030A0"/>
                </a:solidFill>
                <a:latin typeface="HP001 4 hàng" panose="020B0603050302020204" pitchFamily="34" charset="0"/>
              </a:rPr>
              <a:t>này</a:t>
            </a:r>
            <a:r>
              <a:rPr lang="vi-VN" altLang="en-US" sz="3600" b="1" dirty="0">
                <a:solidFill>
                  <a:srgbClr val="7030A0"/>
                </a:solidFill>
                <a:latin typeface="HP001 4 hàng" panose="020B0603050302020204" pitchFamily="34" charset="0"/>
              </a:rPr>
              <a:t>, khi </a:t>
            </a:r>
            <a:r>
              <a:rPr lang="vi-VN" altLang="en-US" sz="3600" b="1" dirty="0" err="1">
                <a:solidFill>
                  <a:srgbClr val="7030A0"/>
                </a:solidFill>
                <a:latin typeface="HP001 4 hàng" panose="020B0603050302020204" pitchFamily="34" charset="0"/>
              </a:rPr>
              <a:t>đã</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lớn</a:t>
            </a:r>
            <a:r>
              <a:rPr lang="vi-VN" altLang="en-US" sz="3600" b="1" dirty="0">
                <a:solidFill>
                  <a:srgbClr val="7030A0"/>
                </a:solidFill>
                <a:latin typeface="HP001 4 hàng" panose="020B0603050302020204" pitchFamily="34" charset="0"/>
              </a:rPr>
              <a:t>, em </a:t>
            </a:r>
            <a:r>
              <a:rPr lang="vi-VN" altLang="en-US" sz="3600" b="1" dirty="0" err="1">
                <a:solidFill>
                  <a:srgbClr val="7030A0"/>
                </a:solidFill>
                <a:latin typeface="HP001 4 hàng" panose="020B0603050302020204" pitchFamily="34" charset="0"/>
              </a:rPr>
              <a:t>vẫn</a:t>
            </a:r>
            <a:r>
              <a:rPr lang="vi-VN" altLang="en-US" sz="3600" b="1" dirty="0">
                <a:solidFill>
                  <a:srgbClr val="7030A0"/>
                </a:solidFill>
                <a:latin typeface="HP001 4 hàng" panose="020B0603050302020204" pitchFamily="34" charset="0"/>
              </a:rPr>
              <a:t> luôn </a:t>
            </a:r>
            <a:r>
              <a:rPr lang="vi-VN" altLang="en-US" sz="3600" b="1" dirty="0" err="1">
                <a:solidFill>
                  <a:srgbClr val="7030A0"/>
                </a:solidFill>
                <a:latin typeface="HP001 4 hàng" panose="020B0603050302020204" pitchFamily="34" charset="0"/>
              </a:rPr>
              <a:t>tự</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dằn</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vặt</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Giá</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mình</a:t>
            </a:r>
            <a:r>
              <a:rPr lang="vi-VN" altLang="en-US" sz="3600" b="1" dirty="0">
                <a:solidFill>
                  <a:srgbClr val="7030A0"/>
                </a:solidFill>
                <a:latin typeface="HP001 4 hàng" panose="020B0603050302020204" pitchFamily="34" charset="0"/>
              </a:rPr>
              <a:t> mua </a:t>
            </a:r>
            <a:r>
              <a:rPr lang="vi-VN" altLang="en-US" sz="3600" b="1" dirty="0" err="1">
                <a:solidFill>
                  <a:srgbClr val="7030A0"/>
                </a:solidFill>
                <a:latin typeface="HP001 4 hàng" panose="020B0603050302020204" pitchFamily="34" charset="0"/>
              </a:rPr>
              <a:t>thuốc</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về</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kịp</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thì</a:t>
            </a:r>
            <a:r>
              <a:rPr lang="vi-VN" altLang="en-US" sz="3600" b="1" dirty="0">
                <a:solidFill>
                  <a:srgbClr val="7030A0"/>
                </a:solidFill>
                <a:latin typeface="HP001 4 hàng" panose="020B0603050302020204" pitchFamily="34" charset="0"/>
              </a:rPr>
              <a:t> ông </a:t>
            </a:r>
            <a:r>
              <a:rPr lang="vi-VN" altLang="en-US" sz="3600" b="1" dirty="0" err="1">
                <a:solidFill>
                  <a:srgbClr val="7030A0"/>
                </a:solidFill>
                <a:latin typeface="HP001 4 hàng" panose="020B0603050302020204" pitchFamily="34" charset="0"/>
              </a:rPr>
              <a:t>còn</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sống</a:t>
            </a:r>
            <a:r>
              <a:rPr lang="vi-VN" altLang="en-US" sz="3600" b="1" dirty="0">
                <a:solidFill>
                  <a:srgbClr val="7030A0"/>
                </a:solidFill>
                <a:latin typeface="HP001 4 hàng" panose="020B0603050302020204" pitchFamily="34" charset="0"/>
              </a:rPr>
              <a:t> thêm </a:t>
            </a:r>
            <a:r>
              <a:rPr lang="vi-VN" altLang="en-US" sz="3600" b="1" dirty="0" err="1">
                <a:solidFill>
                  <a:srgbClr val="7030A0"/>
                </a:solidFill>
                <a:latin typeface="HP001 4 hàng" panose="020B0603050302020204" pitchFamily="34" charset="0"/>
              </a:rPr>
              <a:t>được</a:t>
            </a:r>
            <a:r>
              <a:rPr lang="vi-VN" altLang="en-US" sz="3600" b="1" dirty="0">
                <a:solidFill>
                  <a:srgbClr val="7030A0"/>
                </a:solidFill>
                <a:latin typeface="HP001 4 hàng" panose="020B0603050302020204" pitchFamily="34" charset="0"/>
              </a:rPr>
              <a:t> </a:t>
            </a:r>
            <a:r>
              <a:rPr lang="vi-VN" altLang="en-US" sz="3600" b="1" dirty="0" err="1">
                <a:solidFill>
                  <a:srgbClr val="7030A0"/>
                </a:solidFill>
                <a:latin typeface="HP001 4 hàng" panose="020B0603050302020204" pitchFamily="34" charset="0"/>
              </a:rPr>
              <a:t>ít</a:t>
            </a:r>
            <a:r>
              <a:rPr lang="vi-VN" altLang="en-US" sz="3600" b="1" dirty="0">
                <a:solidFill>
                  <a:srgbClr val="7030A0"/>
                </a:solidFill>
                <a:latin typeface="HP001 4 hàng" panose="020B0603050302020204" pitchFamily="34" charset="0"/>
              </a:rPr>
              <a:t> năm </a:t>
            </a:r>
            <a:r>
              <a:rPr lang="vi-VN" altLang="en-US" sz="3600" b="1" dirty="0" err="1">
                <a:solidFill>
                  <a:srgbClr val="7030A0"/>
                </a:solidFill>
                <a:latin typeface="HP001 4 hàng" panose="020B0603050302020204" pitchFamily="34" charset="0"/>
              </a:rPr>
              <a:t>nữa</a:t>
            </a:r>
            <a:r>
              <a:rPr lang="vi-VN" altLang="en-US" sz="3600" b="1" dirty="0">
                <a:solidFill>
                  <a:srgbClr val="7030A0"/>
                </a:solidFill>
                <a:latin typeface="HP001 4 hàng" panose="020B0603050302020204" pitchFamily="34" charset="0"/>
              </a:rPr>
              <a:t>!"</a:t>
            </a:r>
            <a:endParaRPr lang="en-US" altLang="en-US" sz="3600" dirty="0">
              <a:solidFill>
                <a:srgbClr val="7030A0"/>
              </a:solidFill>
            </a:endParaRPr>
          </a:p>
        </p:txBody>
      </p:sp>
    </p:spTree>
    <p:extLst>
      <p:ext uri="{BB962C8B-B14F-4D97-AF65-F5344CB8AC3E}">
        <p14:creationId xmlns:p14="http://schemas.microsoft.com/office/powerpoint/2010/main" val="380167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dmin\Downloads\af09cba6b09e44cbb9d5e9bd18af75c1.png">
            <a:extLst>
              <a:ext uri="{FF2B5EF4-FFF2-40B4-BE49-F238E27FC236}">
                <a16:creationId xmlns:a16="http://schemas.microsoft.com/office/drawing/2014/main" id="{35CAD96C-8631-46E7-BAB6-FBAAF5D85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695" y="-2436020"/>
            <a:ext cx="14320838" cy="1432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a:ext uri="{FF2B5EF4-FFF2-40B4-BE49-F238E27FC236}">
                <a16:creationId xmlns:a16="http://schemas.microsoft.com/office/drawing/2014/main" id="{BE16164D-2FA7-450C-B802-EA9FE37BFD2C}"/>
              </a:ext>
            </a:extLst>
          </p:cNvPr>
          <p:cNvSpPr txBox="1"/>
          <p:nvPr/>
        </p:nvSpPr>
        <p:spPr>
          <a:xfrm>
            <a:off x="2561282" y="4221134"/>
            <a:ext cx="11049662" cy="1477328"/>
          </a:xfrm>
          <a:prstGeom prst="rect">
            <a:avLst/>
          </a:prstGeom>
          <a:noFill/>
        </p:spPr>
        <p:txBody>
          <a:bodyPr>
            <a:spAutoFit/>
          </a:bodyPr>
          <a:lstStyle/>
          <a:p>
            <a:pPr algn="ctr">
              <a:defRPr/>
            </a:pPr>
            <a:r>
              <a:rPr lang="en-US" altLang="zh-CN" sz="9000" b="1" dirty="0">
                <a:ln w="22225">
                  <a:solidFill>
                    <a:srgbClr val="ED7D31"/>
                  </a:solidFill>
                  <a:prstDash val="solid"/>
                </a:ln>
                <a:solidFill>
                  <a:srgbClr val="FFFF00"/>
                </a:solidFill>
                <a:latin typeface="Times New Roman" panose="02020603050405020304" pitchFamily="18" charset="0"/>
                <a:cs typeface="Times New Roman" panose="02020603050405020304" pitchFamily="18" charset="0"/>
                <a:sym typeface="+mn-lt"/>
              </a:rPr>
              <a:t>2. TÌM HIỂU BÀI</a:t>
            </a:r>
            <a:endParaRPr lang="zh-CN" altLang="en-US" sz="9000" b="1" dirty="0">
              <a:ln w="22225">
                <a:solidFill>
                  <a:srgbClr val="ED7D31"/>
                </a:solidFill>
                <a:prstDash val="solid"/>
              </a:ln>
              <a:solidFill>
                <a:srgbClr val="FFFF00"/>
              </a:solidFill>
              <a:latin typeface="Times New Roman" panose="02020603050405020304" pitchFamily="18" charset="0"/>
              <a:cs typeface="Times New Roman" panose="02020603050405020304" pitchFamily="18" charset="0"/>
              <a:sym typeface="+mn-lt"/>
            </a:endParaRP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15">
            <a:extLst>
              <a:ext uri="{FF2B5EF4-FFF2-40B4-BE49-F238E27FC236}">
                <a16:creationId xmlns:a16="http://schemas.microsoft.com/office/drawing/2014/main" id="{F898CD83-27B3-4DE2-97D3-0388AC0040AF}"/>
              </a:ext>
            </a:extLst>
          </p:cNvPr>
          <p:cNvSpPr>
            <a:spLocks noChangeArrowheads="1" noChangeShapeType="1" noTextEdit="1"/>
          </p:cNvSpPr>
          <p:nvPr/>
        </p:nvSpPr>
        <p:spPr bwMode="auto">
          <a:xfrm>
            <a:off x="5253038" y="804863"/>
            <a:ext cx="11884820" cy="690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b="1" kern="10">
                <a:solidFill>
                  <a:srgbClr val="FF0000"/>
                </a:solidFill>
                <a:latin typeface="Times New Roman" panose="02020603050405020304" pitchFamily="18" charset="0"/>
                <a:cs typeface="Times New Roman" panose="02020603050405020304" pitchFamily="18" charset="0"/>
              </a:rPr>
              <a:t>Những hạt thóc giống</a:t>
            </a:r>
          </a:p>
        </p:txBody>
      </p:sp>
      <p:sp>
        <p:nvSpPr>
          <p:cNvPr id="4" name="Rectangle: Rounded Corners 3">
            <a:extLst>
              <a:ext uri="{FF2B5EF4-FFF2-40B4-BE49-F238E27FC236}">
                <a16:creationId xmlns:a16="http://schemas.microsoft.com/office/drawing/2014/main" id="{71901409-A4EB-4785-8F11-CA3BF43A2B20}"/>
              </a:ext>
            </a:extLst>
          </p:cNvPr>
          <p:cNvSpPr/>
          <p:nvPr/>
        </p:nvSpPr>
        <p:spPr>
          <a:xfrm>
            <a:off x="457200" y="311943"/>
            <a:ext cx="17392650" cy="9663113"/>
          </a:xfrm>
          <a:prstGeom prst="roundRect">
            <a:avLst>
              <a:gd name="adj" fmla="val 9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200" b="1"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D5F8E76-B660-4D85-A64E-95388CD73886}"/>
              </a:ext>
            </a:extLst>
          </p:cNvPr>
          <p:cNvSpPr txBox="1">
            <a:spLocks noChangeArrowheads="1"/>
          </p:cNvSpPr>
          <p:nvPr/>
        </p:nvSpPr>
        <p:spPr bwMode="auto">
          <a:xfrm>
            <a:off x="-2989148" y="5936814"/>
            <a:ext cx="14866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err="1">
                <a:solidFill>
                  <a:srgbClr val="002060"/>
                </a:solidFill>
                <a:latin typeface="Times New Roman" panose="02020603050405020304" pitchFamily="18" charset="0"/>
                <a:cs typeface="Times New Roman" panose="02020603050405020304" pitchFamily="18" charset="0"/>
              </a:rPr>
              <a:t>Đọc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thầm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đoạn</a:t>
            </a:r>
            <a:r>
              <a:rPr lang="en-US" altLang="en-US" sz="3600" b="1" dirty="0">
                <a:solidFill>
                  <a:srgbClr val="002060"/>
                </a:solidFill>
                <a:latin typeface="Times New Roman" panose="02020603050405020304" pitchFamily="18" charset="0"/>
                <a:cs typeface="Times New Roman" panose="02020603050405020304" pitchFamily="18" charset="0"/>
              </a:rPr>
              <a:t> 1 </a:t>
            </a:r>
            <a:r>
              <a:rPr lang="en-US" altLang="en-US" sz="3600" b="1" dirty="0" err="1">
                <a:solidFill>
                  <a:srgbClr val="002060"/>
                </a:solidFill>
                <a:latin typeface="Times New Roman" panose="02020603050405020304" pitchFamily="18" charset="0"/>
                <a:cs typeface="Times New Roman" panose="02020603050405020304" pitchFamily="18" charset="0"/>
              </a:rPr>
              <a:t>và</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trả</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lời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các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câu</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hỏi</a:t>
            </a:r>
            <a:r>
              <a:rPr lang="en-US" altLang="en-US" sz="3600" b="1" dirty="0">
                <a:solidFill>
                  <a:srgbClr val="002060"/>
                </a:solidFill>
                <a:latin typeface="Times New Roman" panose="02020603050405020304" pitchFamily="18" charset="0"/>
                <a:cs typeface="Times New Roman" panose="02020603050405020304" pitchFamily="18" charset="0"/>
              </a:rPr>
              <a:t> :</a:t>
            </a:r>
          </a:p>
        </p:txBody>
      </p:sp>
      <p:sp>
        <p:nvSpPr>
          <p:cNvPr id="6" name="Hộp Văn bản 9">
            <a:extLst>
              <a:ext uri="{FF2B5EF4-FFF2-40B4-BE49-F238E27FC236}">
                <a16:creationId xmlns:a16="http://schemas.microsoft.com/office/drawing/2014/main" id="{3554BC85-7392-480D-8A3D-A70976995271}"/>
              </a:ext>
            </a:extLst>
          </p:cNvPr>
          <p:cNvSpPr txBox="1">
            <a:spLocks noChangeArrowheads="1"/>
          </p:cNvSpPr>
          <p:nvPr/>
        </p:nvSpPr>
        <p:spPr bwMode="auto">
          <a:xfrm>
            <a:off x="4864895" y="538163"/>
            <a:ext cx="9174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b="1" dirty="0" err="1">
                <a:solidFill>
                  <a:srgbClr val="FF0000"/>
                </a:solidFill>
                <a:latin typeface="Times New Roman" panose="02020603050405020304" pitchFamily="18" charset="0"/>
                <a:cs typeface="Times New Roman" panose="02020603050405020304" pitchFamily="18" charset="0"/>
              </a:rPr>
              <a:t>Nỗi</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dằn</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vặt</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của</a:t>
            </a:r>
            <a:r>
              <a:rPr lang="en-US" altLang="en-US" sz="4800" b="1" dirty="0">
                <a:solidFill>
                  <a:srgbClr val="FF0000"/>
                </a:solidFill>
                <a:latin typeface="Times New Roman" panose="02020603050405020304" pitchFamily="18" charset="0"/>
                <a:cs typeface="Times New Roman" panose="02020603050405020304" pitchFamily="18" charset="0"/>
              </a:rPr>
              <a:t> An – </a:t>
            </a:r>
            <a:r>
              <a:rPr lang="en-US" altLang="en-US" sz="4800" b="1" dirty="0" err="1">
                <a:solidFill>
                  <a:srgbClr val="FF0000"/>
                </a:solidFill>
                <a:latin typeface="Times New Roman" panose="02020603050405020304" pitchFamily="18" charset="0"/>
                <a:cs typeface="Times New Roman" panose="02020603050405020304" pitchFamily="18" charset="0"/>
              </a:rPr>
              <a:t>đrây</a:t>
            </a:r>
            <a:r>
              <a:rPr lang="en-US" altLang="en-US" sz="4800" b="1" dirty="0">
                <a:solidFill>
                  <a:srgbClr val="FF0000"/>
                </a:solidFill>
                <a:latin typeface="Times New Roman" panose="02020603050405020304" pitchFamily="18" charset="0"/>
                <a:cs typeface="Times New Roman" panose="02020603050405020304" pitchFamily="18" charset="0"/>
              </a:rPr>
              <a:t> – ca</a:t>
            </a:r>
          </a:p>
        </p:txBody>
      </p:sp>
      <p:sp>
        <p:nvSpPr>
          <p:cNvPr id="7" name="Hộp Văn bản 6">
            <a:extLst>
              <a:ext uri="{FF2B5EF4-FFF2-40B4-BE49-F238E27FC236}">
                <a16:creationId xmlns:a16="http://schemas.microsoft.com/office/drawing/2014/main" id="{ACDADDBB-2D89-4F3A-8CD3-CB18B01A1E22}"/>
              </a:ext>
            </a:extLst>
          </p:cNvPr>
          <p:cNvSpPr txBox="1"/>
          <p:nvPr/>
        </p:nvSpPr>
        <p:spPr>
          <a:xfrm>
            <a:off x="447675" y="1231108"/>
            <a:ext cx="17392650" cy="4593565"/>
          </a:xfrm>
          <a:prstGeom prst="rect">
            <a:avLst/>
          </a:prstGeom>
          <a:noFill/>
        </p:spPr>
        <p:txBody>
          <a:bodyPr>
            <a:spAutoFit/>
          </a:bodyPr>
          <a:lstStyle/>
          <a:p>
            <a:pPr algn="just">
              <a:lnSpc>
                <a:spcPct val="150000"/>
              </a:lnSpc>
              <a:defRPr/>
            </a:pPr>
            <a:r>
              <a:rPr lang="en-US"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a:solidFill>
                  <a:schemeClr val="accent6">
                    <a:lumMod val="50000"/>
                  </a:schemeClr>
                </a:solidFill>
                <a:latin typeface="Times New Roman" panose="02020603050405020304" pitchFamily="18" charset="0"/>
                <a:cs typeface="Times New Roman" panose="02020603050405020304" pitchFamily="18" charset="0"/>
              </a:rPr>
              <a:t>An-</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đrây</a:t>
            </a:r>
            <a:r>
              <a:rPr lang="vi-VN" sz="3900" b="1" dirty="0">
                <a:solidFill>
                  <a:schemeClr val="accent6">
                    <a:lumMod val="50000"/>
                  </a:schemeClr>
                </a:solidFill>
                <a:latin typeface="Times New Roman" panose="02020603050405020304" pitchFamily="18" charset="0"/>
                <a:cs typeface="Times New Roman" panose="02020603050405020304" pitchFamily="18" charset="0"/>
              </a:rPr>
              <a:t>-ca lên 9,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sống</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với</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mẹ</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và</a:t>
            </a:r>
            <a:r>
              <a:rPr lang="vi-VN" sz="3900" b="1" dirty="0">
                <a:solidFill>
                  <a:schemeClr val="accent6">
                    <a:lumMod val="50000"/>
                  </a:schemeClr>
                </a:solidFill>
                <a:latin typeface="Times New Roman" panose="02020603050405020304" pitchFamily="18" charset="0"/>
                <a:cs typeface="Times New Roman" panose="02020603050405020304" pitchFamily="18" charset="0"/>
              </a:rPr>
              <a:t> ông. Ông em 96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tuổi</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rồi</a:t>
            </a:r>
            <a:r>
              <a:rPr lang="vi-VN" sz="3900" b="1" dirty="0">
                <a:solidFill>
                  <a:schemeClr val="accent6">
                    <a:lumMod val="50000"/>
                  </a:schemeClr>
                </a:solidFill>
                <a:latin typeface="Times New Roman" panose="02020603050405020304" pitchFamily="18" charset="0"/>
                <a:cs typeface="Times New Roman" panose="02020603050405020304" pitchFamily="18" charset="0"/>
              </a:rPr>
              <a:t> nên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rất</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yếu</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p>
          <a:p>
            <a:pPr algn="just">
              <a:lnSpc>
                <a:spcPct val="150000"/>
              </a:lnSpc>
              <a:defRPr/>
            </a:pP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en-US"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Một</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buổi</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chiều</a:t>
            </a:r>
            <a:r>
              <a:rPr lang="vi-VN" sz="3900" b="1" dirty="0">
                <a:solidFill>
                  <a:schemeClr val="accent6">
                    <a:lumMod val="50000"/>
                  </a:schemeClr>
                </a:solidFill>
                <a:latin typeface="Times New Roman" panose="02020603050405020304" pitchFamily="18" charset="0"/>
                <a:cs typeface="Times New Roman" panose="02020603050405020304" pitchFamily="18" charset="0"/>
              </a:rPr>
              <a:t>, ông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nói</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với</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mẹ</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An-</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đrây</a:t>
            </a:r>
            <a:r>
              <a:rPr lang="vi-VN" sz="3900" b="1" dirty="0">
                <a:solidFill>
                  <a:schemeClr val="accent6">
                    <a:lumMod val="50000"/>
                  </a:schemeClr>
                </a:solidFill>
                <a:latin typeface="Times New Roman" panose="02020603050405020304" pitchFamily="18" charset="0"/>
                <a:cs typeface="Times New Roman" panose="02020603050405020304" pitchFamily="18" charset="0"/>
              </a:rPr>
              <a:t>-ca: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Bố</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khó</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thở</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lắm</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Mẹ</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liền</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bảo</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An-</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đrây</a:t>
            </a:r>
            <a:r>
              <a:rPr lang="vi-VN" sz="3900" b="1" dirty="0">
                <a:solidFill>
                  <a:schemeClr val="accent6">
                    <a:lumMod val="50000"/>
                  </a:schemeClr>
                </a:solidFill>
                <a:latin typeface="Times New Roman" panose="02020603050405020304" pitchFamily="18" charset="0"/>
                <a:cs typeface="Times New Roman" panose="02020603050405020304" pitchFamily="18" charset="0"/>
              </a:rPr>
              <a:t>-ca đi mua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thuốc</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Cậu</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bé</a:t>
            </a:r>
            <a:r>
              <a:rPr lang="vi-VN" sz="3900" b="1" dirty="0">
                <a:solidFill>
                  <a:schemeClr val="accent6">
                    <a:lumMod val="50000"/>
                  </a:schemeClr>
                </a:solidFill>
                <a:latin typeface="Times New Roman" panose="02020603050405020304" pitchFamily="18" charset="0"/>
                <a:cs typeface="Times New Roman" panose="02020603050405020304" pitchFamily="18" charset="0"/>
              </a:rPr>
              <a:t> nhanh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nhẹn</a:t>
            </a:r>
            <a:r>
              <a:rPr lang="vi-VN" sz="3900" b="1" dirty="0">
                <a:solidFill>
                  <a:schemeClr val="accent6">
                    <a:lumMod val="50000"/>
                  </a:schemeClr>
                </a:solidFill>
                <a:latin typeface="Times New Roman" panose="02020603050405020304" pitchFamily="18" charset="0"/>
                <a:cs typeface="Times New Roman" panose="02020603050405020304" pitchFamily="18" charset="0"/>
              </a:rPr>
              <a:t> đi ngay, nhưng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dọc</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đường</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lại</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gặp</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mấy</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đứa</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bạn</a:t>
            </a:r>
            <a:r>
              <a:rPr lang="vi-VN" sz="3900" b="1" dirty="0">
                <a:solidFill>
                  <a:schemeClr val="accent6">
                    <a:lumMod val="50000"/>
                  </a:schemeClr>
                </a:solidFill>
                <a:latin typeface="Times New Roman" panose="02020603050405020304" pitchFamily="18" charset="0"/>
                <a:cs typeface="Times New Roman" panose="02020603050405020304" pitchFamily="18" charset="0"/>
              </a:rPr>
              <a:t> đang chơi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đá</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bóng</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rủ</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nhập</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cuộc</a:t>
            </a:r>
            <a:r>
              <a:rPr lang="vi-VN" sz="3900" b="1" dirty="0">
                <a:solidFill>
                  <a:schemeClr val="accent6">
                    <a:lumMod val="50000"/>
                  </a:schemeClr>
                </a:solidFill>
                <a:latin typeface="Times New Roman" panose="02020603050405020304" pitchFamily="18" charset="0"/>
                <a:cs typeface="Times New Roman" panose="02020603050405020304" pitchFamily="18" charset="0"/>
              </a:rPr>
              <a:t>.</a:t>
            </a:r>
            <a:r>
              <a:rPr lang="en-US"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a:solidFill>
                  <a:schemeClr val="accent6">
                    <a:lumMod val="50000"/>
                  </a:schemeClr>
                </a:solidFill>
                <a:latin typeface="Times New Roman" panose="02020603050405020304" pitchFamily="18" charset="0"/>
                <a:cs typeface="Times New Roman" panose="02020603050405020304" pitchFamily="18" charset="0"/>
              </a:rPr>
              <a:t>Chơi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một</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lúc</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mới</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nhớ</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lời</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mẹ</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dặn</a:t>
            </a:r>
            <a:r>
              <a:rPr lang="vi-VN" sz="3900" b="1" dirty="0">
                <a:solidFill>
                  <a:schemeClr val="accent6">
                    <a:lumMod val="50000"/>
                  </a:schemeClr>
                </a:solidFill>
                <a:latin typeface="Times New Roman" panose="02020603050405020304" pitchFamily="18" charset="0"/>
                <a:cs typeface="Times New Roman" panose="02020603050405020304" pitchFamily="18" charset="0"/>
              </a:rPr>
              <a:t>, em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vội</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chạy</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một</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mạch</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đến</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cửa</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hàng</a:t>
            </a:r>
            <a:r>
              <a:rPr lang="vi-VN" sz="3900" b="1" dirty="0">
                <a:solidFill>
                  <a:schemeClr val="accent6">
                    <a:lumMod val="50000"/>
                  </a:schemeClr>
                </a:solidFill>
                <a:latin typeface="Times New Roman" panose="02020603050405020304" pitchFamily="18" charset="0"/>
                <a:cs typeface="Times New Roman" panose="02020603050405020304" pitchFamily="18" charset="0"/>
              </a:rPr>
              <a:t> mua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thuốc</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rồi</a:t>
            </a:r>
            <a:r>
              <a:rPr lang="vi-VN" sz="3900" b="1" dirty="0">
                <a:solidFill>
                  <a:schemeClr val="accent6">
                    <a:lumMod val="50000"/>
                  </a:schemeClr>
                </a:solidFill>
                <a:latin typeface="Times New Roman" panose="02020603050405020304" pitchFamily="18" charset="0"/>
                <a:cs typeface="Times New Roman" panose="02020603050405020304" pitchFamily="18" charset="0"/>
              </a:rPr>
              <a:t> mang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về</a:t>
            </a:r>
            <a:r>
              <a:rPr lang="vi-VN" sz="3900" b="1" dirty="0">
                <a:solidFill>
                  <a:schemeClr val="accent6">
                    <a:lumMod val="50000"/>
                  </a:schemeClr>
                </a:solidFill>
                <a:latin typeface="Times New Roman" panose="02020603050405020304" pitchFamily="18" charset="0"/>
                <a:cs typeface="Times New Roman" panose="02020603050405020304" pitchFamily="18" charset="0"/>
              </a:rPr>
              <a:t> </a:t>
            </a:r>
            <a:r>
              <a:rPr lang="vi-VN" sz="3900" b="1" dirty="0" err="1">
                <a:solidFill>
                  <a:schemeClr val="accent6">
                    <a:lumMod val="50000"/>
                  </a:schemeClr>
                </a:solidFill>
                <a:latin typeface="Times New Roman" panose="02020603050405020304" pitchFamily="18" charset="0"/>
                <a:cs typeface="Times New Roman" panose="02020603050405020304" pitchFamily="18" charset="0"/>
              </a:rPr>
              <a:t>nhà</a:t>
            </a:r>
            <a:r>
              <a:rPr lang="vi-VN" sz="39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9" name="Hộp Văn bản 8">
            <a:extLst>
              <a:ext uri="{FF2B5EF4-FFF2-40B4-BE49-F238E27FC236}">
                <a16:creationId xmlns:a16="http://schemas.microsoft.com/office/drawing/2014/main" id="{4625DDE7-460B-4C5B-A578-699CA4D365F2}"/>
              </a:ext>
            </a:extLst>
          </p:cNvPr>
          <p:cNvSpPr txBox="1"/>
          <p:nvPr/>
        </p:nvSpPr>
        <p:spPr>
          <a:xfrm>
            <a:off x="457200" y="7042927"/>
            <a:ext cx="16457839" cy="646331"/>
          </a:xfrm>
          <a:prstGeom prst="rect">
            <a:avLst/>
          </a:prstGeom>
          <a:noFill/>
        </p:spPr>
        <p:txBody>
          <a:bodyPr wrap="square">
            <a:spAutoFit/>
          </a:bodyPr>
          <a:lstStyle/>
          <a:p>
            <a:r>
              <a:rPr lang="en-US" sz="3600" b="1" i="1" dirty="0">
                <a:solidFill>
                  <a:srgbClr val="FF0000"/>
                </a:solidFill>
                <a:latin typeface="Times New Roman" panose="02020603050405020304" pitchFamily="18" charset="0"/>
                <a:cs typeface="Times New Roman" panose="02020603050405020304" pitchFamily="18" charset="0"/>
              </a:rPr>
              <a:t>Khi </a:t>
            </a:r>
            <a:r>
              <a:rPr lang="en-US" sz="3600" b="1" i="1" dirty="0" err="1">
                <a:solidFill>
                  <a:srgbClr val="FF0000"/>
                </a:solidFill>
                <a:latin typeface="Times New Roman" panose="02020603050405020304" pitchFamily="18" charset="0"/>
                <a:cs typeface="Times New Roman" panose="02020603050405020304" pitchFamily="18" charset="0"/>
              </a:rPr>
              <a:t>câu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chuyện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xảy</a:t>
            </a:r>
            <a:r>
              <a:rPr lang="en-US" sz="3600" b="1" i="1" dirty="0">
                <a:solidFill>
                  <a:srgbClr val="FF0000"/>
                </a:solidFill>
                <a:latin typeface="Times New Roman" panose="02020603050405020304" pitchFamily="18" charset="0"/>
                <a:cs typeface="Times New Roman" panose="02020603050405020304" pitchFamily="18" charset="0"/>
              </a:rPr>
              <a:t> ra, An – </a:t>
            </a:r>
            <a:r>
              <a:rPr lang="en-US" sz="3600" b="1" i="1" dirty="0" err="1">
                <a:solidFill>
                  <a:srgbClr val="FF0000"/>
                </a:solidFill>
                <a:latin typeface="Times New Roman" panose="02020603050405020304" pitchFamily="18" charset="0"/>
                <a:cs typeface="Times New Roman" panose="02020603050405020304" pitchFamily="18" charset="0"/>
              </a:rPr>
              <a:t>đrây</a:t>
            </a:r>
            <a:r>
              <a:rPr lang="en-US" sz="3600" b="1" i="1" dirty="0">
                <a:solidFill>
                  <a:srgbClr val="FF0000"/>
                </a:solidFill>
                <a:latin typeface="Times New Roman" panose="02020603050405020304" pitchFamily="18" charset="0"/>
                <a:cs typeface="Times New Roman" panose="02020603050405020304" pitchFamily="18" charset="0"/>
              </a:rPr>
              <a:t> ca </a:t>
            </a:r>
            <a:r>
              <a:rPr lang="en-US" sz="3600" b="1" i="1" dirty="0" err="1">
                <a:solidFill>
                  <a:srgbClr val="FF0000"/>
                </a:solidFill>
                <a:latin typeface="Times New Roman" panose="02020603050405020304" pitchFamily="18" charset="0"/>
                <a:cs typeface="Times New Roman" panose="02020603050405020304" pitchFamily="18" charset="0"/>
              </a:rPr>
              <a:t>mấy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tuổi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hoàn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cảnh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gia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đình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em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lúc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đó</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thế</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nào</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cxnSp>
        <p:nvCxnSpPr>
          <p:cNvPr id="15" name="Đường nối Thẳng 14">
            <a:extLst>
              <a:ext uri="{FF2B5EF4-FFF2-40B4-BE49-F238E27FC236}">
                <a16:creationId xmlns:a16="http://schemas.microsoft.com/office/drawing/2014/main" id="{5A40C59A-11E1-4CD7-9247-9BB05972EEBF}"/>
              </a:ext>
            </a:extLst>
          </p:cNvPr>
          <p:cNvCxnSpPr>
            <a:cxnSpLocks/>
          </p:cNvCxnSpPr>
          <p:nvPr/>
        </p:nvCxnSpPr>
        <p:spPr>
          <a:xfrm>
            <a:off x="1371600" y="2095500"/>
            <a:ext cx="14782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Hộp Văn bản 18">
            <a:extLst>
              <a:ext uri="{FF2B5EF4-FFF2-40B4-BE49-F238E27FC236}">
                <a16:creationId xmlns:a16="http://schemas.microsoft.com/office/drawing/2014/main" id="{21F07C02-734D-449A-81A5-D9164D1047B6}"/>
              </a:ext>
            </a:extLst>
          </p:cNvPr>
          <p:cNvSpPr txBox="1"/>
          <p:nvPr/>
        </p:nvSpPr>
        <p:spPr>
          <a:xfrm>
            <a:off x="427264" y="7084526"/>
            <a:ext cx="16661607" cy="646331"/>
          </a:xfrm>
          <a:prstGeom prst="rect">
            <a:avLst/>
          </a:prstGeom>
          <a:noFill/>
        </p:spPr>
        <p:txBody>
          <a:bodyPr wrap="square">
            <a:spAutoFit/>
          </a:bodyPr>
          <a:lstStyle/>
          <a:p>
            <a:r>
              <a:rPr lang="en-US" sz="3600" b="1" i="1" dirty="0" err="1">
                <a:solidFill>
                  <a:srgbClr val="FF0000"/>
                </a:solidFill>
                <a:latin typeface="Times New Roman" panose="02020603050405020304" pitchFamily="18" charset="0"/>
                <a:cs typeface="Times New Roman" panose="02020603050405020304" pitchFamily="18" charset="0"/>
              </a:rPr>
              <a:t>Mẹ</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bảo</a:t>
            </a:r>
            <a:r>
              <a:rPr lang="en-US" sz="3600" b="1" i="1" dirty="0">
                <a:solidFill>
                  <a:srgbClr val="FF0000"/>
                </a:solidFill>
                <a:latin typeface="Times New Roman" panose="02020603050405020304" pitchFamily="18" charset="0"/>
                <a:cs typeface="Times New Roman" panose="02020603050405020304" pitchFamily="18" charset="0"/>
              </a:rPr>
              <a:t> An – </a:t>
            </a:r>
            <a:r>
              <a:rPr lang="en-US" sz="3600" b="1" i="1" dirty="0" err="1">
                <a:solidFill>
                  <a:srgbClr val="FF0000"/>
                </a:solidFill>
                <a:latin typeface="Times New Roman" panose="02020603050405020304" pitchFamily="18" charset="0"/>
                <a:cs typeface="Times New Roman" panose="02020603050405020304" pitchFamily="18" charset="0"/>
              </a:rPr>
              <a:t>đrây</a:t>
            </a:r>
            <a:r>
              <a:rPr lang="en-US" sz="3600" b="1" i="1" dirty="0">
                <a:solidFill>
                  <a:srgbClr val="FF0000"/>
                </a:solidFill>
                <a:latin typeface="Times New Roman" panose="02020603050405020304" pitchFamily="18" charset="0"/>
                <a:cs typeface="Times New Roman" panose="02020603050405020304" pitchFamily="18" charset="0"/>
              </a:rPr>
              <a:t> – ca </a:t>
            </a:r>
            <a:r>
              <a:rPr lang="en-US" sz="3600" b="1" i="1" dirty="0" err="1">
                <a:solidFill>
                  <a:srgbClr val="FF0000"/>
                </a:solidFill>
                <a:latin typeface="Times New Roman" panose="02020603050405020304" pitchFamily="18" charset="0"/>
                <a:cs typeface="Times New Roman" panose="02020603050405020304" pitchFamily="18" charset="0"/>
              </a:rPr>
              <a:t>đi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mua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thuốc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cho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ông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thái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độ</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An – </a:t>
            </a:r>
            <a:r>
              <a:rPr lang="en-US" sz="3600" b="1" i="1" dirty="0" err="1">
                <a:solidFill>
                  <a:srgbClr val="FF0000"/>
                </a:solidFill>
                <a:latin typeface="Times New Roman" panose="02020603050405020304" pitchFamily="18" charset="0"/>
                <a:cs typeface="Times New Roman" panose="02020603050405020304" pitchFamily="18" charset="0"/>
              </a:rPr>
              <a:t>đrây</a:t>
            </a:r>
            <a:r>
              <a:rPr lang="en-US" sz="3600" b="1" i="1" dirty="0">
                <a:solidFill>
                  <a:srgbClr val="FF0000"/>
                </a:solidFill>
                <a:latin typeface="Times New Roman" panose="02020603050405020304" pitchFamily="18" charset="0"/>
                <a:cs typeface="Times New Roman" panose="02020603050405020304" pitchFamily="18" charset="0"/>
              </a:rPr>
              <a:t> – ca </a:t>
            </a:r>
            <a:r>
              <a:rPr lang="en-US" sz="3600" b="1" i="1" dirty="0" err="1">
                <a:solidFill>
                  <a:srgbClr val="FF0000"/>
                </a:solidFill>
                <a:latin typeface="Times New Roman" panose="02020603050405020304" pitchFamily="18" charset="0"/>
                <a:cs typeface="Times New Roman" panose="02020603050405020304" pitchFamily="18" charset="0"/>
              </a:rPr>
              <a:t>thế</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nào</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cxnSp>
        <p:nvCxnSpPr>
          <p:cNvPr id="20" name="Đường nối Thẳng 19">
            <a:extLst>
              <a:ext uri="{FF2B5EF4-FFF2-40B4-BE49-F238E27FC236}">
                <a16:creationId xmlns:a16="http://schemas.microsoft.com/office/drawing/2014/main" id="{3F2F0EFF-5A66-4BA0-B072-5FA9CC662D33}"/>
              </a:ext>
            </a:extLst>
          </p:cNvPr>
          <p:cNvCxnSpPr>
            <a:cxnSpLocks/>
          </p:cNvCxnSpPr>
          <p:nvPr/>
        </p:nvCxnSpPr>
        <p:spPr>
          <a:xfrm>
            <a:off x="7315200" y="3848100"/>
            <a:ext cx="5638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Hộp_Văn_Bản 12">
            <a:extLst>
              <a:ext uri="{FF2B5EF4-FFF2-40B4-BE49-F238E27FC236}">
                <a16:creationId xmlns:a16="http://schemas.microsoft.com/office/drawing/2014/main" id="{3B89969B-D109-4B27-B0A2-57895BB51341}"/>
              </a:ext>
            </a:extLst>
          </p:cNvPr>
          <p:cNvSpPr txBox="1">
            <a:spLocks noChangeArrowheads="1"/>
          </p:cNvSpPr>
          <p:nvPr/>
        </p:nvSpPr>
        <p:spPr bwMode="auto">
          <a:xfrm>
            <a:off x="457200" y="7094389"/>
            <a:ext cx="17125950" cy="646331"/>
          </a:xfrm>
          <a:prstGeom prst="rect">
            <a:avLst/>
          </a:prstGeom>
          <a:noFill/>
          <a:ln w="9525">
            <a:noFill/>
            <a:miter lim="800000"/>
            <a:headEnd/>
            <a:tailEnd/>
          </a:ln>
        </p:spPr>
        <p:txBody>
          <a:bodyPr wrap="square">
            <a:spAutoFit/>
          </a:bodyPr>
          <a:lstStyle/>
          <a:p>
            <a:r>
              <a:rPr lang="en-US" sz="3600" b="1" i="1" dirty="0">
                <a:solidFill>
                  <a:srgbClr val="FF0000"/>
                </a:solidFill>
                <a:latin typeface="Times New Roman" panose="02020603050405020304" pitchFamily="18" charset="0"/>
                <a:cs typeface="Times New Roman" panose="02020603050405020304" pitchFamily="18" charset="0"/>
              </a:rPr>
              <a:t>An – </a:t>
            </a:r>
            <a:r>
              <a:rPr lang="en-US" sz="3600" b="1" i="1" dirty="0" err="1">
                <a:solidFill>
                  <a:srgbClr val="FF0000"/>
                </a:solidFill>
                <a:latin typeface="Times New Roman" panose="02020603050405020304" pitchFamily="18" charset="0"/>
                <a:cs typeface="Times New Roman" panose="02020603050405020304" pitchFamily="18" charset="0"/>
              </a:rPr>
              <a:t>đrây</a:t>
            </a:r>
            <a:r>
              <a:rPr lang="en-US" sz="3600" b="1" i="1" dirty="0">
                <a:solidFill>
                  <a:srgbClr val="FF0000"/>
                </a:solidFill>
                <a:latin typeface="Times New Roman" panose="02020603050405020304" pitchFamily="18" charset="0"/>
                <a:cs typeface="Times New Roman" panose="02020603050405020304" pitchFamily="18" charset="0"/>
              </a:rPr>
              <a:t> – ca </a:t>
            </a:r>
            <a:r>
              <a:rPr lang="en-US" sz="3600" b="1" i="1" dirty="0" err="1">
                <a:solidFill>
                  <a:srgbClr val="FF0000"/>
                </a:solidFill>
                <a:latin typeface="Times New Roman" panose="02020603050405020304" pitchFamily="18" charset="0"/>
                <a:cs typeface="Times New Roman" panose="02020603050405020304" pitchFamily="18" charset="0"/>
              </a:rPr>
              <a:t>đã</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làm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đường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mua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thuốc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cho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ông</a:t>
            </a:r>
            <a:r>
              <a:rPr lang="en-US" sz="3600" b="1" i="1" dirty="0">
                <a:solidFill>
                  <a:srgbClr val="FF0000"/>
                </a:solidFill>
                <a:latin typeface="Times New Roman" panose="02020603050405020304" pitchFamily="18" charset="0"/>
                <a:cs typeface="Times New Roman" panose="02020603050405020304" pitchFamily="18" charset="0"/>
              </a:rPr>
              <a:t>?</a:t>
            </a:r>
          </a:p>
        </p:txBody>
      </p:sp>
      <p:cxnSp>
        <p:nvCxnSpPr>
          <p:cNvPr id="24" name="Đường nối Thẳng 23">
            <a:extLst>
              <a:ext uri="{FF2B5EF4-FFF2-40B4-BE49-F238E27FC236}">
                <a16:creationId xmlns:a16="http://schemas.microsoft.com/office/drawing/2014/main" id="{317268EF-5766-46FE-AEEE-C6EAEE1104BC}"/>
              </a:ext>
            </a:extLst>
          </p:cNvPr>
          <p:cNvCxnSpPr>
            <a:cxnSpLocks/>
          </p:cNvCxnSpPr>
          <p:nvPr/>
        </p:nvCxnSpPr>
        <p:spPr>
          <a:xfrm>
            <a:off x="1371600" y="4762500"/>
            <a:ext cx="101046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Hộp Văn bản 26">
            <a:extLst>
              <a:ext uri="{FF2B5EF4-FFF2-40B4-BE49-F238E27FC236}">
                <a16:creationId xmlns:a16="http://schemas.microsoft.com/office/drawing/2014/main" id="{9BC1D693-2D34-49C6-AD31-001573DBFA95}"/>
              </a:ext>
            </a:extLst>
          </p:cNvPr>
          <p:cNvSpPr txBox="1"/>
          <p:nvPr/>
        </p:nvSpPr>
        <p:spPr>
          <a:xfrm>
            <a:off x="438150" y="7104252"/>
            <a:ext cx="11038114" cy="646331"/>
          </a:xfrm>
          <a:prstGeom prst="rect">
            <a:avLst/>
          </a:prstGeom>
          <a:noFill/>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Khi </a:t>
            </a:r>
            <a:r>
              <a:rPr lang="en-US" sz="3600" b="1" dirty="0" err="1">
                <a:solidFill>
                  <a:srgbClr val="FF0000"/>
                </a:solidFill>
                <a:latin typeface="Times New Roman" panose="02020603050405020304" pitchFamily="18" charset="0"/>
                <a:cs typeface="Times New Roman" panose="02020603050405020304" pitchFamily="18" charset="0"/>
              </a:rPr>
              <a:t>nhớ</a:t>
            </a:r>
            <a:r>
              <a:rPr lang="en-US" sz="3600" b="1" dirty="0">
                <a:solidFill>
                  <a:srgbClr val="FF0000"/>
                </a:solidFill>
                <a:latin typeface="Times New Roman" panose="02020603050405020304" pitchFamily="18" charset="0"/>
                <a:cs typeface="Times New Roman" panose="02020603050405020304" pitchFamily="18" charset="0"/>
              </a:rPr>
              <a:t> ra </a:t>
            </a:r>
            <a:r>
              <a:rPr lang="en-US" sz="3600" b="1" dirty="0" err="1">
                <a:solidFill>
                  <a:srgbClr val="FF0000"/>
                </a:solidFill>
                <a:latin typeface="Times New Roman" panose="02020603050405020304" pitchFamily="18" charset="0"/>
                <a:cs typeface="Times New Roman" panose="02020603050405020304" pitchFamily="18" charset="0"/>
              </a:rPr>
              <a:t>lời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mẹ</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dặn</a:t>
            </a:r>
            <a:r>
              <a:rPr lang="en-US" sz="3600" b="1" dirty="0">
                <a:solidFill>
                  <a:srgbClr val="FF0000"/>
                </a:solidFill>
                <a:latin typeface="Times New Roman" panose="02020603050405020304" pitchFamily="18" charset="0"/>
                <a:cs typeface="Times New Roman" panose="02020603050405020304" pitchFamily="18" charset="0"/>
              </a:rPr>
              <a:t>, An-</a:t>
            </a:r>
            <a:r>
              <a:rPr lang="en-US" sz="3600" b="1" dirty="0" err="1">
                <a:solidFill>
                  <a:srgbClr val="FF0000"/>
                </a:solidFill>
                <a:latin typeface="Times New Roman" panose="02020603050405020304" pitchFamily="18" charset="0"/>
                <a:cs typeface="Times New Roman" panose="02020603050405020304" pitchFamily="18" charset="0"/>
              </a:rPr>
              <a:t>đrây</a:t>
            </a:r>
            <a:r>
              <a:rPr lang="en-US" sz="3600" b="1" dirty="0">
                <a:solidFill>
                  <a:srgbClr val="FF0000"/>
                </a:solidFill>
                <a:latin typeface="Times New Roman" panose="02020603050405020304" pitchFamily="18" charset="0"/>
                <a:cs typeface="Times New Roman" panose="02020603050405020304" pitchFamily="18" charset="0"/>
              </a:rPr>
              <a:t>-ca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cxnSp>
        <p:nvCxnSpPr>
          <p:cNvPr id="28" name="Đường nối Thẳng 27">
            <a:extLst>
              <a:ext uri="{FF2B5EF4-FFF2-40B4-BE49-F238E27FC236}">
                <a16:creationId xmlns:a16="http://schemas.microsoft.com/office/drawing/2014/main" id="{45A7A672-3D6A-45C9-9BE8-F1A97E31A16D}"/>
              </a:ext>
            </a:extLst>
          </p:cNvPr>
          <p:cNvCxnSpPr>
            <a:cxnSpLocks/>
          </p:cNvCxnSpPr>
          <p:nvPr/>
        </p:nvCxnSpPr>
        <p:spPr>
          <a:xfrm>
            <a:off x="1676400" y="5676900"/>
            <a:ext cx="1429107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Hộp Văn bản 30">
            <a:extLst>
              <a:ext uri="{FF2B5EF4-FFF2-40B4-BE49-F238E27FC236}">
                <a16:creationId xmlns:a16="http://schemas.microsoft.com/office/drawing/2014/main" id="{54B317AC-6563-417E-9FFC-ABBB68E898F5}"/>
              </a:ext>
            </a:extLst>
          </p:cNvPr>
          <p:cNvSpPr txBox="1"/>
          <p:nvPr/>
        </p:nvSpPr>
        <p:spPr>
          <a:xfrm>
            <a:off x="454479" y="7064800"/>
            <a:ext cx="16460560" cy="646331"/>
          </a:xfrm>
          <a:prstGeom prst="rect">
            <a:avLst/>
          </a:prstGeom>
          <a:noFill/>
        </p:spPr>
        <p:txBody>
          <a:bodyPr wrap="square">
            <a:spAutoFit/>
          </a:bodyPr>
          <a:lstStyle/>
          <a:p>
            <a:r>
              <a:rPr lang="en-US" sz="3600" b="1" i="1" dirty="0">
                <a:solidFill>
                  <a:srgbClr val="FF0000"/>
                </a:solidFill>
                <a:latin typeface="Times New Roman" panose="02020603050405020304" pitchFamily="18" charset="0"/>
                <a:cs typeface="Times New Roman" panose="02020603050405020304" pitchFamily="18" charset="0"/>
              </a:rPr>
              <a:t>Theo </a:t>
            </a:r>
            <a:r>
              <a:rPr lang="en-US" sz="3600" b="1" i="1" dirty="0" err="1">
                <a:solidFill>
                  <a:srgbClr val="FF0000"/>
                </a:solidFill>
                <a:latin typeface="Times New Roman" panose="02020603050405020304" pitchFamily="18" charset="0"/>
                <a:cs typeface="Times New Roman" panose="02020603050405020304" pitchFamily="18" charset="0"/>
              </a:rPr>
              <a:t>em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hành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động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An – </a:t>
            </a:r>
            <a:r>
              <a:rPr lang="en-US" sz="3600" b="1" i="1" dirty="0" err="1">
                <a:solidFill>
                  <a:srgbClr val="FF0000"/>
                </a:solidFill>
                <a:latin typeface="Times New Roman" panose="02020603050405020304" pitchFamily="18" charset="0"/>
                <a:cs typeface="Times New Roman" panose="02020603050405020304" pitchFamily="18" charset="0"/>
              </a:rPr>
              <a:t>đrây</a:t>
            </a:r>
            <a:r>
              <a:rPr lang="en-US" sz="3600" b="1" i="1" dirty="0">
                <a:solidFill>
                  <a:srgbClr val="FF0000"/>
                </a:solidFill>
                <a:latin typeface="Times New Roman" panose="02020603050405020304" pitchFamily="18" charset="0"/>
                <a:cs typeface="Times New Roman" panose="02020603050405020304" pitchFamily="18" charset="0"/>
              </a:rPr>
              <a:t> – ca </a:t>
            </a:r>
            <a:r>
              <a:rPr lang="en-US" sz="3600" b="1" i="1" dirty="0" err="1">
                <a:solidFill>
                  <a:srgbClr val="FF0000"/>
                </a:solidFill>
                <a:latin typeface="Times New Roman" panose="02020603050405020304" pitchFamily="18" charset="0"/>
                <a:cs typeface="Times New Roman" panose="02020603050405020304" pitchFamily="18" charset="0"/>
              </a:rPr>
              <a:t>có</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đúng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không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sao</a:t>
            </a:r>
            <a:r>
              <a:rPr lang="en-US" sz="3600" b="1" i="1" dirty="0">
                <a:solidFill>
                  <a:srgbClr val="FF0000"/>
                </a:solidFill>
                <a:latin typeface="Times New Roman" panose="02020603050405020304" pitchFamily="18" charset="0"/>
                <a:cs typeface="Times New Roman" panose="02020603050405020304" pitchFamily="18" charset="0"/>
              </a:rPr>
              <a:t>?</a:t>
            </a:r>
          </a:p>
        </p:txBody>
      </p:sp>
      <p:sp>
        <p:nvSpPr>
          <p:cNvPr id="32" name="Hộp Văn bản 31">
            <a:extLst>
              <a:ext uri="{FF2B5EF4-FFF2-40B4-BE49-F238E27FC236}">
                <a16:creationId xmlns:a16="http://schemas.microsoft.com/office/drawing/2014/main" id="{598FD20B-3DDB-49C7-BC0C-8B73401DEB86}"/>
              </a:ext>
            </a:extLst>
          </p:cNvPr>
          <p:cNvSpPr txBox="1"/>
          <p:nvPr/>
        </p:nvSpPr>
        <p:spPr>
          <a:xfrm>
            <a:off x="1900748" y="8415390"/>
            <a:ext cx="16387252" cy="769441"/>
          </a:xfrm>
          <a:prstGeom prst="rect">
            <a:avLst/>
          </a:prstGeom>
          <a:noFill/>
        </p:spPr>
        <p:txBody>
          <a:bodyPr wrap="square">
            <a:spAutoFit/>
          </a:bodyPr>
          <a:lstStyle/>
          <a:p>
            <a:r>
              <a:rPr lang="en-US" sz="4400" b="1" i="1" dirty="0">
                <a:solidFill>
                  <a:srgbClr val="FF0000"/>
                </a:solidFill>
                <a:latin typeface="Times New Roman" panose="02020603050405020304" pitchFamily="18" charset="0"/>
                <a:cs typeface="Times New Roman" panose="02020603050405020304" pitchFamily="18" charset="0"/>
              </a:rPr>
              <a:t>Ý 1: </a:t>
            </a:r>
            <a:r>
              <a:rPr lang="en-US" sz="4400" b="1" dirty="0">
                <a:latin typeface="Times New Roman" panose="02020603050405020304" pitchFamily="18" charset="0"/>
                <a:cs typeface="Times New Roman" panose="02020603050405020304" pitchFamily="18" charset="0"/>
              </a:rPr>
              <a:t>An – </a:t>
            </a:r>
            <a:r>
              <a:rPr lang="en-US" sz="4400" b="1" dirty="0" err="1">
                <a:latin typeface="Times New Roman" panose="02020603050405020304" pitchFamily="18" charset="0"/>
                <a:cs typeface="Times New Roman" panose="02020603050405020304" pitchFamily="18" charset="0"/>
              </a:rPr>
              <a:t>đrây</a:t>
            </a:r>
            <a:r>
              <a:rPr lang="en-US" sz="4400" b="1" dirty="0">
                <a:latin typeface="Times New Roman" panose="02020603050405020304" pitchFamily="18" charset="0"/>
                <a:cs typeface="Times New Roman" panose="02020603050405020304" pitchFamily="18" charset="0"/>
              </a:rPr>
              <a:t> – ca </a:t>
            </a:r>
            <a:r>
              <a:rPr lang="en-US" sz="4400" b="1" dirty="0" err="1">
                <a:latin typeface="Times New Roman" panose="02020603050405020304" pitchFamily="18" charset="0"/>
                <a:cs typeface="Times New Roman" panose="02020603050405020304" pitchFamily="18" charset="0"/>
              </a:rPr>
              <a:t>mải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mẹ</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dặn</a:t>
            </a:r>
            <a:r>
              <a:rPr lang="en-US" sz="44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par>
                                <p:cTn id="31" presetID="22" presetClass="exit" presetSubtype="4" fill="hold" grpId="1" nodeType="withEffect">
                                  <p:stCondLst>
                                    <p:cond delay="0"/>
                                  </p:stCondLst>
                                  <p:childTnLst>
                                    <p:animEffect transition="out" filter="wipe(down)">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22" presetClass="exit" presetSubtype="4" fill="hold" grpId="1" nodeType="withEffect">
                                  <p:stCondLst>
                                    <p:cond delay="0"/>
                                  </p:stCondLst>
                                  <p:childTnLst>
                                    <p:animEffect transition="out" filter="wipe(down)">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22" presetClass="exit" presetSubtype="4" fill="hold" grpId="1" nodeType="withEffect">
                                  <p:stCondLst>
                                    <p:cond delay="0"/>
                                  </p:stCondLst>
                                  <p:childTnLst>
                                    <p:animEffect transition="out" filter="wipe(down)">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000"/>
                                        <p:tgtEl>
                                          <p:spTgt spid="31"/>
                                        </p:tgtEl>
                                      </p:cBhvr>
                                    </p:animEffect>
                                    <p:anim calcmode="lin" valueType="num">
                                      <p:cBhvr>
                                        <p:cTn id="74" dur="1000" fill="hold"/>
                                        <p:tgtEl>
                                          <p:spTgt spid="31"/>
                                        </p:tgtEl>
                                        <p:attrNameLst>
                                          <p:attrName>ppt_x</p:attrName>
                                        </p:attrNameLst>
                                      </p:cBhvr>
                                      <p:tavLst>
                                        <p:tav tm="0">
                                          <p:val>
                                            <p:strVal val="#ppt_x"/>
                                          </p:val>
                                        </p:tav>
                                        <p:tav tm="100000">
                                          <p:val>
                                            <p:strVal val="#ppt_x"/>
                                          </p:val>
                                        </p:tav>
                                      </p:tavLst>
                                    </p:anim>
                                    <p:anim calcmode="lin" valueType="num">
                                      <p:cBhvr>
                                        <p:cTn id="75" dur="1000" fill="hold"/>
                                        <p:tgtEl>
                                          <p:spTgt spid="31"/>
                                        </p:tgtEl>
                                        <p:attrNameLst>
                                          <p:attrName>ppt_y</p:attrName>
                                        </p:attrNameLst>
                                      </p:cBhvr>
                                      <p:tavLst>
                                        <p:tav tm="0">
                                          <p:val>
                                            <p:strVal val="#ppt_y+.1"/>
                                          </p:val>
                                        </p:tav>
                                        <p:tav tm="100000">
                                          <p:val>
                                            <p:strVal val="#ppt_y"/>
                                          </p:val>
                                        </p:tav>
                                      </p:tavLst>
                                    </p:anim>
                                  </p:childTnLst>
                                </p:cTn>
                              </p:par>
                              <p:par>
                                <p:cTn id="76" presetID="22" presetClass="exit" presetSubtype="4" fill="hold" grpId="1" nodeType="withEffect">
                                  <p:stCondLst>
                                    <p:cond delay="0"/>
                                  </p:stCondLst>
                                  <p:childTnLst>
                                    <p:animEffect transition="out" filter="wipe(down)">
                                      <p:cBhvr>
                                        <p:cTn id="77" dur="500"/>
                                        <p:tgtEl>
                                          <p:spTgt spid="27"/>
                                        </p:tgtEl>
                                      </p:cBhvr>
                                    </p:animEffect>
                                    <p:set>
                                      <p:cBhvr>
                                        <p:cTn id="78" dur="1" fill="hold">
                                          <p:stCondLst>
                                            <p:cond delay="499"/>
                                          </p:stCondLst>
                                        </p:cTn>
                                        <p:tgtEl>
                                          <p:spTgt spid="2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9" grpId="1"/>
      <p:bldP spid="19" grpId="0"/>
      <p:bldP spid="19" grpId="1"/>
      <p:bldP spid="23" grpId="0"/>
      <p:bldP spid="23" grpId="1"/>
      <p:bldP spid="27" grpId="0"/>
      <p:bldP spid="27" grpId="1"/>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ộp Văn bản 9">
            <a:extLst>
              <a:ext uri="{FF2B5EF4-FFF2-40B4-BE49-F238E27FC236}">
                <a16:creationId xmlns:a16="http://schemas.microsoft.com/office/drawing/2014/main" id="{5C2E95D2-CCC6-4947-AF5F-D275FAE8A3F0}"/>
              </a:ext>
            </a:extLst>
          </p:cNvPr>
          <p:cNvSpPr txBox="1">
            <a:spLocks noChangeArrowheads="1"/>
          </p:cNvSpPr>
          <p:nvPr/>
        </p:nvSpPr>
        <p:spPr bwMode="auto">
          <a:xfrm>
            <a:off x="5103020" y="38100"/>
            <a:ext cx="9174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b="1" dirty="0" err="1">
                <a:solidFill>
                  <a:srgbClr val="FF0000"/>
                </a:solidFill>
                <a:latin typeface="Times New Roman" panose="02020603050405020304" pitchFamily="18" charset="0"/>
                <a:cs typeface="Times New Roman" panose="02020603050405020304" pitchFamily="18" charset="0"/>
              </a:rPr>
              <a:t>Nỗi</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dằn</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vặt</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của</a:t>
            </a:r>
            <a:r>
              <a:rPr lang="en-US" altLang="en-US" sz="4800" b="1" dirty="0">
                <a:solidFill>
                  <a:srgbClr val="FF0000"/>
                </a:solidFill>
                <a:latin typeface="Times New Roman" panose="02020603050405020304" pitchFamily="18" charset="0"/>
                <a:cs typeface="Times New Roman" panose="02020603050405020304" pitchFamily="18" charset="0"/>
              </a:rPr>
              <a:t> An – </a:t>
            </a:r>
            <a:r>
              <a:rPr lang="en-US" altLang="en-US" sz="4800" b="1" dirty="0" err="1">
                <a:solidFill>
                  <a:srgbClr val="FF0000"/>
                </a:solidFill>
                <a:latin typeface="Times New Roman" panose="02020603050405020304" pitchFamily="18" charset="0"/>
                <a:cs typeface="Times New Roman" panose="02020603050405020304" pitchFamily="18" charset="0"/>
              </a:rPr>
              <a:t>đrây</a:t>
            </a:r>
            <a:r>
              <a:rPr lang="en-US" altLang="en-US" sz="4800" b="1" dirty="0">
                <a:solidFill>
                  <a:srgbClr val="FF0000"/>
                </a:solidFill>
                <a:latin typeface="Times New Roman" panose="02020603050405020304" pitchFamily="18" charset="0"/>
                <a:cs typeface="Times New Roman" panose="02020603050405020304" pitchFamily="18" charset="0"/>
              </a:rPr>
              <a:t> – ca</a:t>
            </a:r>
          </a:p>
        </p:txBody>
      </p:sp>
      <p:sp>
        <p:nvSpPr>
          <p:cNvPr id="17" name="Hộp Văn bản 13">
            <a:extLst>
              <a:ext uri="{FF2B5EF4-FFF2-40B4-BE49-F238E27FC236}">
                <a16:creationId xmlns:a16="http://schemas.microsoft.com/office/drawing/2014/main" id="{FC78C365-97BD-4E17-9610-CE0CF0F449D0}"/>
              </a:ext>
            </a:extLst>
          </p:cNvPr>
          <p:cNvSpPr txBox="1">
            <a:spLocks noChangeArrowheads="1"/>
          </p:cNvSpPr>
          <p:nvPr/>
        </p:nvSpPr>
        <p:spPr bwMode="auto">
          <a:xfrm>
            <a:off x="533400" y="876300"/>
            <a:ext cx="173164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Bước</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vào</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phòng</a:t>
            </a:r>
            <a:r>
              <a:rPr lang="vi-VN" altLang="en-US" sz="4000" b="1" dirty="0">
                <a:solidFill>
                  <a:srgbClr val="7030A0"/>
                </a:solidFill>
                <a:latin typeface="Times New Roman" panose="02020603050405020304" pitchFamily="18" charset="0"/>
                <a:cs typeface="Times New Roman" panose="02020603050405020304" pitchFamily="18" charset="0"/>
              </a:rPr>
              <a:t> ông </a:t>
            </a:r>
            <a:r>
              <a:rPr lang="vi-VN" altLang="en-US" sz="4000" b="1" dirty="0" err="1">
                <a:solidFill>
                  <a:srgbClr val="7030A0"/>
                </a:solidFill>
                <a:latin typeface="Times New Roman" panose="02020603050405020304" pitchFamily="18" charset="0"/>
                <a:cs typeface="Times New Roman" panose="02020603050405020304" pitchFamily="18" charset="0"/>
              </a:rPr>
              <a:t>nằm</a:t>
            </a:r>
            <a:r>
              <a:rPr lang="vi-VN" altLang="en-US" sz="4000" b="1" dirty="0">
                <a:solidFill>
                  <a:srgbClr val="7030A0"/>
                </a:solidFill>
                <a:latin typeface="Times New Roman" panose="02020603050405020304" pitchFamily="18" charset="0"/>
                <a:cs typeface="Times New Roman" panose="02020603050405020304" pitchFamily="18" charset="0"/>
              </a:rPr>
              <a:t>, em </a:t>
            </a:r>
            <a:r>
              <a:rPr lang="vi-VN" altLang="en-US" sz="4000" b="1" dirty="0" err="1">
                <a:solidFill>
                  <a:srgbClr val="7030A0"/>
                </a:solidFill>
                <a:latin typeface="Times New Roman" panose="02020603050405020304" pitchFamily="18" charset="0"/>
                <a:cs typeface="Times New Roman" panose="02020603050405020304" pitchFamily="18" charset="0"/>
              </a:rPr>
              <a:t>hoảng</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hốt</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thấy</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mẹ</a:t>
            </a:r>
            <a:r>
              <a:rPr lang="vi-VN" altLang="en-US" sz="4000" b="1" dirty="0">
                <a:solidFill>
                  <a:srgbClr val="7030A0"/>
                </a:solidFill>
                <a:latin typeface="Times New Roman" panose="02020603050405020304" pitchFamily="18" charset="0"/>
                <a:cs typeface="Times New Roman" panose="02020603050405020304" pitchFamily="18" charset="0"/>
              </a:rPr>
              <a:t> đang </a:t>
            </a:r>
            <a:r>
              <a:rPr lang="vi-VN" altLang="en-US" sz="4000" b="1" dirty="0" err="1">
                <a:solidFill>
                  <a:srgbClr val="7030A0"/>
                </a:solidFill>
                <a:latin typeface="Times New Roman" panose="02020603050405020304" pitchFamily="18" charset="0"/>
                <a:cs typeface="Times New Roman" panose="02020603050405020304" pitchFamily="18" charset="0"/>
              </a:rPr>
              <a:t>khóc</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nấc</a:t>
            </a:r>
            <a:r>
              <a:rPr lang="vi-VN" altLang="en-US" sz="4000" b="1" dirty="0">
                <a:solidFill>
                  <a:srgbClr val="7030A0"/>
                </a:solidFill>
                <a:latin typeface="Times New Roman" panose="02020603050405020304" pitchFamily="18" charset="0"/>
                <a:cs typeface="Times New Roman" panose="02020603050405020304" pitchFamily="18" charset="0"/>
              </a:rPr>
              <a:t> lên. </a:t>
            </a:r>
            <a:r>
              <a:rPr lang="vi-VN" altLang="en-US" sz="4000" b="1" dirty="0" err="1">
                <a:solidFill>
                  <a:srgbClr val="7030A0"/>
                </a:solidFill>
                <a:latin typeface="Times New Roman" panose="02020603050405020304" pitchFamily="18" charset="0"/>
                <a:cs typeface="Times New Roman" panose="02020603050405020304" pitchFamily="18" charset="0"/>
              </a:rPr>
              <a:t>Thì</a:t>
            </a:r>
            <a:r>
              <a:rPr lang="vi-VN" altLang="en-US" sz="4000" b="1" dirty="0">
                <a:solidFill>
                  <a:srgbClr val="7030A0"/>
                </a:solidFill>
                <a:latin typeface="Times New Roman" panose="02020603050405020304" pitchFamily="18" charset="0"/>
                <a:cs typeface="Times New Roman" panose="02020603050405020304" pitchFamily="18" charset="0"/>
              </a:rPr>
              <a:t> ra ông </a:t>
            </a:r>
            <a:r>
              <a:rPr lang="vi-VN" altLang="en-US" sz="4000" b="1" dirty="0" err="1">
                <a:solidFill>
                  <a:srgbClr val="7030A0"/>
                </a:solidFill>
                <a:latin typeface="Times New Roman" panose="02020603050405020304" pitchFamily="18" charset="0"/>
                <a:cs typeface="Times New Roman" panose="02020603050405020304" pitchFamily="18" charset="0"/>
              </a:rPr>
              <a:t>đã</a:t>
            </a:r>
            <a:r>
              <a:rPr lang="vi-VN" altLang="en-US" sz="4000" b="1" dirty="0">
                <a:solidFill>
                  <a:srgbClr val="7030A0"/>
                </a:solidFill>
                <a:latin typeface="Times New Roman" panose="02020603050405020304" pitchFamily="18" charset="0"/>
                <a:cs typeface="Times New Roman" panose="02020603050405020304" pitchFamily="18" charset="0"/>
              </a:rPr>
              <a:t> qua </a:t>
            </a:r>
            <a:r>
              <a:rPr lang="vi-VN" altLang="en-US" sz="4000" b="1" dirty="0" err="1">
                <a:solidFill>
                  <a:srgbClr val="7030A0"/>
                </a:solidFill>
                <a:latin typeface="Times New Roman" panose="02020603050405020304" pitchFamily="18" charset="0"/>
                <a:cs typeface="Times New Roman" panose="02020603050405020304" pitchFamily="18" charset="0"/>
              </a:rPr>
              <a:t>đời</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Chỉ</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vì</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mình</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mải</a:t>
            </a:r>
            <a:r>
              <a:rPr lang="vi-VN" altLang="en-US" sz="4000" b="1" dirty="0">
                <a:solidFill>
                  <a:srgbClr val="7030A0"/>
                </a:solidFill>
                <a:latin typeface="Times New Roman" panose="02020603050405020304" pitchFamily="18" charset="0"/>
                <a:cs typeface="Times New Roman" panose="02020603050405020304" pitchFamily="18" charset="0"/>
              </a:rPr>
              <a:t> chơi </a:t>
            </a:r>
            <a:r>
              <a:rPr lang="vi-VN" altLang="en-US" sz="4000" b="1" dirty="0" err="1">
                <a:solidFill>
                  <a:srgbClr val="7030A0"/>
                </a:solidFill>
                <a:latin typeface="Times New Roman" panose="02020603050405020304" pitchFamily="18" charset="0"/>
                <a:cs typeface="Times New Roman" panose="02020603050405020304" pitchFamily="18" charset="0"/>
              </a:rPr>
              <a:t>bóng</a:t>
            </a:r>
            <a:r>
              <a:rPr lang="vi-VN" altLang="en-US" sz="4000" b="1" dirty="0">
                <a:solidFill>
                  <a:srgbClr val="7030A0"/>
                </a:solidFill>
                <a:latin typeface="Times New Roman" panose="02020603050405020304" pitchFamily="18" charset="0"/>
                <a:cs typeface="Times New Roman" panose="02020603050405020304" pitchFamily="18" charset="0"/>
              </a:rPr>
              <a:t>, mua </a:t>
            </a:r>
            <a:r>
              <a:rPr lang="vi-VN" altLang="en-US" sz="4000" b="1" dirty="0" err="1">
                <a:solidFill>
                  <a:srgbClr val="7030A0"/>
                </a:solidFill>
                <a:latin typeface="Times New Roman" panose="02020603050405020304" pitchFamily="18" charset="0"/>
                <a:cs typeface="Times New Roman" panose="02020603050405020304" pitchFamily="18" charset="0"/>
              </a:rPr>
              <a:t>thuốc</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về</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chậm</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mà</a:t>
            </a:r>
            <a:r>
              <a:rPr lang="vi-VN" altLang="en-US" sz="4000" b="1" dirty="0">
                <a:solidFill>
                  <a:srgbClr val="7030A0"/>
                </a:solidFill>
                <a:latin typeface="Times New Roman" panose="02020603050405020304" pitchFamily="18" charset="0"/>
                <a:cs typeface="Times New Roman" panose="02020603050405020304" pitchFamily="18" charset="0"/>
              </a:rPr>
              <a:t> ông </a:t>
            </a:r>
            <a:r>
              <a:rPr lang="vi-VN" altLang="en-US" sz="4000" b="1" dirty="0" err="1">
                <a:solidFill>
                  <a:srgbClr val="7030A0"/>
                </a:solidFill>
                <a:latin typeface="Times New Roman" panose="02020603050405020304" pitchFamily="18" charset="0"/>
                <a:cs typeface="Times New Roman" panose="02020603050405020304" pitchFamily="18" charset="0"/>
              </a:rPr>
              <a:t>chết</a:t>
            </a:r>
            <a:r>
              <a:rPr lang="vi-VN" altLang="en-US" sz="4000" b="1" dirty="0">
                <a:solidFill>
                  <a:srgbClr val="7030A0"/>
                </a:solidFill>
                <a:latin typeface="Times New Roman" panose="02020603050405020304" pitchFamily="18" charset="0"/>
                <a:cs typeface="Times New Roman" panose="02020603050405020304" pitchFamily="18" charset="0"/>
              </a:rPr>
              <a:t>.“</a:t>
            </a:r>
            <a:r>
              <a:rPr lang="en-US" altLang="en-US" sz="4000" b="1" dirty="0">
                <a:solidFill>
                  <a:srgbClr val="7030A0"/>
                </a:solidFill>
                <a:latin typeface="Times New Roman" panose="02020603050405020304" pitchFamily="18" charset="0"/>
                <a:cs typeface="Times New Roman" panose="02020603050405020304" pitchFamily="18" charset="0"/>
              </a:rPr>
              <a:t> - </a:t>
            </a:r>
            <a:r>
              <a:rPr lang="vi-VN" altLang="en-US" sz="4000" b="1" dirty="0">
                <a:solidFill>
                  <a:srgbClr val="7030A0"/>
                </a:solidFill>
                <a:latin typeface="Times New Roman" panose="02020603050405020304" pitchFamily="18" charset="0"/>
                <a:cs typeface="Times New Roman" panose="02020603050405020304" pitchFamily="18" charset="0"/>
              </a:rPr>
              <a:t>An-</a:t>
            </a:r>
            <a:r>
              <a:rPr lang="vi-VN" altLang="en-US" sz="4000" b="1" dirty="0" err="1">
                <a:solidFill>
                  <a:srgbClr val="7030A0"/>
                </a:solidFill>
                <a:latin typeface="Times New Roman" panose="02020603050405020304" pitchFamily="18" charset="0"/>
                <a:cs typeface="Times New Roman" panose="02020603050405020304" pitchFamily="18" charset="0"/>
              </a:rPr>
              <a:t>đrây</a:t>
            </a:r>
            <a:r>
              <a:rPr lang="vi-VN" altLang="en-US" sz="4000" b="1" dirty="0">
                <a:solidFill>
                  <a:srgbClr val="7030A0"/>
                </a:solidFill>
                <a:latin typeface="Times New Roman" panose="02020603050405020304" pitchFamily="18" charset="0"/>
                <a:cs typeface="Times New Roman" panose="02020603050405020304" pitchFamily="18" charset="0"/>
              </a:rPr>
              <a:t>-ca </a:t>
            </a:r>
            <a:r>
              <a:rPr lang="vi-VN" altLang="en-US" sz="4000" b="1" dirty="0" err="1">
                <a:solidFill>
                  <a:srgbClr val="7030A0"/>
                </a:solidFill>
                <a:latin typeface="Times New Roman" panose="02020603050405020304" pitchFamily="18" charset="0"/>
                <a:cs typeface="Times New Roman" panose="02020603050405020304" pitchFamily="18" charset="0"/>
              </a:rPr>
              <a:t>òa</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khóc</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và</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kể</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hết</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mọi</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chuyện</a:t>
            </a:r>
            <a:r>
              <a:rPr lang="vi-VN" altLang="en-US" sz="4000" b="1" dirty="0">
                <a:solidFill>
                  <a:srgbClr val="7030A0"/>
                </a:solidFill>
                <a:latin typeface="Times New Roman" panose="02020603050405020304" pitchFamily="18" charset="0"/>
                <a:cs typeface="Times New Roman" panose="02020603050405020304" pitchFamily="18" charset="0"/>
              </a:rPr>
              <a:t> cho </a:t>
            </a:r>
            <a:r>
              <a:rPr lang="vi-VN" altLang="en-US" sz="4000" b="1" dirty="0" err="1">
                <a:solidFill>
                  <a:srgbClr val="7030A0"/>
                </a:solidFill>
                <a:latin typeface="Times New Roman" panose="02020603050405020304" pitchFamily="18" charset="0"/>
                <a:cs typeface="Times New Roman" panose="02020603050405020304" pitchFamily="18" charset="0"/>
              </a:rPr>
              <a:t>mẹ</a:t>
            </a:r>
            <a:r>
              <a:rPr lang="vi-VN" altLang="en-US" sz="4000" b="1" dirty="0">
                <a:solidFill>
                  <a:srgbClr val="7030A0"/>
                </a:solidFill>
                <a:latin typeface="Times New Roman" panose="02020603050405020304" pitchFamily="18" charset="0"/>
                <a:cs typeface="Times New Roman" panose="02020603050405020304" pitchFamily="18" charset="0"/>
              </a:rPr>
              <a:t> nghe. </a:t>
            </a:r>
            <a:r>
              <a:rPr lang="vi-VN" altLang="en-US" sz="4000" b="1" dirty="0" err="1">
                <a:solidFill>
                  <a:srgbClr val="7030A0"/>
                </a:solidFill>
                <a:latin typeface="Times New Roman" panose="02020603050405020304" pitchFamily="18" charset="0"/>
                <a:cs typeface="Times New Roman" panose="02020603050405020304" pitchFamily="18" charset="0"/>
              </a:rPr>
              <a:t>Mẹ</a:t>
            </a:r>
            <a:r>
              <a:rPr lang="vi-VN" altLang="en-US" sz="4000" b="1" dirty="0">
                <a:solidFill>
                  <a:srgbClr val="7030A0"/>
                </a:solidFill>
                <a:latin typeface="Times New Roman" panose="02020603050405020304" pitchFamily="18" charset="0"/>
                <a:cs typeface="Times New Roman" panose="02020603050405020304" pitchFamily="18" charset="0"/>
              </a:rPr>
              <a:t> an </a:t>
            </a:r>
            <a:r>
              <a:rPr lang="vi-VN" altLang="en-US" sz="4000" b="1" dirty="0" err="1">
                <a:solidFill>
                  <a:srgbClr val="7030A0"/>
                </a:solidFill>
                <a:latin typeface="Times New Roman" panose="02020603050405020304" pitchFamily="18" charset="0"/>
                <a:cs typeface="Times New Roman" panose="02020603050405020304" pitchFamily="18" charset="0"/>
              </a:rPr>
              <a:t>ủi</a:t>
            </a:r>
            <a:r>
              <a:rPr lang="vi-VN" altLang="en-US" sz="4000" b="1" dirty="0">
                <a:solidFill>
                  <a:srgbClr val="7030A0"/>
                </a:solidFill>
                <a:latin typeface="Times New Roman" panose="02020603050405020304" pitchFamily="18" charset="0"/>
                <a:cs typeface="Times New Roman" panose="02020603050405020304" pitchFamily="18" charset="0"/>
              </a:rPr>
              <a:t> em:</a:t>
            </a:r>
          </a:p>
          <a:p>
            <a:pPr algn="just"/>
            <a:r>
              <a:rPr lang="en-US"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a:solidFill>
                  <a:srgbClr val="7030A0"/>
                </a:solidFill>
                <a:latin typeface="Times New Roman" panose="02020603050405020304" pitchFamily="18" charset="0"/>
                <a:cs typeface="Times New Roman" panose="02020603050405020304" pitchFamily="18" charset="0"/>
              </a:rPr>
              <a:t>- Không, con không </a:t>
            </a:r>
            <a:r>
              <a:rPr lang="vi-VN" altLang="en-US" sz="4000" b="1" dirty="0" err="1">
                <a:solidFill>
                  <a:srgbClr val="7030A0"/>
                </a:solidFill>
                <a:latin typeface="Times New Roman" panose="02020603050405020304" pitchFamily="18" charset="0"/>
                <a:cs typeface="Times New Roman" panose="02020603050405020304" pitchFamily="18" charset="0"/>
              </a:rPr>
              <a:t>có</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lỗi</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Chẳng</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thuốc</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nào</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cứu</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nổi</a:t>
            </a:r>
            <a:r>
              <a:rPr lang="vi-VN" altLang="en-US" sz="4000" b="1" dirty="0">
                <a:solidFill>
                  <a:srgbClr val="7030A0"/>
                </a:solidFill>
                <a:latin typeface="Times New Roman" panose="02020603050405020304" pitchFamily="18" charset="0"/>
                <a:cs typeface="Times New Roman" panose="02020603050405020304" pitchFamily="18" charset="0"/>
              </a:rPr>
              <a:t> ông đâu. Ông </a:t>
            </a:r>
            <a:r>
              <a:rPr lang="vi-VN" altLang="en-US" sz="4000" b="1" dirty="0" err="1">
                <a:solidFill>
                  <a:srgbClr val="7030A0"/>
                </a:solidFill>
                <a:latin typeface="Times New Roman" panose="02020603050405020304" pitchFamily="18" charset="0"/>
                <a:cs typeface="Times New Roman" panose="02020603050405020304" pitchFamily="18" charset="0"/>
              </a:rPr>
              <a:t>đã</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mất</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từ</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lúc</a:t>
            </a:r>
            <a:r>
              <a:rPr lang="vi-VN" altLang="en-US" sz="4000" b="1" dirty="0">
                <a:solidFill>
                  <a:srgbClr val="7030A0"/>
                </a:solidFill>
                <a:latin typeface="Times New Roman" panose="02020603050405020304" pitchFamily="18" charset="0"/>
                <a:cs typeface="Times New Roman" panose="02020603050405020304" pitchFamily="18" charset="0"/>
              </a:rPr>
              <a:t> con </a:t>
            </a:r>
            <a:r>
              <a:rPr lang="vi-VN" altLang="en-US" sz="4000" b="1" dirty="0" err="1">
                <a:solidFill>
                  <a:srgbClr val="7030A0"/>
                </a:solidFill>
                <a:latin typeface="Times New Roman" panose="02020603050405020304" pitchFamily="18" charset="0"/>
                <a:cs typeface="Times New Roman" panose="02020603050405020304" pitchFamily="18" charset="0"/>
              </a:rPr>
              <a:t>vừa</a:t>
            </a:r>
            <a:r>
              <a:rPr lang="vi-VN" altLang="en-US" sz="4000" b="1" dirty="0">
                <a:solidFill>
                  <a:srgbClr val="7030A0"/>
                </a:solidFill>
                <a:latin typeface="Times New Roman" panose="02020603050405020304" pitchFamily="18" charset="0"/>
                <a:cs typeface="Times New Roman" panose="02020603050405020304" pitchFamily="18" charset="0"/>
              </a:rPr>
              <a:t> ra </a:t>
            </a:r>
            <a:r>
              <a:rPr lang="vi-VN" altLang="en-US" sz="4000" b="1" dirty="0" err="1">
                <a:solidFill>
                  <a:srgbClr val="7030A0"/>
                </a:solidFill>
                <a:latin typeface="Times New Roman" panose="02020603050405020304" pitchFamily="18" charset="0"/>
                <a:cs typeface="Times New Roman" panose="02020603050405020304" pitchFamily="18" charset="0"/>
              </a:rPr>
              <a:t>khỏi</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nhà</a:t>
            </a:r>
            <a:r>
              <a:rPr lang="vi-VN" altLang="en-US" sz="4000" b="1" dirty="0">
                <a:solidFill>
                  <a:srgbClr val="7030A0"/>
                </a:solidFill>
                <a:latin typeface="Times New Roman" panose="02020603050405020304" pitchFamily="18" charset="0"/>
                <a:cs typeface="Times New Roman" panose="02020603050405020304" pitchFamily="18" charset="0"/>
              </a:rPr>
              <a:t>.</a:t>
            </a:r>
          </a:p>
          <a:p>
            <a:pPr algn="just"/>
            <a:r>
              <a:rPr lang="vi-VN" altLang="en-US" sz="4000" b="1" dirty="0">
                <a:solidFill>
                  <a:srgbClr val="7030A0"/>
                </a:solidFill>
                <a:latin typeface="Times New Roman" panose="02020603050405020304" pitchFamily="18" charset="0"/>
                <a:cs typeface="Times New Roman" panose="02020603050405020304" pitchFamily="18" charset="0"/>
              </a:rPr>
              <a:t>      Nhưng An-</a:t>
            </a:r>
            <a:r>
              <a:rPr lang="vi-VN" altLang="en-US" sz="4000" b="1" dirty="0" err="1">
                <a:solidFill>
                  <a:srgbClr val="7030A0"/>
                </a:solidFill>
                <a:latin typeface="Times New Roman" panose="02020603050405020304" pitchFamily="18" charset="0"/>
                <a:cs typeface="Times New Roman" panose="02020603050405020304" pitchFamily="18" charset="0"/>
              </a:rPr>
              <a:t>đrây</a:t>
            </a:r>
            <a:r>
              <a:rPr lang="vi-VN" altLang="en-US" sz="4000" b="1" dirty="0">
                <a:solidFill>
                  <a:srgbClr val="7030A0"/>
                </a:solidFill>
                <a:latin typeface="Times New Roman" panose="02020603050405020304" pitchFamily="18" charset="0"/>
                <a:cs typeface="Times New Roman" panose="02020603050405020304" pitchFamily="18" charset="0"/>
              </a:rPr>
              <a:t>-ca không </a:t>
            </a:r>
            <a:r>
              <a:rPr lang="vi-VN" altLang="en-US" sz="4000" b="1" dirty="0" err="1">
                <a:solidFill>
                  <a:srgbClr val="7030A0"/>
                </a:solidFill>
                <a:latin typeface="Times New Roman" panose="02020603050405020304" pitchFamily="18" charset="0"/>
                <a:cs typeface="Times New Roman" panose="02020603050405020304" pitchFamily="18" charset="0"/>
              </a:rPr>
              <a:t>nghĩ</a:t>
            </a:r>
            <a:r>
              <a:rPr lang="vi-VN" altLang="en-US" sz="4000" b="1" dirty="0">
                <a:solidFill>
                  <a:srgbClr val="7030A0"/>
                </a:solidFill>
                <a:latin typeface="Times New Roman" panose="02020603050405020304" pitchFamily="18" charset="0"/>
                <a:cs typeface="Times New Roman" panose="02020603050405020304" pitchFamily="18" charset="0"/>
              </a:rPr>
              <a:t> như </a:t>
            </a:r>
            <a:r>
              <a:rPr lang="vi-VN" altLang="en-US" sz="4000" b="1" dirty="0" err="1">
                <a:solidFill>
                  <a:srgbClr val="7030A0"/>
                </a:solidFill>
                <a:latin typeface="Times New Roman" panose="02020603050405020304" pitchFamily="18" charset="0"/>
                <a:cs typeface="Times New Roman" panose="02020603050405020304" pitchFamily="18" charset="0"/>
              </a:rPr>
              <a:t>vậy</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Cả</a:t>
            </a:r>
            <a:r>
              <a:rPr lang="vi-VN" altLang="en-US" sz="4000" b="1" dirty="0">
                <a:solidFill>
                  <a:srgbClr val="7030A0"/>
                </a:solidFill>
                <a:latin typeface="Times New Roman" panose="02020603050405020304" pitchFamily="18" charset="0"/>
                <a:cs typeface="Times New Roman" panose="02020603050405020304" pitchFamily="18" charset="0"/>
              </a:rPr>
              <a:t> đêm </a:t>
            </a:r>
            <a:r>
              <a:rPr lang="vi-VN" altLang="en-US" sz="4000" b="1" dirty="0" err="1">
                <a:solidFill>
                  <a:srgbClr val="7030A0"/>
                </a:solidFill>
                <a:latin typeface="Times New Roman" panose="02020603050405020304" pitchFamily="18" charset="0"/>
                <a:cs typeface="Times New Roman" panose="02020603050405020304" pitchFamily="18" charset="0"/>
              </a:rPr>
              <a:t>đó</a:t>
            </a:r>
            <a:r>
              <a:rPr lang="vi-VN" altLang="en-US" sz="4000" b="1" dirty="0">
                <a:solidFill>
                  <a:srgbClr val="7030A0"/>
                </a:solidFill>
                <a:latin typeface="Times New Roman" panose="02020603050405020304" pitchFamily="18" charset="0"/>
                <a:cs typeface="Times New Roman" panose="02020603050405020304" pitchFamily="18" charset="0"/>
              </a:rPr>
              <a:t>, em </a:t>
            </a:r>
            <a:r>
              <a:rPr lang="vi-VN" altLang="en-US" sz="4000" b="1" dirty="0" err="1">
                <a:solidFill>
                  <a:srgbClr val="7030A0"/>
                </a:solidFill>
                <a:latin typeface="Times New Roman" panose="02020603050405020304" pitchFamily="18" charset="0"/>
                <a:cs typeface="Times New Roman" panose="02020603050405020304" pitchFamily="18" charset="0"/>
              </a:rPr>
              <a:t>ngồi</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nức</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nở</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dưới</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gốc</a:t>
            </a:r>
            <a:r>
              <a:rPr lang="vi-VN" altLang="en-US" sz="4000" b="1" dirty="0">
                <a:solidFill>
                  <a:srgbClr val="7030A0"/>
                </a:solidFill>
                <a:latin typeface="Times New Roman" panose="02020603050405020304" pitchFamily="18" charset="0"/>
                <a:cs typeface="Times New Roman" panose="02020603050405020304" pitchFamily="18" charset="0"/>
              </a:rPr>
              <a:t> cây </a:t>
            </a:r>
            <a:r>
              <a:rPr lang="vi-VN" altLang="en-US" sz="4000" b="1" dirty="0" err="1">
                <a:solidFill>
                  <a:srgbClr val="7030A0"/>
                </a:solidFill>
                <a:latin typeface="Times New Roman" panose="02020603050405020304" pitchFamily="18" charset="0"/>
                <a:cs typeface="Times New Roman" panose="02020603050405020304" pitchFamily="18" charset="0"/>
              </a:rPr>
              <a:t>táo</a:t>
            </a:r>
            <a:r>
              <a:rPr lang="vi-VN" altLang="en-US" sz="4000" b="1" dirty="0">
                <a:solidFill>
                  <a:srgbClr val="7030A0"/>
                </a:solidFill>
                <a:latin typeface="Times New Roman" panose="02020603050405020304" pitchFamily="18" charset="0"/>
                <a:cs typeface="Times New Roman" panose="02020603050405020304" pitchFamily="18" charset="0"/>
              </a:rPr>
              <a:t> do tay ông vun </a:t>
            </a:r>
            <a:r>
              <a:rPr lang="vi-VN" altLang="en-US" sz="4000" b="1" dirty="0" err="1">
                <a:solidFill>
                  <a:srgbClr val="7030A0"/>
                </a:solidFill>
                <a:latin typeface="Times New Roman" panose="02020603050405020304" pitchFamily="18" charset="0"/>
                <a:cs typeface="Times New Roman" panose="02020603050405020304" pitchFamily="18" charset="0"/>
              </a:rPr>
              <a:t>trồng</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Mãi</a:t>
            </a:r>
            <a:r>
              <a:rPr lang="vi-VN" altLang="en-US" sz="4000" b="1" dirty="0">
                <a:solidFill>
                  <a:srgbClr val="7030A0"/>
                </a:solidFill>
                <a:latin typeface="Times New Roman" panose="02020603050405020304" pitchFamily="18" charset="0"/>
                <a:cs typeface="Times New Roman" panose="02020603050405020304" pitchFamily="18" charset="0"/>
              </a:rPr>
              <a:t> sau </a:t>
            </a:r>
            <a:r>
              <a:rPr lang="vi-VN" altLang="en-US" sz="4000" b="1" dirty="0" err="1">
                <a:solidFill>
                  <a:srgbClr val="7030A0"/>
                </a:solidFill>
                <a:latin typeface="Times New Roman" panose="02020603050405020304" pitchFamily="18" charset="0"/>
                <a:cs typeface="Times New Roman" panose="02020603050405020304" pitchFamily="18" charset="0"/>
              </a:rPr>
              <a:t>này</a:t>
            </a:r>
            <a:r>
              <a:rPr lang="vi-VN" altLang="en-US" sz="4000" b="1" dirty="0">
                <a:solidFill>
                  <a:srgbClr val="7030A0"/>
                </a:solidFill>
                <a:latin typeface="Times New Roman" panose="02020603050405020304" pitchFamily="18" charset="0"/>
                <a:cs typeface="Times New Roman" panose="02020603050405020304" pitchFamily="18" charset="0"/>
              </a:rPr>
              <a:t>, khi </a:t>
            </a:r>
            <a:r>
              <a:rPr lang="vi-VN" altLang="en-US" sz="4000" b="1" dirty="0" err="1">
                <a:solidFill>
                  <a:srgbClr val="7030A0"/>
                </a:solidFill>
                <a:latin typeface="Times New Roman" panose="02020603050405020304" pitchFamily="18" charset="0"/>
                <a:cs typeface="Times New Roman" panose="02020603050405020304" pitchFamily="18" charset="0"/>
              </a:rPr>
              <a:t>đã</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lớn</a:t>
            </a:r>
            <a:r>
              <a:rPr lang="vi-VN" altLang="en-US" sz="4000" b="1" dirty="0">
                <a:solidFill>
                  <a:srgbClr val="7030A0"/>
                </a:solidFill>
                <a:latin typeface="Times New Roman" panose="02020603050405020304" pitchFamily="18" charset="0"/>
                <a:cs typeface="Times New Roman" panose="02020603050405020304" pitchFamily="18" charset="0"/>
              </a:rPr>
              <a:t>, em </a:t>
            </a:r>
            <a:r>
              <a:rPr lang="vi-VN" altLang="en-US" sz="4000" b="1" dirty="0" err="1">
                <a:solidFill>
                  <a:srgbClr val="7030A0"/>
                </a:solidFill>
                <a:latin typeface="Times New Roman" panose="02020603050405020304" pitchFamily="18" charset="0"/>
                <a:cs typeface="Times New Roman" panose="02020603050405020304" pitchFamily="18" charset="0"/>
              </a:rPr>
              <a:t>vẫn</a:t>
            </a:r>
            <a:r>
              <a:rPr lang="vi-VN" altLang="en-US" sz="4000" b="1" dirty="0">
                <a:solidFill>
                  <a:srgbClr val="7030A0"/>
                </a:solidFill>
                <a:latin typeface="Times New Roman" panose="02020603050405020304" pitchFamily="18" charset="0"/>
                <a:cs typeface="Times New Roman" panose="02020603050405020304" pitchFamily="18" charset="0"/>
              </a:rPr>
              <a:t> luôn </a:t>
            </a:r>
            <a:r>
              <a:rPr lang="vi-VN" altLang="en-US" sz="4000" b="1" dirty="0" err="1">
                <a:solidFill>
                  <a:srgbClr val="7030A0"/>
                </a:solidFill>
                <a:latin typeface="Times New Roman" panose="02020603050405020304" pitchFamily="18" charset="0"/>
                <a:cs typeface="Times New Roman" panose="02020603050405020304" pitchFamily="18" charset="0"/>
              </a:rPr>
              <a:t>tự</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dằn</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vặt</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Giá</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mình</a:t>
            </a:r>
            <a:r>
              <a:rPr lang="vi-VN" altLang="en-US" sz="4000" b="1" dirty="0">
                <a:solidFill>
                  <a:srgbClr val="7030A0"/>
                </a:solidFill>
                <a:latin typeface="Times New Roman" panose="02020603050405020304" pitchFamily="18" charset="0"/>
                <a:cs typeface="Times New Roman" panose="02020603050405020304" pitchFamily="18" charset="0"/>
              </a:rPr>
              <a:t> mua </a:t>
            </a:r>
            <a:r>
              <a:rPr lang="vi-VN" altLang="en-US" sz="4000" b="1" dirty="0" err="1">
                <a:solidFill>
                  <a:srgbClr val="7030A0"/>
                </a:solidFill>
                <a:latin typeface="Times New Roman" panose="02020603050405020304" pitchFamily="18" charset="0"/>
                <a:cs typeface="Times New Roman" panose="02020603050405020304" pitchFamily="18" charset="0"/>
              </a:rPr>
              <a:t>thuốc</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về</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kịp</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thì</a:t>
            </a:r>
            <a:r>
              <a:rPr lang="vi-VN" altLang="en-US" sz="4000" b="1" dirty="0">
                <a:solidFill>
                  <a:srgbClr val="7030A0"/>
                </a:solidFill>
                <a:latin typeface="Times New Roman" panose="02020603050405020304" pitchFamily="18" charset="0"/>
                <a:cs typeface="Times New Roman" panose="02020603050405020304" pitchFamily="18" charset="0"/>
              </a:rPr>
              <a:t> ông </a:t>
            </a:r>
            <a:r>
              <a:rPr lang="vi-VN" altLang="en-US" sz="4000" b="1" dirty="0" err="1">
                <a:solidFill>
                  <a:srgbClr val="7030A0"/>
                </a:solidFill>
                <a:latin typeface="Times New Roman" panose="02020603050405020304" pitchFamily="18" charset="0"/>
                <a:cs typeface="Times New Roman" panose="02020603050405020304" pitchFamily="18" charset="0"/>
              </a:rPr>
              <a:t>còn</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sống</a:t>
            </a:r>
            <a:r>
              <a:rPr lang="vi-VN" altLang="en-US" sz="4000" b="1" dirty="0">
                <a:solidFill>
                  <a:srgbClr val="7030A0"/>
                </a:solidFill>
                <a:latin typeface="Times New Roman" panose="02020603050405020304" pitchFamily="18" charset="0"/>
                <a:cs typeface="Times New Roman" panose="02020603050405020304" pitchFamily="18" charset="0"/>
              </a:rPr>
              <a:t> thêm </a:t>
            </a:r>
            <a:r>
              <a:rPr lang="vi-VN" altLang="en-US" sz="4000" b="1" dirty="0" err="1">
                <a:solidFill>
                  <a:srgbClr val="7030A0"/>
                </a:solidFill>
                <a:latin typeface="Times New Roman" panose="02020603050405020304" pitchFamily="18" charset="0"/>
                <a:cs typeface="Times New Roman" panose="02020603050405020304" pitchFamily="18" charset="0"/>
              </a:rPr>
              <a:t>được</a:t>
            </a:r>
            <a:r>
              <a:rPr lang="vi-VN" altLang="en-US" sz="4000" b="1" dirty="0">
                <a:solidFill>
                  <a:srgbClr val="7030A0"/>
                </a:solidFill>
                <a:latin typeface="Times New Roman" panose="02020603050405020304" pitchFamily="18" charset="0"/>
                <a:cs typeface="Times New Roman" panose="02020603050405020304" pitchFamily="18" charset="0"/>
              </a:rPr>
              <a:t> </a:t>
            </a:r>
            <a:r>
              <a:rPr lang="vi-VN" altLang="en-US" sz="4000" b="1" dirty="0" err="1">
                <a:solidFill>
                  <a:srgbClr val="7030A0"/>
                </a:solidFill>
                <a:latin typeface="Times New Roman" panose="02020603050405020304" pitchFamily="18" charset="0"/>
                <a:cs typeface="Times New Roman" panose="02020603050405020304" pitchFamily="18" charset="0"/>
              </a:rPr>
              <a:t>ít</a:t>
            </a:r>
            <a:r>
              <a:rPr lang="vi-VN" altLang="en-US" sz="4000" b="1" dirty="0">
                <a:solidFill>
                  <a:srgbClr val="7030A0"/>
                </a:solidFill>
                <a:latin typeface="Times New Roman" panose="02020603050405020304" pitchFamily="18" charset="0"/>
                <a:cs typeface="Times New Roman" panose="02020603050405020304" pitchFamily="18" charset="0"/>
              </a:rPr>
              <a:t> năm </a:t>
            </a:r>
            <a:r>
              <a:rPr lang="vi-VN" altLang="en-US" sz="4000" b="1" dirty="0" err="1">
                <a:solidFill>
                  <a:srgbClr val="7030A0"/>
                </a:solidFill>
                <a:latin typeface="Times New Roman" panose="02020603050405020304" pitchFamily="18" charset="0"/>
                <a:cs typeface="Times New Roman" panose="02020603050405020304" pitchFamily="18" charset="0"/>
              </a:rPr>
              <a:t>nữa</a:t>
            </a:r>
            <a:r>
              <a:rPr lang="vi-VN" altLang="en-US" sz="4000" b="1" dirty="0">
                <a:solidFill>
                  <a:srgbClr val="7030A0"/>
                </a:solidFill>
                <a:latin typeface="Times New Roman" panose="02020603050405020304" pitchFamily="18" charset="0"/>
                <a:cs typeface="Times New Roman" panose="02020603050405020304" pitchFamily="18" charset="0"/>
              </a:rPr>
              <a:t>!"</a:t>
            </a:r>
            <a:endParaRPr lang="en-US" altLang="en-US" sz="4000" dirty="0">
              <a:solidFill>
                <a:srgbClr val="7030A0"/>
              </a:solidFill>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90425FC0-2D8A-493D-A985-BAD20C95C415}"/>
              </a:ext>
            </a:extLst>
          </p:cNvPr>
          <p:cNvSpPr txBox="1"/>
          <p:nvPr/>
        </p:nvSpPr>
        <p:spPr>
          <a:xfrm>
            <a:off x="369855" y="8191500"/>
            <a:ext cx="13873485" cy="646331"/>
          </a:xfrm>
          <a:prstGeom prst="rect">
            <a:avLst/>
          </a:prstGeom>
          <a:noFill/>
        </p:spPr>
        <p:txBody>
          <a:bodyPr wrap="square">
            <a:spAutoFit/>
          </a:bodyPr>
          <a:lstStyle/>
          <a:p>
            <a:r>
              <a:rPr lang="en-US" sz="3600" b="1" i="1" dirty="0" err="1">
                <a:solidFill>
                  <a:srgbClr val="FF0000"/>
                </a:solidFill>
                <a:latin typeface="Times New Roman" panose="02020603050405020304" pitchFamily="18" charset="0"/>
                <a:cs typeface="Times New Roman" panose="02020603050405020304" pitchFamily="18" charset="0"/>
              </a:rPr>
              <a:t>Chuyện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xảy</a:t>
            </a:r>
            <a:r>
              <a:rPr lang="en-US" sz="3600" b="1" i="1" dirty="0">
                <a:solidFill>
                  <a:srgbClr val="FF0000"/>
                </a:solidFill>
                <a:latin typeface="Times New Roman" panose="02020603050405020304" pitchFamily="18" charset="0"/>
                <a:cs typeface="Times New Roman" panose="02020603050405020304" pitchFamily="18" charset="0"/>
              </a:rPr>
              <a:t> ra </a:t>
            </a:r>
            <a:r>
              <a:rPr lang="en-US" sz="3600" b="1" i="1" dirty="0" err="1">
                <a:solidFill>
                  <a:srgbClr val="FF0000"/>
                </a:solidFill>
                <a:latin typeface="Times New Roman" panose="02020603050405020304" pitchFamily="18" charset="0"/>
                <a:cs typeface="Times New Roman" panose="02020603050405020304" pitchFamily="18" charset="0"/>
              </a:rPr>
              <a:t>khi</a:t>
            </a:r>
            <a:r>
              <a:rPr lang="en-US" sz="3600" b="1" i="1" dirty="0">
                <a:solidFill>
                  <a:srgbClr val="FF0000"/>
                </a:solidFill>
                <a:latin typeface="Times New Roman" panose="02020603050405020304" pitchFamily="18" charset="0"/>
                <a:cs typeface="Times New Roman" panose="02020603050405020304" pitchFamily="18" charset="0"/>
              </a:rPr>
              <a:t> An – </a:t>
            </a:r>
            <a:r>
              <a:rPr lang="en-US" sz="3600" b="1" i="1" dirty="0" err="1">
                <a:solidFill>
                  <a:srgbClr val="FF0000"/>
                </a:solidFill>
                <a:latin typeface="Times New Roman" panose="02020603050405020304" pitchFamily="18" charset="0"/>
                <a:cs typeface="Times New Roman" panose="02020603050405020304" pitchFamily="18" charset="0"/>
              </a:rPr>
              <a:t>đrây</a:t>
            </a:r>
            <a:r>
              <a:rPr lang="en-US" sz="3600" b="1" i="1" dirty="0">
                <a:solidFill>
                  <a:srgbClr val="FF0000"/>
                </a:solidFill>
                <a:latin typeface="Times New Roman" panose="02020603050405020304" pitchFamily="18" charset="0"/>
                <a:cs typeface="Times New Roman" panose="02020603050405020304" pitchFamily="18" charset="0"/>
              </a:rPr>
              <a:t> ca </a:t>
            </a:r>
            <a:r>
              <a:rPr lang="en-US" sz="3600" b="1" i="1" dirty="0" err="1">
                <a:solidFill>
                  <a:srgbClr val="FF0000"/>
                </a:solidFill>
                <a:latin typeface="Times New Roman" panose="02020603050405020304" pitchFamily="18" charset="0"/>
                <a:cs typeface="Times New Roman" panose="02020603050405020304" pitchFamily="18" charset="0"/>
              </a:rPr>
              <a:t>mang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thuốc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về</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nhà</a:t>
            </a:r>
            <a:r>
              <a:rPr lang="en-US" sz="3600" b="1" i="1" dirty="0">
                <a:solidFill>
                  <a:srgbClr val="FF0000"/>
                </a:solidFill>
                <a:latin typeface="Times New Roman" panose="02020603050405020304" pitchFamily="18" charset="0"/>
                <a:cs typeface="Times New Roman" panose="02020603050405020304" pitchFamily="18" charset="0"/>
              </a:rPr>
              <a:t>?</a:t>
            </a:r>
          </a:p>
        </p:txBody>
      </p:sp>
      <p:sp>
        <p:nvSpPr>
          <p:cNvPr id="6" name="TextBox 9">
            <a:extLst>
              <a:ext uri="{FF2B5EF4-FFF2-40B4-BE49-F238E27FC236}">
                <a16:creationId xmlns:a16="http://schemas.microsoft.com/office/drawing/2014/main" id="{96987CB5-F015-435B-9E98-61BFCE646C8C}"/>
              </a:ext>
            </a:extLst>
          </p:cNvPr>
          <p:cNvSpPr txBox="1">
            <a:spLocks noChangeArrowheads="1"/>
          </p:cNvSpPr>
          <p:nvPr/>
        </p:nvSpPr>
        <p:spPr bwMode="auto">
          <a:xfrm>
            <a:off x="-3124200" y="7276564"/>
            <a:ext cx="14866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err="1">
                <a:solidFill>
                  <a:srgbClr val="002060"/>
                </a:solidFill>
                <a:latin typeface="Times New Roman" panose="02020603050405020304" pitchFamily="18" charset="0"/>
                <a:cs typeface="Times New Roman" panose="02020603050405020304" pitchFamily="18" charset="0"/>
              </a:rPr>
              <a:t>Đọc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thầm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đoạn</a:t>
            </a:r>
            <a:r>
              <a:rPr lang="en-US" altLang="en-US" sz="3600" b="1" dirty="0">
                <a:solidFill>
                  <a:srgbClr val="002060"/>
                </a:solidFill>
                <a:latin typeface="Times New Roman" panose="02020603050405020304" pitchFamily="18" charset="0"/>
                <a:cs typeface="Times New Roman" panose="02020603050405020304" pitchFamily="18" charset="0"/>
              </a:rPr>
              <a:t> 1 </a:t>
            </a:r>
            <a:r>
              <a:rPr lang="en-US" altLang="en-US" sz="3600" b="1" dirty="0" err="1">
                <a:solidFill>
                  <a:srgbClr val="002060"/>
                </a:solidFill>
                <a:latin typeface="Times New Roman" panose="02020603050405020304" pitchFamily="18" charset="0"/>
                <a:cs typeface="Times New Roman" panose="02020603050405020304" pitchFamily="18" charset="0"/>
              </a:rPr>
              <a:t>và</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trả</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lời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các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câu</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hỏi</a:t>
            </a:r>
            <a:r>
              <a:rPr lang="en-US" altLang="en-US" sz="3600" b="1" dirty="0">
                <a:solidFill>
                  <a:srgbClr val="002060"/>
                </a:solidFill>
                <a:latin typeface="Times New Roman" panose="02020603050405020304" pitchFamily="18" charset="0"/>
                <a:cs typeface="Times New Roman" panose="02020603050405020304" pitchFamily="18" charset="0"/>
              </a:rPr>
              <a:t> :</a:t>
            </a:r>
          </a:p>
        </p:txBody>
      </p:sp>
      <p:cxnSp>
        <p:nvCxnSpPr>
          <p:cNvPr id="7" name="Đường nối Thẳng 6">
            <a:extLst>
              <a:ext uri="{FF2B5EF4-FFF2-40B4-BE49-F238E27FC236}">
                <a16:creationId xmlns:a16="http://schemas.microsoft.com/office/drawing/2014/main" id="{8AA931DA-7708-43A7-9FD2-642F479204D2}"/>
              </a:ext>
            </a:extLst>
          </p:cNvPr>
          <p:cNvCxnSpPr>
            <a:cxnSpLocks/>
          </p:cNvCxnSpPr>
          <p:nvPr/>
        </p:nvCxnSpPr>
        <p:spPr>
          <a:xfrm>
            <a:off x="7772400" y="1485900"/>
            <a:ext cx="100774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8">
            <a:extLst>
              <a:ext uri="{FF2B5EF4-FFF2-40B4-BE49-F238E27FC236}">
                <a16:creationId xmlns:a16="http://schemas.microsoft.com/office/drawing/2014/main" id="{173784F4-3536-44E7-ADD7-3D0A2CAF118F}"/>
              </a:ext>
            </a:extLst>
          </p:cNvPr>
          <p:cNvCxnSpPr>
            <a:cxnSpLocks/>
          </p:cNvCxnSpPr>
          <p:nvPr/>
        </p:nvCxnSpPr>
        <p:spPr>
          <a:xfrm>
            <a:off x="2362200" y="2095500"/>
            <a:ext cx="31265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Hộp Văn bản 13">
            <a:extLst>
              <a:ext uri="{FF2B5EF4-FFF2-40B4-BE49-F238E27FC236}">
                <a16:creationId xmlns:a16="http://schemas.microsoft.com/office/drawing/2014/main" id="{3A97F782-AD7B-4ECA-8A1B-2884018F60E4}"/>
              </a:ext>
            </a:extLst>
          </p:cNvPr>
          <p:cNvSpPr txBox="1"/>
          <p:nvPr/>
        </p:nvSpPr>
        <p:spPr>
          <a:xfrm>
            <a:off x="348084" y="8119670"/>
            <a:ext cx="16107747" cy="646331"/>
          </a:xfrm>
          <a:prstGeom prst="rect">
            <a:avLst/>
          </a:prstGeom>
          <a:noFill/>
        </p:spPr>
        <p:txBody>
          <a:bodyPr wrap="square">
            <a:spAutoFit/>
          </a:bodyPr>
          <a:lstStyle/>
          <a:p>
            <a:r>
              <a:rPr lang="en-US" sz="3600" b="1" i="1" dirty="0">
                <a:solidFill>
                  <a:srgbClr val="FF0000"/>
                </a:solidFill>
                <a:latin typeface="Times New Roman" panose="02020603050405020304" pitchFamily="18" charset="0"/>
                <a:cs typeface="Times New Roman" panose="02020603050405020304" pitchFamily="18" charset="0"/>
              </a:rPr>
              <a:t>Khi </a:t>
            </a:r>
            <a:r>
              <a:rPr lang="en-US" sz="3600" b="1" i="1" dirty="0" err="1">
                <a:solidFill>
                  <a:srgbClr val="FF0000"/>
                </a:solidFill>
                <a:latin typeface="Times New Roman" panose="02020603050405020304" pitchFamily="18" charset="0"/>
                <a:cs typeface="Times New Roman" panose="02020603050405020304" pitchFamily="18" charset="0"/>
              </a:rPr>
              <a:t>thấy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ông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đã</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mất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mẹ</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đang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khóc</a:t>
            </a:r>
            <a:r>
              <a:rPr lang="en-US" sz="3600" b="1" i="1" dirty="0">
                <a:solidFill>
                  <a:srgbClr val="FF0000"/>
                </a:solidFill>
                <a:latin typeface="Times New Roman" panose="02020603050405020304" pitchFamily="18" charset="0"/>
                <a:cs typeface="Times New Roman" panose="02020603050405020304" pitchFamily="18" charset="0"/>
              </a:rPr>
              <a:t>, An-</a:t>
            </a:r>
            <a:r>
              <a:rPr lang="en-US" sz="3600" b="1" i="1" dirty="0" err="1">
                <a:solidFill>
                  <a:srgbClr val="FF0000"/>
                </a:solidFill>
                <a:latin typeface="Times New Roman" panose="02020603050405020304" pitchFamily="18" charset="0"/>
                <a:cs typeface="Times New Roman" panose="02020603050405020304" pitchFamily="18" charset="0"/>
              </a:rPr>
              <a:t>đrây</a:t>
            </a:r>
            <a:r>
              <a:rPr lang="en-US" sz="3600" b="1" i="1" dirty="0">
                <a:solidFill>
                  <a:srgbClr val="FF0000"/>
                </a:solidFill>
                <a:latin typeface="Times New Roman" panose="02020603050405020304" pitchFamily="18" charset="0"/>
                <a:cs typeface="Times New Roman" panose="02020603050405020304" pitchFamily="18" charset="0"/>
              </a:rPr>
              <a:t>-ca </a:t>
            </a:r>
            <a:r>
              <a:rPr lang="en-US" sz="3600" b="1" i="1" dirty="0" err="1">
                <a:solidFill>
                  <a:srgbClr val="FF0000"/>
                </a:solidFill>
                <a:latin typeface="Times New Roman" panose="02020603050405020304" pitchFamily="18" charset="0"/>
                <a:cs typeface="Times New Roman" panose="02020603050405020304" pitchFamily="18" charset="0"/>
              </a:rPr>
              <a:t>đã</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nghĩ</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như</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thế</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nào</a:t>
            </a:r>
            <a:r>
              <a:rPr lang="en-US" sz="3600" b="1" i="1" dirty="0">
                <a:solidFill>
                  <a:srgbClr val="FF0000"/>
                </a:solidFill>
                <a:latin typeface="Times New Roman" panose="02020603050405020304" pitchFamily="18" charset="0"/>
                <a:cs typeface="Times New Roman" panose="02020603050405020304" pitchFamily="18" charset="0"/>
              </a:rPr>
              <a:t>?</a:t>
            </a:r>
          </a:p>
        </p:txBody>
      </p:sp>
      <p:cxnSp>
        <p:nvCxnSpPr>
          <p:cNvPr id="15" name="Đường nối Thẳng 14">
            <a:extLst>
              <a:ext uri="{FF2B5EF4-FFF2-40B4-BE49-F238E27FC236}">
                <a16:creationId xmlns:a16="http://schemas.microsoft.com/office/drawing/2014/main" id="{EA27441F-A0F4-44A7-AE21-86DC781CAD43}"/>
              </a:ext>
            </a:extLst>
          </p:cNvPr>
          <p:cNvCxnSpPr>
            <a:cxnSpLocks/>
          </p:cNvCxnSpPr>
          <p:nvPr/>
        </p:nvCxnSpPr>
        <p:spPr>
          <a:xfrm>
            <a:off x="6172200" y="2095500"/>
            <a:ext cx="114300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Đường nối Thẳng 17">
            <a:extLst>
              <a:ext uri="{FF2B5EF4-FFF2-40B4-BE49-F238E27FC236}">
                <a16:creationId xmlns:a16="http://schemas.microsoft.com/office/drawing/2014/main" id="{BFEDAFD1-7890-4A05-AFC4-1C30F4F03ADF}"/>
              </a:ext>
            </a:extLst>
          </p:cNvPr>
          <p:cNvCxnSpPr>
            <a:cxnSpLocks/>
          </p:cNvCxnSpPr>
          <p:nvPr/>
        </p:nvCxnSpPr>
        <p:spPr>
          <a:xfrm>
            <a:off x="4953000" y="2763982"/>
            <a:ext cx="9082520" cy="588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Hộp Văn bản 19">
            <a:extLst>
              <a:ext uri="{FF2B5EF4-FFF2-40B4-BE49-F238E27FC236}">
                <a16:creationId xmlns:a16="http://schemas.microsoft.com/office/drawing/2014/main" id="{27EAA149-DA85-4473-8F8F-3A5EECBE3231}"/>
              </a:ext>
            </a:extLst>
          </p:cNvPr>
          <p:cNvSpPr txBox="1"/>
          <p:nvPr/>
        </p:nvSpPr>
        <p:spPr>
          <a:xfrm>
            <a:off x="400132" y="8139538"/>
            <a:ext cx="14302003" cy="646331"/>
          </a:xfrm>
          <a:prstGeom prst="rect">
            <a:avLst/>
          </a:prstGeom>
          <a:noFill/>
        </p:spPr>
        <p:txBody>
          <a:bodyPr wrap="square">
            <a:spAutoFit/>
          </a:bodyPr>
          <a:lstStyle/>
          <a:p>
            <a:r>
              <a:rPr lang="en-US" sz="3600" b="1" i="1" dirty="0">
                <a:solidFill>
                  <a:srgbClr val="FF0000"/>
                </a:solidFill>
                <a:latin typeface="Times New Roman" panose="02020603050405020304" pitchFamily="18" charset="0"/>
                <a:cs typeface="Times New Roman" panose="02020603050405020304" pitchFamily="18" charset="0"/>
              </a:rPr>
              <a:t>Khi </a:t>
            </a:r>
            <a:r>
              <a:rPr lang="en-US" sz="3600" b="1" i="1" dirty="0" err="1">
                <a:solidFill>
                  <a:srgbClr val="FF0000"/>
                </a:solidFill>
                <a:latin typeface="Times New Roman" panose="02020603050405020304" pitchFamily="18" charset="0"/>
                <a:cs typeface="Times New Roman" panose="02020603050405020304" pitchFamily="18" charset="0"/>
              </a:rPr>
              <a:t>nghe</a:t>
            </a:r>
            <a:r>
              <a:rPr lang="en-US" sz="3600" b="1" i="1" dirty="0">
                <a:solidFill>
                  <a:srgbClr val="FF0000"/>
                </a:solidFill>
                <a:latin typeface="Times New Roman" panose="02020603050405020304" pitchFamily="18" charset="0"/>
                <a:cs typeface="Times New Roman" panose="02020603050405020304" pitchFamily="18" charset="0"/>
              </a:rPr>
              <a:t> con </a:t>
            </a:r>
            <a:r>
              <a:rPr lang="en-US" sz="3600" b="1" i="1" dirty="0" err="1">
                <a:solidFill>
                  <a:srgbClr val="FF0000"/>
                </a:solidFill>
                <a:latin typeface="Times New Roman" panose="02020603050405020304" pitchFamily="18" charset="0"/>
                <a:cs typeface="Times New Roman" panose="02020603050405020304" pitchFamily="18" charset="0"/>
              </a:rPr>
              <a:t>kể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mẹ</a:t>
            </a:r>
            <a:r>
              <a:rPr lang="en-US" sz="3600" b="1" i="1" dirty="0">
                <a:solidFill>
                  <a:srgbClr val="FF0000"/>
                </a:solidFill>
                <a:latin typeface="Times New Roman" panose="02020603050405020304" pitchFamily="18" charset="0"/>
                <a:cs typeface="Times New Roman" panose="02020603050405020304" pitchFamily="18" charset="0"/>
              </a:rPr>
              <a:t> An-</a:t>
            </a:r>
            <a:r>
              <a:rPr lang="en-US" sz="3600" b="1" i="1" dirty="0" err="1">
                <a:solidFill>
                  <a:srgbClr val="FF0000"/>
                </a:solidFill>
                <a:latin typeface="Times New Roman" panose="02020603050405020304" pitchFamily="18" charset="0"/>
                <a:cs typeface="Times New Roman" panose="02020603050405020304" pitchFamily="18" charset="0"/>
              </a:rPr>
              <a:t>đrây</a:t>
            </a:r>
            <a:r>
              <a:rPr lang="en-US" sz="3600" b="1" i="1" dirty="0">
                <a:solidFill>
                  <a:srgbClr val="FF0000"/>
                </a:solidFill>
                <a:latin typeface="Times New Roman" panose="02020603050405020304" pitchFamily="18" charset="0"/>
                <a:cs typeface="Times New Roman" panose="02020603050405020304" pitchFamily="18" charset="0"/>
              </a:rPr>
              <a:t>-ca </a:t>
            </a:r>
            <a:r>
              <a:rPr lang="en-US" sz="3600" b="1" i="1" dirty="0" err="1">
                <a:solidFill>
                  <a:srgbClr val="FF0000"/>
                </a:solidFill>
                <a:latin typeface="Times New Roman" panose="02020603050405020304" pitchFamily="18" charset="0"/>
                <a:cs typeface="Times New Roman" panose="02020603050405020304" pitchFamily="18" charset="0"/>
              </a:rPr>
              <a:t>có</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thái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độ</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như</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thế</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nào</a:t>
            </a:r>
            <a:r>
              <a:rPr lang="en-US" sz="3600" b="1" i="1" dirty="0">
                <a:solidFill>
                  <a:srgbClr val="FF0000"/>
                </a:solidFill>
                <a:latin typeface="Times New Roman" panose="02020603050405020304" pitchFamily="18" charset="0"/>
                <a:cs typeface="Times New Roman" panose="02020603050405020304" pitchFamily="18" charset="0"/>
              </a:rPr>
              <a:t>?</a:t>
            </a:r>
          </a:p>
        </p:txBody>
      </p:sp>
      <p:cxnSp>
        <p:nvCxnSpPr>
          <p:cNvPr id="21" name="Đường nối Thẳng 20">
            <a:extLst>
              <a:ext uri="{FF2B5EF4-FFF2-40B4-BE49-F238E27FC236}">
                <a16:creationId xmlns:a16="http://schemas.microsoft.com/office/drawing/2014/main" id="{AE4D680C-E60B-4CFF-824E-CF27F4301F62}"/>
              </a:ext>
            </a:extLst>
          </p:cNvPr>
          <p:cNvCxnSpPr>
            <a:cxnSpLocks/>
          </p:cNvCxnSpPr>
          <p:nvPr/>
        </p:nvCxnSpPr>
        <p:spPr>
          <a:xfrm>
            <a:off x="15399327" y="2763982"/>
            <a:ext cx="169545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7306E79F-1BA6-4335-BBA6-628985051DC9}"/>
              </a:ext>
            </a:extLst>
          </p:cNvPr>
          <p:cNvCxnSpPr>
            <a:cxnSpLocks/>
          </p:cNvCxnSpPr>
          <p:nvPr/>
        </p:nvCxnSpPr>
        <p:spPr>
          <a:xfrm>
            <a:off x="2281129" y="3924300"/>
            <a:ext cx="389107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281D9526-7338-4DC4-8600-0A57263AFF4B}"/>
              </a:ext>
            </a:extLst>
          </p:cNvPr>
          <p:cNvCxnSpPr>
            <a:cxnSpLocks/>
          </p:cNvCxnSpPr>
          <p:nvPr/>
        </p:nvCxnSpPr>
        <p:spPr>
          <a:xfrm>
            <a:off x="15399327" y="3314700"/>
            <a:ext cx="17526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30411023-1370-464D-B6B5-62046B9AE789}"/>
              </a:ext>
            </a:extLst>
          </p:cNvPr>
          <p:cNvCxnSpPr>
            <a:cxnSpLocks/>
          </p:cNvCxnSpPr>
          <p:nvPr/>
        </p:nvCxnSpPr>
        <p:spPr>
          <a:xfrm>
            <a:off x="1951379" y="4533900"/>
            <a:ext cx="707480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Hộp Văn bản 31">
            <a:extLst>
              <a:ext uri="{FF2B5EF4-FFF2-40B4-BE49-F238E27FC236}">
                <a16:creationId xmlns:a16="http://schemas.microsoft.com/office/drawing/2014/main" id="{5CDA5B7B-BB3E-4A2C-910C-ED72C4351DBE}"/>
              </a:ext>
            </a:extLst>
          </p:cNvPr>
          <p:cNvSpPr txBox="1"/>
          <p:nvPr/>
        </p:nvSpPr>
        <p:spPr>
          <a:xfrm>
            <a:off x="130752" y="8172598"/>
            <a:ext cx="13904768" cy="646331"/>
          </a:xfrm>
          <a:prstGeom prst="rect">
            <a:avLst/>
          </a:prstGeom>
          <a:noFill/>
        </p:spPr>
        <p:txBody>
          <a:bodyPr wrap="square">
            <a:spAutoFit/>
          </a:bodyPr>
          <a:lstStyle/>
          <a:p>
            <a:r>
              <a:rPr lang="en-US" sz="3600" b="1" i="1" dirty="0">
                <a:solidFill>
                  <a:srgbClr val="FF0000"/>
                </a:solidFill>
                <a:latin typeface="Times New Roman" panose="02020603050405020304" pitchFamily="18" charset="0"/>
                <a:cs typeface="Times New Roman" panose="02020603050405020304" pitchFamily="18" charset="0"/>
              </a:rPr>
              <a:t>An-</a:t>
            </a:r>
            <a:r>
              <a:rPr lang="en-US" sz="3600" b="1" i="1" dirty="0" err="1">
                <a:solidFill>
                  <a:srgbClr val="FF0000"/>
                </a:solidFill>
                <a:latin typeface="Times New Roman" panose="02020603050405020304" pitchFamily="18" charset="0"/>
                <a:cs typeface="Times New Roman" panose="02020603050405020304" pitchFamily="18" charset="0"/>
              </a:rPr>
              <a:t>đrây</a:t>
            </a:r>
            <a:r>
              <a:rPr lang="en-US" sz="3600" b="1" i="1" dirty="0">
                <a:solidFill>
                  <a:srgbClr val="FF0000"/>
                </a:solidFill>
                <a:latin typeface="Times New Roman" panose="02020603050405020304" pitchFamily="18" charset="0"/>
                <a:cs typeface="Times New Roman" panose="02020603050405020304" pitchFamily="18" charset="0"/>
              </a:rPr>
              <a:t>-ca </a:t>
            </a:r>
            <a:r>
              <a:rPr lang="en-US" sz="3600" b="1" i="1" dirty="0" err="1">
                <a:solidFill>
                  <a:srgbClr val="FF0000"/>
                </a:solidFill>
                <a:latin typeface="Times New Roman" panose="02020603050405020304" pitchFamily="18" charset="0"/>
                <a:cs typeface="Times New Roman" panose="02020603050405020304" pitchFamily="18" charset="0"/>
              </a:rPr>
              <a:t>tự</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nghĩ</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như</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thế</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nào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và</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cậu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đã</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hiện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thái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độ</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a:t>
            </a:r>
          </a:p>
        </p:txBody>
      </p:sp>
      <p:cxnSp>
        <p:nvCxnSpPr>
          <p:cNvPr id="33" name="Đường nối Thẳng 32">
            <a:extLst>
              <a:ext uri="{FF2B5EF4-FFF2-40B4-BE49-F238E27FC236}">
                <a16:creationId xmlns:a16="http://schemas.microsoft.com/office/drawing/2014/main" id="{A1CF7CA5-830D-48C3-9C2D-DA2F88D04E82}"/>
              </a:ext>
            </a:extLst>
          </p:cNvPr>
          <p:cNvCxnSpPr>
            <a:cxnSpLocks/>
          </p:cNvCxnSpPr>
          <p:nvPr/>
        </p:nvCxnSpPr>
        <p:spPr>
          <a:xfrm>
            <a:off x="645615" y="5143500"/>
            <a:ext cx="172042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Đường nối Thẳng 34">
            <a:extLst>
              <a:ext uri="{FF2B5EF4-FFF2-40B4-BE49-F238E27FC236}">
                <a16:creationId xmlns:a16="http://schemas.microsoft.com/office/drawing/2014/main" id="{55820DB0-BBB3-4D6B-96AE-A5023AC2DB4D}"/>
              </a:ext>
            </a:extLst>
          </p:cNvPr>
          <p:cNvCxnSpPr>
            <a:cxnSpLocks/>
          </p:cNvCxnSpPr>
          <p:nvPr/>
        </p:nvCxnSpPr>
        <p:spPr>
          <a:xfrm>
            <a:off x="526473" y="5829300"/>
            <a:ext cx="82365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id="{2754BEE7-D357-47A6-B08F-05E7AB31549B}"/>
              </a:ext>
            </a:extLst>
          </p:cNvPr>
          <p:cNvCxnSpPr>
            <a:cxnSpLocks/>
          </p:cNvCxnSpPr>
          <p:nvPr/>
        </p:nvCxnSpPr>
        <p:spPr>
          <a:xfrm>
            <a:off x="9191625" y="5867400"/>
            <a:ext cx="82365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Đường nối Thẳng 37">
            <a:extLst>
              <a:ext uri="{FF2B5EF4-FFF2-40B4-BE49-F238E27FC236}">
                <a16:creationId xmlns:a16="http://schemas.microsoft.com/office/drawing/2014/main" id="{10864378-F8D2-42E0-AFD1-A18063AC74C6}"/>
              </a:ext>
            </a:extLst>
          </p:cNvPr>
          <p:cNvCxnSpPr>
            <a:cxnSpLocks/>
          </p:cNvCxnSpPr>
          <p:nvPr/>
        </p:nvCxnSpPr>
        <p:spPr>
          <a:xfrm>
            <a:off x="14035520" y="4533900"/>
            <a:ext cx="38143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Hộp Văn bản 40">
            <a:extLst>
              <a:ext uri="{FF2B5EF4-FFF2-40B4-BE49-F238E27FC236}">
                <a16:creationId xmlns:a16="http://schemas.microsoft.com/office/drawing/2014/main" id="{330BA6CE-C1C7-4D27-950D-9EFEB58B72AA}"/>
              </a:ext>
            </a:extLst>
          </p:cNvPr>
          <p:cNvSpPr txBox="1"/>
          <p:nvPr/>
        </p:nvSpPr>
        <p:spPr>
          <a:xfrm>
            <a:off x="369855" y="8159406"/>
            <a:ext cx="11070770" cy="646331"/>
          </a:xfrm>
          <a:prstGeom prst="rect">
            <a:avLst/>
          </a:prstGeom>
          <a:noFill/>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Ý 2</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Nỗi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dằn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vặt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An – </a:t>
            </a:r>
            <a:r>
              <a:rPr lang="vi-VN" sz="3600" b="1" dirty="0" err="1">
                <a:latin typeface="Times New Roman" panose="02020603050405020304" pitchFamily="18" charset="0"/>
                <a:cs typeface="Times New Roman" panose="02020603050405020304" pitchFamily="18" charset="0"/>
              </a:rPr>
              <a:t>đrâ</a:t>
            </a:r>
            <a:r>
              <a:rPr lang="en-US" sz="3600" b="1" dirty="0">
                <a:latin typeface="Times New Roman" panose="02020603050405020304" pitchFamily="18" charset="0"/>
                <a:cs typeface="Times New Roman" panose="02020603050405020304" pitchFamily="18" charset="0"/>
              </a:rPr>
              <a:t>y- 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22" presetClass="exit" presetSubtype="4" fill="hold" grpId="0" nodeType="withEffect">
                                  <p:stCondLst>
                                    <p:cond delay="0"/>
                                  </p:stCondLst>
                                  <p:childTnLst>
                                    <p:animEffect transition="out" filter="wipe(down)">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22" presetClass="exit" presetSubtype="4" fill="hold" grpId="1" nodeType="withEffect">
                                  <p:stCondLst>
                                    <p:cond delay="0"/>
                                  </p:stCondLst>
                                  <p:childTnLst>
                                    <p:animEffect transition="out" filter="wipe(down)">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inVertical)">
                                      <p:cBhvr>
                                        <p:cTn id="62" dur="500"/>
                                        <p:tgtEl>
                                          <p:spTgt spid="25"/>
                                        </p:tgtEl>
                                      </p:cBhvr>
                                    </p:animEffect>
                                  </p:childTnLst>
                                </p:cTn>
                              </p:par>
                              <p:par>
                                <p:cTn id="63" presetID="16" presetClass="entr" presetSubtype="21"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arn(inVertical)">
                                      <p:cBhvr>
                                        <p:cTn id="65" dur="500"/>
                                        <p:tgtEl>
                                          <p:spTgt spid="27"/>
                                        </p:tgtEl>
                                      </p:cBhvr>
                                    </p:animEffect>
                                  </p:childTnLst>
                                </p:cTn>
                              </p:par>
                              <p:par>
                                <p:cTn id="66" presetID="16" presetClass="entr" presetSubtype="21"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arn(inVertical)">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par>
                                <p:cTn id="76" presetID="22" presetClass="exit" presetSubtype="4" fill="hold" grpId="1" nodeType="withEffect">
                                  <p:stCondLst>
                                    <p:cond delay="0"/>
                                  </p:stCondLst>
                                  <p:childTnLst>
                                    <p:animEffect transition="out" filter="wipe(down)">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barn(inVertical)">
                                      <p:cBhvr>
                                        <p:cTn id="83" dur="500"/>
                                        <p:tgtEl>
                                          <p:spTgt spid="33"/>
                                        </p:tgtEl>
                                      </p:cBhvr>
                                    </p:animEffect>
                                  </p:childTnLst>
                                </p:cTn>
                              </p:par>
                              <p:par>
                                <p:cTn id="84" presetID="16" presetClass="entr" presetSubtype="21"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barn(inVertical)">
                                      <p:cBhvr>
                                        <p:cTn id="86" dur="500"/>
                                        <p:tgtEl>
                                          <p:spTgt spid="35"/>
                                        </p:tgtEl>
                                      </p:cBhvr>
                                    </p:animEffect>
                                  </p:childTnLst>
                                </p:cTn>
                              </p:par>
                              <p:par>
                                <p:cTn id="87" presetID="16" presetClass="entr" presetSubtype="21"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barn(inVertical)">
                                      <p:cBhvr>
                                        <p:cTn id="89" dur="500"/>
                                        <p:tgtEl>
                                          <p:spTgt spid="37"/>
                                        </p:tgtEl>
                                      </p:cBhvr>
                                    </p:animEffect>
                                  </p:childTnLst>
                                </p:cTn>
                              </p:par>
                              <p:par>
                                <p:cTn id="90" presetID="16" presetClass="entr" presetSubtype="21"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barn(inVertical)">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1000"/>
                                        <p:tgtEl>
                                          <p:spTgt spid="41"/>
                                        </p:tgtEl>
                                      </p:cBhvr>
                                    </p:animEffect>
                                    <p:anim calcmode="lin" valueType="num">
                                      <p:cBhvr>
                                        <p:cTn id="98" dur="1000" fill="hold"/>
                                        <p:tgtEl>
                                          <p:spTgt spid="41"/>
                                        </p:tgtEl>
                                        <p:attrNameLst>
                                          <p:attrName>ppt_x</p:attrName>
                                        </p:attrNameLst>
                                      </p:cBhvr>
                                      <p:tavLst>
                                        <p:tav tm="0">
                                          <p:val>
                                            <p:strVal val="#ppt_x"/>
                                          </p:val>
                                        </p:tav>
                                        <p:tav tm="100000">
                                          <p:val>
                                            <p:strVal val="#ppt_x"/>
                                          </p:val>
                                        </p:tav>
                                      </p:tavLst>
                                    </p:anim>
                                    <p:anim calcmode="lin" valueType="num">
                                      <p:cBhvr>
                                        <p:cTn id="99" dur="1000" fill="hold"/>
                                        <p:tgtEl>
                                          <p:spTgt spid="41"/>
                                        </p:tgtEl>
                                        <p:attrNameLst>
                                          <p:attrName>ppt_y</p:attrName>
                                        </p:attrNameLst>
                                      </p:cBhvr>
                                      <p:tavLst>
                                        <p:tav tm="0">
                                          <p:val>
                                            <p:strVal val="#ppt_y+.1"/>
                                          </p:val>
                                        </p:tav>
                                        <p:tav tm="100000">
                                          <p:val>
                                            <p:strVal val="#ppt_y"/>
                                          </p:val>
                                        </p:tav>
                                      </p:tavLst>
                                    </p:anim>
                                  </p:childTnLst>
                                </p:cTn>
                              </p:par>
                              <p:par>
                                <p:cTn id="100" presetID="22" presetClass="exit" presetSubtype="4" fill="hold" grpId="1" nodeType="withEffect">
                                  <p:stCondLst>
                                    <p:cond delay="0"/>
                                  </p:stCondLst>
                                  <p:childTnLst>
                                    <p:animEffect transition="out" filter="wipe(down)">
                                      <p:cBhvr>
                                        <p:cTn id="101" dur="500"/>
                                        <p:tgtEl>
                                          <p:spTgt spid="32"/>
                                        </p:tgtEl>
                                      </p:cBhvr>
                                    </p:animEffect>
                                    <p:set>
                                      <p:cBhvr>
                                        <p:cTn id="10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4" grpId="0"/>
      <p:bldP spid="14" grpId="1"/>
      <p:bldP spid="20" grpId="0"/>
      <p:bldP spid="20" grpId="1"/>
      <p:bldP spid="32" grpId="0"/>
      <p:bldP spid="32" grpId="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BED10B4-740F-486F-B860-F4BB5A80C37C}"/>
              </a:ext>
            </a:extLst>
          </p:cNvPr>
          <p:cNvGrpSpPr>
            <a:grpSpLocks/>
          </p:cNvGrpSpPr>
          <p:nvPr/>
        </p:nvGrpSpPr>
        <p:grpSpPr bwMode="auto">
          <a:xfrm>
            <a:off x="3640932" y="-11907"/>
            <a:ext cx="12380118" cy="3433764"/>
            <a:chOff x="2426914" y="-8078"/>
            <a:chExt cx="8253412" cy="2289175"/>
          </a:xfrm>
        </p:grpSpPr>
        <p:sp>
          <p:nvSpPr>
            <p:cNvPr id="3" name="Cloud 2">
              <a:extLst>
                <a:ext uri="{FF2B5EF4-FFF2-40B4-BE49-F238E27FC236}">
                  <a16:creationId xmlns:a16="http://schemas.microsoft.com/office/drawing/2014/main" id="{A0D313FE-565C-40D4-B2F3-E9CD5D9E8D0D}"/>
                </a:ext>
              </a:extLst>
            </p:cNvPr>
            <p:cNvSpPr/>
            <p:nvPr/>
          </p:nvSpPr>
          <p:spPr>
            <a:xfrm>
              <a:off x="2426914" y="-8078"/>
              <a:ext cx="8253412" cy="2289175"/>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700">
                <a:solidFill>
                  <a:prstClr val="white"/>
                </a:solidFill>
                <a:latin typeface="+mj-lt"/>
              </a:endParaRPr>
            </a:p>
          </p:txBody>
        </p:sp>
        <p:sp>
          <p:nvSpPr>
            <p:cNvPr id="43013" name="Text Box 6">
              <a:extLst>
                <a:ext uri="{FF2B5EF4-FFF2-40B4-BE49-F238E27FC236}">
                  <a16:creationId xmlns:a16="http://schemas.microsoft.com/office/drawing/2014/main" id="{93DD33BF-EED9-4936-8EC0-FBA655CD337C}"/>
                </a:ext>
              </a:extLst>
            </p:cNvPr>
            <p:cNvSpPr txBox="1">
              <a:spLocks noChangeArrowheads="1"/>
            </p:cNvSpPr>
            <p:nvPr/>
          </p:nvSpPr>
          <p:spPr bwMode="auto">
            <a:xfrm>
              <a:off x="3039268" y="782566"/>
              <a:ext cx="7028703" cy="96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US" sz="4800" b="1" dirty="0">
                  <a:solidFill>
                    <a:schemeClr val="bg1"/>
                  </a:solidFill>
                  <a:latin typeface="+mj-lt"/>
                  <a:cs typeface="Arial" charset="0"/>
                </a:rPr>
                <a:t> </a:t>
              </a:r>
              <a:r>
                <a:rPr lang="en-US" sz="4800" b="1" dirty="0" err="1">
                  <a:solidFill>
                    <a:schemeClr val="bg1"/>
                  </a:solidFill>
                  <a:latin typeface="+mj-lt"/>
                  <a:cs typeface="Arial" charset="0"/>
                </a:rPr>
                <a:t>Câu</a:t>
              </a:r>
              <a:r>
                <a:rPr lang="en-US" sz="4800" b="1" dirty="0">
                  <a:solidFill>
                    <a:schemeClr val="bg1"/>
                  </a:solidFill>
                  <a:latin typeface="+mj-lt"/>
                  <a:cs typeface="Arial" charset="0"/>
                </a:rPr>
                <a:t> </a:t>
              </a:r>
              <a:r>
                <a:rPr lang="en-US" sz="4800" b="1" dirty="0" err="1">
                  <a:solidFill>
                    <a:schemeClr val="bg1"/>
                  </a:solidFill>
                  <a:latin typeface="+mj-lt"/>
                  <a:cs typeface="Arial" charset="0"/>
                </a:rPr>
                <a:t>chuyện</a:t>
              </a:r>
              <a:r>
                <a:rPr lang="en-US" sz="4800" b="1" dirty="0">
                  <a:solidFill>
                    <a:schemeClr val="bg1"/>
                  </a:solidFill>
                  <a:latin typeface="+mj-lt"/>
                  <a:cs typeface="Arial" charset="0"/>
                </a:rPr>
                <a:t> </a:t>
              </a:r>
              <a:r>
                <a:rPr lang="en-US" sz="4800" b="1" dirty="0" err="1">
                  <a:solidFill>
                    <a:schemeClr val="bg1"/>
                  </a:solidFill>
                  <a:latin typeface="+mj-lt"/>
                  <a:cs typeface="Arial" charset="0"/>
                </a:rPr>
                <a:t>cho</a:t>
              </a:r>
              <a:r>
                <a:rPr lang="en-US" sz="4800" b="1" dirty="0">
                  <a:solidFill>
                    <a:schemeClr val="bg1"/>
                  </a:solidFill>
                  <a:latin typeface="+mj-lt"/>
                  <a:cs typeface="Arial" charset="0"/>
                </a:rPr>
                <a:t> </a:t>
              </a:r>
              <a:r>
                <a:rPr lang="en-US" sz="4800" b="1" dirty="0" err="1">
                  <a:solidFill>
                    <a:schemeClr val="bg1"/>
                  </a:solidFill>
                  <a:latin typeface="+mj-lt"/>
                  <a:cs typeface="Arial" charset="0"/>
                </a:rPr>
                <a:t>thấy</a:t>
              </a:r>
              <a:r>
                <a:rPr lang="en-US" sz="4800" b="1" dirty="0">
                  <a:solidFill>
                    <a:schemeClr val="bg1"/>
                  </a:solidFill>
                  <a:latin typeface="+mj-lt"/>
                  <a:cs typeface="Arial" charset="0"/>
                </a:rPr>
                <a:t> An – </a:t>
              </a:r>
              <a:r>
                <a:rPr lang="en-US" sz="4800" b="1" dirty="0" err="1">
                  <a:solidFill>
                    <a:schemeClr val="bg1"/>
                  </a:solidFill>
                  <a:latin typeface="+mj-lt"/>
                  <a:cs typeface="Arial" charset="0"/>
                </a:rPr>
                <a:t>đrây</a:t>
              </a:r>
              <a:r>
                <a:rPr lang="en-US" sz="4800" b="1" dirty="0">
                  <a:solidFill>
                    <a:schemeClr val="bg1"/>
                  </a:solidFill>
                  <a:latin typeface="+mj-lt"/>
                  <a:cs typeface="Arial" charset="0"/>
                </a:rPr>
                <a:t> – ca </a:t>
              </a:r>
              <a:r>
                <a:rPr lang="en-US" sz="4800" b="1" dirty="0" err="1">
                  <a:solidFill>
                    <a:schemeClr val="bg1"/>
                  </a:solidFill>
                  <a:latin typeface="+mj-lt"/>
                  <a:cs typeface="Arial" charset="0"/>
                </a:rPr>
                <a:t>là</a:t>
              </a:r>
              <a:r>
                <a:rPr lang="en-US" sz="4800" b="1" dirty="0">
                  <a:solidFill>
                    <a:schemeClr val="bg1"/>
                  </a:solidFill>
                  <a:latin typeface="+mj-lt"/>
                  <a:cs typeface="Arial" charset="0"/>
                </a:rPr>
                <a:t> </a:t>
              </a:r>
              <a:r>
                <a:rPr lang="en-US" sz="4800" b="1" dirty="0" err="1">
                  <a:solidFill>
                    <a:schemeClr val="bg1"/>
                  </a:solidFill>
                  <a:latin typeface="+mj-lt"/>
                  <a:cs typeface="Arial" charset="0"/>
                </a:rPr>
                <a:t>một</a:t>
              </a:r>
              <a:r>
                <a:rPr lang="en-US" sz="4800" b="1" dirty="0">
                  <a:solidFill>
                    <a:schemeClr val="bg1"/>
                  </a:solidFill>
                  <a:latin typeface="+mj-lt"/>
                  <a:cs typeface="Arial" charset="0"/>
                </a:rPr>
                <a:t> </a:t>
              </a:r>
              <a:r>
                <a:rPr lang="en-US" sz="4800" b="1" dirty="0" err="1">
                  <a:solidFill>
                    <a:schemeClr val="bg1"/>
                  </a:solidFill>
                  <a:latin typeface="+mj-lt"/>
                  <a:cs typeface="Arial" charset="0"/>
                </a:rPr>
                <a:t>cậu</a:t>
              </a:r>
              <a:r>
                <a:rPr lang="en-US" sz="4800" b="1" dirty="0">
                  <a:solidFill>
                    <a:schemeClr val="bg1"/>
                  </a:solidFill>
                  <a:latin typeface="+mj-lt"/>
                  <a:cs typeface="Arial" charset="0"/>
                </a:rPr>
                <a:t> </a:t>
              </a:r>
              <a:r>
                <a:rPr lang="en-US" sz="4800" b="1" dirty="0" err="1">
                  <a:solidFill>
                    <a:schemeClr val="bg1"/>
                  </a:solidFill>
                  <a:latin typeface="+mj-lt"/>
                  <a:cs typeface="Arial" charset="0"/>
                </a:rPr>
                <a:t>bé</a:t>
              </a:r>
              <a:r>
                <a:rPr lang="en-US" sz="4800" b="1" dirty="0">
                  <a:solidFill>
                    <a:schemeClr val="bg1"/>
                  </a:solidFill>
                  <a:latin typeface="+mj-lt"/>
                  <a:cs typeface="Arial" charset="0"/>
                </a:rPr>
                <a:t> </a:t>
              </a:r>
              <a:r>
                <a:rPr lang="en-US" sz="4800" b="1" dirty="0" err="1">
                  <a:solidFill>
                    <a:schemeClr val="bg1"/>
                  </a:solidFill>
                  <a:latin typeface="+mj-lt"/>
                  <a:cs typeface="Arial" charset="0"/>
                </a:rPr>
                <a:t>như</a:t>
              </a:r>
              <a:r>
                <a:rPr lang="en-US" sz="4800" b="1" dirty="0">
                  <a:solidFill>
                    <a:schemeClr val="bg1"/>
                  </a:solidFill>
                  <a:latin typeface="+mj-lt"/>
                  <a:cs typeface="Arial" charset="0"/>
                </a:rPr>
                <a:t> </a:t>
              </a:r>
              <a:r>
                <a:rPr lang="en-US" sz="4800" b="1" dirty="0" err="1">
                  <a:solidFill>
                    <a:schemeClr val="bg1"/>
                  </a:solidFill>
                  <a:latin typeface="+mj-lt"/>
                  <a:cs typeface="Arial" charset="0"/>
                </a:rPr>
                <a:t>thế</a:t>
              </a:r>
              <a:r>
                <a:rPr lang="en-US" sz="4800" b="1" dirty="0">
                  <a:solidFill>
                    <a:schemeClr val="bg1"/>
                  </a:solidFill>
                  <a:latin typeface="+mj-lt"/>
                  <a:cs typeface="Arial" charset="0"/>
                </a:rPr>
                <a:t> </a:t>
              </a:r>
              <a:r>
                <a:rPr lang="en-US" sz="4800" b="1" dirty="0" err="1">
                  <a:solidFill>
                    <a:schemeClr val="bg1"/>
                  </a:solidFill>
                  <a:latin typeface="+mj-lt"/>
                  <a:cs typeface="Arial" charset="0"/>
                </a:rPr>
                <a:t>nào</a:t>
              </a:r>
              <a:r>
                <a:rPr lang="en-US" sz="4800" b="1" dirty="0">
                  <a:solidFill>
                    <a:schemeClr val="bg1"/>
                  </a:solidFill>
                  <a:latin typeface="+mj-lt"/>
                  <a:cs typeface="Arial" charset="0"/>
                </a:rPr>
                <a:t>?</a:t>
              </a:r>
            </a:p>
          </p:txBody>
        </p:sp>
      </p:grpSp>
      <p:sp>
        <p:nvSpPr>
          <p:cNvPr id="7" name="Hộp Văn bản 6">
            <a:extLst>
              <a:ext uri="{FF2B5EF4-FFF2-40B4-BE49-F238E27FC236}">
                <a16:creationId xmlns:a16="http://schemas.microsoft.com/office/drawing/2014/main" id="{340A01C5-1068-440C-AD64-4759A2CF7AF3}"/>
              </a:ext>
            </a:extLst>
          </p:cNvPr>
          <p:cNvSpPr txBox="1"/>
          <p:nvPr/>
        </p:nvSpPr>
        <p:spPr>
          <a:xfrm>
            <a:off x="2209800" y="4607824"/>
            <a:ext cx="13395614" cy="923330"/>
          </a:xfrm>
          <a:prstGeom prst="rect">
            <a:avLst/>
          </a:prstGeom>
          <a:noFill/>
        </p:spPr>
        <p:txBody>
          <a:bodyPr wrap="square">
            <a:spAutoFit/>
          </a:bodyPr>
          <a:lstStyle/>
          <a:p>
            <a:r>
              <a:rPr lang="en-US" sz="5400" b="1" dirty="0">
                <a:latin typeface="+mj-lt"/>
              </a:rPr>
              <a:t>+ </a:t>
            </a:r>
            <a:r>
              <a:rPr lang="en-US" sz="5400" b="1" dirty="0" err="1">
                <a:latin typeface="+mj-lt"/>
              </a:rPr>
              <a:t>Là</a:t>
            </a:r>
            <a:r>
              <a:rPr lang="en-US" sz="5400" b="1" dirty="0">
                <a:latin typeface="+mj-lt"/>
              </a:rPr>
              <a:t> </a:t>
            </a:r>
            <a:r>
              <a:rPr lang="en-US" sz="5400" b="1" dirty="0" err="1">
                <a:latin typeface="+mj-lt"/>
              </a:rPr>
              <a:t>cậu</a:t>
            </a:r>
            <a:r>
              <a:rPr lang="en-US" sz="5400" b="1" dirty="0">
                <a:latin typeface="+mj-lt"/>
              </a:rPr>
              <a:t> </a:t>
            </a:r>
            <a:r>
              <a:rPr lang="en-US" sz="5400" b="1" dirty="0" err="1">
                <a:latin typeface="+mj-lt"/>
              </a:rPr>
              <a:t>bé</a:t>
            </a:r>
            <a:r>
              <a:rPr lang="en-US" sz="5400" b="1" dirty="0">
                <a:latin typeface="+mj-lt"/>
              </a:rPr>
              <a:t> </a:t>
            </a:r>
            <a:r>
              <a:rPr lang="en-US" sz="5400" b="1" dirty="0" err="1">
                <a:latin typeface="+mj-lt"/>
              </a:rPr>
              <a:t>rất</a:t>
            </a:r>
            <a:r>
              <a:rPr lang="en-US" sz="5400" b="1" dirty="0">
                <a:latin typeface="+mj-lt"/>
              </a:rPr>
              <a:t> </a:t>
            </a:r>
            <a:r>
              <a:rPr lang="en-US" sz="5400" b="1" dirty="0" err="1">
                <a:latin typeface="+mj-lt"/>
              </a:rPr>
              <a:t>thương</a:t>
            </a:r>
            <a:r>
              <a:rPr lang="en-US" sz="5400" b="1" dirty="0">
                <a:latin typeface="+mj-lt"/>
              </a:rPr>
              <a:t> </a:t>
            </a:r>
            <a:r>
              <a:rPr lang="en-US" sz="5400" b="1" dirty="0" err="1">
                <a:latin typeface="+mj-lt"/>
              </a:rPr>
              <a:t>ông</a:t>
            </a:r>
            <a:r>
              <a:rPr lang="en-US" sz="5400" b="1" dirty="0">
                <a:latin typeface="+mj-lt"/>
              </a:rPr>
              <a:t>.</a:t>
            </a:r>
          </a:p>
        </p:txBody>
      </p:sp>
      <p:sp>
        <p:nvSpPr>
          <p:cNvPr id="9" name="Hộp Văn bản 8">
            <a:extLst>
              <a:ext uri="{FF2B5EF4-FFF2-40B4-BE49-F238E27FC236}">
                <a16:creationId xmlns:a16="http://schemas.microsoft.com/office/drawing/2014/main" id="{1E0FF2E4-4622-44DC-964A-48CB6B81E499}"/>
              </a:ext>
            </a:extLst>
          </p:cNvPr>
          <p:cNvSpPr txBox="1"/>
          <p:nvPr/>
        </p:nvSpPr>
        <p:spPr>
          <a:xfrm>
            <a:off x="2209800" y="5488681"/>
            <a:ext cx="13395614" cy="923330"/>
          </a:xfrm>
          <a:prstGeom prst="rect">
            <a:avLst/>
          </a:prstGeom>
          <a:noFill/>
        </p:spPr>
        <p:txBody>
          <a:bodyPr wrap="square">
            <a:spAutoFit/>
          </a:bodyPr>
          <a:lstStyle/>
          <a:p>
            <a:r>
              <a:rPr lang="en-US" sz="5400" b="1" dirty="0">
                <a:latin typeface="+mj-lt"/>
              </a:rPr>
              <a:t>+ </a:t>
            </a:r>
            <a:r>
              <a:rPr lang="en-US" sz="5400" b="1" dirty="0" err="1">
                <a:latin typeface="+mj-lt"/>
              </a:rPr>
              <a:t>Là</a:t>
            </a:r>
            <a:r>
              <a:rPr lang="en-US" sz="5400" b="1" dirty="0">
                <a:latin typeface="+mj-lt"/>
              </a:rPr>
              <a:t> </a:t>
            </a:r>
            <a:r>
              <a:rPr lang="en-US" sz="5400" b="1" dirty="0" err="1">
                <a:latin typeface="+mj-lt"/>
              </a:rPr>
              <a:t>cậu</a:t>
            </a:r>
            <a:r>
              <a:rPr lang="en-US" sz="5400" b="1" dirty="0">
                <a:latin typeface="+mj-lt"/>
              </a:rPr>
              <a:t> </a:t>
            </a:r>
            <a:r>
              <a:rPr lang="en-US" sz="5400" b="1" dirty="0" err="1">
                <a:latin typeface="+mj-lt"/>
              </a:rPr>
              <a:t>bé</a:t>
            </a:r>
            <a:r>
              <a:rPr lang="en-US" sz="5400" b="1" dirty="0">
                <a:latin typeface="+mj-lt"/>
              </a:rPr>
              <a:t> </a:t>
            </a:r>
            <a:r>
              <a:rPr lang="en-US" sz="5400" b="1" dirty="0" err="1">
                <a:latin typeface="+mj-lt"/>
              </a:rPr>
              <a:t>dám</a:t>
            </a:r>
            <a:r>
              <a:rPr lang="en-US" sz="5400" b="1" dirty="0">
                <a:latin typeface="+mj-lt"/>
              </a:rPr>
              <a:t> </a:t>
            </a:r>
            <a:r>
              <a:rPr lang="en-US" sz="5400" b="1" dirty="0" err="1">
                <a:latin typeface="+mj-lt"/>
              </a:rPr>
              <a:t>nhận</a:t>
            </a:r>
            <a:r>
              <a:rPr lang="en-US" sz="5400" b="1" dirty="0">
                <a:latin typeface="+mj-lt"/>
              </a:rPr>
              <a:t> </a:t>
            </a:r>
            <a:r>
              <a:rPr lang="en-US" sz="5400" b="1" dirty="0" err="1">
                <a:latin typeface="+mj-lt"/>
              </a:rPr>
              <a:t>lỗi</a:t>
            </a:r>
            <a:r>
              <a:rPr lang="en-US" sz="5400" b="1" dirty="0">
                <a:latin typeface="+mj-lt"/>
              </a:rPr>
              <a:t> </a:t>
            </a:r>
            <a:r>
              <a:rPr lang="en-US" sz="5400" b="1" dirty="0" err="1">
                <a:latin typeface="+mj-lt"/>
              </a:rPr>
              <a:t>khi</a:t>
            </a:r>
            <a:r>
              <a:rPr lang="en-US" sz="5400" b="1" dirty="0">
                <a:latin typeface="+mj-lt"/>
              </a:rPr>
              <a:t> </a:t>
            </a:r>
            <a:r>
              <a:rPr lang="en-US" sz="5400" b="1" dirty="0" err="1">
                <a:latin typeface="+mj-lt"/>
              </a:rPr>
              <a:t>mắc</a:t>
            </a:r>
            <a:r>
              <a:rPr lang="en-US" sz="5400" b="1" dirty="0">
                <a:latin typeface="+mj-lt"/>
              </a:rPr>
              <a:t> </a:t>
            </a:r>
            <a:r>
              <a:rPr lang="en-US" sz="5400" b="1" dirty="0" err="1">
                <a:latin typeface="+mj-lt"/>
              </a:rPr>
              <a:t>lỗi</a:t>
            </a:r>
            <a:r>
              <a:rPr lang="en-US" sz="5400" b="1" dirty="0">
                <a:latin typeface="+mj-lt"/>
              </a:rPr>
              <a:t>.</a:t>
            </a:r>
            <a:endParaRPr lang="en-US" sz="5400" b="1" dirty="0">
              <a:latin typeface="+mj-l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EB4F955D-4363-423F-AE8C-CBC1489A4C10}"/>
              </a:ext>
            </a:extLst>
          </p:cNvPr>
          <p:cNvSpPr txBox="1"/>
          <p:nvPr/>
        </p:nvSpPr>
        <p:spPr>
          <a:xfrm>
            <a:off x="7822406" y="1866900"/>
            <a:ext cx="2947988" cy="738664"/>
          </a:xfrm>
          <a:prstGeom prst="rect">
            <a:avLst/>
          </a:prstGeom>
          <a:solidFill>
            <a:schemeClr val="accent1">
              <a:lumMod val="40000"/>
              <a:lumOff val="60000"/>
            </a:schemeClr>
          </a:solidFill>
        </p:spPr>
        <p:txBody>
          <a:bodyPr>
            <a:spAutoFit/>
          </a:bodyPr>
          <a:lstStyle/>
          <a:p>
            <a:pPr algn="ctr">
              <a:defRPr/>
            </a:pPr>
            <a:r>
              <a:rPr lang="en-US" sz="4200" b="1" dirty="0" err="1">
                <a:solidFill>
                  <a:srgbClr val="002060"/>
                </a:solidFill>
                <a:latin typeface="Times New Roman" panose="02020603050405020304" pitchFamily="18" charset="0"/>
                <a:cs typeface="Times New Roman" panose="02020603050405020304" pitchFamily="18" charset="0"/>
              </a:rPr>
              <a:t>Nội</a:t>
            </a:r>
            <a:r>
              <a:rPr lang="en-US" sz="4200" b="1" dirty="0">
                <a:solidFill>
                  <a:srgbClr val="002060"/>
                </a:solidFill>
                <a:latin typeface="Times New Roman" panose="02020603050405020304" pitchFamily="18" charset="0"/>
                <a:cs typeface="Times New Roman" panose="02020603050405020304" pitchFamily="18" charset="0"/>
              </a:rPr>
              <a:t> dung</a:t>
            </a:r>
            <a:endParaRPr lang="en-US" sz="4200" dirty="0">
              <a:solidFill>
                <a:srgbClr val="00206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E3A53431-C5F1-484C-BA2A-5E70DAD38959}"/>
              </a:ext>
            </a:extLst>
          </p:cNvPr>
          <p:cNvSpPr txBox="1"/>
          <p:nvPr/>
        </p:nvSpPr>
        <p:spPr>
          <a:xfrm>
            <a:off x="2133600" y="3314700"/>
            <a:ext cx="14325600" cy="2123658"/>
          </a:xfrm>
          <a:prstGeom prst="rect">
            <a:avLst/>
          </a:prstGeom>
          <a:solidFill>
            <a:schemeClr val="accent1">
              <a:lumMod val="20000"/>
              <a:lumOff val="80000"/>
            </a:schemeClr>
          </a:solidFill>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sz="4400" dirty="0">
                <a:latin typeface="Times New Roman" panose="02020603050405020304" pitchFamily="18" charset="0"/>
                <a:cs typeface="Times New Roman" panose="02020603050405020304" pitchFamily="18" charset="0"/>
              </a:rPr>
              <a:t>Nỗi rằn vặt của An - đrây - ca thể hiện tình cảm yêu thương và ý thức trách nhiệm với người thân, lòng trung thực, sụ nghiêm khắc với lỗi lầm của bản thân. </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admin\Downloads\af09cba6b09e44cbb9d5e9bd18af75c1.png">
            <a:extLst>
              <a:ext uri="{FF2B5EF4-FFF2-40B4-BE49-F238E27FC236}">
                <a16:creationId xmlns:a16="http://schemas.microsoft.com/office/drawing/2014/main" id="{F079FE10-4F1A-411B-807F-9281C57FD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695" y="-2436020"/>
            <a:ext cx="14320838" cy="1432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9">
            <a:extLst>
              <a:ext uri="{FF2B5EF4-FFF2-40B4-BE49-F238E27FC236}">
                <a16:creationId xmlns:a16="http://schemas.microsoft.com/office/drawing/2014/main" id="{F149C084-318D-4DB3-9866-D78DE6E0C628}"/>
              </a:ext>
            </a:extLst>
          </p:cNvPr>
          <p:cNvSpPr txBox="1"/>
          <p:nvPr/>
        </p:nvSpPr>
        <p:spPr>
          <a:xfrm>
            <a:off x="2225489" y="3689256"/>
            <a:ext cx="11049662" cy="2862322"/>
          </a:xfrm>
          <a:prstGeom prst="rect">
            <a:avLst/>
          </a:prstGeom>
          <a:noFill/>
        </p:spPr>
        <p:txBody>
          <a:bodyPr>
            <a:spAutoFit/>
          </a:bodyPr>
          <a:lstStyle/>
          <a:p>
            <a:pPr algn="ctr">
              <a:defRPr/>
            </a:pPr>
            <a:r>
              <a:rPr lang="en-US" altLang="zh-CN" sz="9000" b="1" dirty="0">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LUYỆN ĐỌC </a:t>
            </a:r>
          </a:p>
          <a:p>
            <a:pPr algn="ctr">
              <a:defRPr/>
            </a:pPr>
            <a:r>
              <a:rPr lang="en-US" altLang="zh-CN" sz="9000" b="1" dirty="0">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rPr>
              <a:t>DIỄN CẢM</a:t>
            </a:r>
            <a:endParaRPr lang="zh-CN" altLang="en-US" sz="9000" b="1" dirty="0">
              <a:ln w="19050">
                <a:solidFill>
                  <a:srgbClr val="ED7D31"/>
                </a:solidFill>
              </a:ln>
              <a:solidFill>
                <a:srgbClr val="FFFF00"/>
              </a:solidFill>
              <a:effectLst>
                <a:innerShdw blurRad="63500" dist="50800" dir="13500000">
                  <a:prstClr val="black">
                    <a:lumMod val="50000"/>
                    <a:lumOff val="50000"/>
                    <a:alpha val="50000"/>
                  </a:prstClr>
                </a:innerShdw>
              </a:effectLst>
              <a:latin typeface="Times New Roman" panose="02020603050405020304" pitchFamily="18" charset="0"/>
              <a:cs typeface="Times New Roman" panose="02020603050405020304" pitchFamily="18" charset="0"/>
              <a:sym typeface="+mn-lt"/>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9">
            <a:extLst>
              <a:ext uri="{FF2B5EF4-FFF2-40B4-BE49-F238E27FC236}">
                <a16:creationId xmlns:a16="http://schemas.microsoft.com/office/drawing/2014/main" id="{8B2DF621-F493-4EFF-9438-1D06C89B3AD0}"/>
              </a:ext>
            </a:extLst>
          </p:cNvPr>
          <p:cNvSpPr txBox="1">
            <a:spLocks noChangeArrowheads="1"/>
          </p:cNvSpPr>
          <p:nvPr/>
        </p:nvSpPr>
        <p:spPr bwMode="auto">
          <a:xfrm>
            <a:off x="471488" y="1843088"/>
            <a:ext cx="173783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4200" b="1">
                <a:solidFill>
                  <a:srgbClr val="0070C0"/>
                </a:solidFill>
                <a:latin typeface="HP001 4 hàng" panose="020B0603050302020204" pitchFamily="34" charset="0"/>
                <a:cs typeface="Times New Roman" panose="02020603050405020304" pitchFamily="18" charset="0"/>
              </a:rPr>
              <a:t>1. Đọc thuộc lòng khổ thơ 1 và cho biết Cáo đã làm gì để dụ Gà trống xuống?</a:t>
            </a:r>
          </a:p>
        </p:txBody>
      </p:sp>
      <p:sp>
        <p:nvSpPr>
          <p:cNvPr id="3" name="TextBox 69">
            <a:extLst>
              <a:ext uri="{FF2B5EF4-FFF2-40B4-BE49-F238E27FC236}">
                <a16:creationId xmlns:a16="http://schemas.microsoft.com/office/drawing/2014/main" id="{32B67E21-62D0-47BA-9E2A-5CD26AFAE4FF}"/>
              </a:ext>
            </a:extLst>
          </p:cNvPr>
          <p:cNvSpPr txBox="1">
            <a:spLocks noChangeArrowheads="1"/>
          </p:cNvSpPr>
          <p:nvPr/>
        </p:nvSpPr>
        <p:spPr bwMode="auto">
          <a:xfrm>
            <a:off x="471488" y="3376613"/>
            <a:ext cx="173783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4200" b="1">
                <a:solidFill>
                  <a:srgbClr val="E43230"/>
                </a:solidFill>
                <a:latin typeface="HP001 4 hàng" panose="020B0603050302020204" pitchFamily="34" charset="0"/>
                <a:cs typeface="Times New Roman" panose="02020603050405020304" pitchFamily="18" charset="0"/>
              </a:rPr>
              <a:t>2. Đọc thuộc lòng khổ thơ 2 và cho biết: Câu chuyện khuyên chúng ta điều gì?</a:t>
            </a:r>
          </a:p>
          <a:p>
            <a:pPr algn="just" eaLnBrk="1" hangingPunct="1">
              <a:lnSpc>
                <a:spcPct val="100000"/>
              </a:lnSpc>
              <a:spcBef>
                <a:spcPct val="0"/>
              </a:spcBef>
              <a:buFontTx/>
              <a:buNone/>
            </a:pPr>
            <a:r>
              <a:rPr lang="en-US" altLang="en-US" sz="4200" b="1">
                <a:solidFill>
                  <a:srgbClr val="E43230"/>
                </a:solidFill>
                <a:latin typeface="HP001 4 hàng" panose="020B0603050302020204" pitchFamily="34" charset="0"/>
                <a:cs typeface="Times New Roman" panose="02020603050405020304" pitchFamily="18" charset="0"/>
              </a:rPr>
              <a:t>        </a:t>
            </a:r>
          </a:p>
        </p:txBody>
      </p:sp>
      <p:grpSp>
        <p:nvGrpSpPr>
          <p:cNvPr id="16388" name="Group 10">
            <a:extLst>
              <a:ext uri="{FF2B5EF4-FFF2-40B4-BE49-F238E27FC236}">
                <a16:creationId xmlns:a16="http://schemas.microsoft.com/office/drawing/2014/main" id="{A248730B-3E11-4678-AA3A-EE11BFB481B9}"/>
              </a:ext>
            </a:extLst>
          </p:cNvPr>
          <p:cNvGrpSpPr>
            <a:grpSpLocks/>
          </p:cNvGrpSpPr>
          <p:nvPr/>
        </p:nvGrpSpPr>
        <p:grpSpPr bwMode="auto">
          <a:xfrm>
            <a:off x="1359695" y="557213"/>
            <a:ext cx="3690938" cy="1097757"/>
            <a:chOff x="1525587" y="1078319"/>
            <a:chExt cx="2461061" cy="732580"/>
          </a:xfrm>
        </p:grpSpPr>
        <p:sp>
          <p:nvSpPr>
            <p:cNvPr id="5" name="矩形 16">
              <a:extLst>
                <a:ext uri="{FF2B5EF4-FFF2-40B4-BE49-F238E27FC236}">
                  <a16:creationId xmlns:a16="http://schemas.microsoft.com/office/drawing/2014/main" id="{5E8910D8-03DE-481B-BD32-75A71967F610}"/>
                </a:ext>
              </a:extLst>
            </p:cNvPr>
            <p:cNvSpPr/>
            <p:nvPr/>
          </p:nvSpPr>
          <p:spPr>
            <a:xfrm>
              <a:off x="1525587" y="1078319"/>
              <a:ext cx="2461061" cy="732580"/>
            </a:xfrm>
            <a:prstGeom prst="rect">
              <a:avLst/>
            </a:prstGeom>
            <a:solidFill>
              <a:srgbClr val="EE9E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700">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6" name="文本框 17">
              <a:extLst>
                <a:ext uri="{FF2B5EF4-FFF2-40B4-BE49-F238E27FC236}">
                  <a16:creationId xmlns:a16="http://schemas.microsoft.com/office/drawing/2014/main" id="{DD09D108-55B2-4DC8-9227-CC7F9039EE19}"/>
                </a:ext>
              </a:extLst>
            </p:cNvPr>
            <p:cNvSpPr txBox="1"/>
            <p:nvPr/>
          </p:nvSpPr>
          <p:spPr>
            <a:xfrm>
              <a:off x="1679601" y="1078319"/>
              <a:ext cx="2307047" cy="702442"/>
            </a:xfrm>
            <a:prstGeom prst="rect">
              <a:avLst/>
            </a:prstGeom>
            <a:noFill/>
          </p:spPr>
          <p:txBody>
            <a:bodyPr>
              <a:spAutoFit/>
            </a:bodyPr>
            <a:lstStyle/>
            <a:p>
              <a:pPr algn="just">
                <a:lnSpc>
                  <a:spcPct val="130000"/>
                </a:lnSpc>
                <a:defRPr/>
              </a:pPr>
              <a:r>
                <a:rPr lang="en-US" altLang="zh-CN" sz="4800" b="1" dirty="0" err="1">
                  <a:solidFill>
                    <a:schemeClr val="tx1">
                      <a:lumMod val="85000"/>
                      <a:lumOff val="15000"/>
                    </a:schemeClr>
                  </a:solidFill>
                  <a:latin typeface="HP001 4 hàng" panose="020B0603050302020204" pitchFamily="34" charset="0"/>
                  <a:ea typeface="zihun35hao-jindianyahei" panose="00000500000000000000" pitchFamily="2" charset="-122"/>
                  <a:sym typeface="zihun35hao-jindianyahei" panose="00000500000000000000" pitchFamily="2" charset="-122"/>
                </a:rPr>
                <a:t>Khởi</a:t>
              </a:r>
              <a:r>
                <a:rPr lang="en-US" altLang="zh-CN" sz="4800" b="1" dirty="0">
                  <a:solidFill>
                    <a:schemeClr val="tx1">
                      <a:lumMod val="85000"/>
                      <a:lumOff val="15000"/>
                    </a:schemeClr>
                  </a:solidFill>
                  <a:latin typeface="HP001 4 hàng" panose="020B0603050302020204" pitchFamily="34" charset="0"/>
                  <a:ea typeface="zihun35hao-jindianyahei" panose="00000500000000000000" pitchFamily="2" charset="-122"/>
                  <a:sym typeface="zihun35hao-jindianyahei" panose="00000500000000000000" pitchFamily="2" charset="-122"/>
                </a:rPr>
                <a:t> </a:t>
              </a:r>
              <a:r>
                <a:rPr lang="en-US" altLang="zh-CN" sz="4800" b="1" dirty="0" err="1">
                  <a:solidFill>
                    <a:schemeClr val="tx1">
                      <a:lumMod val="85000"/>
                      <a:lumOff val="15000"/>
                    </a:schemeClr>
                  </a:solidFill>
                  <a:latin typeface="HP001 4 hàng" panose="020B0603050302020204" pitchFamily="34" charset="0"/>
                  <a:ea typeface="zihun35hao-jindianyahei" panose="00000500000000000000" pitchFamily="2" charset="-122"/>
                  <a:sym typeface="zihun35hao-jindianyahei" panose="00000500000000000000" pitchFamily="2" charset="-122"/>
                </a:rPr>
                <a:t>động</a:t>
              </a:r>
              <a:endParaRPr lang="zh-CN" altLang="en-US" sz="4800" b="1" dirty="0">
                <a:solidFill>
                  <a:schemeClr val="tx1">
                    <a:lumMod val="85000"/>
                    <a:lumOff val="15000"/>
                  </a:schemeClr>
                </a:solidFill>
                <a:latin typeface="HP001 4 hàng" panose="020B0603050302020204" pitchFamily="34" charset="0"/>
                <a:ea typeface="zihun35hao-jindianyahei" panose="00000500000000000000" pitchFamily="2" charset="-122"/>
                <a:sym typeface="zihun35hao-jindianyahei" panose="00000500000000000000" pitchFamily="2" charset="-122"/>
              </a:endParaRPr>
            </a:p>
          </p:txBody>
        </p:sp>
      </p:grpSp>
      <p:sp>
        <p:nvSpPr>
          <p:cNvPr id="7" name="Rectangle: Rounded Corners 13">
            <a:extLst>
              <a:ext uri="{FF2B5EF4-FFF2-40B4-BE49-F238E27FC236}">
                <a16:creationId xmlns:a16="http://schemas.microsoft.com/office/drawing/2014/main" id="{CEC0AE6E-4D9F-482B-AAD3-31FD4E7E58F8}"/>
              </a:ext>
            </a:extLst>
          </p:cNvPr>
          <p:cNvSpPr/>
          <p:nvPr/>
        </p:nvSpPr>
        <p:spPr>
          <a:xfrm>
            <a:off x="283370" y="302420"/>
            <a:ext cx="17790318" cy="9701213"/>
          </a:xfrm>
          <a:prstGeom prst="roundRect">
            <a:avLst/>
          </a:prstGeom>
          <a:noFill/>
          <a:ln w="28575" cmpd="sng">
            <a:solidFill>
              <a:schemeClr val="accent1">
                <a:shade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dirty="0"/>
          </a:p>
        </p:txBody>
      </p:sp>
      <p:sp>
        <p:nvSpPr>
          <p:cNvPr id="8" name="文本框 17">
            <a:extLst>
              <a:ext uri="{FF2B5EF4-FFF2-40B4-BE49-F238E27FC236}">
                <a16:creationId xmlns:a16="http://schemas.microsoft.com/office/drawing/2014/main" id="{8E97DEC0-8DF5-4384-AA6B-7727D985B401}"/>
              </a:ext>
            </a:extLst>
          </p:cNvPr>
          <p:cNvSpPr txBox="1">
            <a:spLocks noChangeArrowheads="1"/>
          </p:cNvSpPr>
          <p:nvPr/>
        </p:nvSpPr>
        <p:spPr bwMode="auto">
          <a:xfrm>
            <a:off x="878682" y="4983957"/>
            <a:ext cx="9074943"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30000"/>
              </a:lnSpc>
              <a:spcBef>
                <a:spcPct val="0"/>
              </a:spcBef>
              <a:buFontTx/>
              <a:buNone/>
            </a:pPr>
            <a:r>
              <a:rPr lang="en-US" altLang="zh-CN" sz="4800" b="1">
                <a:solidFill>
                  <a:srgbClr val="FF0000"/>
                </a:solidFill>
                <a:latin typeface="HP001 4 hàng" panose="020B0603050302020204" pitchFamily="34" charset="0"/>
                <a:ea typeface="zihun35hao-jindianyahei"/>
                <a:cs typeface="zihun35hao-jindianyahei"/>
                <a:sym typeface="zihun35hao-jindianyahei"/>
              </a:rPr>
              <a:t>2 hoa khen</a:t>
            </a:r>
            <a:endParaRPr lang="zh-CN" altLang="en-US" sz="4800" b="1">
              <a:solidFill>
                <a:srgbClr val="FF0000"/>
              </a:solidFill>
              <a:latin typeface="HP001 4 hàng" panose="020B0603050302020204" pitchFamily="34" charset="0"/>
              <a:ea typeface="zihun35hao-jindianyahei"/>
              <a:cs typeface="zihun35hao-jindianyahei"/>
              <a:sym typeface="zihun35hao-jindianyahei"/>
            </a:endParaRPr>
          </a:p>
        </p:txBody>
      </p:sp>
      <p:grpSp>
        <p:nvGrpSpPr>
          <p:cNvPr id="9" name="Group 6">
            <a:extLst>
              <a:ext uri="{FF2B5EF4-FFF2-40B4-BE49-F238E27FC236}">
                <a16:creationId xmlns:a16="http://schemas.microsoft.com/office/drawing/2014/main" id="{0928DDD9-89AA-410C-B447-5429C52C6EF9}"/>
              </a:ext>
            </a:extLst>
          </p:cNvPr>
          <p:cNvGrpSpPr>
            <a:grpSpLocks/>
          </p:cNvGrpSpPr>
          <p:nvPr/>
        </p:nvGrpSpPr>
        <p:grpSpPr bwMode="auto">
          <a:xfrm>
            <a:off x="1" y="5453063"/>
            <a:ext cx="4912520" cy="4912519"/>
            <a:chOff x="0" y="3653315"/>
            <a:chExt cx="3274421" cy="3274421"/>
          </a:xfrm>
        </p:grpSpPr>
        <p:pic>
          <p:nvPicPr>
            <p:cNvPr id="16405" name="Picture 2" descr="Diagram&#10;&#10;Description automatically generated">
              <a:extLst>
                <a:ext uri="{FF2B5EF4-FFF2-40B4-BE49-F238E27FC236}">
                  <a16:creationId xmlns:a16="http://schemas.microsoft.com/office/drawing/2014/main" id="{A4B2CBBC-5D28-4A52-9801-6254D1262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3315"/>
              <a:ext cx="3274421" cy="327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6" name="TextBox 20">
              <a:extLst>
                <a:ext uri="{FF2B5EF4-FFF2-40B4-BE49-F238E27FC236}">
                  <a16:creationId xmlns:a16="http://schemas.microsoft.com/office/drawing/2014/main" id="{0FE57FD3-382B-493D-A7B5-3CAE28ED0812}"/>
                </a:ext>
              </a:extLst>
            </p:cNvPr>
            <p:cNvSpPr txBox="1">
              <a:spLocks noChangeArrowheads="1"/>
            </p:cNvSpPr>
            <p:nvPr/>
          </p:nvSpPr>
          <p:spPr bwMode="auto">
            <a:xfrm>
              <a:off x="1981679" y="5886853"/>
              <a:ext cx="600156" cy="7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zh-CN" sz="6600" b="1">
                  <a:solidFill>
                    <a:srgbClr val="FF0000"/>
                  </a:solidFill>
                  <a:latin typeface="HP001 4 hàng" panose="020B0603050302020204" pitchFamily="34" charset="0"/>
                  <a:ea typeface="zihun35hao-jindianyahei"/>
                  <a:cs typeface="zihun35hao-jindianyahei"/>
                  <a:sym typeface="zihun35hao-jindianyahei"/>
                </a:rPr>
                <a:t>1</a:t>
              </a:r>
              <a:endParaRPr lang="en-US" altLang="en-US" sz="6600"/>
            </a:p>
          </p:txBody>
        </p:sp>
      </p:grpSp>
      <p:grpSp>
        <p:nvGrpSpPr>
          <p:cNvPr id="12" name="Group 7">
            <a:extLst>
              <a:ext uri="{FF2B5EF4-FFF2-40B4-BE49-F238E27FC236}">
                <a16:creationId xmlns:a16="http://schemas.microsoft.com/office/drawing/2014/main" id="{5A8C0047-FD0D-44B9-997A-7FCA110876F9}"/>
              </a:ext>
            </a:extLst>
          </p:cNvPr>
          <p:cNvGrpSpPr>
            <a:grpSpLocks/>
          </p:cNvGrpSpPr>
          <p:nvPr/>
        </p:nvGrpSpPr>
        <p:grpSpPr bwMode="auto">
          <a:xfrm>
            <a:off x="3328988" y="4657726"/>
            <a:ext cx="6581775" cy="6757988"/>
            <a:chOff x="2100371" y="3104524"/>
            <a:chExt cx="4506472" cy="4506472"/>
          </a:xfrm>
        </p:grpSpPr>
        <p:pic>
          <p:nvPicPr>
            <p:cNvPr id="16403" name="Picture 4">
              <a:extLst>
                <a:ext uri="{FF2B5EF4-FFF2-40B4-BE49-F238E27FC236}">
                  <a16:creationId xmlns:a16="http://schemas.microsoft.com/office/drawing/2014/main" id="{E729D1CD-1E72-4A41-9AA5-1865B8FCA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371" y="3104524"/>
              <a:ext cx="4506472" cy="450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22">
              <a:extLst>
                <a:ext uri="{FF2B5EF4-FFF2-40B4-BE49-F238E27FC236}">
                  <a16:creationId xmlns:a16="http://schemas.microsoft.com/office/drawing/2014/main" id="{DC721ABC-A989-4D73-8CB9-F91BE905945D}"/>
                </a:ext>
              </a:extLst>
            </p:cNvPr>
            <p:cNvSpPr txBox="1">
              <a:spLocks noChangeArrowheads="1"/>
            </p:cNvSpPr>
            <p:nvPr/>
          </p:nvSpPr>
          <p:spPr bwMode="auto">
            <a:xfrm>
              <a:off x="4095074" y="5872479"/>
              <a:ext cx="600156" cy="73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zh-CN" sz="6600" b="1">
                  <a:solidFill>
                    <a:schemeClr val="bg1"/>
                  </a:solidFill>
                  <a:latin typeface="HP001 4 hàng" panose="020B0603050302020204" pitchFamily="34" charset="0"/>
                  <a:ea typeface="zihun35hao-jindianyahei"/>
                  <a:cs typeface="zihun35hao-jindianyahei"/>
                  <a:sym typeface="zihun35hao-jindianyahei"/>
                </a:rPr>
                <a:t>2</a:t>
              </a:r>
              <a:endParaRPr lang="en-US" altLang="en-US" sz="6600">
                <a:solidFill>
                  <a:schemeClr val="bg1"/>
                </a:solidFill>
              </a:endParaRPr>
            </a:p>
          </p:txBody>
        </p:sp>
      </p:grpSp>
      <p:grpSp>
        <p:nvGrpSpPr>
          <p:cNvPr id="15" name="Group 16">
            <a:extLst>
              <a:ext uri="{FF2B5EF4-FFF2-40B4-BE49-F238E27FC236}">
                <a16:creationId xmlns:a16="http://schemas.microsoft.com/office/drawing/2014/main" id="{4426717D-94D8-4AE9-928C-5042E34977FE}"/>
              </a:ext>
            </a:extLst>
          </p:cNvPr>
          <p:cNvGrpSpPr>
            <a:grpSpLocks/>
          </p:cNvGrpSpPr>
          <p:nvPr/>
        </p:nvGrpSpPr>
        <p:grpSpPr bwMode="auto">
          <a:xfrm>
            <a:off x="8432008" y="5743575"/>
            <a:ext cx="4805363" cy="4807744"/>
            <a:chOff x="5493460" y="3830554"/>
            <a:chExt cx="3204686" cy="3204686"/>
          </a:xfrm>
        </p:grpSpPr>
        <p:pic>
          <p:nvPicPr>
            <p:cNvPr id="16401" name="Picture 9" descr="A picture containing shape&#10;&#10;Description automatically generated">
              <a:extLst>
                <a:ext uri="{FF2B5EF4-FFF2-40B4-BE49-F238E27FC236}">
                  <a16:creationId xmlns:a16="http://schemas.microsoft.com/office/drawing/2014/main" id="{E6BDB8D1-44C9-420A-8A21-5A70E9DFF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3460" y="3830554"/>
              <a:ext cx="3204686" cy="320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TextBox 26">
              <a:extLst>
                <a:ext uri="{FF2B5EF4-FFF2-40B4-BE49-F238E27FC236}">
                  <a16:creationId xmlns:a16="http://schemas.microsoft.com/office/drawing/2014/main" id="{EA00C624-1997-4365-AE73-6E51F098E90D}"/>
                </a:ext>
              </a:extLst>
            </p:cNvPr>
            <p:cNvSpPr txBox="1">
              <a:spLocks noChangeArrowheads="1"/>
            </p:cNvSpPr>
            <p:nvPr/>
          </p:nvSpPr>
          <p:spPr bwMode="auto">
            <a:xfrm>
              <a:off x="6692921" y="5968506"/>
              <a:ext cx="584352" cy="7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zh-CN" sz="6600" b="1">
                  <a:solidFill>
                    <a:srgbClr val="002060"/>
                  </a:solidFill>
                  <a:latin typeface="HP001 4 hàng" panose="020B0603050302020204" pitchFamily="34" charset="0"/>
                  <a:ea typeface="zihun35hao-jindianyahei"/>
                  <a:cs typeface="zihun35hao-jindianyahei"/>
                  <a:sym typeface="zihun35hao-jindianyahei"/>
                </a:rPr>
                <a:t>3</a:t>
              </a:r>
              <a:endParaRPr lang="en-US" altLang="en-US" sz="6600">
                <a:solidFill>
                  <a:srgbClr val="002060"/>
                </a:solidFill>
              </a:endParaRPr>
            </a:p>
          </p:txBody>
        </p:sp>
      </p:grpSp>
      <p:grpSp>
        <p:nvGrpSpPr>
          <p:cNvPr id="18" name="Group 17">
            <a:extLst>
              <a:ext uri="{FF2B5EF4-FFF2-40B4-BE49-F238E27FC236}">
                <a16:creationId xmlns:a16="http://schemas.microsoft.com/office/drawing/2014/main" id="{6F760AEC-D4A6-4F00-9688-7DF2B04981E6}"/>
              </a:ext>
            </a:extLst>
          </p:cNvPr>
          <p:cNvGrpSpPr>
            <a:grpSpLocks/>
          </p:cNvGrpSpPr>
          <p:nvPr/>
        </p:nvGrpSpPr>
        <p:grpSpPr bwMode="auto">
          <a:xfrm>
            <a:off x="12563475" y="5543551"/>
            <a:ext cx="4983957" cy="4986338"/>
            <a:chOff x="8311437" y="3712192"/>
            <a:chExt cx="3323048" cy="3323048"/>
          </a:xfrm>
        </p:grpSpPr>
        <p:pic>
          <p:nvPicPr>
            <p:cNvPr id="16399" name="Picture 15" descr="A picture containing engineering drawing&#10;&#10;Description automatically generated">
              <a:extLst>
                <a:ext uri="{FF2B5EF4-FFF2-40B4-BE49-F238E27FC236}">
                  <a16:creationId xmlns:a16="http://schemas.microsoft.com/office/drawing/2014/main" id="{EA8CCC7B-2FC5-4750-B159-DBB7FA7D31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1437" y="3712192"/>
              <a:ext cx="3323048" cy="332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Box 29">
              <a:extLst>
                <a:ext uri="{FF2B5EF4-FFF2-40B4-BE49-F238E27FC236}">
                  <a16:creationId xmlns:a16="http://schemas.microsoft.com/office/drawing/2014/main" id="{F52CB029-2C96-4158-A43B-A0D2271A1190}"/>
                </a:ext>
              </a:extLst>
            </p:cNvPr>
            <p:cNvSpPr txBox="1">
              <a:spLocks noChangeArrowheads="1"/>
            </p:cNvSpPr>
            <p:nvPr/>
          </p:nvSpPr>
          <p:spPr bwMode="auto">
            <a:xfrm>
              <a:off x="9774312" y="5872478"/>
              <a:ext cx="584352" cy="73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6600" b="1">
                  <a:solidFill>
                    <a:schemeClr val="bg1"/>
                  </a:solidFill>
                  <a:latin typeface="HP001 4 hàng" panose="020B0603050302020204" pitchFamily="34" charset="0"/>
                  <a:ea typeface="zihun35hao-jindianyahei"/>
                  <a:cs typeface="zihun35hao-jindianyahei"/>
                  <a:sym typeface="zihun35hao-jindianyahei"/>
                </a:rPr>
                <a:t>4</a:t>
              </a:r>
              <a:endParaRPr lang="en-US" altLang="en-US" sz="6600">
                <a:solidFill>
                  <a:schemeClr val="bg1"/>
                </a:solidFill>
              </a:endParaRPr>
            </a:p>
          </p:txBody>
        </p:sp>
      </p:grpSp>
      <p:sp>
        <p:nvSpPr>
          <p:cNvPr id="21" name="文本框 17">
            <a:extLst>
              <a:ext uri="{FF2B5EF4-FFF2-40B4-BE49-F238E27FC236}">
                <a16:creationId xmlns:a16="http://schemas.microsoft.com/office/drawing/2014/main" id="{79914064-2333-4062-8918-F21C7FAB60D8}"/>
              </a:ext>
            </a:extLst>
          </p:cNvPr>
          <p:cNvSpPr txBox="1">
            <a:spLocks noChangeArrowheads="1"/>
          </p:cNvSpPr>
          <p:nvPr/>
        </p:nvSpPr>
        <p:spPr bwMode="auto">
          <a:xfrm>
            <a:off x="4929188" y="5005388"/>
            <a:ext cx="907494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30000"/>
              </a:lnSpc>
              <a:spcBef>
                <a:spcPct val="0"/>
              </a:spcBef>
              <a:buFontTx/>
              <a:buNone/>
            </a:pPr>
            <a:r>
              <a:rPr lang="en-US" altLang="zh-CN" sz="4800" b="1">
                <a:solidFill>
                  <a:srgbClr val="FF0000"/>
                </a:solidFill>
                <a:latin typeface="HP001 4 hàng" panose="020B0603050302020204" pitchFamily="34" charset="0"/>
                <a:ea typeface="zihun35hao-jindianyahei"/>
                <a:cs typeface="zihun35hao-jindianyahei"/>
                <a:sym typeface="zihun35hao-jindianyahei"/>
              </a:rPr>
              <a:t>1 hoa khen</a:t>
            </a:r>
            <a:endParaRPr lang="zh-CN" altLang="en-US" sz="4800" b="1">
              <a:solidFill>
                <a:srgbClr val="FF0000"/>
              </a:solidFill>
              <a:latin typeface="HP001 4 hàng" panose="020B0603050302020204" pitchFamily="34" charset="0"/>
              <a:ea typeface="zihun35hao-jindianyahei"/>
              <a:cs typeface="zihun35hao-jindianyahei"/>
              <a:sym typeface="zihun35hao-jindianyahei"/>
            </a:endParaRPr>
          </a:p>
        </p:txBody>
      </p:sp>
      <p:sp>
        <p:nvSpPr>
          <p:cNvPr id="22" name="文本框 17">
            <a:extLst>
              <a:ext uri="{FF2B5EF4-FFF2-40B4-BE49-F238E27FC236}">
                <a16:creationId xmlns:a16="http://schemas.microsoft.com/office/drawing/2014/main" id="{25C9EE35-2365-4D26-B902-69B152299BD1}"/>
              </a:ext>
            </a:extLst>
          </p:cNvPr>
          <p:cNvSpPr txBox="1">
            <a:spLocks noChangeArrowheads="1"/>
          </p:cNvSpPr>
          <p:nvPr/>
        </p:nvSpPr>
        <p:spPr bwMode="auto">
          <a:xfrm>
            <a:off x="8432008" y="4993482"/>
            <a:ext cx="9072563"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30000"/>
              </a:lnSpc>
              <a:spcBef>
                <a:spcPct val="0"/>
              </a:spcBef>
              <a:buFontTx/>
              <a:buNone/>
            </a:pPr>
            <a:r>
              <a:rPr lang="en-US" altLang="zh-CN" sz="4800" b="1">
                <a:solidFill>
                  <a:srgbClr val="FF0000"/>
                </a:solidFill>
                <a:latin typeface="HP001 4 hàng" panose="020B0603050302020204" pitchFamily="34" charset="0"/>
                <a:ea typeface="zihun35hao-jindianyahei"/>
                <a:cs typeface="zihun35hao-jindianyahei"/>
                <a:sym typeface="zihun35hao-jindianyahei"/>
              </a:rPr>
              <a:t>1 tràng pháo tay</a:t>
            </a:r>
            <a:endParaRPr lang="zh-CN" altLang="en-US" sz="4800" b="1">
              <a:solidFill>
                <a:srgbClr val="FF0000"/>
              </a:solidFill>
              <a:latin typeface="HP001 4 hàng" panose="020B0603050302020204" pitchFamily="34" charset="0"/>
              <a:ea typeface="zihun35hao-jindianyahei"/>
              <a:cs typeface="zihun35hao-jindianyahei"/>
              <a:sym typeface="zihun35hao-jindianyahei"/>
            </a:endParaRPr>
          </a:p>
        </p:txBody>
      </p:sp>
      <p:sp>
        <p:nvSpPr>
          <p:cNvPr id="23" name="文本框 17">
            <a:extLst>
              <a:ext uri="{FF2B5EF4-FFF2-40B4-BE49-F238E27FC236}">
                <a16:creationId xmlns:a16="http://schemas.microsoft.com/office/drawing/2014/main" id="{B84452EB-C19C-4B38-B87D-B509608E6AF1}"/>
              </a:ext>
            </a:extLst>
          </p:cNvPr>
          <p:cNvSpPr txBox="1">
            <a:spLocks noChangeArrowheads="1"/>
          </p:cNvSpPr>
          <p:nvPr/>
        </p:nvSpPr>
        <p:spPr bwMode="auto">
          <a:xfrm>
            <a:off x="13339763" y="5014913"/>
            <a:ext cx="907494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30000"/>
              </a:lnSpc>
              <a:spcBef>
                <a:spcPct val="0"/>
              </a:spcBef>
              <a:buFontTx/>
              <a:buNone/>
            </a:pPr>
            <a:r>
              <a:rPr lang="en-US" altLang="zh-CN" sz="4800" b="1">
                <a:solidFill>
                  <a:srgbClr val="FF0000"/>
                </a:solidFill>
                <a:latin typeface="HP001 4 hàng" panose="020B0603050302020204" pitchFamily="34" charset="0"/>
                <a:ea typeface="zihun35hao-jindianyahei"/>
                <a:cs typeface="zihun35hao-jindianyahei"/>
                <a:sym typeface="zihun35hao-jindianyahei"/>
              </a:rPr>
              <a:t>1 hoa khen</a:t>
            </a:r>
            <a:endParaRPr lang="zh-CN" altLang="en-US" sz="4800" b="1">
              <a:solidFill>
                <a:srgbClr val="FF0000"/>
              </a:solidFill>
              <a:latin typeface="HP001 4 hàng" panose="020B0603050302020204" pitchFamily="34" charset="0"/>
              <a:ea typeface="zihun35hao-jindianyahei"/>
              <a:cs typeface="zihun35hao-jindianyahei"/>
              <a:sym typeface="zihun35hao-jindianyahei"/>
            </a:endParaRPr>
          </a:p>
        </p:txBody>
      </p:sp>
      <p:sp>
        <p:nvSpPr>
          <p:cNvPr id="16398" name="Hộp Văn bản 24">
            <a:extLst>
              <a:ext uri="{FF2B5EF4-FFF2-40B4-BE49-F238E27FC236}">
                <a16:creationId xmlns:a16="http://schemas.microsoft.com/office/drawing/2014/main" id="{7E21F176-6B12-473A-95B3-7B21B659C9C9}"/>
              </a:ext>
            </a:extLst>
          </p:cNvPr>
          <p:cNvSpPr txBox="1">
            <a:spLocks noChangeArrowheads="1"/>
          </p:cNvSpPr>
          <p:nvPr/>
        </p:nvSpPr>
        <p:spPr bwMode="auto">
          <a:xfrm>
            <a:off x="5231608" y="902495"/>
            <a:ext cx="112061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200" b="1">
                <a:solidFill>
                  <a:srgbClr val="7030A0"/>
                </a:solidFill>
                <a:latin typeface="HP001 4 hàng" panose="020B0603050302020204" pitchFamily="34" charset="0"/>
                <a:cs typeface="Times New Roman" panose="02020603050405020304" pitchFamily="18" charset="0"/>
              </a:rPr>
              <a:t>Trò ch</a:t>
            </a:r>
            <a:r>
              <a:rPr lang="vi-VN" altLang="en-US" sz="4200" b="1">
                <a:solidFill>
                  <a:srgbClr val="7030A0"/>
                </a:solidFill>
                <a:latin typeface="HP001 4 hàng" panose="020B0603050302020204" pitchFamily="34" charset="0"/>
                <a:cs typeface="Times New Roman" panose="02020603050405020304" pitchFamily="18" charset="0"/>
              </a:rPr>
              <a:t>ơ</a:t>
            </a:r>
            <a:r>
              <a:rPr lang="en-US" altLang="en-US" sz="4200" b="1">
                <a:solidFill>
                  <a:srgbClr val="7030A0"/>
                </a:solidFill>
                <a:latin typeface="HP001 4 hàng" panose="020B0603050302020204" pitchFamily="34" charset="0"/>
                <a:cs typeface="Times New Roman" panose="02020603050405020304" pitchFamily="18" charset="0"/>
              </a:rPr>
              <a:t>i: Hộp quà may mắn</a:t>
            </a:r>
            <a:endParaRPr lang="en-US" altLang="en-US" sz="42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5"/>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5"/>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2" grpId="0"/>
      <p:bldP spid="3" grpId="0"/>
      <p:bldP spid="8"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1625028-1E68-4786-8508-D4012C423B1D}"/>
              </a:ext>
            </a:extLst>
          </p:cNvPr>
          <p:cNvSpPr/>
          <p:nvPr/>
        </p:nvSpPr>
        <p:spPr>
          <a:xfrm>
            <a:off x="466725" y="273194"/>
            <a:ext cx="17354550" cy="92678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700" dirty="0">
              <a:solidFill>
                <a:prstClr val="white"/>
              </a:solidFill>
              <a:latin typeface="+mj-lt"/>
            </a:endParaRPr>
          </a:p>
        </p:txBody>
      </p:sp>
      <p:sp>
        <p:nvSpPr>
          <p:cNvPr id="4" name="文本框 40">
            <a:extLst>
              <a:ext uri="{FF2B5EF4-FFF2-40B4-BE49-F238E27FC236}">
                <a16:creationId xmlns:a16="http://schemas.microsoft.com/office/drawing/2014/main" id="{DF59FB50-8C53-4D68-8274-625BC42016A6}"/>
              </a:ext>
            </a:extLst>
          </p:cNvPr>
          <p:cNvSpPr txBox="1"/>
          <p:nvPr/>
        </p:nvSpPr>
        <p:spPr>
          <a:xfrm>
            <a:off x="2713109" y="2192540"/>
            <a:ext cx="14310297" cy="830997"/>
          </a:xfrm>
          <a:prstGeom prst="rect">
            <a:avLst/>
          </a:prstGeom>
          <a:noFill/>
        </p:spPr>
        <p:txBody>
          <a:bodyPr>
            <a:spAutoFit/>
            <a:scene3d>
              <a:camera prst="orthographicFront"/>
              <a:lightRig rig="threePt" dir="t"/>
            </a:scene3d>
            <a:sp3d contourW="12700"/>
          </a:bodyPr>
          <a:lstStyle/>
          <a:p>
            <a:pPr algn="just">
              <a:defRPr/>
            </a:pPr>
            <a:r>
              <a:rPr lang="en-US" altLang="zh-CN" sz="4800" b="1" dirty="0">
                <a:solidFill>
                  <a:srgbClr val="00B050"/>
                </a:solidFill>
                <a:latin typeface="+mj-lt"/>
                <a:ea typeface="小美好体" panose="02010601030101010101" pitchFamily="2" charset="-122"/>
                <a:cs typeface="Times New Roman" panose="02020603050405020304" pitchFamily="18" charset="0"/>
              </a:rPr>
              <a:t>- </a:t>
            </a:r>
            <a:r>
              <a:rPr lang="en-US" altLang="zh-CN" sz="4800" b="1" dirty="0" err="1">
                <a:solidFill>
                  <a:srgbClr val="00B050"/>
                </a:solidFill>
                <a:latin typeface="+mj-lt"/>
                <a:ea typeface="小美好体" panose="02010601030101010101" pitchFamily="2" charset="-122"/>
                <a:cs typeface="Times New Roman" panose="02020603050405020304" pitchFamily="18" charset="0"/>
              </a:rPr>
              <a:t>Đọc</a:t>
            </a:r>
            <a:r>
              <a:rPr lang="en-US" altLang="zh-CN" sz="4800" b="1" dirty="0">
                <a:solidFill>
                  <a:srgbClr val="00B050"/>
                </a:solidFill>
                <a:latin typeface="+mj-lt"/>
                <a:ea typeface="小美好体" panose="02010601030101010101" pitchFamily="2" charset="-122"/>
                <a:cs typeface="Times New Roman" panose="02020603050405020304" pitchFamily="18" charset="0"/>
              </a:rPr>
              <a:t> </a:t>
            </a:r>
            <a:r>
              <a:rPr lang="en-US" altLang="zh-CN" sz="4800" b="1" dirty="0" err="1">
                <a:solidFill>
                  <a:srgbClr val="00B050"/>
                </a:solidFill>
                <a:latin typeface="+mj-lt"/>
                <a:ea typeface="小美好体" panose="02010601030101010101" pitchFamily="2" charset="-122"/>
                <a:cs typeface="Times New Roman" panose="02020603050405020304" pitchFamily="18" charset="0"/>
              </a:rPr>
              <a:t>toàn</a:t>
            </a:r>
            <a:r>
              <a:rPr lang="en-US" altLang="zh-CN" sz="4800" b="1" dirty="0">
                <a:solidFill>
                  <a:srgbClr val="00B050"/>
                </a:solidFill>
                <a:latin typeface="+mj-lt"/>
                <a:ea typeface="小美好体" panose="02010601030101010101" pitchFamily="2" charset="-122"/>
                <a:cs typeface="Times New Roman" panose="02020603050405020304" pitchFamily="18" charset="0"/>
              </a:rPr>
              <a:t> </a:t>
            </a:r>
            <a:r>
              <a:rPr lang="en-US" altLang="zh-CN" sz="4800" b="1" dirty="0" err="1">
                <a:solidFill>
                  <a:srgbClr val="00B050"/>
                </a:solidFill>
                <a:latin typeface="+mj-lt"/>
                <a:ea typeface="小美好体" panose="02010601030101010101" pitchFamily="2" charset="-122"/>
                <a:cs typeface="Times New Roman" panose="02020603050405020304" pitchFamily="18" charset="0"/>
              </a:rPr>
              <a:t>bài</a:t>
            </a:r>
            <a:r>
              <a:rPr lang="en-US" altLang="zh-CN" sz="4800" b="1" dirty="0">
                <a:solidFill>
                  <a:srgbClr val="00B050"/>
                </a:solidFill>
                <a:latin typeface="+mj-lt"/>
                <a:ea typeface="小美好体" panose="02010601030101010101" pitchFamily="2" charset="-122"/>
                <a:cs typeface="Times New Roman" panose="02020603050405020304" pitchFamily="18" charset="0"/>
              </a:rPr>
              <a:t>: </a:t>
            </a:r>
            <a:r>
              <a:rPr lang="en-US" sz="4800" b="1" dirty="0" err="1">
                <a:latin typeface="+mj-lt"/>
                <a:cs typeface="Arial" charset="0"/>
              </a:rPr>
              <a:t>trầm</a:t>
            </a:r>
            <a:r>
              <a:rPr lang="en-US" sz="4800" b="1" dirty="0">
                <a:latin typeface="+mj-lt"/>
                <a:cs typeface="Arial" charset="0"/>
              </a:rPr>
              <a:t>, </a:t>
            </a:r>
            <a:r>
              <a:rPr lang="en-US" sz="4800" b="1" dirty="0" err="1">
                <a:latin typeface="+mj-lt"/>
                <a:cs typeface="Arial" charset="0"/>
              </a:rPr>
              <a:t>buồn</a:t>
            </a:r>
            <a:r>
              <a:rPr lang="en-US" sz="4800" b="1" dirty="0">
                <a:latin typeface="+mj-lt"/>
                <a:cs typeface="Arial" charset="0"/>
              </a:rPr>
              <a:t>, </a:t>
            </a:r>
            <a:r>
              <a:rPr lang="en-US" sz="4800" b="1" dirty="0" err="1">
                <a:latin typeface="+mj-lt"/>
                <a:cs typeface="Arial" charset="0"/>
              </a:rPr>
              <a:t>xúc</a:t>
            </a:r>
            <a:r>
              <a:rPr lang="en-US" sz="4800" b="1" dirty="0">
                <a:latin typeface="+mj-lt"/>
                <a:cs typeface="Arial" charset="0"/>
              </a:rPr>
              <a:t> </a:t>
            </a:r>
            <a:r>
              <a:rPr lang="en-US" sz="4800" b="1" dirty="0" err="1">
                <a:latin typeface="+mj-lt"/>
                <a:cs typeface="Arial" charset="0"/>
              </a:rPr>
              <a:t>động</a:t>
            </a:r>
            <a:r>
              <a:rPr lang="en-US" sz="4800" b="1" dirty="0">
                <a:latin typeface="+mj-lt"/>
                <a:cs typeface="Arial" charset="0"/>
              </a:rPr>
              <a:t>.</a:t>
            </a:r>
            <a:endParaRPr lang="en-US" altLang="zh-CN" sz="4800" b="1" dirty="0">
              <a:solidFill>
                <a:prstClr val="black"/>
              </a:solidFill>
              <a:latin typeface="+mj-lt"/>
              <a:ea typeface="小美好体" panose="02010601030101010101" pitchFamily="2" charset="-122"/>
              <a:cs typeface="Times New Roman" panose="02020603050405020304" pitchFamily="18" charset="0"/>
            </a:endParaRPr>
          </a:p>
        </p:txBody>
      </p:sp>
      <p:sp>
        <p:nvSpPr>
          <p:cNvPr id="6" name="文本框 40">
            <a:extLst>
              <a:ext uri="{FF2B5EF4-FFF2-40B4-BE49-F238E27FC236}">
                <a16:creationId xmlns:a16="http://schemas.microsoft.com/office/drawing/2014/main" id="{56E92048-71B5-49B5-8300-5B82F1826419}"/>
              </a:ext>
            </a:extLst>
          </p:cNvPr>
          <p:cNvSpPr txBox="1"/>
          <p:nvPr/>
        </p:nvSpPr>
        <p:spPr>
          <a:xfrm>
            <a:off x="2733891" y="3471751"/>
            <a:ext cx="14310297" cy="830997"/>
          </a:xfrm>
          <a:prstGeom prst="rect">
            <a:avLst/>
          </a:prstGeom>
          <a:noFill/>
        </p:spPr>
        <p:txBody>
          <a:bodyPr>
            <a:spAutoFit/>
            <a:scene3d>
              <a:camera prst="orthographicFront"/>
              <a:lightRig rig="threePt" dir="t"/>
            </a:scene3d>
            <a:sp3d contourW="12700"/>
          </a:bodyPr>
          <a:lstStyle/>
          <a:p>
            <a:r>
              <a:rPr lang="en-US" sz="4800" b="1" dirty="0">
                <a:solidFill>
                  <a:srgbClr val="FF0000"/>
                </a:solidFill>
                <a:latin typeface="+mj-lt"/>
                <a:cs typeface="Arial" charset="0"/>
              </a:rPr>
              <a:t>- </a:t>
            </a:r>
            <a:r>
              <a:rPr lang="en-US" sz="4800" b="1" dirty="0" err="1">
                <a:solidFill>
                  <a:srgbClr val="FF0000"/>
                </a:solidFill>
                <a:latin typeface="+mj-lt"/>
                <a:cs typeface="Arial" charset="0"/>
              </a:rPr>
              <a:t>Lời</a:t>
            </a:r>
            <a:r>
              <a:rPr lang="en-US" sz="4800" b="1" dirty="0">
                <a:solidFill>
                  <a:srgbClr val="FF0000"/>
                </a:solidFill>
                <a:latin typeface="+mj-lt"/>
                <a:cs typeface="Arial" charset="0"/>
              </a:rPr>
              <a:t> </a:t>
            </a:r>
            <a:r>
              <a:rPr lang="en-US" sz="4800" b="1" dirty="0" err="1">
                <a:solidFill>
                  <a:srgbClr val="FF0000"/>
                </a:solidFill>
                <a:latin typeface="+mj-lt"/>
                <a:cs typeface="Arial" charset="0"/>
              </a:rPr>
              <a:t>ông</a:t>
            </a:r>
            <a:r>
              <a:rPr lang="en-US" sz="4800" b="1" dirty="0">
                <a:solidFill>
                  <a:srgbClr val="FF0000"/>
                </a:solidFill>
                <a:latin typeface="+mj-lt"/>
                <a:cs typeface="Arial" charset="0"/>
              </a:rPr>
              <a:t>: </a:t>
            </a:r>
            <a:r>
              <a:rPr lang="en-US" sz="4800" b="1" dirty="0" err="1">
                <a:latin typeface="+mj-lt"/>
                <a:cs typeface="Arial" charset="0"/>
              </a:rPr>
              <a:t>mệt</a:t>
            </a:r>
            <a:r>
              <a:rPr lang="en-US" sz="4800" b="1" dirty="0">
                <a:latin typeface="+mj-lt"/>
                <a:cs typeface="Arial" charset="0"/>
              </a:rPr>
              <a:t> </a:t>
            </a:r>
            <a:r>
              <a:rPr lang="en-US" sz="4800" b="1" dirty="0" err="1">
                <a:latin typeface="+mj-lt"/>
                <a:cs typeface="Arial" charset="0"/>
              </a:rPr>
              <a:t>nhọc</a:t>
            </a:r>
            <a:r>
              <a:rPr lang="en-US" sz="4800" b="1" dirty="0">
                <a:latin typeface="+mj-lt"/>
                <a:cs typeface="Arial" charset="0"/>
              </a:rPr>
              <a:t>, </a:t>
            </a:r>
            <a:r>
              <a:rPr lang="en-US" sz="4800" b="1" dirty="0" err="1">
                <a:latin typeface="+mj-lt"/>
                <a:cs typeface="Arial" charset="0"/>
              </a:rPr>
              <a:t>yếu</a:t>
            </a:r>
            <a:r>
              <a:rPr lang="en-US" sz="4800" b="1" dirty="0">
                <a:latin typeface="+mj-lt"/>
                <a:cs typeface="Arial" charset="0"/>
              </a:rPr>
              <a:t> </a:t>
            </a:r>
            <a:r>
              <a:rPr lang="en-US" sz="4800" b="1" dirty="0" err="1">
                <a:latin typeface="+mj-lt"/>
                <a:cs typeface="Arial" charset="0"/>
              </a:rPr>
              <a:t>ớt</a:t>
            </a:r>
            <a:endParaRPr lang="en-US" sz="4800" b="1" dirty="0">
              <a:latin typeface="+mj-lt"/>
              <a:cs typeface="Arial" charset="0"/>
            </a:endParaRPr>
          </a:p>
        </p:txBody>
      </p:sp>
      <p:pic>
        <p:nvPicPr>
          <p:cNvPr id="8" name="图片 8">
            <a:extLst>
              <a:ext uri="{FF2B5EF4-FFF2-40B4-BE49-F238E27FC236}">
                <a16:creationId xmlns:a16="http://schemas.microsoft.com/office/drawing/2014/main" id="{AF74AE6E-A38E-4BDC-990D-588352BC33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286000"/>
            <a:ext cx="21050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C1B5254D-9AB9-4C3A-959F-6A371B073373}"/>
              </a:ext>
            </a:extLst>
          </p:cNvPr>
          <p:cNvSpPr/>
          <p:nvPr/>
        </p:nvSpPr>
        <p:spPr>
          <a:xfrm>
            <a:off x="7273136" y="728663"/>
            <a:ext cx="3741730" cy="1107996"/>
          </a:xfrm>
          <a:prstGeom prst="rect">
            <a:avLst/>
          </a:prstGeom>
          <a:noFill/>
        </p:spPr>
        <p:txBody>
          <a:bodyPr wrap="none">
            <a:spAutoFit/>
          </a:bodyPr>
          <a:lstStyle/>
          <a:p>
            <a:pPr algn="ctr">
              <a:defRPr/>
            </a:pPr>
            <a:r>
              <a:rPr lang="en-US" sz="6600" b="1" dirty="0" err="1">
                <a:ln w="0"/>
                <a:solidFill>
                  <a:srgbClr val="FFC000"/>
                </a:solidFill>
                <a:effectLst>
                  <a:outerShdw blurRad="38100" dist="25400" dir="5400000" algn="ctr" rotWithShape="0">
                    <a:srgbClr val="6E747A">
                      <a:alpha val="43000"/>
                    </a:srgbClr>
                  </a:outerShdw>
                </a:effectLst>
                <a:latin typeface="+mj-lt"/>
                <a:cs typeface="Times New Roman" panose="02020603050405020304" pitchFamily="18" charset="0"/>
              </a:rPr>
              <a:t>Giọng</a:t>
            </a:r>
            <a:r>
              <a:rPr lang="en-US" sz="6600" b="1" dirty="0">
                <a:ln w="0"/>
                <a:solidFill>
                  <a:srgbClr val="FFC000"/>
                </a:solidFill>
                <a:effectLst>
                  <a:outerShdw blurRad="38100" dist="25400" dir="5400000" algn="ctr" rotWithShape="0">
                    <a:srgbClr val="6E747A">
                      <a:alpha val="43000"/>
                    </a:srgbClr>
                  </a:outerShdw>
                </a:effectLst>
                <a:latin typeface="+mj-lt"/>
                <a:cs typeface="Times New Roman" panose="02020603050405020304" pitchFamily="18" charset="0"/>
              </a:rPr>
              <a:t> </a:t>
            </a:r>
            <a:r>
              <a:rPr lang="en-US" sz="6600" b="1" dirty="0" err="1">
                <a:ln w="0"/>
                <a:solidFill>
                  <a:srgbClr val="FFC000"/>
                </a:solidFill>
                <a:effectLst>
                  <a:outerShdw blurRad="38100" dist="25400" dir="5400000" algn="ctr" rotWithShape="0">
                    <a:srgbClr val="6E747A">
                      <a:alpha val="43000"/>
                    </a:srgbClr>
                  </a:outerShdw>
                </a:effectLst>
                <a:latin typeface="+mj-lt"/>
                <a:cs typeface="Times New Roman" panose="02020603050405020304" pitchFamily="18" charset="0"/>
              </a:rPr>
              <a:t>đọc</a:t>
            </a:r>
            <a:endParaRPr lang="en-US" sz="6600" b="1" dirty="0">
              <a:ln w="0"/>
              <a:solidFill>
                <a:srgbClr val="FFC000"/>
              </a:solidFill>
              <a:effectLst>
                <a:outerShdw blurRad="38100" dist="25400" dir="5400000" algn="ctr" rotWithShape="0">
                  <a:srgbClr val="6E747A">
                    <a:alpha val="43000"/>
                  </a:srgbClr>
                </a:outerShdw>
              </a:effectLst>
              <a:latin typeface="+mj-lt"/>
              <a:cs typeface="Times New Roman" panose="02020603050405020304" pitchFamily="18" charset="0"/>
            </a:endParaRPr>
          </a:p>
        </p:txBody>
      </p:sp>
      <p:sp>
        <p:nvSpPr>
          <p:cNvPr id="11" name="Hộp Văn bản 10">
            <a:extLst>
              <a:ext uri="{FF2B5EF4-FFF2-40B4-BE49-F238E27FC236}">
                <a16:creationId xmlns:a16="http://schemas.microsoft.com/office/drawing/2014/main" id="{79AB0FB0-6467-4D35-AD26-EF09D6338C97}"/>
              </a:ext>
            </a:extLst>
          </p:cNvPr>
          <p:cNvSpPr txBox="1"/>
          <p:nvPr/>
        </p:nvSpPr>
        <p:spPr>
          <a:xfrm>
            <a:off x="2713109" y="3887249"/>
            <a:ext cx="14695127" cy="1569660"/>
          </a:xfrm>
          <a:prstGeom prst="rect">
            <a:avLst/>
          </a:prstGeom>
          <a:noFill/>
        </p:spPr>
        <p:txBody>
          <a:bodyPr wrap="square">
            <a:spAutoFit/>
          </a:bodyPr>
          <a:lstStyle/>
          <a:p>
            <a:endParaRPr lang="en-US" sz="4800" b="1" dirty="0">
              <a:solidFill>
                <a:srgbClr val="FF0000"/>
              </a:solidFill>
              <a:latin typeface="+mj-lt"/>
              <a:cs typeface="Arial" charset="0"/>
            </a:endParaRPr>
          </a:p>
          <a:p>
            <a:r>
              <a:rPr lang="en-US" sz="4800" b="1" dirty="0">
                <a:solidFill>
                  <a:srgbClr val="FF0000"/>
                </a:solidFill>
                <a:latin typeface="+mj-lt"/>
                <a:cs typeface="Arial" charset="0"/>
              </a:rPr>
              <a:t>- Ý </a:t>
            </a:r>
            <a:r>
              <a:rPr lang="en-US" sz="4800" b="1" dirty="0" err="1">
                <a:solidFill>
                  <a:srgbClr val="FF0000"/>
                </a:solidFill>
                <a:latin typeface="+mj-lt"/>
                <a:cs typeface="Arial" charset="0"/>
              </a:rPr>
              <a:t>nghĩ</a:t>
            </a:r>
            <a:r>
              <a:rPr lang="en-US" sz="4800" b="1" dirty="0">
                <a:solidFill>
                  <a:srgbClr val="FF0000"/>
                </a:solidFill>
                <a:latin typeface="+mj-lt"/>
                <a:cs typeface="Arial" charset="0"/>
              </a:rPr>
              <a:t> </a:t>
            </a:r>
            <a:r>
              <a:rPr lang="en-US" sz="4800" b="1" dirty="0" err="1">
                <a:solidFill>
                  <a:srgbClr val="FF0000"/>
                </a:solidFill>
                <a:latin typeface="+mj-lt"/>
                <a:cs typeface="Arial" charset="0"/>
              </a:rPr>
              <a:t>của</a:t>
            </a:r>
            <a:r>
              <a:rPr lang="en-US" sz="4800" b="1" dirty="0">
                <a:solidFill>
                  <a:srgbClr val="FF0000"/>
                </a:solidFill>
                <a:latin typeface="+mj-lt"/>
                <a:cs typeface="Arial" charset="0"/>
              </a:rPr>
              <a:t> An – </a:t>
            </a:r>
            <a:r>
              <a:rPr lang="en-US" sz="4800" b="1" dirty="0" err="1">
                <a:solidFill>
                  <a:srgbClr val="FF0000"/>
                </a:solidFill>
                <a:latin typeface="+mj-lt"/>
                <a:cs typeface="Arial" charset="0"/>
              </a:rPr>
              <a:t>đrây</a:t>
            </a:r>
            <a:r>
              <a:rPr lang="en-US" sz="4800" b="1" dirty="0">
                <a:solidFill>
                  <a:srgbClr val="FF0000"/>
                </a:solidFill>
                <a:latin typeface="+mj-lt"/>
                <a:cs typeface="Arial" charset="0"/>
              </a:rPr>
              <a:t> – ca </a:t>
            </a:r>
            <a:r>
              <a:rPr lang="en-US" sz="4800" b="1" dirty="0" err="1">
                <a:latin typeface="+mj-lt"/>
                <a:cs typeface="Arial" charset="0"/>
              </a:rPr>
              <a:t>đọc</a:t>
            </a:r>
            <a:r>
              <a:rPr lang="en-US" sz="4800" b="1" dirty="0">
                <a:latin typeface="+mj-lt"/>
                <a:cs typeface="Arial" charset="0"/>
              </a:rPr>
              <a:t> </a:t>
            </a:r>
            <a:r>
              <a:rPr lang="en-US" sz="4800" b="1" dirty="0" err="1">
                <a:latin typeface="+mj-lt"/>
                <a:cs typeface="Arial" charset="0"/>
              </a:rPr>
              <a:t>giọng</a:t>
            </a:r>
            <a:r>
              <a:rPr lang="en-US" sz="4800" b="1" dirty="0">
                <a:latin typeface="+mj-lt"/>
                <a:cs typeface="Arial" charset="0"/>
              </a:rPr>
              <a:t> </a:t>
            </a:r>
            <a:r>
              <a:rPr lang="en-US" sz="4800" b="1" dirty="0" err="1">
                <a:latin typeface="+mj-lt"/>
                <a:cs typeface="Arial" charset="0"/>
              </a:rPr>
              <a:t>buồn</a:t>
            </a:r>
            <a:r>
              <a:rPr lang="en-US" sz="4800" b="1" dirty="0">
                <a:latin typeface="+mj-lt"/>
                <a:cs typeface="Arial" charset="0"/>
              </a:rPr>
              <a:t>, day </a:t>
            </a:r>
            <a:r>
              <a:rPr lang="en-US" sz="4800" b="1" dirty="0" err="1">
                <a:latin typeface="+mj-lt"/>
                <a:cs typeface="Arial" charset="0"/>
              </a:rPr>
              <a:t>dứt</a:t>
            </a:r>
            <a:endParaRPr lang="en-US" sz="4800" b="1" dirty="0">
              <a:latin typeface="+mj-lt"/>
              <a:cs typeface="Arial" charset="0"/>
            </a:endParaRPr>
          </a:p>
        </p:txBody>
      </p:sp>
      <p:sp>
        <p:nvSpPr>
          <p:cNvPr id="13" name="Hộp Văn bản 12">
            <a:extLst>
              <a:ext uri="{FF2B5EF4-FFF2-40B4-BE49-F238E27FC236}">
                <a16:creationId xmlns:a16="http://schemas.microsoft.com/office/drawing/2014/main" id="{D5777E5B-8C12-4812-9A44-42D38EEBD519}"/>
              </a:ext>
            </a:extLst>
          </p:cNvPr>
          <p:cNvSpPr txBox="1"/>
          <p:nvPr/>
        </p:nvSpPr>
        <p:spPr>
          <a:xfrm>
            <a:off x="2754672" y="5866779"/>
            <a:ext cx="14695127" cy="830997"/>
          </a:xfrm>
          <a:prstGeom prst="rect">
            <a:avLst/>
          </a:prstGeom>
          <a:noFill/>
        </p:spPr>
        <p:txBody>
          <a:bodyPr wrap="square">
            <a:spAutoFit/>
          </a:bodyPr>
          <a:lstStyle/>
          <a:p>
            <a:r>
              <a:rPr lang="en-US" sz="4800" b="1" dirty="0">
                <a:solidFill>
                  <a:srgbClr val="FF0000"/>
                </a:solidFill>
                <a:latin typeface="+mj-lt"/>
                <a:cs typeface="Arial" charset="0"/>
              </a:rPr>
              <a:t>- </a:t>
            </a:r>
            <a:r>
              <a:rPr lang="en-US" sz="4800" b="1" dirty="0" err="1">
                <a:solidFill>
                  <a:srgbClr val="FF0000"/>
                </a:solidFill>
                <a:latin typeface="+mj-lt"/>
                <a:cs typeface="Arial" charset="0"/>
              </a:rPr>
              <a:t>Lời</a:t>
            </a:r>
            <a:r>
              <a:rPr lang="en-US" sz="4800" b="1" dirty="0">
                <a:solidFill>
                  <a:srgbClr val="FF0000"/>
                </a:solidFill>
                <a:latin typeface="+mj-lt"/>
                <a:cs typeface="Arial" charset="0"/>
              </a:rPr>
              <a:t> </a:t>
            </a:r>
            <a:r>
              <a:rPr lang="en-US" sz="4800" b="1" dirty="0" err="1">
                <a:solidFill>
                  <a:srgbClr val="FF0000"/>
                </a:solidFill>
                <a:latin typeface="+mj-lt"/>
                <a:cs typeface="Arial" charset="0"/>
              </a:rPr>
              <a:t>mẹ</a:t>
            </a:r>
            <a:r>
              <a:rPr lang="en-US" sz="4800" b="1" dirty="0">
                <a:solidFill>
                  <a:srgbClr val="FF0000"/>
                </a:solidFill>
                <a:latin typeface="+mj-lt"/>
                <a:cs typeface="Arial" charset="0"/>
              </a:rPr>
              <a:t>: </a:t>
            </a:r>
            <a:r>
              <a:rPr lang="en-US" sz="4800" b="1" dirty="0" err="1">
                <a:latin typeface="+mj-lt"/>
                <a:cs typeface="Arial" charset="0"/>
              </a:rPr>
              <a:t>dịu</a:t>
            </a:r>
            <a:r>
              <a:rPr lang="en-US" sz="4800" b="1" dirty="0">
                <a:latin typeface="+mj-lt"/>
                <a:cs typeface="Arial" charset="0"/>
              </a:rPr>
              <a:t> </a:t>
            </a:r>
            <a:r>
              <a:rPr lang="en-US" sz="4800" b="1" dirty="0" err="1">
                <a:latin typeface="+mj-lt"/>
                <a:cs typeface="Arial" charset="0"/>
              </a:rPr>
              <a:t>dàng</a:t>
            </a:r>
            <a:r>
              <a:rPr lang="en-US" sz="4800" b="1" dirty="0">
                <a:latin typeface="+mj-lt"/>
                <a:cs typeface="Arial" charset="0"/>
              </a:rPr>
              <a:t>, an </a:t>
            </a:r>
            <a:r>
              <a:rPr lang="en-US" sz="4800" b="1" dirty="0" err="1">
                <a:latin typeface="+mj-lt"/>
                <a:cs typeface="Arial" charset="0"/>
              </a:rPr>
              <a:t>ủi</a:t>
            </a:r>
            <a:endParaRPr lang="en-US" sz="4800" b="1" dirty="0">
              <a:latin typeface="+mj-l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A7A2AD9-2954-404B-AE61-E6DE4D8D181F}"/>
              </a:ext>
            </a:extLst>
          </p:cNvPr>
          <p:cNvSpPr/>
          <p:nvPr/>
        </p:nvSpPr>
        <p:spPr>
          <a:xfrm>
            <a:off x="466725" y="273194"/>
            <a:ext cx="17354550" cy="92678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700" dirty="0">
              <a:solidFill>
                <a:prstClr val="white"/>
              </a:solidFill>
              <a:latin typeface="+mj-lt"/>
            </a:endParaRPr>
          </a:p>
        </p:txBody>
      </p:sp>
      <p:sp>
        <p:nvSpPr>
          <p:cNvPr id="3" name="Hộp Văn bản 9">
            <a:extLst>
              <a:ext uri="{FF2B5EF4-FFF2-40B4-BE49-F238E27FC236}">
                <a16:creationId xmlns:a16="http://schemas.microsoft.com/office/drawing/2014/main" id="{AC4568C4-3C1C-46C8-9444-532B70FC28C4}"/>
              </a:ext>
            </a:extLst>
          </p:cNvPr>
          <p:cNvSpPr txBox="1">
            <a:spLocks noChangeArrowheads="1"/>
          </p:cNvSpPr>
          <p:nvPr/>
        </p:nvSpPr>
        <p:spPr bwMode="auto">
          <a:xfrm>
            <a:off x="4864895" y="538163"/>
            <a:ext cx="9174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b="1" dirty="0" err="1">
                <a:solidFill>
                  <a:srgbClr val="FF0000"/>
                </a:solidFill>
                <a:latin typeface="+mj-lt"/>
                <a:cs typeface="Times New Roman" panose="02020603050405020304" pitchFamily="18" charset="0"/>
              </a:rPr>
              <a:t>Nỗi</a:t>
            </a:r>
            <a:r>
              <a:rPr lang="en-US" altLang="en-US" sz="4800" b="1" dirty="0">
                <a:solidFill>
                  <a:srgbClr val="FF0000"/>
                </a:solidFill>
                <a:latin typeface="+mj-lt"/>
                <a:cs typeface="Times New Roman" panose="02020603050405020304" pitchFamily="18" charset="0"/>
              </a:rPr>
              <a:t> </a:t>
            </a:r>
            <a:r>
              <a:rPr lang="en-US" altLang="en-US" sz="4800" b="1" dirty="0" err="1">
                <a:solidFill>
                  <a:srgbClr val="FF0000"/>
                </a:solidFill>
                <a:latin typeface="+mj-lt"/>
                <a:cs typeface="Times New Roman" panose="02020603050405020304" pitchFamily="18" charset="0"/>
              </a:rPr>
              <a:t>dằn</a:t>
            </a:r>
            <a:r>
              <a:rPr lang="en-US" altLang="en-US" sz="4800" b="1" dirty="0">
                <a:solidFill>
                  <a:srgbClr val="FF0000"/>
                </a:solidFill>
                <a:latin typeface="+mj-lt"/>
                <a:cs typeface="Times New Roman" panose="02020603050405020304" pitchFamily="18" charset="0"/>
              </a:rPr>
              <a:t> </a:t>
            </a:r>
            <a:r>
              <a:rPr lang="en-US" altLang="en-US" sz="4800" b="1" dirty="0" err="1">
                <a:solidFill>
                  <a:srgbClr val="FF0000"/>
                </a:solidFill>
                <a:latin typeface="+mj-lt"/>
                <a:cs typeface="Times New Roman" panose="02020603050405020304" pitchFamily="18" charset="0"/>
              </a:rPr>
              <a:t>vặt</a:t>
            </a:r>
            <a:r>
              <a:rPr lang="en-US" altLang="en-US" sz="4800" b="1" dirty="0">
                <a:solidFill>
                  <a:srgbClr val="FF0000"/>
                </a:solidFill>
                <a:latin typeface="+mj-lt"/>
                <a:cs typeface="Times New Roman" panose="02020603050405020304" pitchFamily="18" charset="0"/>
              </a:rPr>
              <a:t> </a:t>
            </a:r>
            <a:r>
              <a:rPr lang="en-US" altLang="en-US" sz="4800" b="1" dirty="0" err="1">
                <a:solidFill>
                  <a:srgbClr val="FF0000"/>
                </a:solidFill>
                <a:latin typeface="+mj-lt"/>
                <a:cs typeface="Times New Roman" panose="02020603050405020304" pitchFamily="18" charset="0"/>
              </a:rPr>
              <a:t>của</a:t>
            </a:r>
            <a:r>
              <a:rPr lang="en-US" altLang="en-US" sz="4800" b="1" dirty="0">
                <a:solidFill>
                  <a:srgbClr val="FF0000"/>
                </a:solidFill>
                <a:latin typeface="+mj-lt"/>
                <a:cs typeface="Times New Roman" panose="02020603050405020304" pitchFamily="18" charset="0"/>
              </a:rPr>
              <a:t> An – </a:t>
            </a:r>
            <a:r>
              <a:rPr lang="en-US" altLang="en-US" sz="4800" b="1" dirty="0" err="1">
                <a:solidFill>
                  <a:srgbClr val="FF0000"/>
                </a:solidFill>
                <a:latin typeface="+mj-lt"/>
                <a:cs typeface="Times New Roman" panose="02020603050405020304" pitchFamily="18" charset="0"/>
              </a:rPr>
              <a:t>đrây</a:t>
            </a:r>
            <a:r>
              <a:rPr lang="en-US" altLang="en-US" sz="4800" b="1" dirty="0">
                <a:solidFill>
                  <a:srgbClr val="FF0000"/>
                </a:solidFill>
                <a:latin typeface="+mj-lt"/>
                <a:cs typeface="Times New Roman" panose="02020603050405020304" pitchFamily="18" charset="0"/>
              </a:rPr>
              <a:t> – ca</a:t>
            </a:r>
          </a:p>
        </p:txBody>
      </p:sp>
      <p:sp>
        <p:nvSpPr>
          <p:cNvPr id="4" name="Hộp Văn bản 13">
            <a:extLst>
              <a:ext uri="{FF2B5EF4-FFF2-40B4-BE49-F238E27FC236}">
                <a16:creationId xmlns:a16="http://schemas.microsoft.com/office/drawing/2014/main" id="{EFBFF8E6-5491-449B-AF26-BA9A2E066B83}"/>
              </a:ext>
            </a:extLst>
          </p:cNvPr>
          <p:cNvSpPr txBox="1">
            <a:spLocks noChangeArrowheads="1"/>
          </p:cNvSpPr>
          <p:nvPr/>
        </p:nvSpPr>
        <p:spPr bwMode="auto">
          <a:xfrm>
            <a:off x="1676400" y="1509742"/>
            <a:ext cx="1568767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3600" b="1" dirty="0">
                <a:solidFill>
                  <a:srgbClr val="7030A0"/>
                </a:solidFill>
                <a:latin typeface="+mj-lt"/>
              </a:rPr>
              <a:t>	</a:t>
            </a:r>
            <a:r>
              <a:rPr lang="vi-VN" altLang="en-US" sz="3600" b="1" dirty="0" err="1">
                <a:solidFill>
                  <a:srgbClr val="7030A0"/>
                </a:solidFill>
                <a:latin typeface="+mj-lt"/>
              </a:rPr>
              <a:t>Bước</a:t>
            </a:r>
            <a:r>
              <a:rPr lang="vi-VN" altLang="en-US" sz="3600" b="1" dirty="0">
                <a:solidFill>
                  <a:srgbClr val="7030A0"/>
                </a:solidFill>
                <a:latin typeface="+mj-lt"/>
              </a:rPr>
              <a:t> </a:t>
            </a:r>
            <a:r>
              <a:rPr lang="vi-VN" altLang="en-US" sz="3600" b="1" dirty="0" err="1">
                <a:solidFill>
                  <a:srgbClr val="7030A0"/>
                </a:solidFill>
                <a:latin typeface="+mj-lt"/>
              </a:rPr>
              <a:t>vào</a:t>
            </a:r>
            <a:r>
              <a:rPr lang="vi-VN" altLang="en-US" sz="3600" b="1" dirty="0">
                <a:solidFill>
                  <a:srgbClr val="7030A0"/>
                </a:solidFill>
                <a:latin typeface="+mj-lt"/>
              </a:rPr>
              <a:t> </a:t>
            </a:r>
            <a:r>
              <a:rPr lang="vi-VN" altLang="en-US" sz="3600" b="1" dirty="0" err="1">
                <a:solidFill>
                  <a:srgbClr val="7030A0"/>
                </a:solidFill>
                <a:latin typeface="+mj-lt"/>
              </a:rPr>
              <a:t>phòng</a:t>
            </a:r>
            <a:r>
              <a:rPr lang="vi-VN" altLang="en-US" sz="3600" b="1" dirty="0">
                <a:solidFill>
                  <a:srgbClr val="7030A0"/>
                </a:solidFill>
                <a:latin typeface="+mj-lt"/>
              </a:rPr>
              <a:t> ông </a:t>
            </a:r>
            <a:r>
              <a:rPr lang="vi-VN" altLang="en-US" sz="3600" b="1" dirty="0" err="1">
                <a:solidFill>
                  <a:srgbClr val="7030A0"/>
                </a:solidFill>
                <a:latin typeface="+mj-lt"/>
              </a:rPr>
              <a:t>nằm</a:t>
            </a:r>
            <a:r>
              <a:rPr lang="vi-VN" altLang="en-US" sz="3600" b="1" dirty="0">
                <a:solidFill>
                  <a:srgbClr val="7030A0"/>
                </a:solidFill>
                <a:latin typeface="+mj-lt"/>
              </a:rPr>
              <a:t>, em </a:t>
            </a:r>
            <a:r>
              <a:rPr lang="vi-VN" altLang="en-US" sz="3600" b="1" dirty="0" err="1">
                <a:solidFill>
                  <a:srgbClr val="7030A0"/>
                </a:solidFill>
                <a:latin typeface="+mj-lt"/>
              </a:rPr>
              <a:t>hoảng</a:t>
            </a:r>
            <a:r>
              <a:rPr lang="vi-VN" altLang="en-US" sz="3600" b="1" dirty="0">
                <a:solidFill>
                  <a:srgbClr val="7030A0"/>
                </a:solidFill>
                <a:latin typeface="+mj-lt"/>
              </a:rPr>
              <a:t> </a:t>
            </a:r>
            <a:r>
              <a:rPr lang="vi-VN" altLang="en-US" sz="3600" b="1" dirty="0" err="1">
                <a:solidFill>
                  <a:srgbClr val="7030A0"/>
                </a:solidFill>
                <a:latin typeface="+mj-lt"/>
              </a:rPr>
              <a:t>hốt</a:t>
            </a:r>
            <a:r>
              <a:rPr lang="vi-VN" altLang="en-US" sz="3600" b="1" dirty="0">
                <a:solidFill>
                  <a:srgbClr val="7030A0"/>
                </a:solidFill>
                <a:latin typeface="+mj-lt"/>
              </a:rPr>
              <a:t> </a:t>
            </a:r>
            <a:r>
              <a:rPr lang="vi-VN" altLang="en-US" sz="3600" b="1" dirty="0" err="1">
                <a:solidFill>
                  <a:srgbClr val="7030A0"/>
                </a:solidFill>
                <a:latin typeface="+mj-lt"/>
              </a:rPr>
              <a:t>thấy</a:t>
            </a:r>
            <a:r>
              <a:rPr lang="vi-VN" altLang="en-US" sz="3600" b="1" dirty="0">
                <a:solidFill>
                  <a:srgbClr val="7030A0"/>
                </a:solidFill>
                <a:latin typeface="+mj-lt"/>
              </a:rPr>
              <a:t> </a:t>
            </a:r>
            <a:r>
              <a:rPr lang="vi-VN" altLang="en-US" sz="3600" b="1" dirty="0" err="1">
                <a:solidFill>
                  <a:srgbClr val="7030A0"/>
                </a:solidFill>
                <a:latin typeface="+mj-lt"/>
              </a:rPr>
              <a:t>mẹ</a:t>
            </a:r>
            <a:r>
              <a:rPr lang="vi-VN" altLang="en-US" sz="3600" b="1" dirty="0">
                <a:solidFill>
                  <a:srgbClr val="7030A0"/>
                </a:solidFill>
                <a:latin typeface="+mj-lt"/>
              </a:rPr>
              <a:t> đang </a:t>
            </a:r>
            <a:r>
              <a:rPr lang="vi-VN" altLang="en-US" sz="3600" b="1" dirty="0" err="1">
                <a:solidFill>
                  <a:srgbClr val="7030A0"/>
                </a:solidFill>
                <a:latin typeface="+mj-lt"/>
              </a:rPr>
              <a:t>khóc</a:t>
            </a:r>
            <a:r>
              <a:rPr lang="vi-VN" altLang="en-US" sz="3600" b="1" dirty="0">
                <a:solidFill>
                  <a:srgbClr val="7030A0"/>
                </a:solidFill>
                <a:latin typeface="+mj-lt"/>
              </a:rPr>
              <a:t> </a:t>
            </a:r>
            <a:r>
              <a:rPr lang="vi-VN" altLang="en-US" sz="3600" b="1" dirty="0" err="1">
                <a:solidFill>
                  <a:srgbClr val="7030A0"/>
                </a:solidFill>
                <a:latin typeface="+mj-lt"/>
              </a:rPr>
              <a:t>nấc</a:t>
            </a:r>
            <a:r>
              <a:rPr lang="vi-VN" altLang="en-US" sz="3600" b="1" dirty="0">
                <a:solidFill>
                  <a:srgbClr val="7030A0"/>
                </a:solidFill>
                <a:latin typeface="+mj-lt"/>
              </a:rPr>
              <a:t> lên. </a:t>
            </a:r>
            <a:r>
              <a:rPr lang="vi-VN" altLang="en-US" sz="3600" b="1" dirty="0" err="1">
                <a:solidFill>
                  <a:srgbClr val="7030A0"/>
                </a:solidFill>
                <a:latin typeface="+mj-lt"/>
              </a:rPr>
              <a:t>Thì</a:t>
            </a:r>
            <a:r>
              <a:rPr lang="vi-VN" altLang="en-US" sz="3600" b="1" dirty="0">
                <a:solidFill>
                  <a:srgbClr val="7030A0"/>
                </a:solidFill>
                <a:latin typeface="+mj-lt"/>
              </a:rPr>
              <a:t> ra ông </a:t>
            </a:r>
            <a:r>
              <a:rPr lang="vi-VN" altLang="en-US" sz="3600" b="1" dirty="0" err="1">
                <a:solidFill>
                  <a:srgbClr val="7030A0"/>
                </a:solidFill>
                <a:latin typeface="+mj-lt"/>
              </a:rPr>
              <a:t>đã</a:t>
            </a:r>
            <a:r>
              <a:rPr lang="vi-VN" altLang="en-US" sz="3600" b="1" dirty="0">
                <a:solidFill>
                  <a:srgbClr val="7030A0"/>
                </a:solidFill>
                <a:latin typeface="+mj-lt"/>
              </a:rPr>
              <a:t> qua </a:t>
            </a:r>
            <a:r>
              <a:rPr lang="vi-VN" altLang="en-US" sz="3600" b="1" dirty="0" err="1">
                <a:solidFill>
                  <a:srgbClr val="7030A0"/>
                </a:solidFill>
                <a:latin typeface="+mj-lt"/>
              </a:rPr>
              <a:t>đời</a:t>
            </a:r>
            <a:r>
              <a:rPr lang="vi-VN" altLang="en-US" sz="3600" b="1" dirty="0">
                <a:solidFill>
                  <a:srgbClr val="7030A0"/>
                </a:solidFill>
                <a:latin typeface="+mj-lt"/>
              </a:rPr>
              <a:t>. "</a:t>
            </a:r>
            <a:r>
              <a:rPr lang="vi-VN" altLang="en-US" sz="3600" b="1" dirty="0" err="1">
                <a:solidFill>
                  <a:srgbClr val="7030A0"/>
                </a:solidFill>
                <a:latin typeface="+mj-lt"/>
              </a:rPr>
              <a:t>Chỉ</a:t>
            </a:r>
            <a:r>
              <a:rPr lang="vi-VN" altLang="en-US" sz="3600" b="1" dirty="0">
                <a:solidFill>
                  <a:srgbClr val="7030A0"/>
                </a:solidFill>
                <a:latin typeface="+mj-lt"/>
              </a:rPr>
              <a:t> </a:t>
            </a:r>
            <a:r>
              <a:rPr lang="vi-VN" altLang="en-US" sz="3600" b="1" dirty="0" err="1">
                <a:solidFill>
                  <a:srgbClr val="7030A0"/>
                </a:solidFill>
                <a:latin typeface="+mj-lt"/>
              </a:rPr>
              <a:t>vì</a:t>
            </a:r>
            <a:r>
              <a:rPr lang="vi-VN" altLang="en-US" sz="3600" b="1" dirty="0">
                <a:solidFill>
                  <a:srgbClr val="7030A0"/>
                </a:solidFill>
                <a:latin typeface="+mj-lt"/>
              </a:rPr>
              <a:t> </a:t>
            </a:r>
            <a:r>
              <a:rPr lang="vi-VN" altLang="en-US" sz="3600" b="1" dirty="0" err="1">
                <a:solidFill>
                  <a:srgbClr val="7030A0"/>
                </a:solidFill>
                <a:latin typeface="+mj-lt"/>
              </a:rPr>
              <a:t>mình</a:t>
            </a:r>
            <a:r>
              <a:rPr lang="vi-VN" altLang="en-US" sz="3600" b="1" dirty="0">
                <a:solidFill>
                  <a:srgbClr val="7030A0"/>
                </a:solidFill>
                <a:latin typeface="+mj-lt"/>
              </a:rPr>
              <a:t> </a:t>
            </a:r>
            <a:r>
              <a:rPr lang="vi-VN" altLang="en-US" sz="3600" b="1" dirty="0" err="1">
                <a:solidFill>
                  <a:srgbClr val="7030A0"/>
                </a:solidFill>
                <a:latin typeface="+mj-lt"/>
              </a:rPr>
              <a:t>mải</a:t>
            </a:r>
            <a:r>
              <a:rPr lang="vi-VN" altLang="en-US" sz="3600" b="1" dirty="0">
                <a:solidFill>
                  <a:srgbClr val="7030A0"/>
                </a:solidFill>
                <a:latin typeface="+mj-lt"/>
              </a:rPr>
              <a:t> chơi </a:t>
            </a:r>
            <a:r>
              <a:rPr lang="vi-VN" altLang="en-US" sz="3600" b="1" dirty="0" err="1">
                <a:solidFill>
                  <a:srgbClr val="7030A0"/>
                </a:solidFill>
                <a:latin typeface="+mj-lt"/>
              </a:rPr>
              <a:t>bóng</a:t>
            </a:r>
            <a:r>
              <a:rPr lang="vi-VN" altLang="en-US" sz="3600" b="1" dirty="0">
                <a:solidFill>
                  <a:srgbClr val="7030A0"/>
                </a:solidFill>
                <a:latin typeface="+mj-lt"/>
              </a:rPr>
              <a:t>, mua </a:t>
            </a:r>
            <a:r>
              <a:rPr lang="vi-VN" altLang="en-US" sz="3600" b="1" dirty="0" err="1">
                <a:solidFill>
                  <a:srgbClr val="7030A0"/>
                </a:solidFill>
                <a:latin typeface="+mj-lt"/>
              </a:rPr>
              <a:t>thuốc</a:t>
            </a:r>
            <a:r>
              <a:rPr lang="vi-VN" altLang="en-US" sz="3600" b="1" dirty="0">
                <a:solidFill>
                  <a:srgbClr val="7030A0"/>
                </a:solidFill>
                <a:latin typeface="+mj-lt"/>
              </a:rPr>
              <a:t> </a:t>
            </a:r>
            <a:r>
              <a:rPr lang="vi-VN" altLang="en-US" sz="3600" b="1" dirty="0" err="1">
                <a:solidFill>
                  <a:srgbClr val="7030A0"/>
                </a:solidFill>
                <a:latin typeface="+mj-lt"/>
              </a:rPr>
              <a:t>về</a:t>
            </a:r>
            <a:r>
              <a:rPr lang="vi-VN" altLang="en-US" sz="3600" b="1" dirty="0">
                <a:solidFill>
                  <a:srgbClr val="7030A0"/>
                </a:solidFill>
                <a:latin typeface="+mj-lt"/>
              </a:rPr>
              <a:t> </a:t>
            </a:r>
            <a:r>
              <a:rPr lang="vi-VN" altLang="en-US" sz="3600" b="1" dirty="0" err="1">
                <a:solidFill>
                  <a:srgbClr val="7030A0"/>
                </a:solidFill>
                <a:latin typeface="+mj-lt"/>
              </a:rPr>
              <a:t>chậm</a:t>
            </a:r>
            <a:r>
              <a:rPr lang="vi-VN" altLang="en-US" sz="3600" b="1" dirty="0">
                <a:solidFill>
                  <a:srgbClr val="7030A0"/>
                </a:solidFill>
                <a:latin typeface="+mj-lt"/>
              </a:rPr>
              <a:t> </a:t>
            </a:r>
            <a:r>
              <a:rPr lang="vi-VN" altLang="en-US" sz="3600" b="1" dirty="0" err="1">
                <a:solidFill>
                  <a:srgbClr val="7030A0"/>
                </a:solidFill>
                <a:latin typeface="+mj-lt"/>
              </a:rPr>
              <a:t>mà</a:t>
            </a:r>
            <a:r>
              <a:rPr lang="vi-VN" altLang="en-US" sz="3600" b="1" dirty="0">
                <a:solidFill>
                  <a:srgbClr val="7030A0"/>
                </a:solidFill>
                <a:latin typeface="+mj-lt"/>
              </a:rPr>
              <a:t> ông </a:t>
            </a:r>
            <a:r>
              <a:rPr lang="vi-VN" altLang="en-US" sz="3600" b="1" dirty="0" err="1">
                <a:solidFill>
                  <a:srgbClr val="7030A0"/>
                </a:solidFill>
                <a:latin typeface="+mj-lt"/>
              </a:rPr>
              <a:t>chết</a:t>
            </a:r>
            <a:r>
              <a:rPr lang="vi-VN" altLang="en-US" sz="3600" b="1" dirty="0">
                <a:solidFill>
                  <a:srgbClr val="7030A0"/>
                </a:solidFill>
                <a:latin typeface="+mj-lt"/>
              </a:rPr>
              <a:t>." - An-</a:t>
            </a:r>
            <a:r>
              <a:rPr lang="vi-VN" altLang="en-US" sz="3600" b="1" dirty="0" err="1">
                <a:solidFill>
                  <a:srgbClr val="7030A0"/>
                </a:solidFill>
                <a:latin typeface="+mj-lt"/>
              </a:rPr>
              <a:t>đrây</a:t>
            </a:r>
            <a:r>
              <a:rPr lang="vi-VN" altLang="en-US" sz="3600" b="1" dirty="0">
                <a:solidFill>
                  <a:srgbClr val="7030A0"/>
                </a:solidFill>
                <a:latin typeface="+mj-lt"/>
              </a:rPr>
              <a:t>-ca </a:t>
            </a:r>
            <a:r>
              <a:rPr lang="vi-VN" altLang="en-US" sz="3600" b="1" dirty="0" err="1">
                <a:solidFill>
                  <a:srgbClr val="7030A0"/>
                </a:solidFill>
                <a:latin typeface="+mj-lt"/>
              </a:rPr>
              <a:t>òa</a:t>
            </a:r>
            <a:r>
              <a:rPr lang="vi-VN" altLang="en-US" sz="3600" b="1" dirty="0">
                <a:solidFill>
                  <a:srgbClr val="7030A0"/>
                </a:solidFill>
                <a:latin typeface="+mj-lt"/>
              </a:rPr>
              <a:t> </a:t>
            </a:r>
            <a:r>
              <a:rPr lang="vi-VN" altLang="en-US" sz="3600" b="1" dirty="0" err="1">
                <a:solidFill>
                  <a:srgbClr val="7030A0"/>
                </a:solidFill>
                <a:latin typeface="+mj-lt"/>
              </a:rPr>
              <a:t>khóc</a:t>
            </a:r>
            <a:r>
              <a:rPr lang="vi-VN" altLang="en-US" sz="3600" b="1" dirty="0">
                <a:solidFill>
                  <a:srgbClr val="7030A0"/>
                </a:solidFill>
                <a:latin typeface="+mj-lt"/>
              </a:rPr>
              <a:t> </a:t>
            </a:r>
            <a:r>
              <a:rPr lang="vi-VN" altLang="en-US" sz="3600" b="1" dirty="0" err="1">
                <a:solidFill>
                  <a:srgbClr val="7030A0"/>
                </a:solidFill>
                <a:latin typeface="+mj-lt"/>
              </a:rPr>
              <a:t>và</a:t>
            </a:r>
            <a:r>
              <a:rPr lang="vi-VN" altLang="en-US" sz="3600" b="1" dirty="0">
                <a:solidFill>
                  <a:srgbClr val="7030A0"/>
                </a:solidFill>
                <a:latin typeface="+mj-lt"/>
              </a:rPr>
              <a:t> </a:t>
            </a:r>
            <a:r>
              <a:rPr lang="vi-VN" altLang="en-US" sz="3600" b="1" dirty="0" err="1">
                <a:solidFill>
                  <a:srgbClr val="7030A0"/>
                </a:solidFill>
                <a:latin typeface="+mj-lt"/>
              </a:rPr>
              <a:t>kể</a:t>
            </a:r>
            <a:r>
              <a:rPr lang="vi-VN" altLang="en-US" sz="3600" b="1" dirty="0">
                <a:solidFill>
                  <a:srgbClr val="7030A0"/>
                </a:solidFill>
                <a:latin typeface="+mj-lt"/>
              </a:rPr>
              <a:t> </a:t>
            </a:r>
            <a:r>
              <a:rPr lang="vi-VN" altLang="en-US" sz="3600" b="1" dirty="0" err="1">
                <a:solidFill>
                  <a:srgbClr val="7030A0"/>
                </a:solidFill>
                <a:latin typeface="+mj-lt"/>
              </a:rPr>
              <a:t>hết</a:t>
            </a:r>
            <a:r>
              <a:rPr lang="vi-VN" altLang="en-US" sz="3600" b="1" dirty="0">
                <a:solidFill>
                  <a:srgbClr val="7030A0"/>
                </a:solidFill>
                <a:latin typeface="+mj-lt"/>
              </a:rPr>
              <a:t> </a:t>
            </a:r>
            <a:r>
              <a:rPr lang="vi-VN" altLang="en-US" sz="3600" b="1" dirty="0" err="1">
                <a:solidFill>
                  <a:srgbClr val="7030A0"/>
                </a:solidFill>
                <a:latin typeface="+mj-lt"/>
              </a:rPr>
              <a:t>mọi</a:t>
            </a:r>
            <a:r>
              <a:rPr lang="vi-VN" altLang="en-US" sz="3600" b="1" dirty="0">
                <a:solidFill>
                  <a:srgbClr val="7030A0"/>
                </a:solidFill>
                <a:latin typeface="+mj-lt"/>
              </a:rPr>
              <a:t> </a:t>
            </a:r>
            <a:r>
              <a:rPr lang="vi-VN" altLang="en-US" sz="3600" b="1" dirty="0" err="1">
                <a:solidFill>
                  <a:srgbClr val="7030A0"/>
                </a:solidFill>
                <a:latin typeface="+mj-lt"/>
              </a:rPr>
              <a:t>chuyện</a:t>
            </a:r>
            <a:r>
              <a:rPr lang="vi-VN" altLang="en-US" sz="3600" b="1" dirty="0">
                <a:solidFill>
                  <a:srgbClr val="7030A0"/>
                </a:solidFill>
                <a:latin typeface="+mj-lt"/>
              </a:rPr>
              <a:t> cho </a:t>
            </a:r>
            <a:r>
              <a:rPr lang="vi-VN" altLang="en-US" sz="3600" b="1" dirty="0" err="1">
                <a:solidFill>
                  <a:srgbClr val="7030A0"/>
                </a:solidFill>
                <a:latin typeface="+mj-lt"/>
              </a:rPr>
              <a:t>mẹ</a:t>
            </a:r>
            <a:r>
              <a:rPr lang="vi-VN" altLang="en-US" sz="3600" b="1" dirty="0">
                <a:solidFill>
                  <a:srgbClr val="7030A0"/>
                </a:solidFill>
                <a:latin typeface="+mj-lt"/>
              </a:rPr>
              <a:t> nghe. </a:t>
            </a:r>
            <a:r>
              <a:rPr lang="vi-VN" altLang="en-US" sz="3600" b="1" dirty="0" err="1">
                <a:solidFill>
                  <a:srgbClr val="7030A0"/>
                </a:solidFill>
                <a:latin typeface="+mj-lt"/>
              </a:rPr>
              <a:t>Mẹ</a:t>
            </a:r>
            <a:r>
              <a:rPr lang="vi-VN" altLang="en-US" sz="3600" b="1" dirty="0">
                <a:solidFill>
                  <a:srgbClr val="7030A0"/>
                </a:solidFill>
                <a:latin typeface="+mj-lt"/>
              </a:rPr>
              <a:t> an </a:t>
            </a:r>
            <a:r>
              <a:rPr lang="vi-VN" altLang="en-US" sz="3600" b="1" dirty="0" err="1">
                <a:solidFill>
                  <a:srgbClr val="7030A0"/>
                </a:solidFill>
                <a:latin typeface="+mj-lt"/>
              </a:rPr>
              <a:t>ủi</a:t>
            </a:r>
            <a:r>
              <a:rPr lang="vi-VN" altLang="en-US" sz="3600" b="1" dirty="0">
                <a:solidFill>
                  <a:srgbClr val="7030A0"/>
                </a:solidFill>
                <a:latin typeface="+mj-lt"/>
              </a:rPr>
              <a:t> em:</a:t>
            </a:r>
          </a:p>
          <a:p>
            <a:pPr algn="just"/>
            <a:r>
              <a:rPr lang="vi-VN" altLang="en-US" sz="3600" b="1" dirty="0">
                <a:solidFill>
                  <a:srgbClr val="7030A0"/>
                </a:solidFill>
                <a:latin typeface="+mj-lt"/>
              </a:rPr>
              <a:t>- Không, con không </a:t>
            </a:r>
            <a:r>
              <a:rPr lang="vi-VN" altLang="en-US" sz="3600" b="1" dirty="0" err="1">
                <a:solidFill>
                  <a:srgbClr val="7030A0"/>
                </a:solidFill>
                <a:latin typeface="+mj-lt"/>
              </a:rPr>
              <a:t>có</a:t>
            </a:r>
            <a:r>
              <a:rPr lang="vi-VN" altLang="en-US" sz="3600" b="1" dirty="0">
                <a:solidFill>
                  <a:srgbClr val="7030A0"/>
                </a:solidFill>
                <a:latin typeface="+mj-lt"/>
              </a:rPr>
              <a:t> </a:t>
            </a:r>
            <a:r>
              <a:rPr lang="vi-VN" altLang="en-US" sz="3600" b="1" dirty="0" err="1">
                <a:solidFill>
                  <a:srgbClr val="7030A0"/>
                </a:solidFill>
                <a:latin typeface="+mj-lt"/>
              </a:rPr>
              <a:t>lỗi</a:t>
            </a:r>
            <a:r>
              <a:rPr lang="vi-VN" altLang="en-US" sz="3600" b="1" dirty="0">
                <a:solidFill>
                  <a:srgbClr val="7030A0"/>
                </a:solidFill>
                <a:latin typeface="+mj-lt"/>
              </a:rPr>
              <a:t>. </a:t>
            </a:r>
            <a:r>
              <a:rPr lang="vi-VN" altLang="en-US" sz="3600" b="1" dirty="0" err="1">
                <a:solidFill>
                  <a:srgbClr val="7030A0"/>
                </a:solidFill>
                <a:latin typeface="+mj-lt"/>
              </a:rPr>
              <a:t>Chẳng</a:t>
            </a:r>
            <a:r>
              <a:rPr lang="vi-VN" altLang="en-US" sz="3600" b="1" dirty="0">
                <a:solidFill>
                  <a:srgbClr val="7030A0"/>
                </a:solidFill>
                <a:latin typeface="+mj-lt"/>
              </a:rPr>
              <a:t> </a:t>
            </a:r>
            <a:r>
              <a:rPr lang="vi-VN" altLang="en-US" sz="3600" b="1" dirty="0" err="1">
                <a:solidFill>
                  <a:srgbClr val="7030A0"/>
                </a:solidFill>
                <a:latin typeface="+mj-lt"/>
              </a:rPr>
              <a:t>thuốc</a:t>
            </a:r>
            <a:r>
              <a:rPr lang="vi-VN" altLang="en-US" sz="3600" b="1" dirty="0">
                <a:solidFill>
                  <a:srgbClr val="7030A0"/>
                </a:solidFill>
                <a:latin typeface="+mj-lt"/>
              </a:rPr>
              <a:t> </a:t>
            </a:r>
            <a:r>
              <a:rPr lang="vi-VN" altLang="en-US" sz="3600" b="1" dirty="0" err="1">
                <a:solidFill>
                  <a:srgbClr val="7030A0"/>
                </a:solidFill>
                <a:latin typeface="+mj-lt"/>
              </a:rPr>
              <a:t>nào</a:t>
            </a:r>
            <a:r>
              <a:rPr lang="vi-VN" altLang="en-US" sz="3600" b="1" dirty="0">
                <a:solidFill>
                  <a:srgbClr val="7030A0"/>
                </a:solidFill>
                <a:latin typeface="+mj-lt"/>
              </a:rPr>
              <a:t> </a:t>
            </a:r>
            <a:r>
              <a:rPr lang="vi-VN" altLang="en-US" sz="3600" b="1" dirty="0" err="1">
                <a:solidFill>
                  <a:srgbClr val="7030A0"/>
                </a:solidFill>
                <a:latin typeface="+mj-lt"/>
              </a:rPr>
              <a:t>cứu</a:t>
            </a:r>
            <a:r>
              <a:rPr lang="vi-VN" altLang="en-US" sz="3600" b="1" dirty="0">
                <a:solidFill>
                  <a:srgbClr val="7030A0"/>
                </a:solidFill>
                <a:latin typeface="+mj-lt"/>
              </a:rPr>
              <a:t> </a:t>
            </a:r>
            <a:r>
              <a:rPr lang="vi-VN" altLang="en-US" sz="3600" b="1" dirty="0" err="1">
                <a:solidFill>
                  <a:srgbClr val="7030A0"/>
                </a:solidFill>
                <a:latin typeface="+mj-lt"/>
              </a:rPr>
              <a:t>nổi</a:t>
            </a:r>
            <a:r>
              <a:rPr lang="vi-VN" altLang="en-US" sz="3600" b="1" dirty="0">
                <a:solidFill>
                  <a:srgbClr val="7030A0"/>
                </a:solidFill>
                <a:latin typeface="+mj-lt"/>
              </a:rPr>
              <a:t> ông đâu. Ông </a:t>
            </a:r>
            <a:r>
              <a:rPr lang="vi-VN" altLang="en-US" sz="3600" b="1" dirty="0" err="1">
                <a:solidFill>
                  <a:srgbClr val="7030A0"/>
                </a:solidFill>
                <a:latin typeface="+mj-lt"/>
              </a:rPr>
              <a:t>đã</a:t>
            </a:r>
            <a:r>
              <a:rPr lang="vi-VN" altLang="en-US" sz="3600" b="1" dirty="0">
                <a:solidFill>
                  <a:srgbClr val="7030A0"/>
                </a:solidFill>
                <a:latin typeface="+mj-lt"/>
              </a:rPr>
              <a:t> </a:t>
            </a:r>
            <a:r>
              <a:rPr lang="vi-VN" altLang="en-US" sz="3600" b="1" dirty="0" err="1">
                <a:solidFill>
                  <a:srgbClr val="7030A0"/>
                </a:solidFill>
                <a:latin typeface="+mj-lt"/>
              </a:rPr>
              <a:t>mất</a:t>
            </a:r>
            <a:r>
              <a:rPr lang="vi-VN" altLang="en-US" sz="3600" b="1" dirty="0">
                <a:solidFill>
                  <a:srgbClr val="7030A0"/>
                </a:solidFill>
                <a:latin typeface="+mj-lt"/>
              </a:rPr>
              <a:t> </a:t>
            </a:r>
            <a:r>
              <a:rPr lang="vi-VN" altLang="en-US" sz="3600" b="1" dirty="0" err="1">
                <a:solidFill>
                  <a:srgbClr val="7030A0"/>
                </a:solidFill>
                <a:latin typeface="+mj-lt"/>
              </a:rPr>
              <a:t>từ</a:t>
            </a:r>
            <a:r>
              <a:rPr lang="vi-VN" altLang="en-US" sz="3600" b="1" dirty="0">
                <a:solidFill>
                  <a:srgbClr val="7030A0"/>
                </a:solidFill>
                <a:latin typeface="+mj-lt"/>
              </a:rPr>
              <a:t> </a:t>
            </a:r>
            <a:r>
              <a:rPr lang="vi-VN" altLang="en-US" sz="3600" b="1" dirty="0" err="1">
                <a:solidFill>
                  <a:srgbClr val="7030A0"/>
                </a:solidFill>
                <a:latin typeface="+mj-lt"/>
              </a:rPr>
              <a:t>lúc</a:t>
            </a:r>
            <a:r>
              <a:rPr lang="vi-VN" altLang="en-US" sz="3600" b="1" dirty="0">
                <a:solidFill>
                  <a:srgbClr val="7030A0"/>
                </a:solidFill>
                <a:latin typeface="+mj-lt"/>
              </a:rPr>
              <a:t> con </a:t>
            </a:r>
            <a:r>
              <a:rPr lang="vi-VN" altLang="en-US" sz="3600" b="1" dirty="0" err="1">
                <a:solidFill>
                  <a:srgbClr val="7030A0"/>
                </a:solidFill>
                <a:latin typeface="+mj-lt"/>
              </a:rPr>
              <a:t>vừa</a:t>
            </a:r>
            <a:r>
              <a:rPr lang="vi-VN" altLang="en-US" sz="3600" b="1" dirty="0">
                <a:solidFill>
                  <a:srgbClr val="7030A0"/>
                </a:solidFill>
                <a:latin typeface="+mj-lt"/>
              </a:rPr>
              <a:t> ra </a:t>
            </a:r>
            <a:r>
              <a:rPr lang="vi-VN" altLang="en-US" sz="3600" b="1" dirty="0" err="1">
                <a:solidFill>
                  <a:srgbClr val="7030A0"/>
                </a:solidFill>
                <a:latin typeface="+mj-lt"/>
              </a:rPr>
              <a:t>khỏi</a:t>
            </a:r>
            <a:r>
              <a:rPr lang="vi-VN" altLang="en-US" sz="3600" b="1" dirty="0">
                <a:solidFill>
                  <a:srgbClr val="7030A0"/>
                </a:solidFill>
                <a:latin typeface="+mj-lt"/>
              </a:rPr>
              <a:t> </a:t>
            </a:r>
            <a:r>
              <a:rPr lang="vi-VN" altLang="en-US" sz="3600" b="1" dirty="0" err="1">
                <a:solidFill>
                  <a:srgbClr val="7030A0"/>
                </a:solidFill>
                <a:latin typeface="+mj-lt"/>
              </a:rPr>
              <a:t>nhà</a:t>
            </a:r>
            <a:r>
              <a:rPr lang="vi-VN" altLang="en-US" sz="3600" b="1" dirty="0">
                <a:solidFill>
                  <a:srgbClr val="7030A0"/>
                </a:solidFill>
                <a:latin typeface="+mj-lt"/>
              </a:rPr>
              <a:t>.</a:t>
            </a:r>
          </a:p>
          <a:p>
            <a:pPr algn="just"/>
            <a:r>
              <a:rPr lang="vi-VN" altLang="en-US" sz="3600" b="1" dirty="0">
                <a:solidFill>
                  <a:srgbClr val="7030A0"/>
                </a:solidFill>
                <a:latin typeface="+mj-lt"/>
              </a:rPr>
              <a:t>      Nhưng An-</a:t>
            </a:r>
            <a:r>
              <a:rPr lang="vi-VN" altLang="en-US" sz="3600" b="1" dirty="0" err="1">
                <a:solidFill>
                  <a:srgbClr val="7030A0"/>
                </a:solidFill>
                <a:latin typeface="+mj-lt"/>
              </a:rPr>
              <a:t>đrây</a:t>
            </a:r>
            <a:r>
              <a:rPr lang="vi-VN" altLang="en-US" sz="3600" b="1" dirty="0">
                <a:solidFill>
                  <a:srgbClr val="7030A0"/>
                </a:solidFill>
                <a:latin typeface="+mj-lt"/>
              </a:rPr>
              <a:t>-ca không </a:t>
            </a:r>
            <a:r>
              <a:rPr lang="vi-VN" altLang="en-US" sz="3600" b="1" dirty="0" err="1">
                <a:solidFill>
                  <a:srgbClr val="7030A0"/>
                </a:solidFill>
                <a:latin typeface="+mj-lt"/>
              </a:rPr>
              <a:t>nghĩ</a:t>
            </a:r>
            <a:r>
              <a:rPr lang="vi-VN" altLang="en-US" sz="3600" b="1" dirty="0">
                <a:solidFill>
                  <a:srgbClr val="7030A0"/>
                </a:solidFill>
                <a:latin typeface="+mj-lt"/>
              </a:rPr>
              <a:t> như </a:t>
            </a:r>
            <a:r>
              <a:rPr lang="vi-VN" altLang="en-US" sz="3600" b="1" dirty="0" err="1">
                <a:solidFill>
                  <a:srgbClr val="7030A0"/>
                </a:solidFill>
                <a:latin typeface="+mj-lt"/>
              </a:rPr>
              <a:t>vậy</a:t>
            </a:r>
            <a:r>
              <a:rPr lang="vi-VN" altLang="en-US" sz="3600" b="1" dirty="0">
                <a:solidFill>
                  <a:srgbClr val="7030A0"/>
                </a:solidFill>
                <a:latin typeface="+mj-lt"/>
              </a:rPr>
              <a:t>. </a:t>
            </a:r>
            <a:r>
              <a:rPr lang="vi-VN" altLang="en-US" sz="3600" b="1" dirty="0" err="1">
                <a:solidFill>
                  <a:srgbClr val="7030A0"/>
                </a:solidFill>
                <a:latin typeface="+mj-lt"/>
              </a:rPr>
              <a:t>Cả</a:t>
            </a:r>
            <a:r>
              <a:rPr lang="vi-VN" altLang="en-US" sz="3600" b="1" dirty="0">
                <a:solidFill>
                  <a:srgbClr val="7030A0"/>
                </a:solidFill>
                <a:latin typeface="+mj-lt"/>
              </a:rPr>
              <a:t> đêm </a:t>
            </a:r>
            <a:r>
              <a:rPr lang="vi-VN" altLang="en-US" sz="3600" b="1" dirty="0" err="1">
                <a:solidFill>
                  <a:srgbClr val="7030A0"/>
                </a:solidFill>
                <a:latin typeface="+mj-lt"/>
              </a:rPr>
              <a:t>đó</a:t>
            </a:r>
            <a:r>
              <a:rPr lang="vi-VN" altLang="en-US" sz="3600" b="1" dirty="0">
                <a:solidFill>
                  <a:srgbClr val="7030A0"/>
                </a:solidFill>
                <a:latin typeface="+mj-lt"/>
              </a:rPr>
              <a:t>, em </a:t>
            </a:r>
            <a:r>
              <a:rPr lang="vi-VN" altLang="en-US" sz="3600" b="1" dirty="0" err="1">
                <a:solidFill>
                  <a:srgbClr val="7030A0"/>
                </a:solidFill>
                <a:latin typeface="+mj-lt"/>
              </a:rPr>
              <a:t>ngồi</a:t>
            </a:r>
            <a:r>
              <a:rPr lang="vi-VN" altLang="en-US" sz="3600" b="1" dirty="0">
                <a:solidFill>
                  <a:srgbClr val="7030A0"/>
                </a:solidFill>
                <a:latin typeface="+mj-lt"/>
              </a:rPr>
              <a:t> </a:t>
            </a:r>
            <a:r>
              <a:rPr lang="vi-VN" altLang="en-US" sz="3600" b="1" dirty="0" err="1">
                <a:solidFill>
                  <a:srgbClr val="7030A0"/>
                </a:solidFill>
                <a:latin typeface="+mj-lt"/>
              </a:rPr>
              <a:t>nức</a:t>
            </a:r>
            <a:r>
              <a:rPr lang="vi-VN" altLang="en-US" sz="3600" b="1" dirty="0">
                <a:solidFill>
                  <a:srgbClr val="7030A0"/>
                </a:solidFill>
                <a:latin typeface="+mj-lt"/>
              </a:rPr>
              <a:t> </a:t>
            </a:r>
            <a:r>
              <a:rPr lang="vi-VN" altLang="en-US" sz="3600" b="1" dirty="0" err="1">
                <a:solidFill>
                  <a:srgbClr val="7030A0"/>
                </a:solidFill>
                <a:latin typeface="+mj-lt"/>
              </a:rPr>
              <a:t>nở</a:t>
            </a:r>
            <a:r>
              <a:rPr lang="vi-VN" altLang="en-US" sz="3600" b="1" dirty="0">
                <a:solidFill>
                  <a:srgbClr val="7030A0"/>
                </a:solidFill>
                <a:latin typeface="+mj-lt"/>
              </a:rPr>
              <a:t> </a:t>
            </a:r>
            <a:r>
              <a:rPr lang="vi-VN" altLang="en-US" sz="3600" b="1" dirty="0" err="1">
                <a:solidFill>
                  <a:srgbClr val="7030A0"/>
                </a:solidFill>
                <a:latin typeface="+mj-lt"/>
              </a:rPr>
              <a:t>dưới</a:t>
            </a:r>
            <a:r>
              <a:rPr lang="vi-VN" altLang="en-US" sz="3600" b="1" dirty="0">
                <a:solidFill>
                  <a:srgbClr val="7030A0"/>
                </a:solidFill>
                <a:latin typeface="+mj-lt"/>
              </a:rPr>
              <a:t> </a:t>
            </a:r>
            <a:r>
              <a:rPr lang="vi-VN" altLang="en-US" sz="3600" b="1" dirty="0" err="1">
                <a:solidFill>
                  <a:srgbClr val="7030A0"/>
                </a:solidFill>
                <a:latin typeface="+mj-lt"/>
              </a:rPr>
              <a:t>gốc</a:t>
            </a:r>
            <a:r>
              <a:rPr lang="vi-VN" altLang="en-US" sz="3600" b="1" dirty="0">
                <a:solidFill>
                  <a:srgbClr val="7030A0"/>
                </a:solidFill>
                <a:latin typeface="+mj-lt"/>
              </a:rPr>
              <a:t> cây </a:t>
            </a:r>
            <a:r>
              <a:rPr lang="vi-VN" altLang="en-US" sz="3600" b="1" dirty="0" err="1">
                <a:solidFill>
                  <a:srgbClr val="7030A0"/>
                </a:solidFill>
                <a:latin typeface="+mj-lt"/>
              </a:rPr>
              <a:t>táo</a:t>
            </a:r>
            <a:r>
              <a:rPr lang="vi-VN" altLang="en-US" sz="3600" b="1" dirty="0">
                <a:solidFill>
                  <a:srgbClr val="7030A0"/>
                </a:solidFill>
                <a:latin typeface="+mj-lt"/>
              </a:rPr>
              <a:t> do tay ông vun </a:t>
            </a:r>
            <a:r>
              <a:rPr lang="vi-VN" altLang="en-US" sz="3600" b="1" dirty="0" err="1">
                <a:solidFill>
                  <a:srgbClr val="7030A0"/>
                </a:solidFill>
                <a:latin typeface="+mj-lt"/>
              </a:rPr>
              <a:t>trồng</a:t>
            </a:r>
            <a:r>
              <a:rPr lang="vi-VN" altLang="en-US" sz="3600" b="1" dirty="0">
                <a:solidFill>
                  <a:srgbClr val="7030A0"/>
                </a:solidFill>
                <a:latin typeface="+mj-lt"/>
              </a:rPr>
              <a:t>. </a:t>
            </a:r>
            <a:r>
              <a:rPr lang="vi-VN" altLang="en-US" sz="3600" b="1" dirty="0" err="1">
                <a:solidFill>
                  <a:srgbClr val="7030A0"/>
                </a:solidFill>
                <a:latin typeface="+mj-lt"/>
              </a:rPr>
              <a:t>Mãi</a:t>
            </a:r>
            <a:r>
              <a:rPr lang="vi-VN" altLang="en-US" sz="3600" b="1" dirty="0">
                <a:solidFill>
                  <a:srgbClr val="7030A0"/>
                </a:solidFill>
                <a:latin typeface="+mj-lt"/>
              </a:rPr>
              <a:t> sau </a:t>
            </a:r>
            <a:r>
              <a:rPr lang="vi-VN" altLang="en-US" sz="3600" b="1" dirty="0" err="1">
                <a:solidFill>
                  <a:srgbClr val="7030A0"/>
                </a:solidFill>
                <a:latin typeface="+mj-lt"/>
              </a:rPr>
              <a:t>này</a:t>
            </a:r>
            <a:r>
              <a:rPr lang="vi-VN" altLang="en-US" sz="3600" b="1" dirty="0">
                <a:solidFill>
                  <a:srgbClr val="7030A0"/>
                </a:solidFill>
                <a:latin typeface="+mj-lt"/>
              </a:rPr>
              <a:t>, khi </a:t>
            </a:r>
            <a:r>
              <a:rPr lang="vi-VN" altLang="en-US" sz="3600" b="1" dirty="0" err="1">
                <a:solidFill>
                  <a:srgbClr val="7030A0"/>
                </a:solidFill>
                <a:latin typeface="+mj-lt"/>
              </a:rPr>
              <a:t>đã</a:t>
            </a:r>
            <a:r>
              <a:rPr lang="vi-VN" altLang="en-US" sz="3600" b="1" dirty="0">
                <a:solidFill>
                  <a:srgbClr val="7030A0"/>
                </a:solidFill>
                <a:latin typeface="+mj-lt"/>
              </a:rPr>
              <a:t> </a:t>
            </a:r>
            <a:r>
              <a:rPr lang="vi-VN" altLang="en-US" sz="3600" b="1" dirty="0" err="1">
                <a:solidFill>
                  <a:srgbClr val="7030A0"/>
                </a:solidFill>
                <a:latin typeface="+mj-lt"/>
              </a:rPr>
              <a:t>lớn</a:t>
            </a:r>
            <a:r>
              <a:rPr lang="vi-VN" altLang="en-US" sz="3600" b="1" dirty="0">
                <a:solidFill>
                  <a:srgbClr val="7030A0"/>
                </a:solidFill>
                <a:latin typeface="+mj-lt"/>
              </a:rPr>
              <a:t>, em </a:t>
            </a:r>
            <a:r>
              <a:rPr lang="vi-VN" altLang="en-US" sz="3600" b="1" dirty="0" err="1">
                <a:solidFill>
                  <a:srgbClr val="7030A0"/>
                </a:solidFill>
                <a:latin typeface="+mj-lt"/>
              </a:rPr>
              <a:t>vẫn</a:t>
            </a:r>
            <a:r>
              <a:rPr lang="vi-VN" altLang="en-US" sz="3600" b="1" dirty="0">
                <a:solidFill>
                  <a:srgbClr val="7030A0"/>
                </a:solidFill>
                <a:latin typeface="+mj-lt"/>
              </a:rPr>
              <a:t> luôn </a:t>
            </a:r>
            <a:r>
              <a:rPr lang="vi-VN" altLang="en-US" sz="3600" b="1" dirty="0" err="1">
                <a:solidFill>
                  <a:srgbClr val="7030A0"/>
                </a:solidFill>
                <a:latin typeface="+mj-lt"/>
              </a:rPr>
              <a:t>tự</a:t>
            </a:r>
            <a:r>
              <a:rPr lang="vi-VN" altLang="en-US" sz="3600" b="1" dirty="0">
                <a:solidFill>
                  <a:srgbClr val="7030A0"/>
                </a:solidFill>
                <a:latin typeface="+mj-lt"/>
              </a:rPr>
              <a:t> </a:t>
            </a:r>
            <a:r>
              <a:rPr lang="vi-VN" altLang="en-US" sz="3600" b="1" dirty="0" err="1">
                <a:solidFill>
                  <a:srgbClr val="7030A0"/>
                </a:solidFill>
                <a:latin typeface="+mj-lt"/>
              </a:rPr>
              <a:t>dằn</a:t>
            </a:r>
            <a:r>
              <a:rPr lang="vi-VN" altLang="en-US" sz="3600" b="1" dirty="0">
                <a:solidFill>
                  <a:srgbClr val="7030A0"/>
                </a:solidFill>
                <a:latin typeface="+mj-lt"/>
              </a:rPr>
              <a:t> </a:t>
            </a:r>
            <a:r>
              <a:rPr lang="vi-VN" altLang="en-US" sz="3600" b="1" dirty="0" err="1">
                <a:solidFill>
                  <a:srgbClr val="7030A0"/>
                </a:solidFill>
                <a:latin typeface="+mj-lt"/>
              </a:rPr>
              <a:t>vặt</a:t>
            </a:r>
            <a:r>
              <a:rPr lang="vi-VN" altLang="en-US" sz="3600" b="1" dirty="0">
                <a:solidFill>
                  <a:srgbClr val="7030A0"/>
                </a:solidFill>
                <a:latin typeface="+mj-lt"/>
              </a:rPr>
              <a:t>: "</a:t>
            </a:r>
            <a:r>
              <a:rPr lang="vi-VN" altLang="en-US" sz="3600" b="1" dirty="0" err="1">
                <a:solidFill>
                  <a:srgbClr val="7030A0"/>
                </a:solidFill>
                <a:latin typeface="+mj-lt"/>
              </a:rPr>
              <a:t>Giá</a:t>
            </a:r>
            <a:r>
              <a:rPr lang="vi-VN" altLang="en-US" sz="3600" b="1" dirty="0">
                <a:solidFill>
                  <a:srgbClr val="7030A0"/>
                </a:solidFill>
                <a:latin typeface="+mj-lt"/>
              </a:rPr>
              <a:t> </a:t>
            </a:r>
            <a:r>
              <a:rPr lang="vi-VN" altLang="en-US" sz="3600" b="1" dirty="0" err="1">
                <a:solidFill>
                  <a:srgbClr val="7030A0"/>
                </a:solidFill>
                <a:latin typeface="+mj-lt"/>
              </a:rPr>
              <a:t>mình</a:t>
            </a:r>
            <a:r>
              <a:rPr lang="vi-VN" altLang="en-US" sz="3600" b="1" dirty="0">
                <a:solidFill>
                  <a:srgbClr val="7030A0"/>
                </a:solidFill>
                <a:latin typeface="+mj-lt"/>
              </a:rPr>
              <a:t> mua </a:t>
            </a:r>
            <a:r>
              <a:rPr lang="vi-VN" altLang="en-US" sz="3600" b="1" dirty="0" err="1">
                <a:solidFill>
                  <a:srgbClr val="7030A0"/>
                </a:solidFill>
                <a:latin typeface="+mj-lt"/>
              </a:rPr>
              <a:t>thuốc</a:t>
            </a:r>
            <a:r>
              <a:rPr lang="vi-VN" altLang="en-US" sz="3600" b="1" dirty="0">
                <a:solidFill>
                  <a:srgbClr val="7030A0"/>
                </a:solidFill>
                <a:latin typeface="+mj-lt"/>
              </a:rPr>
              <a:t> </a:t>
            </a:r>
            <a:r>
              <a:rPr lang="vi-VN" altLang="en-US" sz="3600" b="1" dirty="0" err="1">
                <a:solidFill>
                  <a:srgbClr val="7030A0"/>
                </a:solidFill>
                <a:latin typeface="+mj-lt"/>
              </a:rPr>
              <a:t>về</a:t>
            </a:r>
            <a:r>
              <a:rPr lang="vi-VN" altLang="en-US" sz="3600" b="1" dirty="0">
                <a:solidFill>
                  <a:srgbClr val="7030A0"/>
                </a:solidFill>
                <a:latin typeface="+mj-lt"/>
              </a:rPr>
              <a:t> </a:t>
            </a:r>
            <a:r>
              <a:rPr lang="vi-VN" altLang="en-US" sz="3600" b="1" dirty="0" err="1">
                <a:solidFill>
                  <a:srgbClr val="7030A0"/>
                </a:solidFill>
                <a:latin typeface="+mj-lt"/>
              </a:rPr>
              <a:t>kịp</a:t>
            </a:r>
            <a:r>
              <a:rPr lang="vi-VN" altLang="en-US" sz="3600" b="1" dirty="0">
                <a:solidFill>
                  <a:srgbClr val="7030A0"/>
                </a:solidFill>
                <a:latin typeface="+mj-lt"/>
              </a:rPr>
              <a:t> </a:t>
            </a:r>
            <a:r>
              <a:rPr lang="vi-VN" altLang="en-US" sz="3600" b="1" dirty="0" err="1">
                <a:solidFill>
                  <a:srgbClr val="7030A0"/>
                </a:solidFill>
                <a:latin typeface="+mj-lt"/>
              </a:rPr>
              <a:t>thì</a:t>
            </a:r>
            <a:r>
              <a:rPr lang="vi-VN" altLang="en-US" sz="3600" b="1" dirty="0">
                <a:solidFill>
                  <a:srgbClr val="7030A0"/>
                </a:solidFill>
                <a:latin typeface="+mj-lt"/>
              </a:rPr>
              <a:t> ông </a:t>
            </a:r>
            <a:r>
              <a:rPr lang="vi-VN" altLang="en-US" sz="3600" b="1" dirty="0" err="1">
                <a:solidFill>
                  <a:srgbClr val="7030A0"/>
                </a:solidFill>
                <a:latin typeface="+mj-lt"/>
              </a:rPr>
              <a:t>còn</a:t>
            </a:r>
            <a:r>
              <a:rPr lang="vi-VN" altLang="en-US" sz="3600" b="1" dirty="0">
                <a:solidFill>
                  <a:srgbClr val="7030A0"/>
                </a:solidFill>
                <a:latin typeface="+mj-lt"/>
              </a:rPr>
              <a:t> </a:t>
            </a:r>
            <a:r>
              <a:rPr lang="vi-VN" altLang="en-US" sz="3600" b="1" dirty="0" err="1">
                <a:solidFill>
                  <a:srgbClr val="7030A0"/>
                </a:solidFill>
                <a:latin typeface="+mj-lt"/>
              </a:rPr>
              <a:t>sống</a:t>
            </a:r>
            <a:r>
              <a:rPr lang="vi-VN" altLang="en-US" sz="3600" b="1" dirty="0">
                <a:solidFill>
                  <a:srgbClr val="7030A0"/>
                </a:solidFill>
                <a:latin typeface="+mj-lt"/>
              </a:rPr>
              <a:t> thêm </a:t>
            </a:r>
            <a:r>
              <a:rPr lang="vi-VN" altLang="en-US" sz="3600" b="1" dirty="0" err="1">
                <a:solidFill>
                  <a:srgbClr val="7030A0"/>
                </a:solidFill>
                <a:latin typeface="+mj-lt"/>
              </a:rPr>
              <a:t>được</a:t>
            </a:r>
            <a:r>
              <a:rPr lang="vi-VN" altLang="en-US" sz="3600" b="1" dirty="0">
                <a:solidFill>
                  <a:srgbClr val="7030A0"/>
                </a:solidFill>
                <a:latin typeface="+mj-lt"/>
              </a:rPr>
              <a:t> </a:t>
            </a:r>
            <a:r>
              <a:rPr lang="vi-VN" altLang="en-US" sz="3600" b="1" dirty="0" err="1">
                <a:solidFill>
                  <a:srgbClr val="7030A0"/>
                </a:solidFill>
                <a:latin typeface="+mj-lt"/>
              </a:rPr>
              <a:t>ít</a:t>
            </a:r>
            <a:r>
              <a:rPr lang="vi-VN" altLang="en-US" sz="3600" b="1" dirty="0">
                <a:solidFill>
                  <a:srgbClr val="7030A0"/>
                </a:solidFill>
                <a:latin typeface="+mj-lt"/>
              </a:rPr>
              <a:t> năm </a:t>
            </a:r>
            <a:r>
              <a:rPr lang="vi-VN" altLang="en-US" sz="3600" b="1" dirty="0" err="1">
                <a:solidFill>
                  <a:srgbClr val="7030A0"/>
                </a:solidFill>
                <a:latin typeface="+mj-lt"/>
              </a:rPr>
              <a:t>nữa</a:t>
            </a:r>
            <a:r>
              <a:rPr lang="vi-VN" altLang="en-US" sz="3600" b="1" dirty="0">
                <a:solidFill>
                  <a:srgbClr val="7030A0"/>
                </a:solidFill>
                <a:latin typeface="+mj-lt"/>
              </a:rPr>
              <a:t>!"</a:t>
            </a:r>
            <a:endParaRPr lang="en-US" altLang="en-US" sz="3600" dirty="0">
              <a:solidFill>
                <a:srgbClr val="7030A0"/>
              </a:solidFill>
              <a:latin typeface="+mj-lt"/>
            </a:endParaRPr>
          </a:p>
        </p:txBody>
      </p:sp>
      <p:cxnSp>
        <p:nvCxnSpPr>
          <p:cNvPr id="5" name="Đường nối Thẳng 4">
            <a:extLst>
              <a:ext uri="{FF2B5EF4-FFF2-40B4-BE49-F238E27FC236}">
                <a16:creationId xmlns:a16="http://schemas.microsoft.com/office/drawing/2014/main" id="{7A72D252-8BF9-48BC-8F62-A36477658B96}"/>
              </a:ext>
            </a:extLst>
          </p:cNvPr>
          <p:cNvCxnSpPr>
            <a:cxnSpLocks/>
          </p:cNvCxnSpPr>
          <p:nvPr/>
        </p:nvCxnSpPr>
        <p:spPr>
          <a:xfrm>
            <a:off x="8915400" y="2171700"/>
            <a:ext cx="190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7">
            <a:extLst>
              <a:ext uri="{FF2B5EF4-FFF2-40B4-BE49-F238E27FC236}">
                <a16:creationId xmlns:a16="http://schemas.microsoft.com/office/drawing/2014/main" id="{2A3239EF-24FC-4ACA-A528-FFE0B57B7E17}"/>
              </a:ext>
            </a:extLst>
          </p:cNvPr>
          <p:cNvCxnSpPr>
            <a:cxnSpLocks/>
          </p:cNvCxnSpPr>
          <p:nvPr/>
        </p:nvCxnSpPr>
        <p:spPr>
          <a:xfrm>
            <a:off x="13639800" y="2098964"/>
            <a:ext cx="29479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id="{FF641064-6E47-4A6B-9DFB-DA57734579E6}"/>
              </a:ext>
            </a:extLst>
          </p:cNvPr>
          <p:cNvCxnSpPr>
            <a:cxnSpLocks/>
          </p:cNvCxnSpPr>
          <p:nvPr/>
        </p:nvCxnSpPr>
        <p:spPr>
          <a:xfrm>
            <a:off x="5486400" y="3238500"/>
            <a:ext cx="16525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2CC09A6E-1517-4E4B-BEC0-A5C7C01A036A}"/>
              </a:ext>
            </a:extLst>
          </p:cNvPr>
          <p:cNvCxnSpPr>
            <a:cxnSpLocks/>
          </p:cNvCxnSpPr>
          <p:nvPr/>
        </p:nvCxnSpPr>
        <p:spPr>
          <a:xfrm>
            <a:off x="14630400" y="4806661"/>
            <a:ext cx="15192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791756C6-132C-44E5-A94C-D08F750CDCF0}"/>
              </a:ext>
            </a:extLst>
          </p:cNvPr>
          <p:cNvCxnSpPr>
            <a:cxnSpLocks/>
          </p:cNvCxnSpPr>
          <p:nvPr/>
        </p:nvCxnSpPr>
        <p:spPr>
          <a:xfrm>
            <a:off x="15925800" y="5372100"/>
            <a:ext cx="13644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id="{393347B8-B075-494A-8E21-9211AB2B54B2}"/>
              </a:ext>
            </a:extLst>
          </p:cNvPr>
          <p:cNvCxnSpPr>
            <a:cxnSpLocks/>
          </p:cNvCxnSpPr>
          <p:nvPr/>
        </p:nvCxnSpPr>
        <p:spPr>
          <a:xfrm>
            <a:off x="1676400" y="6092939"/>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812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CDAC8CE9-6155-47AF-B2FB-6AB16B2D45EC}"/>
              </a:ext>
            </a:extLst>
          </p:cNvPr>
          <p:cNvSpPr/>
          <p:nvPr/>
        </p:nvSpPr>
        <p:spPr>
          <a:xfrm>
            <a:off x="2969420" y="311945"/>
            <a:ext cx="13670756" cy="3771900"/>
          </a:xfrm>
          <a:prstGeom prst="cloud">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anchor="ctr"/>
          <a:lstStyle/>
          <a:p>
            <a:pPr algn="ctr"/>
            <a:r>
              <a:rPr lang="en-US" sz="4800" b="1" dirty="0" err="1">
                <a:solidFill>
                  <a:srgbClr val="FF0000"/>
                </a:solidFill>
                <a:latin typeface="Times New Roman" panose="02020603050405020304" pitchFamily="18" charset="0"/>
                <a:cs typeface="Times New Roman" panose="02020603050405020304" pitchFamily="18" charset="0"/>
              </a:rPr>
              <a:t>Em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học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được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gì</a:t>
            </a:r>
            <a:r>
              <a:rPr lang="en-US" sz="4800" b="1" dirty="0">
                <a:solidFill>
                  <a:srgbClr val="FF0000"/>
                </a:solidFill>
                <a:latin typeface="Times New Roman" panose="02020603050405020304" pitchFamily="18" charset="0"/>
                <a:cs typeface="Times New Roman" panose="02020603050405020304" pitchFamily="18" charset="0"/>
              </a:rPr>
              <a:t> ở An-</a:t>
            </a:r>
            <a:r>
              <a:rPr lang="en-US" sz="4800" b="1" dirty="0" err="1">
                <a:solidFill>
                  <a:srgbClr val="FF0000"/>
                </a:solidFill>
                <a:latin typeface="Times New Roman" panose="02020603050405020304" pitchFamily="18" charset="0"/>
                <a:cs typeface="Times New Roman" panose="02020603050405020304" pitchFamily="18" charset="0"/>
              </a:rPr>
              <a:t>đrây</a:t>
            </a:r>
            <a:r>
              <a:rPr lang="en-US" sz="4800" b="1" dirty="0">
                <a:solidFill>
                  <a:srgbClr val="FF0000"/>
                </a:solidFill>
                <a:latin typeface="Times New Roman" panose="02020603050405020304" pitchFamily="18" charset="0"/>
                <a:cs typeface="Times New Roman" panose="02020603050405020304" pitchFamily="18" charset="0"/>
              </a:rPr>
              <a:t>-ca?</a:t>
            </a:r>
            <a:endParaRPr lang="en-US" sz="4800" b="1" i="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A6E8691-5708-4B0A-836C-EFFCAF23991A}"/>
              </a:ext>
            </a:extLst>
          </p:cNvPr>
          <p:cNvSpPr txBox="1">
            <a:spLocks noChangeArrowheads="1"/>
          </p:cNvSpPr>
          <p:nvPr/>
        </p:nvSpPr>
        <p:spPr bwMode="auto">
          <a:xfrm>
            <a:off x="1181100" y="5143500"/>
            <a:ext cx="15925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sz="4400" b="1" dirty="0" err="1">
                <a:latin typeface="Times New Roman" panose="02020603050405020304" pitchFamily="18" charset="0"/>
                <a:cs typeface="Times New Roman" panose="02020603050405020304" pitchFamily="18" charset="0"/>
              </a:rPr>
              <a:t>Tình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yêu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thương</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thức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trách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nhiệm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người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tính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trung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thực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nghiêm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khắc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nỗi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lầm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bản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thân</a:t>
            </a:r>
            <a:r>
              <a:rPr lang="en-US" sz="44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D2E8D248-1AC1-4F47-A0F9-CA3EE30AB8A6}"/>
              </a:ext>
            </a:extLst>
          </p:cNvPr>
          <p:cNvSpPr txBox="1"/>
          <p:nvPr/>
        </p:nvSpPr>
        <p:spPr>
          <a:xfrm>
            <a:off x="533400" y="495300"/>
            <a:ext cx="17754600" cy="2554545"/>
          </a:xfrm>
          <a:prstGeom prst="rect">
            <a:avLst/>
          </a:prstGeom>
          <a:noFill/>
        </p:spPr>
        <p:txBody>
          <a:bodyPr wrap="square">
            <a:spAutoFit/>
          </a:bodyPr>
          <a:lstStyle/>
          <a:p>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An – </a:t>
            </a:r>
            <a:r>
              <a:rPr lang="en-US" sz="4000" dirty="0" err="1">
                <a:latin typeface="Times New Roman" panose="02020603050405020304" pitchFamily="18" charset="0"/>
                <a:cs typeface="Times New Roman" panose="02020603050405020304" pitchFamily="18" charset="0"/>
              </a:rPr>
              <a:t>đrây</a:t>
            </a:r>
            <a:r>
              <a:rPr lang="en-US" sz="4000" dirty="0">
                <a:latin typeface="Times New Roman" panose="02020603050405020304" pitchFamily="18" charset="0"/>
                <a:cs typeface="Times New Roman" panose="02020603050405020304" pitchFamily="18" charset="0"/>
              </a:rPr>
              <a:t> ca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muộn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đời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sớm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hận</a:t>
            </a:r>
            <a:r>
              <a:rPr lang="en-US" sz="4000" dirty="0">
                <a:latin typeface="Times New Roman" panose="02020603050405020304" pitchFamily="18" charset="0"/>
                <a:cs typeface="Times New Roman" panose="02020603050405020304" pitchFamily="18" charset="0"/>
              </a:rPr>
              <a:t>, day </a:t>
            </a:r>
            <a:r>
              <a:rPr lang="en-US" sz="4000" dirty="0" err="1">
                <a:latin typeface="Times New Roman" panose="02020603050405020304" pitchFamily="18" charset="0"/>
                <a:cs typeface="Times New Roman" panose="02020603050405020304" pitchFamily="18" charset="0"/>
              </a:rPr>
              <a:t>dứt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cs typeface="Times New Roman" panose="02020603050405020304" pitchFamily="18" charset="0"/>
              </a:rPr>
              <a:t>. </a:t>
            </a:r>
          </a:p>
          <a:p>
            <a:r>
              <a:rPr lang="en-US" sz="4000" b="1" i="1" dirty="0" err="1">
                <a:solidFill>
                  <a:srgbClr val="FF0000"/>
                </a:solidFill>
                <a:latin typeface="Times New Roman" panose="02020603050405020304" pitchFamily="18" charset="0"/>
                <a:cs typeface="Times New Roman" panose="02020603050405020304" pitchFamily="18" charset="0"/>
              </a:rPr>
              <a:t>Vậy</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để</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chúng</a:t>
            </a:r>
            <a:r>
              <a:rPr lang="en-US" sz="4000" b="1" i="1" dirty="0">
                <a:solidFill>
                  <a:srgbClr val="FF0000"/>
                </a:solidFill>
                <a:latin typeface="Times New Roman" panose="02020603050405020304" pitchFamily="18" charset="0"/>
                <a:cs typeface="Times New Roman" panose="02020603050405020304" pitchFamily="18" charset="0"/>
              </a:rPr>
              <a:t> ta </a:t>
            </a:r>
            <a:r>
              <a:rPr lang="en-US" sz="4000" b="1" i="1" dirty="0" err="1">
                <a:solidFill>
                  <a:srgbClr val="FF0000"/>
                </a:solidFill>
                <a:latin typeface="Times New Roman" panose="02020603050405020304" pitchFamily="18" charset="0"/>
                <a:cs typeface="Times New Roman" panose="02020603050405020304" pitchFamily="18" charset="0"/>
              </a:rPr>
              <a:t>không</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bị</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ân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hận</a:t>
            </a:r>
            <a:r>
              <a:rPr lang="en-US" sz="4000" b="1" i="1" dirty="0">
                <a:solidFill>
                  <a:srgbClr val="FF0000"/>
                </a:solidFill>
                <a:latin typeface="Times New Roman" panose="02020603050405020304" pitchFamily="18" charset="0"/>
                <a:cs typeface="Times New Roman" panose="02020603050405020304" pitchFamily="18" charset="0"/>
              </a:rPr>
              <a:t>, day </a:t>
            </a:r>
            <a:r>
              <a:rPr lang="en-US" sz="4000" b="1" i="1" dirty="0" err="1">
                <a:solidFill>
                  <a:srgbClr val="FF0000"/>
                </a:solidFill>
                <a:latin typeface="Times New Roman" panose="02020603050405020304" pitchFamily="18" charset="0"/>
                <a:cs typeface="Times New Roman" panose="02020603050405020304" pitchFamily="18" charset="0"/>
              </a:rPr>
              <a:t>dứt</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dằn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vặt</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như</a:t>
            </a:r>
            <a:r>
              <a:rPr lang="en-US" sz="4000" b="1" i="1" dirty="0">
                <a:solidFill>
                  <a:srgbClr val="FF0000"/>
                </a:solidFill>
                <a:latin typeface="Times New Roman" panose="02020603050405020304" pitchFamily="18" charset="0"/>
                <a:cs typeface="Times New Roman" panose="02020603050405020304" pitchFamily="18" charset="0"/>
              </a:rPr>
              <a:t> An – </a:t>
            </a:r>
            <a:r>
              <a:rPr lang="en-US" sz="4000" b="1" i="1" dirty="0" err="1">
                <a:solidFill>
                  <a:srgbClr val="FF0000"/>
                </a:solidFill>
                <a:latin typeface="Times New Roman" panose="02020603050405020304" pitchFamily="18" charset="0"/>
                <a:cs typeface="Times New Roman" panose="02020603050405020304" pitchFamily="18" charset="0"/>
              </a:rPr>
              <a:t>đrây</a:t>
            </a:r>
            <a:r>
              <a:rPr lang="en-US" sz="4000" b="1" i="1" dirty="0">
                <a:solidFill>
                  <a:srgbClr val="FF0000"/>
                </a:solidFill>
                <a:latin typeface="Times New Roman" panose="02020603050405020304" pitchFamily="18" charset="0"/>
                <a:cs typeface="Times New Roman" panose="02020603050405020304" pitchFamily="18" charset="0"/>
              </a:rPr>
              <a:t>- ca, </a:t>
            </a:r>
            <a:r>
              <a:rPr lang="en-US" sz="4000" b="1" i="1" dirty="0" err="1">
                <a:solidFill>
                  <a:srgbClr val="FF0000"/>
                </a:solidFill>
                <a:latin typeface="Times New Roman" panose="02020603050405020304" pitchFamily="18" charset="0"/>
                <a:cs typeface="Times New Roman" panose="02020603050405020304" pitchFamily="18" charset="0"/>
              </a:rPr>
              <a:t>chúng</a:t>
            </a:r>
            <a:r>
              <a:rPr lang="en-US" sz="4000" b="1" i="1" dirty="0">
                <a:solidFill>
                  <a:srgbClr val="FF0000"/>
                </a:solidFill>
                <a:latin typeface="Times New Roman" panose="02020603050405020304" pitchFamily="18" charset="0"/>
                <a:cs typeface="Times New Roman" panose="02020603050405020304" pitchFamily="18" charset="0"/>
              </a:rPr>
              <a:t> ta </a:t>
            </a:r>
            <a:r>
              <a:rPr lang="en-US" sz="4000" b="1" i="1" dirty="0" err="1">
                <a:solidFill>
                  <a:srgbClr val="FF0000"/>
                </a:solidFill>
                <a:latin typeface="Times New Roman" panose="02020603050405020304" pitchFamily="18" charset="0"/>
                <a:cs typeface="Times New Roman" panose="02020603050405020304" pitchFamily="18" charset="0"/>
              </a:rPr>
              <a:t>cần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có</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thái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độ</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như</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thế</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nào</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trong</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mọi</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công</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việc</a:t>
            </a:r>
            <a:r>
              <a:rPr lang="en-US" sz="4000" b="1" i="1" dirty="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Hình chữ nhật: Góc Tròn 5">
            <a:extLst>
              <a:ext uri="{FF2B5EF4-FFF2-40B4-BE49-F238E27FC236}">
                <a16:creationId xmlns:a16="http://schemas.microsoft.com/office/drawing/2014/main" id="{E24B95D4-C083-44C7-9989-1559C1451C5D}"/>
              </a:ext>
            </a:extLst>
          </p:cNvPr>
          <p:cNvSpPr/>
          <p:nvPr/>
        </p:nvSpPr>
        <p:spPr>
          <a:xfrm>
            <a:off x="762000" y="4533900"/>
            <a:ext cx="17145000" cy="3352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D7AAED74-43A3-4DAE-97CB-4708AAD68CB6}"/>
              </a:ext>
            </a:extLst>
          </p:cNvPr>
          <p:cNvSpPr txBox="1"/>
          <p:nvPr/>
        </p:nvSpPr>
        <p:spPr>
          <a:xfrm>
            <a:off x="1257300" y="5119255"/>
            <a:ext cx="16306800" cy="2308324"/>
          </a:xfrm>
          <a:prstGeom prst="rect">
            <a:avLst/>
          </a:prstGeom>
          <a:noFill/>
        </p:spPr>
        <p:txBody>
          <a:bodyPr wrap="square">
            <a:spAutoFit/>
          </a:bodyPr>
          <a:lstStyle/>
          <a:p>
            <a:r>
              <a:rPr lang="en-US" sz="4800" b="1" dirty="0" err="1">
                <a:solidFill>
                  <a:schemeClr val="accent4">
                    <a:lumMod val="75000"/>
                  </a:schemeClr>
                </a:solidFill>
                <a:latin typeface="Times New Roman" panose="02020603050405020304" pitchFamily="18" charset="0"/>
                <a:cs typeface="Times New Roman" panose="02020603050405020304" pitchFamily="18" charset="0"/>
              </a:rPr>
              <a:t>Mỗi</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chúng</a:t>
            </a:r>
            <a:r>
              <a:rPr lang="en-US" sz="4800" b="1" dirty="0">
                <a:solidFill>
                  <a:schemeClr val="accent4">
                    <a:lumMod val="75000"/>
                  </a:schemeClr>
                </a:solidFill>
                <a:latin typeface="Times New Roman" panose="02020603050405020304" pitchFamily="18" charset="0"/>
                <a:cs typeface="Times New Roman" panose="02020603050405020304" pitchFamily="18" charset="0"/>
              </a:rPr>
              <a:t> ta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cần</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có</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trách</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nhiệm</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làm</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xong</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ngay</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công</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việc</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vi-VN" sz="4800" b="1" dirty="0" err="1">
                <a:solidFill>
                  <a:schemeClr val="accent4">
                    <a:lumMod val="75000"/>
                  </a:schemeClr>
                </a:solidFill>
                <a:latin typeface="Times New Roman" panose="02020603050405020304" pitchFamily="18" charset="0"/>
                <a:cs typeface="Times New Roman" panose="02020603050405020304" pitchFamily="18" charset="0"/>
              </a:rPr>
              <a:t>được</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giao</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và</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cần</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nghiêm</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khắc</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tự</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kiểm</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vi-VN" sz="4800" b="1" dirty="0">
                <a:solidFill>
                  <a:schemeClr val="accent4">
                    <a:lumMod val="75000"/>
                  </a:schemeClr>
                </a:solidFill>
                <a:latin typeface="Times New Roman" panose="02020603050405020304" pitchFamily="18" charset="0"/>
                <a:cs typeface="Times New Roman" panose="02020603050405020304" pitchFamily="18" charset="0"/>
              </a:rPr>
              <a:t>đ</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iểm</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bản</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thân</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vi-VN" sz="4800" b="1" dirty="0" err="1">
                <a:solidFill>
                  <a:schemeClr val="accent4">
                    <a:lumMod val="75000"/>
                  </a:schemeClr>
                </a:solidFill>
                <a:latin typeface="Times New Roman" panose="02020603050405020304" pitchFamily="18" charset="0"/>
                <a:cs typeface="Times New Roman" panose="02020603050405020304" pitchFamily="18" charset="0"/>
              </a:rPr>
              <a:t>để</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không</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mắc</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lỗi</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trong</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lần</a:t>
            </a:r>
            <a:r>
              <a:rPr lang="en-US" sz="4800" b="1" dirty="0">
                <a:solidFill>
                  <a:schemeClr val="accent4">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75000"/>
                  </a:schemeClr>
                </a:solidFill>
                <a:latin typeface="Times New Roman" panose="02020603050405020304" pitchFamily="18" charset="0"/>
                <a:cs typeface="Times New Roman" panose="02020603050405020304" pitchFamily="18" charset="0"/>
              </a:rPr>
              <a:t>sau</a:t>
            </a:r>
            <a:r>
              <a:rPr lang="en-US" sz="4800" b="1" dirty="0">
                <a:solidFill>
                  <a:schemeClr val="accent4">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5907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020411-7F66-464C-85B7-2381531CBB93}"/>
              </a:ext>
            </a:extLst>
          </p:cNvPr>
          <p:cNvSpPr/>
          <p:nvPr/>
        </p:nvSpPr>
        <p:spPr>
          <a:xfrm>
            <a:off x="7432043" y="2615505"/>
            <a:ext cx="4281941" cy="1338828"/>
          </a:xfrm>
          <a:prstGeom prst="rect">
            <a:avLst/>
          </a:prstGeom>
          <a:noFill/>
        </p:spPr>
        <p:txBody>
          <a:bodyPr wrap="none">
            <a:spAutoFit/>
          </a:bodyPr>
          <a:lstStyle/>
          <a:p>
            <a:pPr algn="ctr">
              <a:defRPr/>
            </a:pPr>
            <a:r>
              <a:rPr lang="en-US" sz="8100" b="1" cap="all" dirty="0">
                <a:ln w="9000" cmpd="sng">
                  <a:solidFill>
                    <a:srgbClr val="8064A2">
                      <a:shade val="50000"/>
                      <a:satMod val="120000"/>
                    </a:srgbClr>
                  </a:solidFill>
                  <a:prstDash val="solid"/>
                </a:ln>
                <a:solidFill>
                  <a:srgbClr val="7030A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DẶN DÒ</a:t>
            </a:r>
          </a:p>
        </p:txBody>
      </p:sp>
      <p:sp>
        <p:nvSpPr>
          <p:cNvPr id="3" name="TextBox 2">
            <a:extLst>
              <a:ext uri="{FF2B5EF4-FFF2-40B4-BE49-F238E27FC236}">
                <a16:creationId xmlns:a16="http://schemas.microsoft.com/office/drawing/2014/main" id="{EB4AF0F0-B94C-446F-8A05-3A76FE541C64}"/>
              </a:ext>
            </a:extLst>
          </p:cNvPr>
          <p:cNvSpPr txBox="1">
            <a:spLocks noChangeArrowheads="1"/>
          </p:cNvSpPr>
          <p:nvPr/>
        </p:nvSpPr>
        <p:spPr bwMode="auto">
          <a:xfrm>
            <a:off x="4314825" y="4279107"/>
            <a:ext cx="1006078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6000" b="1" dirty="0">
                <a:solidFill>
                  <a:srgbClr val="002060"/>
                </a:solidFill>
                <a:latin typeface="Times New Roman" panose="02020603050405020304" pitchFamily="18" charset="0"/>
                <a:cs typeface="Times New Roman" panose="02020603050405020304" pitchFamily="18" charset="0"/>
              </a:rPr>
              <a:t> </a:t>
            </a:r>
            <a:r>
              <a:rPr lang="en-US" altLang="en-US" sz="6000" b="1" dirty="0" err="1">
                <a:solidFill>
                  <a:srgbClr val="002060"/>
                </a:solidFill>
                <a:latin typeface="Times New Roman" panose="02020603050405020304" pitchFamily="18" charset="0"/>
                <a:cs typeface="Times New Roman" panose="02020603050405020304" pitchFamily="18" charset="0"/>
              </a:rPr>
              <a:t>Đọc</a:t>
            </a:r>
            <a:r>
              <a:rPr lang="en-US" altLang="en-US" sz="6000" b="1" dirty="0">
                <a:solidFill>
                  <a:srgbClr val="002060"/>
                </a:solidFill>
                <a:latin typeface="Times New Roman" panose="02020603050405020304" pitchFamily="18" charset="0"/>
                <a:cs typeface="Times New Roman" panose="02020603050405020304" pitchFamily="18" charset="0"/>
              </a:rPr>
              <a:t> </a:t>
            </a:r>
            <a:r>
              <a:rPr lang="en-US" altLang="en-US" sz="6000" b="1" dirty="0" err="1">
                <a:solidFill>
                  <a:srgbClr val="002060"/>
                </a:solidFill>
                <a:latin typeface="Times New Roman" panose="02020603050405020304" pitchFamily="18" charset="0"/>
                <a:cs typeface="Times New Roman" panose="02020603050405020304" pitchFamily="18" charset="0"/>
              </a:rPr>
              <a:t>lại</a:t>
            </a:r>
            <a:r>
              <a:rPr lang="en-US" altLang="en-US" sz="6000" b="1" dirty="0">
                <a:solidFill>
                  <a:srgbClr val="002060"/>
                </a:solidFill>
                <a:latin typeface="Times New Roman" panose="02020603050405020304" pitchFamily="18" charset="0"/>
                <a:cs typeface="Times New Roman" panose="02020603050405020304" pitchFamily="18" charset="0"/>
              </a:rPr>
              <a:t> </a:t>
            </a:r>
            <a:r>
              <a:rPr lang="en-US" altLang="en-US" sz="6000" b="1" dirty="0" err="1">
                <a:solidFill>
                  <a:srgbClr val="002060"/>
                </a:solidFill>
                <a:latin typeface="Times New Roman" panose="02020603050405020304" pitchFamily="18" charset="0"/>
                <a:cs typeface="Times New Roman" panose="02020603050405020304" pitchFamily="18" charset="0"/>
              </a:rPr>
              <a:t>bài</a:t>
            </a:r>
            <a:r>
              <a:rPr lang="en-US" altLang="en-US" sz="6000" b="1" dirty="0">
                <a:solidFill>
                  <a:srgbClr val="002060"/>
                </a:solidFill>
                <a:latin typeface="Times New Roman" panose="02020603050405020304" pitchFamily="18" charset="0"/>
                <a:cs typeface="Times New Roman" panose="02020603050405020304" pitchFamily="18" charset="0"/>
              </a:rPr>
              <a:t> </a:t>
            </a:r>
            <a:r>
              <a:rPr lang="en-US" altLang="en-US" sz="6000" b="1" dirty="0" err="1">
                <a:solidFill>
                  <a:srgbClr val="002060"/>
                </a:solidFill>
                <a:latin typeface="Times New Roman" panose="02020603050405020304" pitchFamily="18" charset="0"/>
                <a:cs typeface="Times New Roman" panose="02020603050405020304" pitchFamily="18" charset="0"/>
              </a:rPr>
              <a:t>và</a:t>
            </a:r>
            <a:r>
              <a:rPr lang="en-US" altLang="en-US" sz="6000" b="1" dirty="0">
                <a:solidFill>
                  <a:srgbClr val="002060"/>
                </a:solidFill>
                <a:latin typeface="Times New Roman" panose="02020603050405020304" pitchFamily="18" charset="0"/>
                <a:cs typeface="Times New Roman" panose="02020603050405020304" pitchFamily="18" charset="0"/>
              </a:rPr>
              <a:t> </a:t>
            </a:r>
            <a:r>
              <a:rPr lang="en-US" altLang="en-US" sz="6000" b="1" dirty="0" err="1">
                <a:solidFill>
                  <a:srgbClr val="002060"/>
                </a:solidFill>
                <a:latin typeface="Times New Roman" panose="02020603050405020304" pitchFamily="18" charset="0"/>
                <a:cs typeface="Times New Roman" panose="02020603050405020304" pitchFamily="18" charset="0"/>
              </a:rPr>
              <a:t>trả</a:t>
            </a:r>
            <a:r>
              <a:rPr lang="en-US" altLang="en-US" sz="6000" b="1" dirty="0">
                <a:solidFill>
                  <a:srgbClr val="002060"/>
                </a:solidFill>
                <a:latin typeface="Times New Roman" panose="02020603050405020304" pitchFamily="18" charset="0"/>
                <a:cs typeface="Times New Roman" panose="02020603050405020304" pitchFamily="18" charset="0"/>
              </a:rPr>
              <a:t> </a:t>
            </a:r>
            <a:r>
              <a:rPr lang="en-US" altLang="en-US" sz="6000" b="1" dirty="0" err="1">
                <a:solidFill>
                  <a:srgbClr val="002060"/>
                </a:solidFill>
                <a:latin typeface="Times New Roman" panose="02020603050405020304" pitchFamily="18" charset="0"/>
                <a:cs typeface="Times New Roman" panose="02020603050405020304" pitchFamily="18" charset="0"/>
              </a:rPr>
              <a:t>lời</a:t>
            </a:r>
            <a:r>
              <a:rPr lang="en-US" altLang="en-US" sz="6000" b="1" dirty="0">
                <a:solidFill>
                  <a:srgbClr val="002060"/>
                </a:solidFill>
                <a:latin typeface="Times New Roman" panose="02020603050405020304" pitchFamily="18" charset="0"/>
                <a:cs typeface="Times New Roman" panose="02020603050405020304" pitchFamily="18" charset="0"/>
              </a:rPr>
              <a:t> </a:t>
            </a:r>
            <a:r>
              <a:rPr lang="en-US" altLang="en-US" sz="6000" b="1" dirty="0" err="1">
                <a:solidFill>
                  <a:srgbClr val="002060"/>
                </a:solidFill>
                <a:latin typeface="Times New Roman" panose="02020603050405020304" pitchFamily="18" charset="0"/>
                <a:cs typeface="Times New Roman" panose="02020603050405020304" pitchFamily="18" charset="0"/>
              </a:rPr>
              <a:t>câu</a:t>
            </a:r>
            <a:r>
              <a:rPr lang="en-US" altLang="en-US" sz="6000" b="1" dirty="0">
                <a:solidFill>
                  <a:srgbClr val="002060"/>
                </a:solidFill>
                <a:latin typeface="Times New Roman" panose="02020603050405020304" pitchFamily="18" charset="0"/>
                <a:cs typeface="Times New Roman" panose="02020603050405020304" pitchFamily="18" charset="0"/>
              </a:rPr>
              <a:t> </a:t>
            </a:r>
            <a:r>
              <a:rPr lang="en-US" altLang="en-US" sz="6000" b="1" dirty="0" err="1">
                <a:solidFill>
                  <a:srgbClr val="002060"/>
                </a:solidFill>
                <a:latin typeface="Times New Roman" panose="02020603050405020304" pitchFamily="18" charset="0"/>
                <a:cs typeface="Times New Roman" panose="02020603050405020304" pitchFamily="18" charset="0"/>
              </a:rPr>
              <a:t>hỏi</a:t>
            </a:r>
            <a:endParaRPr lang="en-US" altLang="en-US" sz="6000" b="1"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Char char="-"/>
            </a:pPr>
            <a:r>
              <a:rPr lang="en-US" altLang="en-US" sz="6000" b="1" dirty="0">
                <a:solidFill>
                  <a:srgbClr val="002060"/>
                </a:solidFill>
                <a:latin typeface="Times New Roman" panose="02020603050405020304" pitchFamily="18" charset="0"/>
                <a:cs typeface="Times New Roman" panose="02020603050405020304" pitchFamily="18" charset="0"/>
              </a:rPr>
              <a:t> </a:t>
            </a:r>
            <a:r>
              <a:rPr lang="en-US" altLang="en-US" sz="6000" b="1" dirty="0" err="1">
                <a:solidFill>
                  <a:srgbClr val="002060"/>
                </a:solidFill>
                <a:latin typeface="Times New Roman" panose="02020603050405020304" pitchFamily="18" charset="0"/>
                <a:cs typeface="Times New Roman" panose="02020603050405020304" pitchFamily="18" charset="0"/>
              </a:rPr>
              <a:t>Chuẩn</a:t>
            </a:r>
            <a:r>
              <a:rPr lang="en-US" altLang="en-US" sz="6000" b="1" dirty="0">
                <a:solidFill>
                  <a:srgbClr val="002060"/>
                </a:solidFill>
                <a:latin typeface="Times New Roman" panose="02020603050405020304" pitchFamily="18" charset="0"/>
                <a:cs typeface="Times New Roman" panose="02020603050405020304" pitchFamily="18" charset="0"/>
              </a:rPr>
              <a:t> </a:t>
            </a:r>
            <a:r>
              <a:rPr lang="en-US" altLang="en-US" sz="6000" b="1" dirty="0" err="1">
                <a:solidFill>
                  <a:srgbClr val="002060"/>
                </a:solidFill>
                <a:latin typeface="Times New Roman" panose="02020603050405020304" pitchFamily="18" charset="0"/>
                <a:cs typeface="Times New Roman" panose="02020603050405020304" pitchFamily="18" charset="0"/>
              </a:rPr>
              <a:t>bị</a:t>
            </a:r>
            <a:r>
              <a:rPr lang="en-US" altLang="en-US" sz="6000" b="1" dirty="0">
                <a:solidFill>
                  <a:srgbClr val="002060"/>
                </a:solidFill>
                <a:latin typeface="Times New Roman" panose="02020603050405020304" pitchFamily="18" charset="0"/>
                <a:cs typeface="Times New Roman" panose="02020603050405020304" pitchFamily="18" charset="0"/>
              </a:rPr>
              <a:t> </a:t>
            </a:r>
            <a:r>
              <a:rPr lang="en-US" altLang="en-US" sz="6000" b="1" dirty="0" err="1">
                <a:solidFill>
                  <a:srgbClr val="002060"/>
                </a:solidFill>
                <a:latin typeface="Times New Roman" panose="02020603050405020304" pitchFamily="18" charset="0"/>
                <a:cs typeface="Times New Roman" panose="02020603050405020304" pitchFamily="18" charset="0"/>
              </a:rPr>
              <a:t>bài</a:t>
            </a:r>
            <a:r>
              <a:rPr lang="en-US" altLang="en-US" sz="6000" b="1" dirty="0">
                <a:solidFill>
                  <a:srgbClr val="002060"/>
                </a:solidFill>
                <a:latin typeface="Times New Roman" panose="02020603050405020304" pitchFamily="18" charset="0"/>
                <a:cs typeface="Times New Roman" panose="02020603050405020304" pitchFamily="18" charset="0"/>
              </a:rPr>
              <a:t> </a:t>
            </a:r>
            <a:r>
              <a:rPr lang="en-US" altLang="en-US" sz="6000" b="1" dirty="0" err="1">
                <a:solidFill>
                  <a:srgbClr val="002060"/>
                </a:solidFill>
                <a:latin typeface="Times New Roman" panose="02020603050405020304" pitchFamily="18" charset="0"/>
                <a:cs typeface="Times New Roman" panose="02020603050405020304" pitchFamily="18" charset="0"/>
              </a:rPr>
              <a:t>sau</a:t>
            </a:r>
            <a:endParaRPr lang="en-US" altLang="en-US" sz="6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23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3410" y="576318"/>
            <a:ext cx="14861181" cy="913436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5722">
            <a:off x="1232000" y="8424554"/>
            <a:ext cx="962819" cy="54268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58897" y="2482665"/>
            <a:ext cx="780413" cy="85164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0569">
            <a:off x="690240" y="5693328"/>
            <a:ext cx="676920" cy="85001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23203" y="1631023"/>
            <a:ext cx="780413" cy="85164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94177" y="8356920"/>
            <a:ext cx="780413" cy="851641"/>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5722">
            <a:off x="15312768" y="1020710"/>
            <a:ext cx="962819" cy="542680"/>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5722">
            <a:off x="17573883" y="6227698"/>
            <a:ext cx="962819" cy="542680"/>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5722">
            <a:off x="5166538" y="-33995"/>
            <a:ext cx="962819" cy="54268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0569">
            <a:off x="7425474" y="9757659"/>
            <a:ext cx="676920" cy="850014"/>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0569">
            <a:off x="10381355" y="-320674"/>
            <a:ext cx="676920" cy="850014"/>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339173" y="9710682"/>
            <a:ext cx="780413" cy="851641"/>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30569">
            <a:off x="-109303" y="623296"/>
            <a:ext cx="676920" cy="850014"/>
          </a:xfrm>
          <a:prstGeom prst="rect">
            <a:avLst/>
          </a:prstGeom>
        </p:spPr>
      </p:pic>
      <p:sp>
        <p:nvSpPr>
          <p:cNvPr id="21" name="TextBox 2">
            <a:extLst>
              <a:ext uri="{FF2B5EF4-FFF2-40B4-BE49-F238E27FC236}">
                <a16:creationId xmlns:a16="http://schemas.microsoft.com/office/drawing/2014/main" id="{83A37388-3169-4536-B645-EBD17FCBD4F9}"/>
              </a:ext>
            </a:extLst>
          </p:cNvPr>
          <p:cNvSpPr txBox="1">
            <a:spLocks noChangeArrowheads="1"/>
          </p:cNvSpPr>
          <p:nvPr/>
        </p:nvSpPr>
        <p:spPr bwMode="auto">
          <a:xfrm>
            <a:off x="3902847" y="4347413"/>
            <a:ext cx="122597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None/>
            </a:pPr>
            <a:r>
              <a:rPr lang="en-US" altLang="en-US" sz="8000" dirty="0" err="1">
                <a:solidFill>
                  <a:srgbClr val="494949"/>
                </a:solidFill>
                <a:latin typeface="Dancing Script Bold"/>
              </a:rPr>
              <a:t>Chào</a:t>
            </a:r>
            <a:r>
              <a:rPr lang="en-US" altLang="en-US" sz="8000" dirty="0">
                <a:solidFill>
                  <a:srgbClr val="494949"/>
                </a:solidFill>
                <a:latin typeface="Dancing Script Bold"/>
              </a:rPr>
              <a:t> </a:t>
            </a:r>
            <a:r>
              <a:rPr lang="en-US" altLang="en-US" sz="8000" dirty="0" err="1">
                <a:solidFill>
                  <a:srgbClr val="494949"/>
                </a:solidFill>
                <a:latin typeface="Dancing Script Bold"/>
              </a:rPr>
              <a:t>tạm</a:t>
            </a:r>
            <a:r>
              <a:rPr lang="en-US" altLang="en-US" sz="8000" dirty="0">
                <a:solidFill>
                  <a:srgbClr val="494949"/>
                </a:solidFill>
                <a:latin typeface="Dancing Script Bold"/>
              </a:rPr>
              <a:t> </a:t>
            </a:r>
            <a:r>
              <a:rPr lang="en-US" altLang="en-US" sz="8000" dirty="0" err="1">
                <a:solidFill>
                  <a:srgbClr val="494949"/>
                </a:solidFill>
                <a:latin typeface="Dancing Script Bold"/>
              </a:rPr>
              <a:t>biệt</a:t>
            </a:r>
            <a:r>
              <a:rPr lang="en-US" altLang="en-US" sz="8000" dirty="0">
                <a:solidFill>
                  <a:srgbClr val="494949"/>
                </a:solidFill>
                <a:latin typeface="Dancing Script Bold"/>
              </a:rPr>
              <a:t> </a:t>
            </a:r>
            <a:r>
              <a:rPr lang="en-US" altLang="en-US" sz="8000" dirty="0" err="1">
                <a:solidFill>
                  <a:srgbClr val="494949"/>
                </a:solidFill>
                <a:latin typeface="Dancing Script Bold"/>
              </a:rPr>
              <a:t>và</a:t>
            </a:r>
            <a:r>
              <a:rPr lang="en-US" altLang="en-US" sz="8000" dirty="0">
                <a:solidFill>
                  <a:srgbClr val="494949"/>
                </a:solidFill>
                <a:latin typeface="Dancing Script Bold"/>
              </a:rPr>
              <a:t> </a:t>
            </a:r>
            <a:r>
              <a:rPr lang="en-US" altLang="en-US" sz="8000" dirty="0" err="1">
                <a:solidFill>
                  <a:srgbClr val="494949"/>
                </a:solidFill>
                <a:latin typeface="Dancing Script Bold"/>
              </a:rPr>
              <a:t>hẹn</a:t>
            </a:r>
            <a:r>
              <a:rPr lang="en-US" altLang="en-US" sz="8000" dirty="0">
                <a:solidFill>
                  <a:srgbClr val="494949"/>
                </a:solidFill>
                <a:latin typeface="Dancing Script Bold"/>
              </a:rPr>
              <a:t> </a:t>
            </a:r>
            <a:r>
              <a:rPr lang="en-US" altLang="en-US" sz="8000" dirty="0" err="1">
                <a:solidFill>
                  <a:srgbClr val="494949"/>
                </a:solidFill>
                <a:latin typeface="Dancing Script Bold"/>
              </a:rPr>
              <a:t>gặp</a:t>
            </a:r>
            <a:r>
              <a:rPr lang="en-US" altLang="en-US" sz="8000" dirty="0">
                <a:solidFill>
                  <a:srgbClr val="494949"/>
                </a:solidFill>
                <a:latin typeface="Dancing Script Bold"/>
              </a:rPr>
              <a:t> </a:t>
            </a:r>
            <a:r>
              <a:rPr lang="en-US" altLang="en-US" sz="8000" dirty="0" err="1">
                <a:solidFill>
                  <a:srgbClr val="494949"/>
                </a:solidFill>
                <a:latin typeface="Dancing Script Bold"/>
              </a:rPr>
              <a:t>lại</a:t>
            </a:r>
            <a:endParaRPr lang="en-US" altLang="en-US" sz="8000" dirty="0">
              <a:solidFill>
                <a:srgbClr val="494949"/>
              </a:solidFill>
              <a:latin typeface="Dancing Script Bold"/>
            </a:endParaRPr>
          </a:p>
        </p:txBody>
      </p:sp>
    </p:spTree>
    <p:extLst>
      <p:ext uri="{BB962C8B-B14F-4D97-AF65-F5344CB8AC3E}">
        <p14:creationId xmlns:p14="http://schemas.microsoft.com/office/powerpoint/2010/main" val="39453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anim calcmode="lin" valueType="num">
                                      <p:cBhvr>
                                        <p:cTn id="23" dur="2000" fill="hold"/>
                                        <p:tgtEl>
                                          <p:spTgt spid="13"/>
                                        </p:tgtEl>
                                        <p:attrNameLst>
                                          <p:attrName>ppt_w</p:attrName>
                                        </p:attrNameLst>
                                      </p:cBhvr>
                                      <p:tavLst>
                                        <p:tav tm="0" fmla="#ppt_w*sin(2.5*pi*$)">
                                          <p:val>
                                            <p:fltVal val="0"/>
                                          </p:val>
                                        </p:tav>
                                        <p:tav tm="100000">
                                          <p:val>
                                            <p:fltVal val="1"/>
                                          </p:val>
                                        </p:tav>
                                      </p:tavLst>
                                    </p:anim>
                                    <p:anim calcmode="lin" valueType="num">
                                      <p:cBhvr>
                                        <p:cTn id="2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DAF51211-F8B4-41A2-8D80-B78A333B9778}"/>
              </a:ext>
            </a:extLst>
          </p:cNvPr>
          <p:cNvSpPr txBox="1">
            <a:spLocks noChangeArrowheads="1"/>
          </p:cNvSpPr>
          <p:nvPr/>
        </p:nvSpPr>
        <p:spPr bwMode="auto">
          <a:xfrm>
            <a:off x="2507458" y="352425"/>
            <a:ext cx="132730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800" b="1">
                <a:solidFill>
                  <a:srgbClr val="0000FF"/>
                </a:solidFill>
                <a:latin typeface="HP001 4 hàng" panose="020B0603050302020204" pitchFamily="34" charset="0"/>
                <a:cs typeface="Times New Roman" panose="02020603050405020304" pitchFamily="18" charset="0"/>
              </a:rPr>
              <a:t>Thứ hai ngày 11 tháng 10 năm 2021</a:t>
            </a:r>
          </a:p>
          <a:p>
            <a:pPr algn="ctr" eaLnBrk="1" hangingPunct="1">
              <a:lnSpc>
                <a:spcPct val="100000"/>
              </a:lnSpc>
              <a:spcBef>
                <a:spcPct val="0"/>
              </a:spcBef>
              <a:buFontTx/>
              <a:buNone/>
            </a:pPr>
            <a:r>
              <a:rPr lang="en-US" altLang="en-US" sz="4800" b="1" u="sng">
                <a:solidFill>
                  <a:srgbClr val="0000FF"/>
                </a:solidFill>
                <a:latin typeface="HP001 4 hàng" panose="020B0603050302020204" pitchFamily="34" charset="0"/>
                <a:cs typeface="Times New Roman" panose="02020603050405020304" pitchFamily="18" charset="0"/>
              </a:rPr>
              <a:t>Tập đọc</a:t>
            </a:r>
          </a:p>
        </p:txBody>
      </p:sp>
      <p:sp>
        <p:nvSpPr>
          <p:cNvPr id="3" name="TextBox 1">
            <a:extLst>
              <a:ext uri="{FF2B5EF4-FFF2-40B4-BE49-F238E27FC236}">
                <a16:creationId xmlns:a16="http://schemas.microsoft.com/office/drawing/2014/main" id="{0604FF6E-10BF-42D6-A07A-EEB8E4F63514}"/>
              </a:ext>
            </a:extLst>
          </p:cNvPr>
          <p:cNvSpPr txBox="1">
            <a:spLocks noChangeArrowheads="1"/>
          </p:cNvSpPr>
          <p:nvPr/>
        </p:nvSpPr>
        <p:spPr bwMode="auto">
          <a:xfrm>
            <a:off x="3233738" y="1897857"/>
            <a:ext cx="11887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b="1">
                <a:solidFill>
                  <a:srgbClr val="FF0000"/>
                </a:solidFill>
                <a:latin typeface="HP001 4 hàng" panose="020B0603050302020204" pitchFamily="34" charset="0"/>
                <a:cs typeface="Times New Roman" panose="02020603050405020304" pitchFamily="18" charset="0"/>
              </a:rPr>
              <a:t>Nỗi dằn vặt của An – đrây - ca</a:t>
            </a:r>
          </a:p>
        </p:txBody>
      </p:sp>
      <p:sp>
        <p:nvSpPr>
          <p:cNvPr id="5" name="Rectangle: Rounded Corners 5">
            <a:extLst>
              <a:ext uri="{FF2B5EF4-FFF2-40B4-BE49-F238E27FC236}">
                <a16:creationId xmlns:a16="http://schemas.microsoft.com/office/drawing/2014/main" id="{4E3AD5CF-2FAE-4634-B502-34C2AAEA46AC}"/>
              </a:ext>
            </a:extLst>
          </p:cNvPr>
          <p:cNvSpPr/>
          <p:nvPr/>
        </p:nvSpPr>
        <p:spPr>
          <a:xfrm>
            <a:off x="283370" y="302420"/>
            <a:ext cx="17790318" cy="9701213"/>
          </a:xfrm>
          <a:prstGeom prst="roundRect">
            <a:avLst/>
          </a:prstGeom>
          <a:noFill/>
          <a:ln w="28575" cmpd="sng">
            <a:solidFill>
              <a:schemeClr val="accent1">
                <a:shade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dirty="0"/>
          </a:p>
        </p:txBody>
      </p:sp>
      <p:pic>
        <p:nvPicPr>
          <p:cNvPr id="17413" name="Picture 4" descr="C:\Documents and Settings\Quoc Tuan\Desktop\App Ip\Noi dan vat cua An-dray-ca.jpg">
            <a:extLst>
              <a:ext uri="{FF2B5EF4-FFF2-40B4-BE49-F238E27FC236}">
                <a16:creationId xmlns:a16="http://schemas.microsoft.com/office/drawing/2014/main" id="{6A641427-865A-46DE-93E2-D8D431D1D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50" y="3388520"/>
            <a:ext cx="1138237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Hộp Văn bản 7">
            <a:extLst>
              <a:ext uri="{FF2B5EF4-FFF2-40B4-BE49-F238E27FC236}">
                <a16:creationId xmlns:a16="http://schemas.microsoft.com/office/drawing/2014/main" id="{F3F3D8EC-C38C-4435-8E90-A59D8E760605}"/>
              </a:ext>
            </a:extLst>
          </p:cNvPr>
          <p:cNvSpPr txBox="1">
            <a:spLocks noChangeArrowheads="1"/>
          </p:cNvSpPr>
          <p:nvPr/>
        </p:nvSpPr>
        <p:spPr bwMode="auto">
          <a:xfrm>
            <a:off x="5507832" y="2795588"/>
            <a:ext cx="917019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altLang="en-US" sz="2700" b="1" i="1" dirty="0">
                <a:solidFill>
                  <a:srgbClr val="0033CC"/>
                </a:solidFill>
                <a:latin typeface="Arial" panose="020B0604020202020204" pitchFamily="34" charset="0"/>
                <a:cs typeface="Arial" panose="020B0604020202020204" pitchFamily="34" charset="0"/>
              </a:rPr>
              <a:t>Theo</a:t>
            </a:r>
            <a:r>
              <a:rPr lang="en-US" altLang="en-US" sz="2700" b="1" dirty="0">
                <a:solidFill>
                  <a:srgbClr val="0033CC"/>
                </a:solidFill>
                <a:latin typeface="Arial" panose="020B0604020202020204" pitchFamily="34" charset="0"/>
                <a:cs typeface="Arial" panose="020B0604020202020204" pitchFamily="34" charset="0"/>
              </a:rPr>
              <a:t> Xu – </a:t>
            </a:r>
            <a:r>
              <a:rPr lang="en-US" altLang="en-US" sz="2700" b="1" dirty="0" err="1">
                <a:solidFill>
                  <a:srgbClr val="0033CC"/>
                </a:solidFill>
                <a:latin typeface="Arial" panose="020B0604020202020204" pitchFamily="34" charset="0"/>
                <a:cs typeface="Arial" panose="020B0604020202020204" pitchFamily="34" charset="0"/>
              </a:rPr>
              <a:t>khôm</a:t>
            </a:r>
            <a:r>
              <a:rPr lang="en-US" altLang="en-US" sz="2700" b="1" dirty="0">
                <a:solidFill>
                  <a:srgbClr val="0033CC"/>
                </a:solidFill>
                <a:latin typeface="Arial" panose="020B0604020202020204" pitchFamily="34" charset="0"/>
                <a:cs typeface="Arial" panose="020B0604020202020204" pitchFamily="34" charset="0"/>
              </a:rPr>
              <a:t> – </a:t>
            </a:r>
            <a:r>
              <a:rPr lang="en-US" altLang="en-US" sz="2700" b="1" dirty="0" err="1">
                <a:solidFill>
                  <a:srgbClr val="0033CC"/>
                </a:solidFill>
                <a:latin typeface="Arial" panose="020B0604020202020204" pitchFamily="34" charset="0"/>
                <a:cs typeface="Arial" panose="020B0604020202020204" pitchFamily="34" charset="0"/>
              </a:rPr>
              <a:t>lin</a:t>
            </a:r>
            <a:r>
              <a:rPr lang="en-US" altLang="en-US" sz="2700" b="1" dirty="0">
                <a:solidFill>
                  <a:srgbClr val="0033CC"/>
                </a:solidFill>
                <a:latin typeface="Arial" panose="020B0604020202020204" pitchFamily="34" charset="0"/>
                <a:cs typeface="Arial" panose="020B0604020202020204" pitchFamily="34" charset="0"/>
              </a:rPr>
              <a:t> - </a:t>
            </a:r>
            <a:r>
              <a:rPr lang="en-US" altLang="en-US" sz="2700" b="1" dirty="0" err="1">
                <a:solidFill>
                  <a:srgbClr val="0033CC"/>
                </a:solidFill>
                <a:latin typeface="Arial" panose="020B0604020202020204" pitchFamily="34" charset="0"/>
                <a:cs typeface="Arial" panose="020B0604020202020204" pitchFamily="34" charset="0"/>
              </a:rPr>
              <a:t>xki</a:t>
            </a:r>
            <a:endParaRPr lang="en-US" altLang="en-US" sz="2700" b="1" dirty="0">
              <a:solidFill>
                <a:srgbClr val="0033CC"/>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414"/>
                                        </p:tgtEl>
                                        <p:attrNameLst>
                                          <p:attrName>style.visibility</p:attrName>
                                        </p:attrNameLst>
                                      </p:cBhvr>
                                      <p:to>
                                        <p:strVal val="visible"/>
                                      </p:to>
                                    </p:set>
                                    <p:animEffect transition="in" filter="fade">
                                      <p:cBhvr>
                                        <p:cTn id="11" dur="1000"/>
                                        <p:tgtEl>
                                          <p:spTgt spid="17414"/>
                                        </p:tgtEl>
                                      </p:cBhvr>
                                    </p:animEffect>
                                    <p:anim calcmode="lin" valueType="num">
                                      <p:cBhvr>
                                        <p:cTn id="12" dur="1000" fill="hold"/>
                                        <p:tgtEl>
                                          <p:spTgt spid="17414"/>
                                        </p:tgtEl>
                                        <p:attrNameLst>
                                          <p:attrName>ppt_x</p:attrName>
                                        </p:attrNameLst>
                                      </p:cBhvr>
                                      <p:tavLst>
                                        <p:tav tm="0">
                                          <p:val>
                                            <p:strVal val="#ppt_x"/>
                                          </p:val>
                                        </p:tav>
                                        <p:tav tm="100000">
                                          <p:val>
                                            <p:strVal val="#ppt_x"/>
                                          </p:val>
                                        </p:tav>
                                      </p:tavLst>
                                    </p:anim>
                                    <p:anim calcmode="lin" valueType="num">
                                      <p:cBhvr>
                                        <p:cTn id="13"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4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21">
            <a:extLst>
              <a:ext uri="{FF2B5EF4-FFF2-40B4-BE49-F238E27FC236}">
                <a16:creationId xmlns:a16="http://schemas.microsoft.com/office/drawing/2014/main" id="{411AE8FF-69A3-4FD4-88A2-CD31367C020A}"/>
              </a:ext>
            </a:extLst>
          </p:cNvPr>
          <p:cNvGrpSpPr>
            <a:grpSpLocks/>
          </p:cNvGrpSpPr>
          <p:nvPr/>
        </p:nvGrpSpPr>
        <p:grpSpPr bwMode="auto">
          <a:xfrm>
            <a:off x="3582411" y="2793905"/>
            <a:ext cx="11552562" cy="1966912"/>
            <a:chOff x="1440" y="1680"/>
            <a:chExt cx="3685" cy="432"/>
          </a:xfrm>
        </p:grpSpPr>
        <p:sp>
          <p:nvSpPr>
            <p:cNvPr id="5" name="AutoShape 66">
              <a:extLst>
                <a:ext uri="{FF2B5EF4-FFF2-40B4-BE49-F238E27FC236}">
                  <a16:creationId xmlns:a16="http://schemas.microsoft.com/office/drawing/2014/main" id="{38D123A5-4A78-4241-B9B8-1E18C0DE1250}"/>
                </a:ext>
              </a:extLst>
            </p:cNvPr>
            <p:cNvSpPr>
              <a:spLocks noChangeArrowheads="1"/>
            </p:cNvSpPr>
            <p:nvPr/>
          </p:nvSpPr>
          <p:spPr bwMode="auto">
            <a:xfrm>
              <a:off x="1654" y="1709"/>
              <a:ext cx="2714" cy="345"/>
            </a:xfrm>
            <a:prstGeom prst="roundRect">
              <a:avLst>
                <a:gd name="adj" fmla="val 50000"/>
              </a:avLst>
            </a:prstGeom>
            <a:gradFill rotWithShape="1">
              <a:gsLst>
                <a:gs pos="0">
                  <a:srgbClr val="F9F5D5"/>
                </a:gs>
                <a:gs pos="100000">
                  <a:srgbClr val="F5EEB7"/>
                </a:gs>
              </a:gsLst>
              <a:lin ang="0" scaled="1"/>
            </a:gradFill>
            <a:ln w="38100">
              <a:solidFill>
                <a:srgbClr val="74A731"/>
              </a:solidFill>
              <a:round/>
              <a:headEnd/>
              <a:tailEnd/>
            </a:ln>
          </p:spPr>
          <p:txBody>
            <a:bodyPr vert="eaVert"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6" name="Oval 67">
              <a:extLst>
                <a:ext uri="{FF2B5EF4-FFF2-40B4-BE49-F238E27FC236}">
                  <a16:creationId xmlns:a16="http://schemas.microsoft.com/office/drawing/2014/main" id="{1A65E3A4-29A0-4537-86F6-F2C901AB31BE}"/>
                </a:ext>
              </a:extLst>
            </p:cNvPr>
            <p:cNvSpPr>
              <a:spLocks noChangeArrowheads="1"/>
            </p:cNvSpPr>
            <p:nvPr/>
          </p:nvSpPr>
          <p:spPr bwMode="auto">
            <a:xfrm rot="1758052">
              <a:off x="1454"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7" name="Oval 68">
              <a:extLst>
                <a:ext uri="{FF2B5EF4-FFF2-40B4-BE49-F238E27FC236}">
                  <a16:creationId xmlns:a16="http://schemas.microsoft.com/office/drawing/2014/main" id="{033D5CCB-899D-40AE-A865-3BB22F6D2F25}"/>
                </a:ext>
              </a:extLst>
            </p:cNvPr>
            <p:cNvSpPr>
              <a:spLocks noChangeArrowheads="1"/>
            </p:cNvSpPr>
            <p:nvPr/>
          </p:nvSpPr>
          <p:spPr bwMode="auto">
            <a:xfrm rot="1758052">
              <a:off x="1440"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8" name="Oval 69">
              <a:extLst>
                <a:ext uri="{FF2B5EF4-FFF2-40B4-BE49-F238E27FC236}">
                  <a16:creationId xmlns:a16="http://schemas.microsoft.com/office/drawing/2014/main" id="{77B3A2E6-A79E-46F7-9351-EF674236EDD0}"/>
                </a:ext>
              </a:extLst>
            </p:cNvPr>
            <p:cNvSpPr>
              <a:spLocks noChangeArrowheads="1"/>
            </p:cNvSpPr>
            <p:nvPr/>
          </p:nvSpPr>
          <p:spPr bwMode="auto">
            <a:xfrm>
              <a:off x="1491" y="1706"/>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9" name="Text Box 70">
              <a:extLst>
                <a:ext uri="{FF2B5EF4-FFF2-40B4-BE49-F238E27FC236}">
                  <a16:creationId xmlns:a16="http://schemas.microsoft.com/office/drawing/2014/main" id="{5DD28439-8BAF-48D1-A6EF-0CCC04BFE81D}"/>
                </a:ext>
              </a:extLst>
            </p:cNvPr>
            <p:cNvSpPr txBox="1">
              <a:spLocks noChangeArrowheads="1"/>
            </p:cNvSpPr>
            <p:nvPr/>
          </p:nvSpPr>
          <p:spPr bwMode="auto">
            <a:xfrm>
              <a:off x="1920" y="1728"/>
              <a:ext cx="216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vi-VN" altLang="vi-VN" sz="3600" b="1">
                  <a:solidFill>
                    <a:srgbClr val="000000"/>
                  </a:solidFill>
                  <a:latin typeface="Times New Roman" panose="02020603050405020304" pitchFamily="18" charset="0"/>
                  <a:cs typeface="Times New Roman" panose="02020603050405020304" pitchFamily="18" charset="0"/>
                </a:rPr>
                <a:t>Click to add Title</a:t>
              </a:r>
            </a:p>
          </p:txBody>
        </p:sp>
        <p:sp>
          <p:nvSpPr>
            <p:cNvPr id="10" name="Text Box 71">
              <a:extLst>
                <a:ext uri="{FF2B5EF4-FFF2-40B4-BE49-F238E27FC236}">
                  <a16:creationId xmlns:a16="http://schemas.microsoft.com/office/drawing/2014/main" id="{E2F628B7-A394-4D3A-A3BB-A74A353A00B5}"/>
                </a:ext>
              </a:extLst>
            </p:cNvPr>
            <p:cNvSpPr txBox="1">
              <a:spLocks noChangeArrowheads="1"/>
            </p:cNvSpPr>
            <p:nvPr/>
          </p:nvSpPr>
          <p:spPr bwMode="auto">
            <a:xfrm>
              <a:off x="1560" y="1698"/>
              <a:ext cx="133"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vi-VN" altLang="vi-VN" sz="3600" b="1">
                  <a:solidFill>
                    <a:srgbClr val="FFFFFF"/>
                  </a:solidFill>
                  <a:latin typeface="Times New Roman" panose="02020603050405020304" pitchFamily="18" charset="0"/>
                  <a:cs typeface="Times New Roman" panose="02020603050405020304" pitchFamily="18" charset="0"/>
                </a:rPr>
                <a:t>2</a:t>
              </a:r>
            </a:p>
          </p:txBody>
        </p:sp>
        <p:sp>
          <p:nvSpPr>
            <p:cNvPr id="11" name="AutoShape 103">
              <a:extLst>
                <a:ext uri="{FF2B5EF4-FFF2-40B4-BE49-F238E27FC236}">
                  <a16:creationId xmlns:a16="http://schemas.microsoft.com/office/drawing/2014/main" id="{CE92FCF4-BA32-4A31-9631-468CDB19C106}"/>
                </a:ext>
              </a:extLst>
            </p:cNvPr>
            <p:cNvSpPr>
              <a:spLocks noChangeArrowheads="1"/>
            </p:cNvSpPr>
            <p:nvPr/>
          </p:nvSpPr>
          <p:spPr bwMode="gray">
            <a:xfrm>
              <a:off x="1654" y="1709"/>
              <a:ext cx="3434" cy="345"/>
            </a:xfrm>
            <a:prstGeom prst="roundRect">
              <a:avLst>
                <a:gd name="adj" fmla="val 50000"/>
              </a:avLst>
            </a:prstGeom>
            <a:gradFill rotWithShape="1">
              <a:gsLst>
                <a:gs pos="0">
                  <a:schemeClr val="accent6">
                    <a:lumMod val="60000"/>
                    <a:lumOff val="40000"/>
                  </a:schemeClr>
                </a:gs>
                <a:gs pos="100000">
                  <a:srgbClr val="D5D8FF"/>
                </a:gs>
              </a:gsLst>
              <a:lin ang="0" scaled="1"/>
            </a:gradFill>
            <a:ln w="38100" algn="ctr">
              <a:solidFill>
                <a:srgbClr val="6D85E9"/>
              </a:solidFill>
              <a:round/>
            </a:ln>
          </p:spPr>
          <p:txBody>
            <a:bodyPr vert="eaVert" wrap="none" anchor="ctr"/>
            <a:lstStyle/>
            <a:p>
              <a:pPr defTabSz="685784">
                <a:defRPr/>
              </a:pPr>
              <a:endParaRPr lang="en-US" sz="3600" b="1">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2" name="Oval 104">
              <a:extLst>
                <a:ext uri="{FF2B5EF4-FFF2-40B4-BE49-F238E27FC236}">
                  <a16:creationId xmlns:a16="http://schemas.microsoft.com/office/drawing/2014/main" id="{0B79ED7B-BAC7-4A78-9607-562E728A6484}"/>
                </a:ext>
              </a:extLst>
            </p:cNvPr>
            <p:cNvSpPr>
              <a:spLocks noChangeArrowheads="1"/>
            </p:cNvSpPr>
            <p:nvPr/>
          </p:nvSpPr>
          <p:spPr bwMode="auto">
            <a:xfrm rot="1758052">
              <a:off x="1454" y="1695"/>
              <a:ext cx="514" cy="417"/>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13" name="Oval 105">
              <a:extLst>
                <a:ext uri="{FF2B5EF4-FFF2-40B4-BE49-F238E27FC236}">
                  <a16:creationId xmlns:a16="http://schemas.microsoft.com/office/drawing/2014/main" id="{7514A8E7-2C05-4A24-8959-27846C7E209E}"/>
                </a:ext>
              </a:extLst>
            </p:cNvPr>
            <p:cNvSpPr>
              <a:spLocks noChangeArrowheads="1"/>
            </p:cNvSpPr>
            <p:nvPr/>
          </p:nvSpPr>
          <p:spPr bwMode="auto">
            <a:xfrm rot="1758052">
              <a:off x="1440" y="1680"/>
              <a:ext cx="514" cy="41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14" name="Text Box 107">
              <a:extLst>
                <a:ext uri="{FF2B5EF4-FFF2-40B4-BE49-F238E27FC236}">
                  <a16:creationId xmlns:a16="http://schemas.microsoft.com/office/drawing/2014/main" id="{301C6C44-1C29-4F0F-8F4E-B977B7221734}"/>
                </a:ext>
              </a:extLst>
            </p:cNvPr>
            <p:cNvSpPr txBox="1">
              <a:spLocks noChangeArrowheads="1"/>
            </p:cNvSpPr>
            <p:nvPr/>
          </p:nvSpPr>
          <p:spPr bwMode="auto">
            <a:xfrm>
              <a:off x="1969" y="1768"/>
              <a:ext cx="3156" cy="264"/>
            </a:xfrm>
            <a:prstGeom prst="rect">
              <a:avLst/>
            </a:prstGeom>
            <a:noFill/>
            <a:ln>
              <a:noFill/>
            </a:ln>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just">
                <a:spcBef>
                  <a:spcPts val="0"/>
                </a:spcBef>
                <a:buNone/>
                <a:defRPr/>
              </a:pPr>
              <a:r>
                <a:rPr lang="es-ES" sz="3600" b="1" dirty="0">
                  <a:effectLst/>
                  <a:latin typeface="Times New Roman" panose="02020603050405020304" pitchFamily="18" charset="0"/>
                  <a:ea typeface="Times New Roman" panose="02020603050405020304" pitchFamily="18" charset="0"/>
                </a:rPr>
                <a:t>Đọc lưu loát, trôi chảy toàn bài. Biết đọc diễn cảm bài văn </a:t>
              </a:r>
              <a:endParaRPr lang="en-US" sz="3600" b="1" dirty="0">
                <a:solidFill>
                  <a:schemeClr val="accent5">
                    <a:lumMod val="10000"/>
                  </a:schemeClr>
                </a:solidFill>
                <a:latin typeface=".VnTime"/>
                <a:ea typeface="SimSun" panose="02010600030101010101" pitchFamily="2" charset="-122"/>
                <a:cs typeface="Times New Roman" panose="02020603050405020304" pitchFamily="18" charset="0"/>
              </a:endParaRPr>
            </a:p>
          </p:txBody>
        </p:sp>
        <p:pic>
          <p:nvPicPr>
            <p:cNvPr id="15" name="Picture 216" descr="Picture1">
              <a:extLst>
                <a:ext uri="{FF2B5EF4-FFF2-40B4-BE49-F238E27FC236}">
                  <a16:creationId xmlns:a16="http://schemas.microsoft.com/office/drawing/2014/main" id="{78F93410-154D-438D-B9CC-D89112727E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8"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08">
              <a:extLst>
                <a:ext uri="{FF2B5EF4-FFF2-40B4-BE49-F238E27FC236}">
                  <a16:creationId xmlns:a16="http://schemas.microsoft.com/office/drawing/2014/main" id="{FBD656E8-3C4D-4B12-A8DD-DB17D40D8300}"/>
                </a:ext>
              </a:extLst>
            </p:cNvPr>
            <p:cNvSpPr txBox="1">
              <a:spLocks noChangeArrowheads="1"/>
            </p:cNvSpPr>
            <p:nvPr/>
          </p:nvSpPr>
          <p:spPr bwMode="auto">
            <a:xfrm>
              <a:off x="1616" y="1745"/>
              <a:ext cx="21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vi-VN" altLang="vi-VN" sz="6600" b="1" dirty="0">
                  <a:solidFill>
                    <a:srgbClr val="FFFFFF"/>
                  </a:solidFill>
                  <a:latin typeface="Times New Roman" panose="02020603050405020304" pitchFamily="18" charset="0"/>
                  <a:cs typeface="Times New Roman" panose="02020603050405020304" pitchFamily="18" charset="0"/>
                </a:rPr>
                <a:t>1</a:t>
              </a:r>
            </a:p>
          </p:txBody>
        </p:sp>
      </p:grpSp>
      <p:grpSp>
        <p:nvGrpSpPr>
          <p:cNvPr id="17" name="Group 221">
            <a:extLst>
              <a:ext uri="{FF2B5EF4-FFF2-40B4-BE49-F238E27FC236}">
                <a16:creationId xmlns:a16="http://schemas.microsoft.com/office/drawing/2014/main" id="{2D66F639-2C57-4B04-86AA-C5F73E6CC864}"/>
              </a:ext>
            </a:extLst>
          </p:cNvPr>
          <p:cNvGrpSpPr>
            <a:grpSpLocks/>
          </p:cNvGrpSpPr>
          <p:nvPr/>
        </p:nvGrpSpPr>
        <p:grpSpPr bwMode="auto">
          <a:xfrm>
            <a:off x="3731119" y="5191777"/>
            <a:ext cx="11376362" cy="2045494"/>
            <a:chOff x="1440" y="1680"/>
            <a:chExt cx="3556" cy="432"/>
          </a:xfrm>
        </p:grpSpPr>
        <p:sp>
          <p:nvSpPr>
            <p:cNvPr id="18" name="AutoShape 66">
              <a:extLst>
                <a:ext uri="{FF2B5EF4-FFF2-40B4-BE49-F238E27FC236}">
                  <a16:creationId xmlns:a16="http://schemas.microsoft.com/office/drawing/2014/main" id="{C0E78928-7C1A-4D82-9B3D-0346984F295F}"/>
                </a:ext>
              </a:extLst>
            </p:cNvPr>
            <p:cNvSpPr>
              <a:spLocks noChangeArrowheads="1"/>
            </p:cNvSpPr>
            <p:nvPr/>
          </p:nvSpPr>
          <p:spPr bwMode="auto">
            <a:xfrm>
              <a:off x="1654" y="1709"/>
              <a:ext cx="2714" cy="345"/>
            </a:xfrm>
            <a:prstGeom prst="roundRect">
              <a:avLst>
                <a:gd name="adj" fmla="val 50000"/>
              </a:avLst>
            </a:prstGeom>
            <a:gradFill rotWithShape="1">
              <a:gsLst>
                <a:gs pos="0">
                  <a:srgbClr val="F9F5D5"/>
                </a:gs>
                <a:gs pos="100000">
                  <a:srgbClr val="F5EEB7"/>
                </a:gs>
              </a:gsLst>
              <a:lin ang="0" scaled="1"/>
            </a:gradFill>
            <a:ln w="38100">
              <a:solidFill>
                <a:srgbClr val="74A731"/>
              </a:solidFill>
              <a:round/>
              <a:headEnd/>
              <a:tailEnd/>
            </a:ln>
          </p:spPr>
          <p:txBody>
            <a:bodyPr vert="eaVert"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19" name="Oval 67">
              <a:extLst>
                <a:ext uri="{FF2B5EF4-FFF2-40B4-BE49-F238E27FC236}">
                  <a16:creationId xmlns:a16="http://schemas.microsoft.com/office/drawing/2014/main" id="{CB406F2E-700E-4764-BB52-93214684F7F8}"/>
                </a:ext>
              </a:extLst>
            </p:cNvPr>
            <p:cNvSpPr>
              <a:spLocks noChangeArrowheads="1"/>
            </p:cNvSpPr>
            <p:nvPr/>
          </p:nvSpPr>
          <p:spPr bwMode="auto">
            <a:xfrm rot="1758052">
              <a:off x="1454"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20" name="Oval 68">
              <a:extLst>
                <a:ext uri="{FF2B5EF4-FFF2-40B4-BE49-F238E27FC236}">
                  <a16:creationId xmlns:a16="http://schemas.microsoft.com/office/drawing/2014/main" id="{7521D550-0C1A-479C-A2D5-E58B9E3D3185}"/>
                </a:ext>
              </a:extLst>
            </p:cNvPr>
            <p:cNvSpPr>
              <a:spLocks noChangeArrowheads="1"/>
            </p:cNvSpPr>
            <p:nvPr/>
          </p:nvSpPr>
          <p:spPr bwMode="auto">
            <a:xfrm rot="1758052">
              <a:off x="1440"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21" name="Oval 69">
              <a:extLst>
                <a:ext uri="{FF2B5EF4-FFF2-40B4-BE49-F238E27FC236}">
                  <a16:creationId xmlns:a16="http://schemas.microsoft.com/office/drawing/2014/main" id="{62A005C3-1F79-4115-9620-ADC123A89AB5}"/>
                </a:ext>
              </a:extLst>
            </p:cNvPr>
            <p:cNvSpPr>
              <a:spLocks noChangeArrowheads="1"/>
            </p:cNvSpPr>
            <p:nvPr/>
          </p:nvSpPr>
          <p:spPr bwMode="auto">
            <a:xfrm>
              <a:off x="1491" y="1706"/>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22" name="Text Box 70">
              <a:extLst>
                <a:ext uri="{FF2B5EF4-FFF2-40B4-BE49-F238E27FC236}">
                  <a16:creationId xmlns:a16="http://schemas.microsoft.com/office/drawing/2014/main" id="{C0A1CB1D-35DA-4FB5-85E9-94DA3EC61E3C}"/>
                </a:ext>
              </a:extLst>
            </p:cNvPr>
            <p:cNvSpPr txBox="1">
              <a:spLocks noChangeArrowheads="1"/>
            </p:cNvSpPr>
            <p:nvPr/>
          </p:nvSpPr>
          <p:spPr bwMode="auto">
            <a:xfrm>
              <a:off x="1920" y="1728"/>
              <a:ext cx="216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vi-VN" altLang="vi-VN" sz="3600" b="1">
                  <a:solidFill>
                    <a:srgbClr val="000000"/>
                  </a:solidFill>
                  <a:latin typeface="Times New Roman" panose="02020603050405020304" pitchFamily="18" charset="0"/>
                  <a:cs typeface="Times New Roman" panose="02020603050405020304" pitchFamily="18" charset="0"/>
                </a:rPr>
                <a:t>Click to add Title</a:t>
              </a:r>
            </a:p>
          </p:txBody>
        </p:sp>
        <p:sp>
          <p:nvSpPr>
            <p:cNvPr id="23" name="Text Box 71">
              <a:extLst>
                <a:ext uri="{FF2B5EF4-FFF2-40B4-BE49-F238E27FC236}">
                  <a16:creationId xmlns:a16="http://schemas.microsoft.com/office/drawing/2014/main" id="{CDF2B4A1-AC0E-4C8E-9F2D-934E26C05570}"/>
                </a:ext>
              </a:extLst>
            </p:cNvPr>
            <p:cNvSpPr txBox="1">
              <a:spLocks noChangeArrowheads="1"/>
            </p:cNvSpPr>
            <p:nvPr/>
          </p:nvSpPr>
          <p:spPr bwMode="auto">
            <a:xfrm>
              <a:off x="1560" y="1698"/>
              <a:ext cx="130"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vi-VN" altLang="vi-VN" sz="3600" b="1">
                  <a:solidFill>
                    <a:srgbClr val="FFFFFF"/>
                  </a:solidFill>
                  <a:latin typeface="Times New Roman" panose="02020603050405020304" pitchFamily="18" charset="0"/>
                  <a:cs typeface="Times New Roman" panose="02020603050405020304" pitchFamily="18" charset="0"/>
                </a:rPr>
                <a:t>2</a:t>
              </a:r>
            </a:p>
          </p:txBody>
        </p:sp>
        <p:sp>
          <p:nvSpPr>
            <p:cNvPr id="24" name="AutoShape 103">
              <a:extLst>
                <a:ext uri="{FF2B5EF4-FFF2-40B4-BE49-F238E27FC236}">
                  <a16:creationId xmlns:a16="http://schemas.microsoft.com/office/drawing/2014/main" id="{14B28864-EC05-4A2D-8DF5-29CB15AC936C}"/>
                </a:ext>
              </a:extLst>
            </p:cNvPr>
            <p:cNvSpPr>
              <a:spLocks noChangeArrowheads="1"/>
            </p:cNvSpPr>
            <p:nvPr/>
          </p:nvSpPr>
          <p:spPr bwMode="auto">
            <a:xfrm>
              <a:off x="1654" y="1709"/>
              <a:ext cx="3342" cy="345"/>
            </a:xfrm>
            <a:prstGeom prst="roundRect">
              <a:avLst>
                <a:gd name="adj" fmla="val 50000"/>
              </a:avLst>
            </a:prstGeom>
            <a:gradFill rotWithShape="1">
              <a:gsLst>
                <a:gs pos="0">
                  <a:srgbClr val="FFFFFF"/>
                </a:gs>
                <a:gs pos="100000">
                  <a:srgbClr val="D5D8FF"/>
                </a:gs>
              </a:gsLst>
              <a:lin ang="0" scaled="1"/>
            </a:gradFill>
            <a:ln w="38100">
              <a:solidFill>
                <a:srgbClr val="6D85E9"/>
              </a:solidFill>
              <a:round/>
              <a:headEnd/>
              <a:tailEnd/>
            </a:ln>
          </p:spPr>
          <p:txBody>
            <a:bodyPr vert="eaVert"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25" name="Oval 104">
              <a:extLst>
                <a:ext uri="{FF2B5EF4-FFF2-40B4-BE49-F238E27FC236}">
                  <a16:creationId xmlns:a16="http://schemas.microsoft.com/office/drawing/2014/main" id="{A36FEA4D-4FE4-4459-B935-EFB9704D1105}"/>
                </a:ext>
              </a:extLst>
            </p:cNvPr>
            <p:cNvSpPr>
              <a:spLocks noChangeArrowheads="1"/>
            </p:cNvSpPr>
            <p:nvPr/>
          </p:nvSpPr>
          <p:spPr bwMode="auto">
            <a:xfrm rot="1758052">
              <a:off x="1454" y="1695"/>
              <a:ext cx="514" cy="417"/>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26" name="Oval 105">
              <a:extLst>
                <a:ext uri="{FF2B5EF4-FFF2-40B4-BE49-F238E27FC236}">
                  <a16:creationId xmlns:a16="http://schemas.microsoft.com/office/drawing/2014/main" id="{10EB4BFD-AFC2-4D01-8978-FB41E86A3EC1}"/>
                </a:ext>
              </a:extLst>
            </p:cNvPr>
            <p:cNvSpPr>
              <a:spLocks noChangeArrowheads="1"/>
            </p:cNvSpPr>
            <p:nvPr/>
          </p:nvSpPr>
          <p:spPr bwMode="gray">
            <a:xfrm rot="1758052">
              <a:off x="1440" y="1680"/>
              <a:ext cx="514" cy="417"/>
            </a:xfrm>
            <a:prstGeom prst="ellipse">
              <a:avLst/>
            </a:prstGeom>
            <a:solidFill>
              <a:schemeClr val="accent6">
                <a:lumMod val="50000"/>
              </a:schemeClr>
            </a:solidFill>
            <a:ln w="9525">
              <a:noFill/>
              <a:round/>
            </a:ln>
          </p:spPr>
          <p:txBody>
            <a:bodyPr wrap="none" anchor="ctr"/>
            <a:lstStyle/>
            <a:p>
              <a:pPr defTabSz="685784">
                <a:defRPr/>
              </a:pPr>
              <a:endParaRPr lang="en-US" sz="3600" b="1">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7" name="Text Box 107">
              <a:extLst>
                <a:ext uri="{FF2B5EF4-FFF2-40B4-BE49-F238E27FC236}">
                  <a16:creationId xmlns:a16="http://schemas.microsoft.com/office/drawing/2014/main" id="{7DD01E96-EFD7-46BF-8825-C123DD5ACE88}"/>
                </a:ext>
              </a:extLst>
            </p:cNvPr>
            <p:cNvSpPr txBox="1">
              <a:spLocks noChangeArrowheads="1"/>
            </p:cNvSpPr>
            <p:nvPr/>
          </p:nvSpPr>
          <p:spPr bwMode="auto">
            <a:xfrm>
              <a:off x="1979" y="1736"/>
              <a:ext cx="2832" cy="254"/>
            </a:xfrm>
            <a:prstGeom prst="rect">
              <a:avLst/>
            </a:prstGeom>
            <a:noFill/>
            <a:ln>
              <a:noFill/>
            </a:ln>
          </p:spPr>
          <p:txBody>
            <a:bodyPr wrap="square">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just">
                <a:spcBef>
                  <a:spcPts val="0"/>
                </a:spcBef>
                <a:buNone/>
                <a:tabLst>
                  <a:tab pos="9601200" algn="l"/>
                </a:tabLst>
                <a:defRPr/>
              </a:pPr>
              <a:r>
                <a:rPr lang="it-IT" sz="3600" b="1" dirty="0">
                  <a:effectLst/>
                  <a:latin typeface="Times New Roman" panose="02020603050405020304" pitchFamily="18" charset="0"/>
                  <a:ea typeface="Times New Roman" panose="02020603050405020304" pitchFamily="18" charset="0"/>
                </a:rPr>
                <a:t>Hiểu ý nghĩa các từ ngữ trong bài và ý nghĩa của bài</a:t>
              </a:r>
              <a:endParaRPr lang="en-US" sz="3600" b="1" dirty="0">
                <a:solidFill>
                  <a:schemeClr val="accent5">
                    <a:lumMod val="10000"/>
                  </a:schemeClr>
                </a:solidFill>
                <a:latin typeface=".VnTime"/>
                <a:ea typeface="SimSun" panose="02010600030101010101" pitchFamily="2" charset="-122"/>
                <a:cs typeface="Times New Roman" panose="02020603050405020304" pitchFamily="18" charset="0"/>
              </a:endParaRPr>
            </a:p>
          </p:txBody>
        </p:sp>
        <p:pic>
          <p:nvPicPr>
            <p:cNvPr id="28" name="Picture 216" descr="Picture1">
              <a:extLst>
                <a:ext uri="{FF2B5EF4-FFF2-40B4-BE49-F238E27FC236}">
                  <a16:creationId xmlns:a16="http://schemas.microsoft.com/office/drawing/2014/main" id="{BD52554B-80A9-4CEE-8CDC-90093BE6B6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8"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08">
              <a:extLst>
                <a:ext uri="{FF2B5EF4-FFF2-40B4-BE49-F238E27FC236}">
                  <a16:creationId xmlns:a16="http://schemas.microsoft.com/office/drawing/2014/main" id="{763E2F92-58B8-47E1-B2A4-E354CB4EE488}"/>
                </a:ext>
              </a:extLst>
            </p:cNvPr>
            <p:cNvSpPr txBox="1">
              <a:spLocks noChangeArrowheads="1"/>
            </p:cNvSpPr>
            <p:nvPr/>
          </p:nvSpPr>
          <p:spPr bwMode="auto">
            <a:xfrm>
              <a:off x="1583" y="1753"/>
              <a:ext cx="19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vi-VN" altLang="vi-VN" sz="6600" b="1">
                  <a:solidFill>
                    <a:srgbClr val="FFFFFF"/>
                  </a:solidFill>
                  <a:latin typeface="Times New Roman" panose="02020603050405020304" pitchFamily="18" charset="0"/>
                  <a:cs typeface="Times New Roman" panose="02020603050405020304" pitchFamily="18" charset="0"/>
                </a:rPr>
                <a:t>2</a:t>
              </a:r>
            </a:p>
          </p:txBody>
        </p:sp>
      </p:grpSp>
      <p:grpSp>
        <p:nvGrpSpPr>
          <p:cNvPr id="30" name="Google Shape;1351;p29">
            <a:extLst>
              <a:ext uri="{FF2B5EF4-FFF2-40B4-BE49-F238E27FC236}">
                <a16:creationId xmlns:a16="http://schemas.microsoft.com/office/drawing/2014/main" id="{5FCD7267-A528-447D-A520-8789494F750C}"/>
              </a:ext>
            </a:extLst>
          </p:cNvPr>
          <p:cNvGrpSpPr/>
          <p:nvPr/>
        </p:nvGrpSpPr>
        <p:grpSpPr>
          <a:xfrm>
            <a:off x="5693615" y="-268355"/>
            <a:ext cx="8177657" cy="3206928"/>
            <a:chOff x="1966944" y="49159"/>
            <a:chExt cx="5930106" cy="1251496"/>
          </a:xfrm>
          <a:solidFill>
            <a:schemeClr val="tx1">
              <a:lumMod val="20000"/>
              <a:lumOff val="80000"/>
            </a:schemeClr>
          </a:solidFill>
        </p:grpSpPr>
        <p:sp>
          <p:nvSpPr>
            <p:cNvPr id="31" name="Google Shape;1352;p29">
              <a:extLst>
                <a:ext uri="{FF2B5EF4-FFF2-40B4-BE49-F238E27FC236}">
                  <a16:creationId xmlns:a16="http://schemas.microsoft.com/office/drawing/2014/main" id="{38C69D92-77C3-4B2B-8263-D33451954B11}"/>
                </a:ext>
              </a:extLst>
            </p:cNvPr>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grpFill/>
            <a:ln>
              <a:noFill/>
            </a:ln>
            <a:effectLst>
              <a:outerShdw blurRad="28575" dist="19050" dir="19320000" algn="bl" rotWithShape="0">
                <a:srgbClr val="000000">
                  <a:alpha val="21000"/>
                </a:srgbClr>
              </a:outerShdw>
            </a:effectLst>
          </p:spPr>
          <p:txBody>
            <a:bodyPr spcFirstLastPara="1" lIns="137138" tIns="137138" rIns="137138" bIns="137138" anchor="ctr"/>
            <a:lstStyle/>
            <a:p>
              <a:pPr>
                <a:buClr>
                  <a:srgbClr val="000000"/>
                </a:buClr>
                <a:defRPr/>
              </a:pPr>
              <a:endParaRPr sz="2100" kern="0">
                <a:solidFill>
                  <a:srgbClr val="434343">
                    <a:lumMod val="50000"/>
                  </a:srgbClr>
                </a:solidFill>
                <a:latin typeface="Arial"/>
                <a:cs typeface="Arial"/>
                <a:sym typeface="Arial"/>
              </a:endParaRPr>
            </a:p>
          </p:txBody>
        </p:sp>
        <p:sp>
          <p:nvSpPr>
            <p:cNvPr id="32" name="Google Shape;1353;p29">
              <a:extLst>
                <a:ext uri="{FF2B5EF4-FFF2-40B4-BE49-F238E27FC236}">
                  <a16:creationId xmlns:a16="http://schemas.microsoft.com/office/drawing/2014/main" id="{E23EEB01-629D-4087-A307-BC6E8FCD7D5F}"/>
                </a:ext>
              </a:extLst>
            </p:cNvPr>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grpFill/>
            <a:ln>
              <a:noFill/>
            </a:ln>
            <a:effectLst>
              <a:outerShdw blurRad="28575" dist="19050" dir="19200000" algn="bl" rotWithShape="0">
                <a:srgbClr val="000000">
                  <a:alpha val="20000"/>
                </a:srgbClr>
              </a:outerShdw>
            </a:effectLst>
          </p:spPr>
          <p:txBody>
            <a:bodyPr spcFirstLastPara="1" lIns="137138" tIns="137138" rIns="137138" bIns="137138" anchor="ctr"/>
            <a:lstStyle/>
            <a:p>
              <a:pPr>
                <a:buClr>
                  <a:srgbClr val="000000"/>
                </a:buClr>
                <a:defRPr/>
              </a:pPr>
              <a:endParaRPr sz="2100" kern="0">
                <a:solidFill>
                  <a:srgbClr val="434343">
                    <a:lumMod val="50000"/>
                  </a:srgbClr>
                </a:solidFill>
                <a:latin typeface="Arial"/>
                <a:cs typeface="Arial"/>
                <a:sym typeface="Arial"/>
              </a:endParaRPr>
            </a:p>
          </p:txBody>
        </p:sp>
        <p:sp>
          <p:nvSpPr>
            <p:cNvPr id="33" name="Google Shape;1354;p29">
              <a:extLst>
                <a:ext uri="{FF2B5EF4-FFF2-40B4-BE49-F238E27FC236}">
                  <a16:creationId xmlns:a16="http://schemas.microsoft.com/office/drawing/2014/main" id="{4AD20067-5FCF-4B29-9CDD-26ADCDBAEA1D}"/>
                </a:ext>
              </a:extLst>
            </p:cNvPr>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grpFill/>
            <a:ln>
              <a:noFill/>
            </a:ln>
            <a:effectLst>
              <a:outerShdw blurRad="28575" dist="19050" dir="19200000" algn="bl" rotWithShape="0">
                <a:srgbClr val="000000">
                  <a:alpha val="20000"/>
                </a:srgbClr>
              </a:outerShdw>
            </a:effectLst>
          </p:spPr>
          <p:txBody>
            <a:bodyPr spcFirstLastPara="1" lIns="137138" tIns="137138" rIns="137138" bIns="137138" anchor="ctr"/>
            <a:lstStyle/>
            <a:p>
              <a:pPr>
                <a:buClr>
                  <a:srgbClr val="000000"/>
                </a:buClr>
                <a:defRPr/>
              </a:pPr>
              <a:endParaRPr sz="2100" kern="0">
                <a:solidFill>
                  <a:srgbClr val="434343">
                    <a:lumMod val="50000"/>
                  </a:srgbClr>
                </a:solidFill>
                <a:latin typeface="Arial"/>
                <a:cs typeface="Arial"/>
                <a:sym typeface="Arial"/>
              </a:endParaRPr>
            </a:p>
          </p:txBody>
        </p:sp>
      </p:grpSp>
      <p:sp>
        <p:nvSpPr>
          <p:cNvPr id="34" name="Google Shape;595;p35">
            <a:extLst>
              <a:ext uri="{FF2B5EF4-FFF2-40B4-BE49-F238E27FC236}">
                <a16:creationId xmlns:a16="http://schemas.microsoft.com/office/drawing/2014/main" id="{33809349-26DB-4A02-9C23-F3A81534AAFB}"/>
              </a:ext>
            </a:extLst>
          </p:cNvPr>
          <p:cNvSpPr txBox="1">
            <a:spLocks noChangeArrowheads="1"/>
          </p:cNvSpPr>
          <p:nvPr/>
        </p:nvSpPr>
        <p:spPr bwMode="auto">
          <a:xfrm>
            <a:off x="5803687" y="719138"/>
            <a:ext cx="6934667"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38" tIns="137138" rIns="137138" bIns="137138"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0"/>
              </a:spcBef>
              <a:buClr>
                <a:srgbClr val="000000"/>
              </a:buClr>
              <a:buSzPts val="1600"/>
              <a:buFont typeface="Fira Sans Condensed Medium" panose="020B0603050000020004" pitchFamily="34" charset="0"/>
              <a:buNone/>
            </a:pPr>
            <a:r>
              <a:rPr lang="en-US" altLang="en-US" sz="4800" b="1" i="1">
                <a:solidFill>
                  <a:srgbClr val="FF0000"/>
                </a:solidFill>
                <a:latin typeface="Times New Roman" panose="02020603050405020304" pitchFamily="18" charset="0"/>
                <a:ea typeface="Fredoka One"/>
                <a:cs typeface="Times New Roman" panose="02020603050405020304" pitchFamily="18" charset="0"/>
                <a:sym typeface="Fredoka One"/>
              </a:rPr>
              <a:t>YÊU CẦU CẦN ĐẠT</a:t>
            </a:r>
          </a:p>
        </p:txBody>
      </p:sp>
      <p:pic>
        <p:nvPicPr>
          <p:cNvPr id="35" name="Picture 4" descr="Drawing Draw Sticker for iOS &amp;amp; Android | GIPHY">
            <a:extLst>
              <a:ext uri="{FF2B5EF4-FFF2-40B4-BE49-F238E27FC236}">
                <a16:creationId xmlns:a16="http://schemas.microsoft.com/office/drawing/2014/main" id="{14A5C7B8-ACD0-4AF5-8824-8D27FC8987A5}"/>
              </a:ext>
            </a:extLst>
          </p:cNvPr>
          <p:cNvPicPr>
            <a:picLocks noChangeAspect="1" noChangeArrowheads="1" noCrop="1"/>
          </p:cNvPicPr>
          <p:nvPr/>
        </p:nvPicPr>
        <p:blipFill>
          <a:blip r:embed="rId3"/>
          <a:srcRect/>
          <a:stretch>
            <a:fillRect/>
          </a:stretch>
        </p:blipFill>
        <p:spPr bwMode="auto">
          <a:xfrm rot="11109036" flipV="1">
            <a:off x="2146743" y="2232285"/>
            <a:ext cx="1568091" cy="2074068"/>
          </a:xfrm>
          <a:prstGeom prst="rect">
            <a:avLst/>
          </a:prstGeom>
          <a:noFill/>
          <a:effectLst>
            <a:outerShdw blurRad="63500" sx="102000" sy="102000" algn="ctr" rotWithShape="0">
              <a:prstClr val="black">
                <a:alpha val="40000"/>
              </a:prstClr>
            </a:outerShdw>
          </a:effectLst>
        </p:spPr>
      </p:pic>
      <p:pic>
        <p:nvPicPr>
          <p:cNvPr id="36" name="Picture 4" descr="Drawing Draw Sticker for iOS &amp;amp; Android | GIPHY">
            <a:extLst>
              <a:ext uri="{FF2B5EF4-FFF2-40B4-BE49-F238E27FC236}">
                <a16:creationId xmlns:a16="http://schemas.microsoft.com/office/drawing/2014/main" id="{D03ACD5F-0103-4A5F-9E2B-FBD151B1DE9E}"/>
              </a:ext>
            </a:extLst>
          </p:cNvPr>
          <p:cNvPicPr>
            <a:picLocks noChangeAspect="1" noChangeArrowheads="1" noCrop="1"/>
          </p:cNvPicPr>
          <p:nvPr/>
        </p:nvPicPr>
        <p:blipFill>
          <a:blip r:embed="rId3"/>
          <a:srcRect/>
          <a:stretch>
            <a:fillRect/>
          </a:stretch>
        </p:blipFill>
        <p:spPr bwMode="auto">
          <a:xfrm rot="11109036" flipV="1">
            <a:off x="2430111" y="4775492"/>
            <a:ext cx="1566378" cy="2076450"/>
          </a:xfrm>
          <a:prstGeom prst="rect">
            <a:avLst/>
          </a:prstGeom>
          <a:noFill/>
          <a:effectLst>
            <a:outerShdw blurRad="63500" sx="102000" sy="102000" algn="ctr" rotWithShape="0">
              <a:prstClr val="black">
                <a:alpha val="40000"/>
              </a:prstClr>
            </a:outerShdw>
          </a:effectLst>
        </p:spPr>
      </p:pic>
      <p:sp>
        <p:nvSpPr>
          <p:cNvPr id="37" name="Google Shape;151;p19">
            <a:extLst>
              <a:ext uri="{FF2B5EF4-FFF2-40B4-BE49-F238E27FC236}">
                <a16:creationId xmlns:a16="http://schemas.microsoft.com/office/drawing/2014/main" id="{C79B00F6-1157-45C0-95FE-6C59530CEDCB}"/>
              </a:ext>
            </a:extLst>
          </p:cNvPr>
          <p:cNvSpPr/>
          <p:nvPr/>
        </p:nvSpPr>
        <p:spPr>
          <a:xfrm>
            <a:off x="0" y="0"/>
            <a:ext cx="18288000" cy="10287000"/>
          </a:xfrm>
          <a:prstGeom prst="rect">
            <a:avLst/>
          </a:prstGeom>
          <a:noFill/>
          <a:ln w="28575" cap="flat" cmpd="sng">
            <a:solidFill>
              <a:srgbClr val="DC5D3D"/>
            </a:solidFill>
            <a:prstDash val="solid"/>
            <a:miter lim="800000"/>
            <a:headEnd type="none" w="sm" len="sm"/>
            <a:tailEnd type="none" w="sm" len="sm"/>
          </a:ln>
        </p:spPr>
        <p:txBody>
          <a:bodyPr spcFirstLastPara="1" lIns="123425" tIns="61695" rIns="123425" bIns="61695" anchor="ctr"/>
          <a:lstStyle/>
          <a:p>
            <a:pPr algn="ctr">
              <a:defRPr/>
            </a:pPr>
            <a:endParaRPr sz="2430">
              <a:solidFill>
                <a:schemeClr val="lt1"/>
              </a:solidFill>
              <a:latin typeface="Arial"/>
              <a:ea typeface="Arial"/>
              <a:cs typeface="Arial"/>
              <a:sym typeface="Arial"/>
            </a:endParaRPr>
          </a:p>
        </p:txBody>
      </p:sp>
      <p:grpSp>
        <p:nvGrpSpPr>
          <p:cNvPr id="39" name="Group 221">
            <a:extLst>
              <a:ext uri="{FF2B5EF4-FFF2-40B4-BE49-F238E27FC236}">
                <a16:creationId xmlns:a16="http://schemas.microsoft.com/office/drawing/2014/main" id="{5E07EFF7-A29D-46F3-B862-45E1AB6078AE}"/>
              </a:ext>
            </a:extLst>
          </p:cNvPr>
          <p:cNvGrpSpPr>
            <a:grpSpLocks/>
          </p:cNvGrpSpPr>
          <p:nvPr/>
        </p:nvGrpSpPr>
        <p:grpSpPr bwMode="auto">
          <a:xfrm>
            <a:off x="3731119" y="7787332"/>
            <a:ext cx="11376362" cy="1850232"/>
            <a:chOff x="1440" y="1680"/>
            <a:chExt cx="3556" cy="432"/>
          </a:xfrm>
        </p:grpSpPr>
        <p:sp>
          <p:nvSpPr>
            <p:cNvPr id="40" name="AutoShape 66">
              <a:extLst>
                <a:ext uri="{FF2B5EF4-FFF2-40B4-BE49-F238E27FC236}">
                  <a16:creationId xmlns:a16="http://schemas.microsoft.com/office/drawing/2014/main" id="{C42ED64C-00AA-4773-9CF0-6C644B7605A8}"/>
                </a:ext>
              </a:extLst>
            </p:cNvPr>
            <p:cNvSpPr>
              <a:spLocks noChangeArrowheads="1"/>
            </p:cNvSpPr>
            <p:nvPr/>
          </p:nvSpPr>
          <p:spPr bwMode="auto">
            <a:xfrm>
              <a:off x="1654" y="1709"/>
              <a:ext cx="2714" cy="345"/>
            </a:xfrm>
            <a:prstGeom prst="roundRect">
              <a:avLst>
                <a:gd name="adj" fmla="val 50000"/>
              </a:avLst>
            </a:prstGeom>
            <a:gradFill rotWithShape="1">
              <a:gsLst>
                <a:gs pos="0">
                  <a:srgbClr val="F9F5D5"/>
                </a:gs>
                <a:gs pos="100000">
                  <a:srgbClr val="F5EEB7"/>
                </a:gs>
              </a:gsLst>
              <a:lin ang="0" scaled="1"/>
            </a:gradFill>
            <a:ln w="38100">
              <a:solidFill>
                <a:srgbClr val="74A731"/>
              </a:solidFill>
              <a:round/>
              <a:headEnd/>
              <a:tailEnd/>
            </a:ln>
          </p:spPr>
          <p:txBody>
            <a:bodyPr vert="eaVert"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41" name="Oval 67">
              <a:extLst>
                <a:ext uri="{FF2B5EF4-FFF2-40B4-BE49-F238E27FC236}">
                  <a16:creationId xmlns:a16="http://schemas.microsoft.com/office/drawing/2014/main" id="{5723FF34-02E0-4F84-B575-47219488B563}"/>
                </a:ext>
              </a:extLst>
            </p:cNvPr>
            <p:cNvSpPr>
              <a:spLocks noChangeArrowheads="1"/>
            </p:cNvSpPr>
            <p:nvPr/>
          </p:nvSpPr>
          <p:spPr bwMode="auto">
            <a:xfrm rot="1758052">
              <a:off x="1454"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42" name="Oval 68">
              <a:extLst>
                <a:ext uri="{FF2B5EF4-FFF2-40B4-BE49-F238E27FC236}">
                  <a16:creationId xmlns:a16="http://schemas.microsoft.com/office/drawing/2014/main" id="{9F6F5453-6945-45C2-BD88-419E649F8730}"/>
                </a:ext>
              </a:extLst>
            </p:cNvPr>
            <p:cNvSpPr>
              <a:spLocks noChangeArrowheads="1"/>
            </p:cNvSpPr>
            <p:nvPr/>
          </p:nvSpPr>
          <p:spPr bwMode="auto">
            <a:xfrm rot="1758052">
              <a:off x="1440"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43" name="Oval 69">
              <a:extLst>
                <a:ext uri="{FF2B5EF4-FFF2-40B4-BE49-F238E27FC236}">
                  <a16:creationId xmlns:a16="http://schemas.microsoft.com/office/drawing/2014/main" id="{5BAEBE21-6553-40A1-BEEE-58BCC38F731C}"/>
                </a:ext>
              </a:extLst>
            </p:cNvPr>
            <p:cNvSpPr>
              <a:spLocks noChangeArrowheads="1"/>
            </p:cNvSpPr>
            <p:nvPr/>
          </p:nvSpPr>
          <p:spPr bwMode="auto">
            <a:xfrm>
              <a:off x="1491" y="1706"/>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44" name="Text Box 70">
              <a:extLst>
                <a:ext uri="{FF2B5EF4-FFF2-40B4-BE49-F238E27FC236}">
                  <a16:creationId xmlns:a16="http://schemas.microsoft.com/office/drawing/2014/main" id="{358E11D2-F76C-4274-9405-7950AF51E244}"/>
                </a:ext>
              </a:extLst>
            </p:cNvPr>
            <p:cNvSpPr txBox="1">
              <a:spLocks noChangeArrowheads="1"/>
            </p:cNvSpPr>
            <p:nvPr/>
          </p:nvSpPr>
          <p:spPr bwMode="auto">
            <a:xfrm>
              <a:off x="1920" y="1728"/>
              <a:ext cx="216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vi-VN" altLang="vi-VN" sz="3600" b="1">
                  <a:solidFill>
                    <a:srgbClr val="000000"/>
                  </a:solidFill>
                  <a:latin typeface="Times New Roman" panose="02020603050405020304" pitchFamily="18" charset="0"/>
                  <a:cs typeface="Times New Roman" panose="02020603050405020304" pitchFamily="18" charset="0"/>
                </a:rPr>
                <a:t>Click to add Title</a:t>
              </a:r>
            </a:p>
          </p:txBody>
        </p:sp>
        <p:sp>
          <p:nvSpPr>
            <p:cNvPr id="45" name="Text Box 71">
              <a:extLst>
                <a:ext uri="{FF2B5EF4-FFF2-40B4-BE49-F238E27FC236}">
                  <a16:creationId xmlns:a16="http://schemas.microsoft.com/office/drawing/2014/main" id="{CECCBAD3-572A-427B-92F1-9B65D3673E56}"/>
                </a:ext>
              </a:extLst>
            </p:cNvPr>
            <p:cNvSpPr txBox="1">
              <a:spLocks noChangeArrowheads="1"/>
            </p:cNvSpPr>
            <p:nvPr/>
          </p:nvSpPr>
          <p:spPr bwMode="auto">
            <a:xfrm>
              <a:off x="1560" y="1698"/>
              <a:ext cx="13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vi-VN" altLang="vi-VN" sz="3600" b="1">
                  <a:solidFill>
                    <a:srgbClr val="FFFFFF"/>
                  </a:solidFill>
                  <a:latin typeface="Times New Roman" panose="02020603050405020304" pitchFamily="18" charset="0"/>
                  <a:cs typeface="Times New Roman" panose="02020603050405020304" pitchFamily="18" charset="0"/>
                </a:rPr>
                <a:t>2</a:t>
              </a:r>
            </a:p>
          </p:txBody>
        </p:sp>
        <p:sp>
          <p:nvSpPr>
            <p:cNvPr id="46" name="AutoShape 103">
              <a:extLst>
                <a:ext uri="{FF2B5EF4-FFF2-40B4-BE49-F238E27FC236}">
                  <a16:creationId xmlns:a16="http://schemas.microsoft.com/office/drawing/2014/main" id="{0C3FEFE2-7D6B-468C-8A20-EC15DA9C50EE}"/>
                </a:ext>
              </a:extLst>
            </p:cNvPr>
            <p:cNvSpPr>
              <a:spLocks noChangeArrowheads="1"/>
            </p:cNvSpPr>
            <p:nvPr/>
          </p:nvSpPr>
          <p:spPr bwMode="auto">
            <a:xfrm>
              <a:off x="1654" y="1709"/>
              <a:ext cx="3342" cy="345"/>
            </a:xfrm>
            <a:prstGeom prst="roundRect">
              <a:avLst>
                <a:gd name="adj" fmla="val 50000"/>
              </a:avLst>
            </a:prstGeom>
            <a:gradFill rotWithShape="1">
              <a:gsLst>
                <a:gs pos="0">
                  <a:srgbClr val="FFFFFF"/>
                </a:gs>
                <a:gs pos="100000">
                  <a:srgbClr val="D5D8FF"/>
                </a:gs>
              </a:gsLst>
              <a:lin ang="0" scaled="1"/>
            </a:gradFill>
            <a:ln w="38100">
              <a:solidFill>
                <a:srgbClr val="6D85E9"/>
              </a:solidFill>
              <a:round/>
              <a:headEnd/>
              <a:tailEnd/>
            </a:ln>
          </p:spPr>
          <p:txBody>
            <a:bodyPr vert="eaVert"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47" name="Oval 104">
              <a:extLst>
                <a:ext uri="{FF2B5EF4-FFF2-40B4-BE49-F238E27FC236}">
                  <a16:creationId xmlns:a16="http://schemas.microsoft.com/office/drawing/2014/main" id="{300DBCB7-7853-4435-BFBE-F93A1D77DF01}"/>
                </a:ext>
              </a:extLst>
            </p:cNvPr>
            <p:cNvSpPr>
              <a:spLocks noChangeArrowheads="1"/>
            </p:cNvSpPr>
            <p:nvPr/>
          </p:nvSpPr>
          <p:spPr bwMode="auto">
            <a:xfrm rot="1758052">
              <a:off x="1454" y="1695"/>
              <a:ext cx="514" cy="417"/>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vi-VN" altLang="vi-VN" sz="3600" b="1">
                <a:solidFill>
                  <a:srgbClr val="000000"/>
                </a:solidFill>
                <a:latin typeface="Times New Roman" panose="02020603050405020304" pitchFamily="18" charset="0"/>
                <a:cs typeface="Times New Roman" panose="02020603050405020304" pitchFamily="18" charset="0"/>
              </a:endParaRPr>
            </a:p>
          </p:txBody>
        </p:sp>
        <p:sp>
          <p:nvSpPr>
            <p:cNvPr id="48" name="Oval 47">
              <a:extLst>
                <a:ext uri="{FF2B5EF4-FFF2-40B4-BE49-F238E27FC236}">
                  <a16:creationId xmlns:a16="http://schemas.microsoft.com/office/drawing/2014/main" id="{7A0110DF-7550-4185-A3CD-46E79E5D0DFB}"/>
                </a:ext>
              </a:extLst>
            </p:cNvPr>
            <p:cNvSpPr>
              <a:spLocks noChangeArrowheads="1"/>
            </p:cNvSpPr>
            <p:nvPr/>
          </p:nvSpPr>
          <p:spPr bwMode="gray">
            <a:xfrm rot="1758052">
              <a:off x="1440" y="1680"/>
              <a:ext cx="514" cy="417"/>
            </a:xfrm>
            <a:prstGeom prst="ellipse">
              <a:avLst/>
            </a:prstGeom>
            <a:solidFill>
              <a:schemeClr val="accent6">
                <a:lumMod val="50000"/>
              </a:schemeClr>
            </a:solidFill>
            <a:ln w="9525">
              <a:noFill/>
              <a:round/>
            </a:ln>
          </p:spPr>
          <p:txBody>
            <a:bodyPr wrap="none" anchor="ctr"/>
            <a:lstStyle/>
            <a:p>
              <a:pPr defTabSz="685784">
                <a:defRPr/>
              </a:pPr>
              <a:endParaRPr lang="en-US" sz="3600" b="1">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49" name="Text Box 107">
              <a:extLst>
                <a:ext uri="{FF2B5EF4-FFF2-40B4-BE49-F238E27FC236}">
                  <a16:creationId xmlns:a16="http://schemas.microsoft.com/office/drawing/2014/main" id="{699AECED-ECB3-4157-8BCF-3B564BB38555}"/>
                </a:ext>
              </a:extLst>
            </p:cNvPr>
            <p:cNvSpPr txBox="1">
              <a:spLocks noChangeArrowheads="1"/>
            </p:cNvSpPr>
            <p:nvPr/>
          </p:nvSpPr>
          <p:spPr bwMode="auto">
            <a:xfrm>
              <a:off x="1952" y="1733"/>
              <a:ext cx="301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en-US" altLang="vi-VN" sz="3600" b="1" dirty="0" err="1">
                  <a:solidFill>
                    <a:srgbClr val="000000"/>
                  </a:solidFill>
                  <a:latin typeface="Times New Roman" panose="02020603050405020304" pitchFamily="18" charset="0"/>
                  <a:cs typeface="Times New Roman" panose="02020603050405020304" pitchFamily="18" charset="0"/>
                </a:rPr>
                <a:t>Hình</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thành</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phát</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triển</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năng</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lực</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tự</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học</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giải</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quyết</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vấn</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đề</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và</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sáng</a:t>
              </a:r>
              <a:r>
                <a:rPr lang="en-US" altLang="vi-VN" sz="3600" b="1" dirty="0">
                  <a:solidFill>
                    <a:srgbClr val="000000"/>
                  </a:solidFill>
                  <a:latin typeface="Times New Roman" panose="02020603050405020304" pitchFamily="18" charset="0"/>
                  <a:cs typeface="Times New Roman" panose="02020603050405020304" pitchFamily="18" charset="0"/>
                </a:rPr>
                <a:t> </a:t>
              </a:r>
              <a:r>
                <a:rPr lang="en-US" altLang="vi-VN" sz="3600" b="1" dirty="0" err="1">
                  <a:solidFill>
                    <a:srgbClr val="000000"/>
                  </a:solidFill>
                  <a:latin typeface="Times New Roman" panose="02020603050405020304" pitchFamily="18" charset="0"/>
                  <a:cs typeface="Times New Roman" panose="02020603050405020304" pitchFamily="18" charset="0"/>
                </a:rPr>
                <a:t>tạo</a:t>
              </a:r>
              <a:r>
                <a:rPr lang="en-US" altLang="vi-VN" sz="3600" b="1" dirty="0">
                  <a:solidFill>
                    <a:srgbClr val="000000"/>
                  </a:solidFill>
                  <a:latin typeface="Times New Roman" panose="02020603050405020304" pitchFamily="18" charset="0"/>
                  <a:cs typeface="Times New Roman" panose="02020603050405020304" pitchFamily="18" charset="0"/>
                </a:rPr>
                <a:t>.</a:t>
              </a:r>
              <a:endParaRPr lang="vi-VN" altLang="vi-VN" sz="3000" b="1" dirty="0">
                <a:solidFill>
                  <a:srgbClr val="000000"/>
                </a:solidFill>
                <a:latin typeface="Times New Roman" panose="02020603050405020304" pitchFamily="18" charset="0"/>
                <a:cs typeface="Times New Roman" panose="02020603050405020304" pitchFamily="18" charset="0"/>
              </a:endParaRPr>
            </a:p>
          </p:txBody>
        </p:sp>
        <p:pic>
          <p:nvPicPr>
            <p:cNvPr id="50" name="Picture 216" descr="Picture1">
              <a:extLst>
                <a:ext uri="{FF2B5EF4-FFF2-40B4-BE49-F238E27FC236}">
                  <a16:creationId xmlns:a16="http://schemas.microsoft.com/office/drawing/2014/main" id="{5D97BB24-C710-4B40-AA54-E0D32BE4824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8"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08">
              <a:extLst>
                <a:ext uri="{FF2B5EF4-FFF2-40B4-BE49-F238E27FC236}">
                  <a16:creationId xmlns:a16="http://schemas.microsoft.com/office/drawing/2014/main" id="{1466582D-8F76-4E24-AF6D-402686F67B3E}"/>
                </a:ext>
              </a:extLst>
            </p:cNvPr>
            <p:cNvSpPr txBox="1">
              <a:spLocks noChangeArrowheads="1"/>
            </p:cNvSpPr>
            <p:nvPr/>
          </p:nvSpPr>
          <p:spPr bwMode="auto">
            <a:xfrm>
              <a:off x="1609" y="1747"/>
              <a:ext cx="19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r>
                <a:rPr lang="en-US" altLang="vi-VN" sz="6600" b="1" dirty="0">
                  <a:solidFill>
                    <a:srgbClr val="FFFFFF"/>
                  </a:solidFill>
                  <a:latin typeface="Times New Roman" panose="02020603050405020304" pitchFamily="18" charset="0"/>
                  <a:cs typeface="Times New Roman" panose="02020603050405020304" pitchFamily="18" charset="0"/>
                </a:rPr>
                <a:t>3</a:t>
              </a:r>
              <a:endParaRPr lang="vi-VN" altLang="vi-VN" sz="6600" b="1" dirty="0">
                <a:solidFill>
                  <a:srgbClr val="FFFFFF"/>
                </a:solidFill>
                <a:latin typeface="Times New Roman" panose="02020603050405020304" pitchFamily="18" charset="0"/>
                <a:cs typeface="Times New Roman" panose="02020603050405020304" pitchFamily="18" charset="0"/>
              </a:endParaRPr>
            </a:p>
          </p:txBody>
        </p:sp>
      </p:grpSp>
      <p:pic>
        <p:nvPicPr>
          <p:cNvPr id="52" name="Picture 4" descr="Drawing Draw Sticker for iOS &amp;amp; Android | GIPHY">
            <a:extLst>
              <a:ext uri="{FF2B5EF4-FFF2-40B4-BE49-F238E27FC236}">
                <a16:creationId xmlns:a16="http://schemas.microsoft.com/office/drawing/2014/main" id="{3B5CB955-BEFA-47A8-8FB1-27E44548AF98}"/>
              </a:ext>
            </a:extLst>
          </p:cNvPr>
          <p:cNvPicPr>
            <a:picLocks noChangeAspect="1" noChangeArrowheads="1" noCrop="1"/>
          </p:cNvPicPr>
          <p:nvPr/>
        </p:nvPicPr>
        <p:blipFill>
          <a:blip r:embed="rId3"/>
          <a:srcRect/>
          <a:stretch>
            <a:fillRect/>
          </a:stretch>
        </p:blipFill>
        <p:spPr bwMode="auto">
          <a:xfrm rot="11109036" flipV="1">
            <a:off x="2323259" y="7127495"/>
            <a:ext cx="1566378" cy="2076450"/>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1914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
            <a:extLst>
              <a:ext uri="{FF2B5EF4-FFF2-40B4-BE49-F238E27FC236}">
                <a16:creationId xmlns:a16="http://schemas.microsoft.com/office/drawing/2014/main" id="{D237D704-9B88-4C6A-9AD0-42F1CB9F2025}"/>
              </a:ext>
            </a:extLst>
          </p:cNvPr>
          <p:cNvGrpSpPr>
            <a:grpSpLocks/>
          </p:cNvGrpSpPr>
          <p:nvPr/>
        </p:nvGrpSpPr>
        <p:grpSpPr bwMode="auto">
          <a:xfrm>
            <a:off x="4452938" y="3476625"/>
            <a:ext cx="9382125" cy="2441044"/>
            <a:chOff x="848154" y="1051846"/>
            <a:chExt cx="2540941" cy="1625241"/>
          </a:xfrm>
        </p:grpSpPr>
        <p:sp>
          <p:nvSpPr>
            <p:cNvPr id="3" name="矩形 16">
              <a:extLst>
                <a:ext uri="{FF2B5EF4-FFF2-40B4-BE49-F238E27FC236}">
                  <a16:creationId xmlns:a16="http://schemas.microsoft.com/office/drawing/2014/main" id="{34BD0AD1-636A-4768-B785-BD40B2AAFB25}"/>
                </a:ext>
              </a:extLst>
            </p:cNvPr>
            <p:cNvSpPr/>
            <p:nvPr/>
          </p:nvSpPr>
          <p:spPr>
            <a:xfrm>
              <a:off x="848154" y="1051846"/>
              <a:ext cx="2460972" cy="1536283"/>
            </a:xfrm>
            <a:prstGeom prst="rect">
              <a:avLst/>
            </a:prstGeom>
            <a:solidFill>
              <a:srgbClr val="EE9E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700">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4" name="文本框 17">
              <a:extLst>
                <a:ext uri="{FF2B5EF4-FFF2-40B4-BE49-F238E27FC236}">
                  <a16:creationId xmlns:a16="http://schemas.microsoft.com/office/drawing/2014/main" id="{1EC47352-9CD4-401F-B543-179CC9593CE3}"/>
                </a:ext>
              </a:extLst>
            </p:cNvPr>
            <p:cNvSpPr txBox="1"/>
            <p:nvPr/>
          </p:nvSpPr>
          <p:spPr>
            <a:xfrm>
              <a:off x="1082256" y="1177096"/>
              <a:ext cx="2306839" cy="1499991"/>
            </a:xfrm>
            <a:prstGeom prst="rect">
              <a:avLst/>
            </a:prstGeom>
            <a:noFill/>
          </p:spPr>
          <p:txBody>
            <a:bodyPr>
              <a:spAutoFit/>
            </a:bodyPr>
            <a:lstStyle/>
            <a:p>
              <a:pPr algn="just">
                <a:lnSpc>
                  <a:spcPct val="130000"/>
                </a:lnSpc>
                <a:defRPr/>
              </a:pPr>
              <a:r>
                <a:rPr lang="en-US" altLang="zh-CN" sz="10800" b="1" dirty="0" err="1">
                  <a:solidFill>
                    <a:schemeClr val="tx1">
                      <a:lumMod val="85000"/>
                      <a:lumOff val="15000"/>
                    </a:schemeClr>
                  </a:solidFill>
                  <a:latin typeface="HP001 4 hàng" panose="020B0603050302020204" pitchFamily="34" charset="0"/>
                  <a:ea typeface="zihun35hao-jindianyahei" panose="00000500000000000000" pitchFamily="2" charset="-122"/>
                  <a:sym typeface="zihun35hao-jindianyahei" panose="00000500000000000000" pitchFamily="2" charset="-122"/>
                </a:rPr>
                <a:t>Khám</a:t>
              </a:r>
              <a:r>
                <a:rPr lang="en-US" altLang="zh-CN" sz="10800" b="1" dirty="0">
                  <a:solidFill>
                    <a:schemeClr val="tx1">
                      <a:lumMod val="85000"/>
                      <a:lumOff val="15000"/>
                    </a:schemeClr>
                  </a:solidFill>
                  <a:latin typeface="HP001 4 hàng" panose="020B0603050302020204" pitchFamily="34" charset="0"/>
                  <a:ea typeface="zihun35hao-jindianyahei" panose="00000500000000000000" pitchFamily="2" charset="-122"/>
                  <a:sym typeface="zihun35hao-jindianyahei" panose="00000500000000000000" pitchFamily="2" charset="-122"/>
                </a:rPr>
                <a:t> </a:t>
              </a:r>
              <a:r>
                <a:rPr lang="en-US" altLang="zh-CN" sz="10800" b="1" dirty="0" err="1">
                  <a:solidFill>
                    <a:schemeClr val="tx1">
                      <a:lumMod val="85000"/>
                      <a:lumOff val="15000"/>
                    </a:schemeClr>
                  </a:solidFill>
                  <a:latin typeface="HP001 4 hàng" panose="020B0603050302020204" pitchFamily="34" charset="0"/>
                  <a:ea typeface="zihun35hao-jindianyahei" panose="00000500000000000000" pitchFamily="2" charset="-122"/>
                  <a:sym typeface="zihun35hao-jindianyahei" panose="00000500000000000000" pitchFamily="2" charset="-122"/>
                </a:rPr>
                <a:t>phá</a:t>
              </a:r>
              <a:endParaRPr lang="zh-CN" altLang="en-US" sz="10800" b="1" dirty="0">
                <a:solidFill>
                  <a:schemeClr val="tx1">
                    <a:lumMod val="85000"/>
                    <a:lumOff val="15000"/>
                  </a:schemeClr>
                </a:solidFill>
                <a:latin typeface="HP001 4 hàng" panose="020B0603050302020204" pitchFamily="34" charset="0"/>
                <a:ea typeface="zihun35hao-jindianyahei" panose="00000500000000000000" pitchFamily="2" charset="-122"/>
                <a:sym typeface="zihun35hao-jindianyahei" panose="00000500000000000000" pitchFamily="2" charset="-122"/>
              </a:endParaRPr>
            </a:p>
          </p:txBody>
        </p:sp>
      </p:grpSp>
      <p:sp>
        <p:nvSpPr>
          <p:cNvPr id="5" name="Rectangle: Rounded Corners 4">
            <a:extLst>
              <a:ext uri="{FF2B5EF4-FFF2-40B4-BE49-F238E27FC236}">
                <a16:creationId xmlns:a16="http://schemas.microsoft.com/office/drawing/2014/main" id="{95B53E0A-0553-4E09-A653-3F1AE41D4074}"/>
              </a:ext>
            </a:extLst>
          </p:cNvPr>
          <p:cNvSpPr/>
          <p:nvPr/>
        </p:nvSpPr>
        <p:spPr>
          <a:xfrm>
            <a:off x="283370" y="302420"/>
            <a:ext cx="17790318" cy="9701213"/>
          </a:xfrm>
          <a:prstGeom prst="roundRect">
            <a:avLst/>
          </a:prstGeom>
          <a:noFill/>
          <a:ln w="28575" cmpd="sng">
            <a:solidFill>
              <a:schemeClr val="accent1">
                <a:shade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min\Downloads\af09cba6b09e44cbb9d5e9bd18af75c1.png">
            <a:extLst>
              <a:ext uri="{FF2B5EF4-FFF2-40B4-BE49-F238E27FC236}">
                <a16:creationId xmlns:a16="http://schemas.microsoft.com/office/drawing/2014/main" id="{15B4B132-B897-4D5E-B70B-52A75BD12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695" y="-2436020"/>
            <a:ext cx="14320838" cy="1432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a:ext uri="{FF2B5EF4-FFF2-40B4-BE49-F238E27FC236}">
                <a16:creationId xmlns:a16="http://schemas.microsoft.com/office/drawing/2014/main" id="{301720DC-724C-4281-9925-11A207AD8C0E}"/>
              </a:ext>
            </a:extLst>
          </p:cNvPr>
          <p:cNvSpPr txBox="1"/>
          <p:nvPr/>
        </p:nvSpPr>
        <p:spPr>
          <a:xfrm>
            <a:off x="3018482" y="4457108"/>
            <a:ext cx="11049662" cy="1477328"/>
          </a:xfrm>
          <a:prstGeom prst="rect">
            <a:avLst/>
          </a:prstGeom>
          <a:noFill/>
        </p:spPr>
        <p:txBody>
          <a:bodyPr>
            <a:spAutoFit/>
          </a:bodyPr>
          <a:lstStyle/>
          <a:p>
            <a:pPr algn="ctr">
              <a:defRPr/>
            </a:pPr>
            <a:r>
              <a:rPr lang="en-US" altLang="zh-CN" sz="9000" b="1" dirty="0" err="1">
                <a:solidFill>
                  <a:srgbClr val="FFFF00"/>
                </a:solidFill>
                <a:effectLst>
                  <a:innerShdw blurRad="63500" dist="50800" dir="13500000">
                    <a:prstClr val="black">
                      <a:lumMod val="50000"/>
                      <a:lumOff val="50000"/>
                      <a:alpha val="50000"/>
                    </a:prstClr>
                  </a:innerShdw>
                </a:effectLst>
                <a:latin typeface="HP001 4 hàng" panose="020B0603050302020204" pitchFamily="34" charset="0"/>
                <a:cs typeface="Times New Roman" panose="02020603050405020304" pitchFamily="18" charset="0"/>
                <a:sym typeface="+mn-lt"/>
              </a:rPr>
              <a:t>Luyện</a:t>
            </a:r>
            <a:r>
              <a:rPr lang="en-US" altLang="zh-CN" sz="9000" b="1" dirty="0">
                <a:solidFill>
                  <a:srgbClr val="FFFF00"/>
                </a:solidFill>
                <a:effectLst>
                  <a:innerShdw blurRad="63500" dist="50800" dir="13500000">
                    <a:prstClr val="black">
                      <a:lumMod val="50000"/>
                      <a:lumOff val="50000"/>
                      <a:alpha val="50000"/>
                    </a:prstClr>
                  </a:innerShdw>
                </a:effectLst>
                <a:latin typeface="HP001 4 hàng" panose="020B0603050302020204" pitchFamily="34" charset="0"/>
                <a:cs typeface="Times New Roman" panose="02020603050405020304" pitchFamily="18" charset="0"/>
                <a:sym typeface="+mn-lt"/>
              </a:rPr>
              <a:t> </a:t>
            </a:r>
            <a:r>
              <a:rPr lang="en-US" altLang="zh-CN" sz="9000" b="1" dirty="0" err="1">
                <a:solidFill>
                  <a:srgbClr val="FFFF00"/>
                </a:solidFill>
                <a:effectLst>
                  <a:innerShdw blurRad="63500" dist="50800" dir="13500000">
                    <a:prstClr val="black">
                      <a:lumMod val="50000"/>
                      <a:lumOff val="50000"/>
                      <a:alpha val="50000"/>
                    </a:prstClr>
                  </a:innerShdw>
                </a:effectLst>
                <a:latin typeface="HP001 4 hàng" panose="020B0603050302020204" pitchFamily="34" charset="0"/>
                <a:cs typeface="Times New Roman" panose="02020603050405020304" pitchFamily="18" charset="0"/>
                <a:sym typeface="+mn-lt"/>
              </a:rPr>
              <a:t>đọc</a:t>
            </a:r>
            <a:endParaRPr lang="zh-CN" altLang="en-US" sz="9000" b="1" dirty="0">
              <a:solidFill>
                <a:srgbClr val="FFFF00"/>
              </a:solidFill>
              <a:effectLst>
                <a:innerShdw blurRad="63500" dist="50800" dir="13500000">
                  <a:prstClr val="black">
                    <a:lumMod val="50000"/>
                    <a:lumOff val="50000"/>
                    <a:alpha val="50000"/>
                  </a:prstClr>
                </a:innerShdw>
              </a:effectLst>
              <a:latin typeface="HP001 4 hàng" panose="020B0603050302020204" pitchFamily="34" charset="0"/>
              <a:cs typeface="Times New Roman" panose="02020603050405020304" pitchFamily="18" charset="0"/>
              <a:sym typeface="+mn-lt"/>
            </a:endParaRPr>
          </a:p>
        </p:txBody>
      </p:sp>
    </p:spTree>
  </p:cSld>
  <p:clrMapOvr>
    <a:masterClrMapping/>
  </p:clrMapOvr>
  <p:transition advTm="2000">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15">
            <a:extLst>
              <a:ext uri="{FF2B5EF4-FFF2-40B4-BE49-F238E27FC236}">
                <a16:creationId xmlns:a16="http://schemas.microsoft.com/office/drawing/2014/main" id="{D1FA86BF-EF47-4D73-A840-279099782C7B}"/>
              </a:ext>
            </a:extLst>
          </p:cNvPr>
          <p:cNvSpPr>
            <a:spLocks noChangeArrowheads="1" noChangeShapeType="1" noTextEdit="1"/>
          </p:cNvSpPr>
          <p:nvPr/>
        </p:nvSpPr>
        <p:spPr bwMode="auto">
          <a:xfrm>
            <a:off x="5253038" y="804863"/>
            <a:ext cx="11884820" cy="690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b="1" kern="10">
                <a:solidFill>
                  <a:srgbClr val="FF0000"/>
                </a:solidFill>
                <a:latin typeface="Times New Roman" panose="02020603050405020304" pitchFamily="18" charset="0"/>
                <a:cs typeface="Times New Roman" panose="02020603050405020304" pitchFamily="18" charset="0"/>
              </a:rPr>
              <a:t>Những hạt thóc giống</a:t>
            </a:r>
          </a:p>
        </p:txBody>
      </p:sp>
      <p:sp>
        <p:nvSpPr>
          <p:cNvPr id="4" name="Rectangle: Rounded Corners 3">
            <a:extLst>
              <a:ext uri="{FF2B5EF4-FFF2-40B4-BE49-F238E27FC236}">
                <a16:creationId xmlns:a16="http://schemas.microsoft.com/office/drawing/2014/main" id="{89BDBA98-5F25-4A2F-95D5-52E9BDFAFEE3}"/>
              </a:ext>
            </a:extLst>
          </p:cNvPr>
          <p:cNvSpPr/>
          <p:nvPr/>
        </p:nvSpPr>
        <p:spPr>
          <a:xfrm>
            <a:off x="447675" y="311945"/>
            <a:ext cx="17392650" cy="9663113"/>
          </a:xfrm>
          <a:prstGeom prst="roundRect">
            <a:avLst>
              <a:gd name="adj" fmla="val 9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700">
              <a:solidFill>
                <a:prstClr val="white"/>
              </a:solidFill>
            </a:endParaRPr>
          </a:p>
        </p:txBody>
      </p:sp>
      <p:sp>
        <p:nvSpPr>
          <p:cNvPr id="2" name="Rectangle 1">
            <a:extLst>
              <a:ext uri="{FF2B5EF4-FFF2-40B4-BE49-F238E27FC236}">
                <a16:creationId xmlns:a16="http://schemas.microsoft.com/office/drawing/2014/main" id="{5C9CD7DD-682C-4FE1-81BB-803EA2F36E0F}"/>
              </a:ext>
            </a:extLst>
          </p:cNvPr>
          <p:cNvSpPr/>
          <p:nvPr/>
        </p:nvSpPr>
        <p:spPr>
          <a:xfrm>
            <a:off x="447675" y="311945"/>
            <a:ext cx="17392650" cy="10018127"/>
          </a:xfrm>
          <a:prstGeom prst="rect">
            <a:avLst/>
          </a:prstGeom>
        </p:spPr>
        <p:txBody>
          <a:bodyPr>
            <a:spAutoFit/>
          </a:bodyPr>
          <a:lstStyle/>
          <a:p>
            <a:pPr algn="ctr">
              <a:defRPr/>
            </a:pPr>
            <a:r>
              <a:rPr lang="en-US" sz="3600" b="1" dirty="0" err="1">
                <a:solidFill>
                  <a:srgbClr val="FF0000"/>
                </a:solidFill>
                <a:latin typeface="Times New Roman" panose="02020603050405020304" pitchFamily="18" charset="0"/>
                <a:cs typeface="Times New Roman" panose="02020603050405020304" pitchFamily="18" charset="0"/>
              </a:rPr>
              <a:t>Nỗi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dằn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An – </a:t>
            </a:r>
            <a:r>
              <a:rPr lang="en-US" sz="3600" b="1" dirty="0" err="1">
                <a:solidFill>
                  <a:srgbClr val="FF0000"/>
                </a:solidFill>
                <a:latin typeface="Times New Roman" panose="02020603050405020304" pitchFamily="18" charset="0"/>
                <a:cs typeface="Times New Roman" panose="02020603050405020304" pitchFamily="18" charset="0"/>
              </a:rPr>
              <a:t>đrây</a:t>
            </a:r>
            <a:r>
              <a:rPr lang="en-US" sz="3600" b="1" dirty="0">
                <a:solidFill>
                  <a:srgbClr val="FF0000"/>
                </a:solidFill>
                <a:latin typeface="Times New Roman" panose="02020603050405020304" pitchFamily="18" charset="0"/>
                <a:cs typeface="Times New Roman" panose="02020603050405020304" pitchFamily="18" charset="0"/>
              </a:rPr>
              <a:t> – ca</a:t>
            </a:r>
          </a:p>
          <a:p>
            <a:pPr algn="ctr">
              <a:defRPr/>
            </a:pPr>
            <a:endParaRPr lang="vi-VN" sz="3450" b="1" dirty="0">
              <a:solidFill>
                <a:srgbClr val="FF0000"/>
              </a:solidFill>
              <a:latin typeface="Times New Roman" panose="02020603050405020304" pitchFamily="18" charset="0"/>
              <a:cs typeface="Times New Roman" panose="02020603050405020304" pitchFamily="18" charset="0"/>
            </a:endParaRPr>
          </a:p>
          <a:p>
            <a:pPr algn="just">
              <a:defRPr/>
            </a:pPr>
            <a:r>
              <a:rPr lang="en-US" sz="3600" b="1" dirty="0">
                <a:solidFill>
                  <a:srgbClr val="000000"/>
                </a:solidFill>
                <a:latin typeface="Times New Roman" panose="02020603050405020304" pitchFamily="18" charset="0"/>
                <a:cs typeface="Times New Roman" panose="02020603050405020304" pitchFamily="18" charset="0"/>
              </a:rPr>
              <a:t>	</a:t>
            </a:r>
            <a:r>
              <a:rPr lang="vi-VN" sz="3600" b="1" dirty="0">
                <a:solidFill>
                  <a:srgbClr val="000000"/>
                </a:solidFill>
                <a:latin typeface="Times New Roman" panose="02020603050405020304" pitchFamily="18" charset="0"/>
                <a:cs typeface="Times New Roman" panose="02020603050405020304" pitchFamily="18" charset="0"/>
              </a:rPr>
              <a:t>An-</a:t>
            </a:r>
            <a:r>
              <a:rPr lang="vi-VN" sz="3600" b="1" dirty="0" err="1">
                <a:solidFill>
                  <a:srgbClr val="000000"/>
                </a:solidFill>
                <a:latin typeface="Times New Roman" panose="02020603050405020304" pitchFamily="18" charset="0"/>
                <a:cs typeface="Times New Roman" panose="02020603050405020304" pitchFamily="18" charset="0"/>
              </a:rPr>
              <a:t>đrây</a:t>
            </a:r>
            <a:r>
              <a:rPr lang="vi-VN" sz="3600" b="1" dirty="0">
                <a:solidFill>
                  <a:srgbClr val="000000"/>
                </a:solidFill>
                <a:latin typeface="Times New Roman" panose="02020603050405020304" pitchFamily="18" charset="0"/>
                <a:cs typeface="Times New Roman" panose="02020603050405020304" pitchFamily="18" charset="0"/>
              </a:rPr>
              <a:t>-ca lên 9, </a:t>
            </a:r>
            <a:r>
              <a:rPr lang="vi-VN" sz="3600" b="1" dirty="0" err="1">
                <a:solidFill>
                  <a:srgbClr val="000000"/>
                </a:solidFill>
                <a:latin typeface="Times New Roman" panose="02020603050405020304" pitchFamily="18" charset="0"/>
                <a:cs typeface="Times New Roman" panose="02020603050405020304" pitchFamily="18" charset="0"/>
              </a:rPr>
              <a:t>sống</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với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mẹ</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và</a:t>
            </a:r>
            <a:r>
              <a:rPr lang="vi-VN" sz="3600" b="1" dirty="0">
                <a:solidFill>
                  <a:srgbClr val="000000"/>
                </a:solidFill>
                <a:latin typeface="Times New Roman" panose="02020603050405020304" pitchFamily="18" charset="0"/>
                <a:cs typeface="Times New Roman" panose="02020603050405020304" pitchFamily="18" charset="0"/>
              </a:rPr>
              <a:t> ông. Ông em 96 </a:t>
            </a:r>
            <a:r>
              <a:rPr lang="vi-VN" sz="3600" b="1" dirty="0" err="1">
                <a:solidFill>
                  <a:srgbClr val="000000"/>
                </a:solidFill>
                <a:latin typeface="Times New Roman" panose="02020603050405020304" pitchFamily="18" charset="0"/>
                <a:cs typeface="Times New Roman" panose="02020603050405020304" pitchFamily="18" charset="0"/>
              </a:rPr>
              <a:t>tuổi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rồi</a:t>
            </a:r>
            <a:r>
              <a:rPr lang="vi-VN" sz="3600" b="1" dirty="0">
                <a:solidFill>
                  <a:srgbClr val="000000"/>
                </a:solidFill>
                <a:latin typeface="Times New Roman" panose="02020603050405020304" pitchFamily="18" charset="0"/>
                <a:cs typeface="Times New Roman" panose="02020603050405020304" pitchFamily="18" charset="0"/>
              </a:rPr>
              <a:t> nên </a:t>
            </a:r>
            <a:r>
              <a:rPr lang="vi-VN" sz="3600" b="1" dirty="0" err="1">
                <a:solidFill>
                  <a:srgbClr val="000000"/>
                </a:solidFill>
                <a:latin typeface="Times New Roman" panose="02020603050405020304" pitchFamily="18" charset="0"/>
                <a:cs typeface="Times New Roman" panose="02020603050405020304" pitchFamily="18" charset="0"/>
              </a:rPr>
              <a:t>rất</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yếu</a:t>
            </a:r>
            <a:r>
              <a:rPr lang="vi-VN" sz="3600" b="1" dirty="0">
                <a:solidFill>
                  <a:srgbClr val="000000"/>
                </a:solidFill>
                <a:latin typeface="Times New Roman" panose="02020603050405020304" pitchFamily="18" charset="0"/>
                <a:cs typeface="Times New Roman" panose="02020603050405020304" pitchFamily="18" charset="0"/>
              </a:rPr>
              <a:t>. </a:t>
            </a:r>
          </a:p>
          <a:p>
            <a:pPr algn="just">
              <a:defRPr/>
            </a:pP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Một</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buổi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chiều</a:t>
            </a:r>
            <a:r>
              <a:rPr lang="vi-VN" sz="3600" b="1" dirty="0">
                <a:solidFill>
                  <a:srgbClr val="000000"/>
                </a:solidFill>
                <a:latin typeface="Times New Roman" panose="02020603050405020304" pitchFamily="18" charset="0"/>
                <a:cs typeface="Times New Roman" panose="02020603050405020304" pitchFamily="18" charset="0"/>
              </a:rPr>
              <a:t>, ông </a:t>
            </a:r>
            <a:r>
              <a:rPr lang="vi-VN" sz="3600" b="1" dirty="0" err="1">
                <a:solidFill>
                  <a:srgbClr val="000000"/>
                </a:solidFill>
                <a:latin typeface="Times New Roman" panose="02020603050405020304" pitchFamily="18" charset="0"/>
                <a:cs typeface="Times New Roman" panose="02020603050405020304" pitchFamily="18" charset="0"/>
              </a:rPr>
              <a:t>nói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với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mẹ</a:t>
            </a:r>
            <a:r>
              <a:rPr lang="vi-VN" sz="3600" b="1" dirty="0">
                <a:solidFill>
                  <a:srgbClr val="000000"/>
                </a:solidFill>
                <a:latin typeface="Times New Roman" panose="02020603050405020304" pitchFamily="18" charset="0"/>
                <a:cs typeface="Times New Roman" panose="02020603050405020304" pitchFamily="18" charset="0"/>
              </a:rPr>
              <a:t> An-</a:t>
            </a:r>
            <a:r>
              <a:rPr lang="vi-VN" sz="3600" b="1" dirty="0" err="1">
                <a:solidFill>
                  <a:srgbClr val="000000"/>
                </a:solidFill>
                <a:latin typeface="Times New Roman" panose="02020603050405020304" pitchFamily="18" charset="0"/>
                <a:cs typeface="Times New Roman" panose="02020603050405020304" pitchFamily="18" charset="0"/>
              </a:rPr>
              <a:t>đrây</a:t>
            </a:r>
            <a:r>
              <a:rPr lang="vi-VN" sz="3600" b="1" dirty="0">
                <a:solidFill>
                  <a:srgbClr val="000000"/>
                </a:solidFill>
                <a:latin typeface="Times New Roman" panose="02020603050405020304" pitchFamily="18" charset="0"/>
                <a:cs typeface="Times New Roman" panose="02020603050405020304" pitchFamily="18" charset="0"/>
              </a:rPr>
              <a:t>-ca: "</a:t>
            </a:r>
            <a:r>
              <a:rPr lang="vi-VN" sz="3600" b="1" dirty="0" err="1">
                <a:solidFill>
                  <a:srgbClr val="000000"/>
                </a:solidFill>
                <a:latin typeface="Times New Roman" panose="02020603050405020304" pitchFamily="18" charset="0"/>
                <a:cs typeface="Times New Roman" panose="02020603050405020304" pitchFamily="18" charset="0"/>
              </a:rPr>
              <a:t>Bố</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khó</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thở</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lắm</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Mẹ</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liền</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bảo</a:t>
            </a:r>
            <a:r>
              <a:rPr lang="vi-VN" sz="3600" b="1" dirty="0">
                <a:solidFill>
                  <a:srgbClr val="000000"/>
                </a:solidFill>
                <a:latin typeface="Times New Roman" panose="02020603050405020304" pitchFamily="18" charset="0"/>
                <a:cs typeface="Times New Roman" panose="02020603050405020304" pitchFamily="18" charset="0"/>
              </a:rPr>
              <a:t> An-</a:t>
            </a:r>
            <a:r>
              <a:rPr lang="vi-VN" sz="3600" b="1" dirty="0" err="1">
                <a:solidFill>
                  <a:srgbClr val="000000"/>
                </a:solidFill>
                <a:latin typeface="Times New Roman" panose="02020603050405020304" pitchFamily="18" charset="0"/>
                <a:cs typeface="Times New Roman" panose="02020603050405020304" pitchFamily="18" charset="0"/>
              </a:rPr>
              <a:t>đrây</a:t>
            </a:r>
            <a:r>
              <a:rPr lang="vi-VN" sz="3600" b="1" dirty="0">
                <a:solidFill>
                  <a:srgbClr val="000000"/>
                </a:solidFill>
                <a:latin typeface="Times New Roman" panose="02020603050405020304" pitchFamily="18" charset="0"/>
                <a:cs typeface="Times New Roman" panose="02020603050405020304" pitchFamily="18" charset="0"/>
              </a:rPr>
              <a:t>-ca đi mua </a:t>
            </a:r>
            <a:r>
              <a:rPr lang="vi-VN" sz="3600" b="1" dirty="0" err="1">
                <a:solidFill>
                  <a:srgbClr val="000000"/>
                </a:solidFill>
                <a:latin typeface="Times New Roman" panose="02020603050405020304" pitchFamily="18" charset="0"/>
                <a:cs typeface="Times New Roman" panose="02020603050405020304" pitchFamily="18" charset="0"/>
              </a:rPr>
              <a:t>thuốc</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Cậu</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bé</a:t>
            </a:r>
            <a:r>
              <a:rPr lang="vi-VN" sz="3600" b="1" dirty="0">
                <a:solidFill>
                  <a:srgbClr val="000000"/>
                </a:solidFill>
                <a:latin typeface="Times New Roman" panose="02020603050405020304" pitchFamily="18" charset="0"/>
                <a:cs typeface="Times New Roman" panose="02020603050405020304" pitchFamily="18" charset="0"/>
              </a:rPr>
              <a:t> nhanh </a:t>
            </a:r>
            <a:r>
              <a:rPr lang="vi-VN" sz="3600" b="1" dirty="0" err="1">
                <a:solidFill>
                  <a:srgbClr val="000000"/>
                </a:solidFill>
                <a:latin typeface="Times New Roman" panose="02020603050405020304" pitchFamily="18" charset="0"/>
                <a:cs typeface="Times New Roman" panose="02020603050405020304" pitchFamily="18" charset="0"/>
              </a:rPr>
              <a:t>nhẹn</a:t>
            </a:r>
            <a:r>
              <a:rPr lang="vi-VN" sz="3600" b="1" dirty="0">
                <a:solidFill>
                  <a:srgbClr val="000000"/>
                </a:solidFill>
                <a:latin typeface="Times New Roman" panose="02020603050405020304" pitchFamily="18" charset="0"/>
                <a:cs typeface="Times New Roman" panose="02020603050405020304" pitchFamily="18" charset="0"/>
              </a:rPr>
              <a:t> đi ngay, nhưng </a:t>
            </a:r>
            <a:r>
              <a:rPr lang="vi-VN" sz="3600" b="1" dirty="0" err="1">
                <a:solidFill>
                  <a:srgbClr val="000000"/>
                </a:solidFill>
                <a:latin typeface="Times New Roman" panose="02020603050405020304" pitchFamily="18" charset="0"/>
                <a:cs typeface="Times New Roman" panose="02020603050405020304" pitchFamily="18" charset="0"/>
              </a:rPr>
              <a:t>dọc</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đường</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lại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gặp</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mấy</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đứa</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bạn</a:t>
            </a:r>
            <a:r>
              <a:rPr lang="vi-VN" sz="3600" b="1" dirty="0">
                <a:solidFill>
                  <a:srgbClr val="000000"/>
                </a:solidFill>
                <a:latin typeface="Times New Roman" panose="02020603050405020304" pitchFamily="18" charset="0"/>
                <a:cs typeface="Times New Roman" panose="02020603050405020304" pitchFamily="18" charset="0"/>
              </a:rPr>
              <a:t> đang chơi </a:t>
            </a:r>
            <a:r>
              <a:rPr lang="vi-VN" sz="3600" b="1" dirty="0" err="1">
                <a:solidFill>
                  <a:srgbClr val="000000"/>
                </a:solidFill>
                <a:latin typeface="Times New Roman" panose="02020603050405020304" pitchFamily="18" charset="0"/>
                <a:cs typeface="Times New Roman" panose="02020603050405020304" pitchFamily="18" charset="0"/>
              </a:rPr>
              <a:t>đá</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bóng</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rủ</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nhập</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cuộc</a:t>
            </a:r>
            <a:r>
              <a:rPr lang="vi-VN" sz="3600" b="1" dirty="0">
                <a:solidFill>
                  <a:srgbClr val="000000"/>
                </a:solidFill>
                <a:latin typeface="Times New Roman" panose="02020603050405020304" pitchFamily="18" charset="0"/>
                <a:cs typeface="Times New Roman" panose="02020603050405020304" pitchFamily="18" charset="0"/>
              </a:rPr>
              <a:t>.</a:t>
            </a:r>
            <a:r>
              <a:rPr lang="en-US" sz="3600" b="1" dirty="0">
                <a:solidFill>
                  <a:srgbClr val="000000"/>
                </a:solidFill>
                <a:latin typeface="Times New Roman" panose="02020603050405020304" pitchFamily="18" charset="0"/>
                <a:cs typeface="Times New Roman" panose="02020603050405020304" pitchFamily="18" charset="0"/>
              </a:rPr>
              <a:t> </a:t>
            </a:r>
            <a:r>
              <a:rPr lang="vi-VN" sz="3600" b="1" dirty="0">
                <a:solidFill>
                  <a:srgbClr val="000000"/>
                </a:solidFill>
                <a:latin typeface="Times New Roman" panose="02020603050405020304" pitchFamily="18" charset="0"/>
                <a:cs typeface="Times New Roman" panose="02020603050405020304" pitchFamily="18" charset="0"/>
              </a:rPr>
              <a:t>Chơi </a:t>
            </a:r>
            <a:r>
              <a:rPr lang="vi-VN" sz="3600" b="1" dirty="0" err="1">
                <a:solidFill>
                  <a:srgbClr val="000000"/>
                </a:solidFill>
                <a:latin typeface="Times New Roman" panose="02020603050405020304" pitchFamily="18" charset="0"/>
                <a:cs typeface="Times New Roman" panose="02020603050405020304" pitchFamily="18" charset="0"/>
              </a:rPr>
              <a:t>một</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lúc</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mới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nhớ</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lời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mẹ</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dặn</a:t>
            </a:r>
            <a:r>
              <a:rPr lang="vi-VN" sz="3600" b="1" dirty="0">
                <a:solidFill>
                  <a:srgbClr val="000000"/>
                </a:solidFill>
                <a:latin typeface="Times New Roman" panose="02020603050405020304" pitchFamily="18" charset="0"/>
                <a:cs typeface="Times New Roman" panose="02020603050405020304" pitchFamily="18" charset="0"/>
              </a:rPr>
              <a:t>, em </a:t>
            </a:r>
            <a:r>
              <a:rPr lang="vi-VN" sz="3600" b="1" dirty="0" err="1">
                <a:solidFill>
                  <a:srgbClr val="000000"/>
                </a:solidFill>
                <a:latin typeface="Times New Roman" panose="02020603050405020304" pitchFamily="18" charset="0"/>
                <a:cs typeface="Times New Roman" panose="02020603050405020304" pitchFamily="18" charset="0"/>
              </a:rPr>
              <a:t>vội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chạy</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một</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mạch</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đến</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cửa</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hàng</a:t>
            </a:r>
            <a:r>
              <a:rPr lang="vi-VN" sz="3600" b="1" dirty="0">
                <a:solidFill>
                  <a:srgbClr val="000000"/>
                </a:solidFill>
                <a:latin typeface="Times New Roman" panose="02020603050405020304" pitchFamily="18" charset="0"/>
                <a:cs typeface="Times New Roman" panose="02020603050405020304" pitchFamily="18" charset="0"/>
              </a:rPr>
              <a:t> mua </a:t>
            </a:r>
            <a:r>
              <a:rPr lang="vi-VN" sz="3600" b="1" dirty="0" err="1">
                <a:solidFill>
                  <a:srgbClr val="000000"/>
                </a:solidFill>
                <a:latin typeface="Times New Roman" panose="02020603050405020304" pitchFamily="18" charset="0"/>
                <a:cs typeface="Times New Roman" panose="02020603050405020304" pitchFamily="18" charset="0"/>
              </a:rPr>
              <a:t>thuốc</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rồi</a:t>
            </a:r>
            <a:r>
              <a:rPr lang="vi-VN" sz="3600" b="1" dirty="0">
                <a:solidFill>
                  <a:srgbClr val="000000"/>
                </a:solidFill>
                <a:latin typeface="Times New Roman" panose="02020603050405020304" pitchFamily="18" charset="0"/>
                <a:cs typeface="Times New Roman" panose="02020603050405020304" pitchFamily="18" charset="0"/>
              </a:rPr>
              <a:t> mang </a:t>
            </a:r>
            <a:r>
              <a:rPr lang="vi-VN" sz="3600" b="1" dirty="0" err="1">
                <a:solidFill>
                  <a:srgbClr val="000000"/>
                </a:solidFill>
                <a:latin typeface="Times New Roman" panose="02020603050405020304" pitchFamily="18" charset="0"/>
                <a:cs typeface="Times New Roman" panose="02020603050405020304" pitchFamily="18" charset="0"/>
              </a:rPr>
              <a:t>về</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nhà</a:t>
            </a:r>
            <a:r>
              <a:rPr lang="vi-VN" sz="3600" b="1" dirty="0">
                <a:solidFill>
                  <a:srgbClr val="000000"/>
                </a:solidFill>
                <a:latin typeface="Times New Roman" panose="02020603050405020304" pitchFamily="18" charset="0"/>
                <a:cs typeface="Times New Roman" panose="02020603050405020304" pitchFamily="18" charset="0"/>
              </a:rPr>
              <a:t>.</a:t>
            </a:r>
            <a:endParaRPr lang="en-US" sz="3600" b="1" dirty="0">
              <a:solidFill>
                <a:srgbClr val="000000"/>
              </a:solidFill>
              <a:latin typeface="Times New Roman" panose="02020603050405020304" pitchFamily="18" charset="0"/>
              <a:cs typeface="Times New Roman" panose="02020603050405020304" pitchFamily="18" charset="0"/>
            </a:endParaRPr>
          </a:p>
          <a:p>
            <a:pPr algn="just">
              <a:defRPr/>
            </a:pPr>
            <a:endParaRPr lang="vi-VN" sz="3600" b="1" dirty="0">
              <a:solidFill>
                <a:srgbClr val="000000"/>
              </a:solidFill>
              <a:latin typeface="Times New Roman" panose="02020603050405020304" pitchFamily="18" charset="0"/>
              <a:cs typeface="Times New Roman" panose="02020603050405020304" pitchFamily="18" charset="0"/>
            </a:endParaRPr>
          </a:p>
          <a:p>
            <a:pPr algn="just">
              <a:defRPr/>
            </a:pP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Bước</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vào</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phòng</a:t>
            </a:r>
            <a:r>
              <a:rPr lang="vi-VN" sz="3600" b="1" dirty="0">
                <a:solidFill>
                  <a:srgbClr val="000000"/>
                </a:solidFill>
                <a:latin typeface="Times New Roman" panose="02020603050405020304" pitchFamily="18" charset="0"/>
                <a:cs typeface="Times New Roman" panose="02020603050405020304" pitchFamily="18" charset="0"/>
              </a:rPr>
              <a:t> ông </a:t>
            </a:r>
            <a:r>
              <a:rPr lang="vi-VN" sz="3600" b="1" dirty="0" err="1">
                <a:solidFill>
                  <a:srgbClr val="000000"/>
                </a:solidFill>
                <a:latin typeface="Times New Roman" panose="02020603050405020304" pitchFamily="18" charset="0"/>
                <a:cs typeface="Times New Roman" panose="02020603050405020304" pitchFamily="18" charset="0"/>
              </a:rPr>
              <a:t>nằm</a:t>
            </a:r>
            <a:r>
              <a:rPr lang="vi-VN" sz="3600" b="1" dirty="0">
                <a:solidFill>
                  <a:srgbClr val="000000"/>
                </a:solidFill>
                <a:latin typeface="Times New Roman" panose="02020603050405020304" pitchFamily="18" charset="0"/>
                <a:cs typeface="Times New Roman" panose="02020603050405020304" pitchFamily="18" charset="0"/>
              </a:rPr>
              <a:t>, em </a:t>
            </a:r>
            <a:r>
              <a:rPr lang="vi-VN" sz="3600" b="1" dirty="0" err="1">
                <a:solidFill>
                  <a:srgbClr val="000000"/>
                </a:solidFill>
                <a:latin typeface="Times New Roman" panose="02020603050405020304" pitchFamily="18" charset="0"/>
                <a:cs typeface="Times New Roman" panose="02020603050405020304" pitchFamily="18" charset="0"/>
              </a:rPr>
              <a:t>hoảng</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hốt</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thấy</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mẹ</a:t>
            </a:r>
            <a:r>
              <a:rPr lang="vi-VN" sz="3600" b="1" dirty="0">
                <a:solidFill>
                  <a:srgbClr val="000000"/>
                </a:solidFill>
                <a:latin typeface="Times New Roman" panose="02020603050405020304" pitchFamily="18" charset="0"/>
                <a:cs typeface="Times New Roman" panose="02020603050405020304" pitchFamily="18" charset="0"/>
              </a:rPr>
              <a:t> đang </a:t>
            </a:r>
            <a:r>
              <a:rPr lang="vi-VN" sz="3600" b="1" dirty="0" err="1">
                <a:solidFill>
                  <a:srgbClr val="000000"/>
                </a:solidFill>
                <a:latin typeface="Times New Roman" panose="02020603050405020304" pitchFamily="18" charset="0"/>
                <a:cs typeface="Times New Roman" panose="02020603050405020304" pitchFamily="18" charset="0"/>
              </a:rPr>
              <a:t>khóc</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nấc</a:t>
            </a:r>
            <a:r>
              <a:rPr lang="vi-VN" sz="3600" b="1" dirty="0">
                <a:solidFill>
                  <a:srgbClr val="000000"/>
                </a:solidFill>
                <a:latin typeface="Times New Roman" panose="02020603050405020304" pitchFamily="18" charset="0"/>
                <a:cs typeface="Times New Roman" panose="02020603050405020304" pitchFamily="18" charset="0"/>
              </a:rPr>
              <a:t> lên. </a:t>
            </a:r>
            <a:r>
              <a:rPr lang="vi-VN" sz="3600" b="1" dirty="0" err="1">
                <a:solidFill>
                  <a:srgbClr val="000000"/>
                </a:solidFill>
                <a:latin typeface="Times New Roman" panose="02020603050405020304" pitchFamily="18" charset="0"/>
                <a:cs typeface="Times New Roman" panose="02020603050405020304" pitchFamily="18" charset="0"/>
              </a:rPr>
              <a:t>Thì</a:t>
            </a:r>
            <a:r>
              <a:rPr lang="vi-VN" sz="3600" b="1" dirty="0">
                <a:solidFill>
                  <a:srgbClr val="000000"/>
                </a:solidFill>
                <a:latin typeface="Times New Roman" panose="02020603050405020304" pitchFamily="18" charset="0"/>
                <a:cs typeface="Times New Roman" panose="02020603050405020304" pitchFamily="18" charset="0"/>
              </a:rPr>
              <a:t> ra ông </a:t>
            </a:r>
            <a:r>
              <a:rPr lang="vi-VN" sz="3600" b="1" dirty="0" err="1">
                <a:solidFill>
                  <a:srgbClr val="000000"/>
                </a:solidFill>
                <a:latin typeface="Times New Roman" panose="02020603050405020304" pitchFamily="18" charset="0"/>
                <a:cs typeface="Times New Roman" panose="02020603050405020304" pitchFamily="18" charset="0"/>
              </a:rPr>
              <a:t>đã</a:t>
            </a:r>
            <a:r>
              <a:rPr lang="vi-VN" sz="3600" b="1" dirty="0">
                <a:solidFill>
                  <a:srgbClr val="000000"/>
                </a:solidFill>
                <a:latin typeface="Times New Roman" panose="02020603050405020304" pitchFamily="18" charset="0"/>
                <a:cs typeface="Times New Roman" panose="02020603050405020304" pitchFamily="18" charset="0"/>
              </a:rPr>
              <a:t> qua </a:t>
            </a:r>
            <a:r>
              <a:rPr lang="vi-VN" sz="3600" b="1" dirty="0" err="1">
                <a:solidFill>
                  <a:srgbClr val="000000"/>
                </a:solidFill>
                <a:latin typeface="Times New Roman" panose="02020603050405020304" pitchFamily="18" charset="0"/>
                <a:cs typeface="Times New Roman" panose="02020603050405020304" pitchFamily="18" charset="0"/>
              </a:rPr>
              <a:t>đời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Chỉ</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vì</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mình</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mải</a:t>
            </a:r>
            <a:r>
              <a:rPr lang="vi-VN" sz="3600" b="1" dirty="0">
                <a:solidFill>
                  <a:srgbClr val="000000"/>
                </a:solidFill>
                <a:latin typeface="Times New Roman" panose="02020603050405020304" pitchFamily="18" charset="0"/>
                <a:cs typeface="Times New Roman" panose="02020603050405020304" pitchFamily="18" charset="0"/>
              </a:rPr>
              <a:t> chơi </a:t>
            </a:r>
            <a:r>
              <a:rPr lang="vi-VN" sz="3600" b="1" dirty="0" err="1">
                <a:solidFill>
                  <a:srgbClr val="000000"/>
                </a:solidFill>
                <a:latin typeface="Times New Roman" panose="02020603050405020304" pitchFamily="18" charset="0"/>
                <a:cs typeface="Times New Roman" panose="02020603050405020304" pitchFamily="18" charset="0"/>
              </a:rPr>
              <a:t>bóng</a:t>
            </a:r>
            <a:r>
              <a:rPr lang="vi-VN" sz="3600" b="1" dirty="0">
                <a:solidFill>
                  <a:srgbClr val="000000"/>
                </a:solidFill>
                <a:latin typeface="Times New Roman" panose="02020603050405020304" pitchFamily="18" charset="0"/>
                <a:cs typeface="Times New Roman" panose="02020603050405020304" pitchFamily="18" charset="0"/>
              </a:rPr>
              <a:t>, mua </a:t>
            </a:r>
            <a:r>
              <a:rPr lang="vi-VN" sz="3600" b="1" dirty="0" err="1">
                <a:solidFill>
                  <a:srgbClr val="000000"/>
                </a:solidFill>
                <a:latin typeface="Times New Roman" panose="02020603050405020304" pitchFamily="18" charset="0"/>
                <a:cs typeface="Times New Roman" panose="02020603050405020304" pitchFamily="18" charset="0"/>
              </a:rPr>
              <a:t>thuốc</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về</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chậm</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mà</a:t>
            </a:r>
            <a:r>
              <a:rPr lang="vi-VN" sz="3600" b="1" dirty="0">
                <a:solidFill>
                  <a:srgbClr val="000000"/>
                </a:solidFill>
                <a:latin typeface="Times New Roman" panose="02020603050405020304" pitchFamily="18" charset="0"/>
                <a:cs typeface="Times New Roman" panose="02020603050405020304" pitchFamily="18" charset="0"/>
              </a:rPr>
              <a:t> ông </a:t>
            </a:r>
            <a:r>
              <a:rPr lang="vi-VN" sz="3600" b="1" dirty="0" err="1">
                <a:solidFill>
                  <a:srgbClr val="000000"/>
                </a:solidFill>
                <a:latin typeface="Times New Roman" panose="02020603050405020304" pitchFamily="18" charset="0"/>
                <a:cs typeface="Times New Roman" panose="02020603050405020304" pitchFamily="18" charset="0"/>
              </a:rPr>
              <a:t>chết</a:t>
            </a:r>
            <a:r>
              <a:rPr lang="vi-VN" sz="3600" b="1" dirty="0">
                <a:solidFill>
                  <a:srgbClr val="000000"/>
                </a:solidFill>
                <a:latin typeface="Times New Roman" panose="02020603050405020304" pitchFamily="18" charset="0"/>
                <a:cs typeface="Times New Roman" panose="02020603050405020304" pitchFamily="18" charset="0"/>
              </a:rPr>
              <a:t>." - An-</a:t>
            </a:r>
            <a:r>
              <a:rPr lang="vi-VN" sz="3600" b="1" dirty="0" err="1">
                <a:solidFill>
                  <a:srgbClr val="000000"/>
                </a:solidFill>
                <a:latin typeface="Times New Roman" panose="02020603050405020304" pitchFamily="18" charset="0"/>
                <a:cs typeface="Times New Roman" panose="02020603050405020304" pitchFamily="18" charset="0"/>
              </a:rPr>
              <a:t>đrây</a:t>
            </a:r>
            <a:r>
              <a:rPr lang="vi-VN" sz="3600" b="1" dirty="0">
                <a:solidFill>
                  <a:srgbClr val="000000"/>
                </a:solidFill>
                <a:latin typeface="Times New Roman" panose="02020603050405020304" pitchFamily="18" charset="0"/>
                <a:cs typeface="Times New Roman" panose="02020603050405020304" pitchFamily="18" charset="0"/>
              </a:rPr>
              <a:t>-ca </a:t>
            </a:r>
            <a:r>
              <a:rPr lang="vi-VN" sz="3600" b="1" dirty="0" err="1">
                <a:solidFill>
                  <a:srgbClr val="000000"/>
                </a:solidFill>
                <a:latin typeface="Times New Roman" panose="02020603050405020304" pitchFamily="18" charset="0"/>
                <a:cs typeface="Times New Roman" panose="02020603050405020304" pitchFamily="18" charset="0"/>
              </a:rPr>
              <a:t>òa</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khóc</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và</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kể</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hết</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mọi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chuyện</a:t>
            </a:r>
            <a:r>
              <a:rPr lang="vi-VN" sz="3600" b="1" dirty="0">
                <a:solidFill>
                  <a:srgbClr val="000000"/>
                </a:solidFill>
                <a:latin typeface="Times New Roman" panose="02020603050405020304" pitchFamily="18" charset="0"/>
                <a:cs typeface="Times New Roman" panose="02020603050405020304" pitchFamily="18" charset="0"/>
              </a:rPr>
              <a:t> cho </a:t>
            </a:r>
            <a:r>
              <a:rPr lang="vi-VN" sz="3600" b="1" dirty="0" err="1">
                <a:solidFill>
                  <a:srgbClr val="000000"/>
                </a:solidFill>
                <a:latin typeface="Times New Roman" panose="02020603050405020304" pitchFamily="18" charset="0"/>
                <a:cs typeface="Times New Roman" panose="02020603050405020304" pitchFamily="18" charset="0"/>
              </a:rPr>
              <a:t>mẹ</a:t>
            </a:r>
            <a:r>
              <a:rPr lang="vi-VN" sz="3600" b="1" dirty="0">
                <a:solidFill>
                  <a:srgbClr val="000000"/>
                </a:solidFill>
                <a:latin typeface="Times New Roman" panose="02020603050405020304" pitchFamily="18" charset="0"/>
                <a:cs typeface="Times New Roman" panose="02020603050405020304" pitchFamily="18" charset="0"/>
              </a:rPr>
              <a:t> nghe. </a:t>
            </a:r>
            <a:r>
              <a:rPr lang="vi-VN" sz="3600" b="1" dirty="0" err="1">
                <a:solidFill>
                  <a:srgbClr val="000000"/>
                </a:solidFill>
                <a:latin typeface="Times New Roman" panose="02020603050405020304" pitchFamily="18" charset="0"/>
                <a:cs typeface="Times New Roman" panose="02020603050405020304" pitchFamily="18" charset="0"/>
              </a:rPr>
              <a:t>Mẹ</a:t>
            </a:r>
            <a:r>
              <a:rPr lang="vi-VN" sz="3600" b="1" dirty="0">
                <a:solidFill>
                  <a:srgbClr val="000000"/>
                </a:solidFill>
                <a:latin typeface="Times New Roman" panose="02020603050405020304" pitchFamily="18" charset="0"/>
                <a:cs typeface="Times New Roman" panose="02020603050405020304" pitchFamily="18" charset="0"/>
              </a:rPr>
              <a:t> an </a:t>
            </a:r>
            <a:r>
              <a:rPr lang="vi-VN" sz="3600" b="1" dirty="0" err="1">
                <a:solidFill>
                  <a:srgbClr val="000000"/>
                </a:solidFill>
                <a:latin typeface="Times New Roman" panose="02020603050405020304" pitchFamily="18" charset="0"/>
                <a:cs typeface="Times New Roman" panose="02020603050405020304" pitchFamily="18" charset="0"/>
              </a:rPr>
              <a:t>ủi</a:t>
            </a:r>
            <a:r>
              <a:rPr lang="vi-VN" sz="3600" b="1" dirty="0">
                <a:solidFill>
                  <a:srgbClr val="000000"/>
                </a:solidFill>
                <a:latin typeface="Times New Roman" panose="02020603050405020304" pitchFamily="18" charset="0"/>
                <a:cs typeface="Times New Roman" panose="02020603050405020304" pitchFamily="18" charset="0"/>
              </a:rPr>
              <a:t> em:</a:t>
            </a:r>
          </a:p>
          <a:p>
            <a:pPr algn="just">
              <a:defRPr/>
            </a:pPr>
            <a:r>
              <a:rPr lang="vi-VN" sz="3600" b="1" dirty="0">
                <a:solidFill>
                  <a:srgbClr val="000000"/>
                </a:solidFill>
                <a:latin typeface="Times New Roman" panose="02020603050405020304" pitchFamily="18" charset="0"/>
                <a:cs typeface="Times New Roman" panose="02020603050405020304" pitchFamily="18" charset="0"/>
              </a:rPr>
              <a:t>- Không, con không </a:t>
            </a:r>
            <a:r>
              <a:rPr lang="vi-VN" sz="3600" b="1" dirty="0" err="1">
                <a:solidFill>
                  <a:srgbClr val="000000"/>
                </a:solidFill>
                <a:latin typeface="Times New Roman" panose="02020603050405020304" pitchFamily="18" charset="0"/>
                <a:cs typeface="Times New Roman" panose="02020603050405020304" pitchFamily="18" charset="0"/>
              </a:rPr>
              <a:t>có</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lỗi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Chẳng</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thuốc</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nào</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cứu</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nổi</a:t>
            </a:r>
            <a:r>
              <a:rPr lang="vi-VN" sz="3600" b="1" dirty="0">
                <a:solidFill>
                  <a:srgbClr val="000000"/>
                </a:solidFill>
                <a:latin typeface="Times New Roman" panose="02020603050405020304" pitchFamily="18" charset="0"/>
                <a:cs typeface="Times New Roman" panose="02020603050405020304" pitchFamily="18" charset="0"/>
              </a:rPr>
              <a:t> ông đâu. Ông </a:t>
            </a:r>
            <a:r>
              <a:rPr lang="vi-VN" sz="3600" b="1" dirty="0" err="1">
                <a:solidFill>
                  <a:srgbClr val="000000"/>
                </a:solidFill>
                <a:latin typeface="Times New Roman" panose="02020603050405020304" pitchFamily="18" charset="0"/>
                <a:cs typeface="Times New Roman" panose="02020603050405020304" pitchFamily="18" charset="0"/>
              </a:rPr>
              <a:t>đã</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mất</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từ</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lúc</a:t>
            </a:r>
            <a:r>
              <a:rPr lang="vi-VN" sz="3600" b="1" dirty="0">
                <a:solidFill>
                  <a:srgbClr val="000000"/>
                </a:solidFill>
                <a:latin typeface="Times New Roman" panose="02020603050405020304" pitchFamily="18" charset="0"/>
                <a:cs typeface="Times New Roman" panose="02020603050405020304" pitchFamily="18" charset="0"/>
              </a:rPr>
              <a:t> con </a:t>
            </a:r>
            <a:r>
              <a:rPr lang="vi-VN" sz="3600" b="1" dirty="0" err="1">
                <a:solidFill>
                  <a:srgbClr val="000000"/>
                </a:solidFill>
                <a:latin typeface="Times New Roman" panose="02020603050405020304" pitchFamily="18" charset="0"/>
                <a:cs typeface="Times New Roman" panose="02020603050405020304" pitchFamily="18" charset="0"/>
              </a:rPr>
              <a:t>vừa</a:t>
            </a:r>
            <a:r>
              <a:rPr lang="vi-VN" sz="3600" b="1" dirty="0">
                <a:solidFill>
                  <a:srgbClr val="000000"/>
                </a:solidFill>
                <a:latin typeface="Times New Roman" panose="02020603050405020304" pitchFamily="18" charset="0"/>
                <a:cs typeface="Times New Roman" panose="02020603050405020304" pitchFamily="18" charset="0"/>
              </a:rPr>
              <a:t> ra </a:t>
            </a:r>
            <a:r>
              <a:rPr lang="vi-VN" sz="3600" b="1" dirty="0" err="1">
                <a:solidFill>
                  <a:srgbClr val="000000"/>
                </a:solidFill>
                <a:latin typeface="Times New Roman" panose="02020603050405020304" pitchFamily="18" charset="0"/>
                <a:cs typeface="Times New Roman" panose="02020603050405020304" pitchFamily="18" charset="0"/>
              </a:rPr>
              <a:t>khỏi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nhà</a:t>
            </a:r>
            <a:r>
              <a:rPr lang="vi-VN" sz="3600" b="1" dirty="0">
                <a:solidFill>
                  <a:srgbClr val="000000"/>
                </a:solidFill>
                <a:latin typeface="Times New Roman" panose="02020603050405020304" pitchFamily="18" charset="0"/>
                <a:cs typeface="Times New Roman" panose="02020603050405020304" pitchFamily="18" charset="0"/>
              </a:rPr>
              <a:t>.</a:t>
            </a:r>
          </a:p>
          <a:p>
            <a:pPr algn="just">
              <a:defRPr/>
            </a:pPr>
            <a:r>
              <a:rPr lang="vi-VN" sz="3600" b="1" dirty="0">
                <a:solidFill>
                  <a:srgbClr val="000000"/>
                </a:solidFill>
                <a:latin typeface="Times New Roman" panose="02020603050405020304" pitchFamily="18" charset="0"/>
                <a:cs typeface="Times New Roman" panose="02020603050405020304" pitchFamily="18" charset="0"/>
              </a:rPr>
              <a:t>      Nhưng An-</a:t>
            </a:r>
            <a:r>
              <a:rPr lang="vi-VN" sz="3600" b="1" dirty="0" err="1">
                <a:solidFill>
                  <a:srgbClr val="000000"/>
                </a:solidFill>
                <a:latin typeface="Times New Roman" panose="02020603050405020304" pitchFamily="18" charset="0"/>
                <a:cs typeface="Times New Roman" panose="02020603050405020304" pitchFamily="18" charset="0"/>
              </a:rPr>
              <a:t>đrây</a:t>
            </a:r>
            <a:r>
              <a:rPr lang="vi-VN" sz="3600" b="1" dirty="0">
                <a:solidFill>
                  <a:srgbClr val="000000"/>
                </a:solidFill>
                <a:latin typeface="Times New Roman" panose="02020603050405020304" pitchFamily="18" charset="0"/>
                <a:cs typeface="Times New Roman" panose="02020603050405020304" pitchFamily="18" charset="0"/>
              </a:rPr>
              <a:t>-ca không </a:t>
            </a:r>
            <a:r>
              <a:rPr lang="vi-VN" sz="3600" b="1" dirty="0" err="1">
                <a:solidFill>
                  <a:srgbClr val="000000"/>
                </a:solidFill>
                <a:latin typeface="Times New Roman" panose="02020603050405020304" pitchFamily="18" charset="0"/>
                <a:cs typeface="Times New Roman" panose="02020603050405020304" pitchFamily="18" charset="0"/>
              </a:rPr>
              <a:t>nghĩ</a:t>
            </a:r>
            <a:r>
              <a:rPr lang="vi-VN" sz="3600" b="1" dirty="0">
                <a:solidFill>
                  <a:srgbClr val="000000"/>
                </a:solidFill>
                <a:latin typeface="Times New Roman" panose="02020603050405020304" pitchFamily="18" charset="0"/>
                <a:cs typeface="Times New Roman" panose="02020603050405020304" pitchFamily="18" charset="0"/>
              </a:rPr>
              <a:t> như </a:t>
            </a:r>
            <a:r>
              <a:rPr lang="vi-VN" sz="3600" b="1" dirty="0" err="1">
                <a:solidFill>
                  <a:srgbClr val="000000"/>
                </a:solidFill>
                <a:latin typeface="Times New Roman" panose="02020603050405020304" pitchFamily="18" charset="0"/>
                <a:cs typeface="Times New Roman" panose="02020603050405020304" pitchFamily="18" charset="0"/>
              </a:rPr>
              <a:t>vậy</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Cả</a:t>
            </a:r>
            <a:r>
              <a:rPr lang="vi-VN" sz="3600" b="1" dirty="0">
                <a:solidFill>
                  <a:srgbClr val="000000"/>
                </a:solidFill>
                <a:latin typeface="Times New Roman" panose="02020603050405020304" pitchFamily="18" charset="0"/>
                <a:cs typeface="Times New Roman" panose="02020603050405020304" pitchFamily="18" charset="0"/>
              </a:rPr>
              <a:t> đêm </a:t>
            </a:r>
            <a:r>
              <a:rPr lang="vi-VN" sz="3600" b="1" dirty="0" err="1">
                <a:solidFill>
                  <a:srgbClr val="000000"/>
                </a:solidFill>
                <a:latin typeface="Times New Roman" panose="02020603050405020304" pitchFamily="18" charset="0"/>
                <a:cs typeface="Times New Roman" panose="02020603050405020304" pitchFamily="18" charset="0"/>
              </a:rPr>
              <a:t>đó</a:t>
            </a:r>
            <a:r>
              <a:rPr lang="vi-VN" sz="3600" b="1" dirty="0">
                <a:solidFill>
                  <a:srgbClr val="000000"/>
                </a:solidFill>
                <a:latin typeface="Times New Roman" panose="02020603050405020304" pitchFamily="18" charset="0"/>
                <a:cs typeface="Times New Roman" panose="02020603050405020304" pitchFamily="18" charset="0"/>
              </a:rPr>
              <a:t>, em </a:t>
            </a:r>
            <a:r>
              <a:rPr lang="vi-VN" sz="3600" b="1" dirty="0" err="1">
                <a:solidFill>
                  <a:srgbClr val="000000"/>
                </a:solidFill>
                <a:latin typeface="Times New Roman" panose="02020603050405020304" pitchFamily="18" charset="0"/>
                <a:cs typeface="Times New Roman" panose="02020603050405020304" pitchFamily="18" charset="0"/>
              </a:rPr>
              <a:t>ngồi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nức</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nở</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dưới</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gốc</a:t>
            </a:r>
            <a:r>
              <a:rPr lang="vi-VN" sz="3600" b="1" dirty="0">
                <a:solidFill>
                  <a:srgbClr val="000000"/>
                </a:solidFill>
                <a:latin typeface="Times New Roman" panose="02020603050405020304" pitchFamily="18" charset="0"/>
                <a:cs typeface="Times New Roman" panose="02020603050405020304" pitchFamily="18" charset="0"/>
              </a:rPr>
              <a:t> cây </a:t>
            </a:r>
            <a:r>
              <a:rPr lang="vi-VN" sz="3600" b="1" dirty="0" err="1">
                <a:solidFill>
                  <a:srgbClr val="000000"/>
                </a:solidFill>
                <a:latin typeface="Times New Roman" panose="02020603050405020304" pitchFamily="18" charset="0"/>
                <a:cs typeface="Times New Roman" panose="02020603050405020304" pitchFamily="18" charset="0"/>
              </a:rPr>
              <a:t>táo</a:t>
            </a:r>
            <a:r>
              <a:rPr lang="vi-VN" sz="3600" b="1" dirty="0">
                <a:solidFill>
                  <a:srgbClr val="000000"/>
                </a:solidFill>
                <a:latin typeface="Times New Roman" panose="02020603050405020304" pitchFamily="18" charset="0"/>
                <a:cs typeface="Times New Roman" panose="02020603050405020304" pitchFamily="18" charset="0"/>
              </a:rPr>
              <a:t> do tay ông vun </a:t>
            </a:r>
            <a:r>
              <a:rPr lang="vi-VN" sz="3600" b="1" dirty="0" err="1">
                <a:solidFill>
                  <a:srgbClr val="000000"/>
                </a:solidFill>
                <a:latin typeface="Times New Roman" panose="02020603050405020304" pitchFamily="18" charset="0"/>
                <a:cs typeface="Times New Roman" panose="02020603050405020304" pitchFamily="18" charset="0"/>
              </a:rPr>
              <a:t>trồng</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Mãi</a:t>
            </a:r>
            <a:r>
              <a:rPr lang="vi-VN" sz="3600" b="1" dirty="0">
                <a:solidFill>
                  <a:srgbClr val="000000"/>
                </a:solidFill>
                <a:latin typeface="Times New Roman" panose="02020603050405020304" pitchFamily="18" charset="0"/>
                <a:cs typeface="Times New Roman" panose="02020603050405020304" pitchFamily="18" charset="0"/>
              </a:rPr>
              <a:t> sau </a:t>
            </a:r>
            <a:r>
              <a:rPr lang="vi-VN" sz="3600" b="1" dirty="0" err="1">
                <a:solidFill>
                  <a:srgbClr val="000000"/>
                </a:solidFill>
                <a:latin typeface="Times New Roman" panose="02020603050405020304" pitchFamily="18" charset="0"/>
                <a:cs typeface="Times New Roman" panose="02020603050405020304" pitchFamily="18" charset="0"/>
              </a:rPr>
              <a:t>này</a:t>
            </a:r>
            <a:r>
              <a:rPr lang="vi-VN" sz="3600" b="1" dirty="0">
                <a:solidFill>
                  <a:srgbClr val="000000"/>
                </a:solidFill>
                <a:latin typeface="Times New Roman" panose="02020603050405020304" pitchFamily="18" charset="0"/>
                <a:cs typeface="Times New Roman" panose="02020603050405020304" pitchFamily="18" charset="0"/>
              </a:rPr>
              <a:t>, khi </a:t>
            </a:r>
            <a:r>
              <a:rPr lang="vi-VN" sz="3600" b="1" dirty="0" err="1">
                <a:solidFill>
                  <a:srgbClr val="000000"/>
                </a:solidFill>
                <a:latin typeface="Times New Roman" panose="02020603050405020304" pitchFamily="18" charset="0"/>
                <a:cs typeface="Times New Roman" panose="02020603050405020304" pitchFamily="18" charset="0"/>
              </a:rPr>
              <a:t>đã</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lớn</a:t>
            </a:r>
            <a:r>
              <a:rPr lang="vi-VN" sz="3600" b="1" dirty="0">
                <a:solidFill>
                  <a:srgbClr val="000000"/>
                </a:solidFill>
                <a:latin typeface="Times New Roman" panose="02020603050405020304" pitchFamily="18" charset="0"/>
                <a:cs typeface="Times New Roman" panose="02020603050405020304" pitchFamily="18" charset="0"/>
              </a:rPr>
              <a:t>, em </a:t>
            </a:r>
            <a:r>
              <a:rPr lang="vi-VN" sz="3600" b="1" dirty="0" err="1">
                <a:solidFill>
                  <a:srgbClr val="000000"/>
                </a:solidFill>
                <a:latin typeface="Times New Roman" panose="02020603050405020304" pitchFamily="18" charset="0"/>
                <a:cs typeface="Times New Roman" panose="02020603050405020304" pitchFamily="18" charset="0"/>
              </a:rPr>
              <a:t>vẫn</a:t>
            </a:r>
            <a:r>
              <a:rPr lang="vi-VN" sz="3600" b="1" dirty="0">
                <a:solidFill>
                  <a:srgbClr val="000000"/>
                </a:solidFill>
                <a:latin typeface="Times New Roman" panose="02020603050405020304" pitchFamily="18" charset="0"/>
                <a:cs typeface="Times New Roman" panose="02020603050405020304" pitchFamily="18" charset="0"/>
              </a:rPr>
              <a:t> luôn </a:t>
            </a:r>
            <a:r>
              <a:rPr lang="vi-VN" sz="3600" b="1" dirty="0" err="1">
                <a:solidFill>
                  <a:srgbClr val="000000"/>
                </a:solidFill>
                <a:latin typeface="Times New Roman" panose="02020603050405020304" pitchFamily="18" charset="0"/>
                <a:cs typeface="Times New Roman" panose="02020603050405020304" pitchFamily="18" charset="0"/>
              </a:rPr>
              <a:t>tự</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dằn</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vặt</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Giá</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mình</a:t>
            </a:r>
            <a:r>
              <a:rPr lang="vi-VN" sz="3600" b="1" dirty="0">
                <a:solidFill>
                  <a:srgbClr val="000000"/>
                </a:solidFill>
                <a:latin typeface="Times New Roman" panose="02020603050405020304" pitchFamily="18" charset="0"/>
                <a:cs typeface="Times New Roman" panose="02020603050405020304" pitchFamily="18" charset="0"/>
              </a:rPr>
              <a:t> mua </a:t>
            </a:r>
            <a:r>
              <a:rPr lang="vi-VN" sz="3600" b="1" dirty="0" err="1">
                <a:solidFill>
                  <a:srgbClr val="000000"/>
                </a:solidFill>
                <a:latin typeface="Times New Roman" panose="02020603050405020304" pitchFamily="18" charset="0"/>
                <a:cs typeface="Times New Roman" panose="02020603050405020304" pitchFamily="18" charset="0"/>
              </a:rPr>
              <a:t>thuốc</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về</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kịp</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thì</a:t>
            </a:r>
            <a:r>
              <a:rPr lang="vi-VN" sz="3600" b="1" dirty="0">
                <a:solidFill>
                  <a:srgbClr val="000000"/>
                </a:solidFill>
                <a:latin typeface="Times New Roman" panose="02020603050405020304" pitchFamily="18" charset="0"/>
                <a:cs typeface="Times New Roman" panose="02020603050405020304" pitchFamily="18" charset="0"/>
              </a:rPr>
              <a:t> ông </a:t>
            </a:r>
            <a:r>
              <a:rPr lang="vi-VN" sz="3600" b="1" dirty="0" err="1">
                <a:solidFill>
                  <a:srgbClr val="000000"/>
                </a:solidFill>
                <a:latin typeface="Times New Roman" panose="02020603050405020304" pitchFamily="18" charset="0"/>
                <a:cs typeface="Times New Roman" panose="02020603050405020304" pitchFamily="18" charset="0"/>
              </a:rPr>
              <a:t>còn</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sống</a:t>
            </a:r>
            <a:r>
              <a:rPr lang="vi-VN" sz="3600" b="1" dirty="0">
                <a:solidFill>
                  <a:srgbClr val="000000"/>
                </a:solidFill>
                <a:latin typeface="Times New Roman" panose="02020603050405020304" pitchFamily="18" charset="0"/>
                <a:cs typeface="Times New Roman" panose="02020603050405020304" pitchFamily="18" charset="0"/>
              </a:rPr>
              <a:t> thêm </a:t>
            </a:r>
            <a:r>
              <a:rPr lang="vi-VN" sz="3600" b="1" dirty="0" err="1">
                <a:solidFill>
                  <a:srgbClr val="000000"/>
                </a:solidFill>
                <a:latin typeface="Times New Roman" panose="02020603050405020304" pitchFamily="18" charset="0"/>
                <a:cs typeface="Times New Roman" panose="02020603050405020304" pitchFamily="18" charset="0"/>
              </a:rPr>
              <a:t>được</a:t>
            </a:r>
            <a:r>
              <a:rPr lang="vi-VN" sz="3600" b="1" dirty="0">
                <a:solidFill>
                  <a:srgbClr val="000000"/>
                </a:solidFill>
                <a:latin typeface="Times New Roman" panose="02020603050405020304" pitchFamily="18" charset="0"/>
                <a:cs typeface="Times New Roman" panose="02020603050405020304" pitchFamily="18" charset="0"/>
              </a:rPr>
              <a:t> </a:t>
            </a:r>
            <a:r>
              <a:rPr lang="vi-VN" sz="3600" b="1" dirty="0" err="1">
                <a:solidFill>
                  <a:srgbClr val="000000"/>
                </a:solidFill>
                <a:latin typeface="Times New Roman" panose="02020603050405020304" pitchFamily="18" charset="0"/>
                <a:cs typeface="Times New Roman" panose="02020603050405020304" pitchFamily="18" charset="0"/>
              </a:rPr>
              <a:t>ít</a:t>
            </a:r>
            <a:r>
              <a:rPr lang="vi-VN" sz="3600" b="1" dirty="0">
                <a:solidFill>
                  <a:srgbClr val="000000"/>
                </a:solidFill>
                <a:latin typeface="Times New Roman" panose="02020603050405020304" pitchFamily="18" charset="0"/>
                <a:cs typeface="Times New Roman" panose="02020603050405020304" pitchFamily="18" charset="0"/>
              </a:rPr>
              <a:t> năm </a:t>
            </a:r>
            <a:r>
              <a:rPr lang="vi-VN" sz="3600" b="1" dirty="0" err="1">
                <a:solidFill>
                  <a:srgbClr val="000000"/>
                </a:solidFill>
                <a:latin typeface="Times New Roman" panose="02020603050405020304" pitchFamily="18" charset="0"/>
                <a:cs typeface="Times New Roman" panose="02020603050405020304" pitchFamily="18" charset="0"/>
              </a:rPr>
              <a:t>nữa</a:t>
            </a:r>
            <a:r>
              <a:rPr lang="vi-VN" sz="3600" b="1" dirty="0">
                <a:solidFill>
                  <a:srgbClr val="000000"/>
                </a:solidFill>
                <a:latin typeface="Times New Roman" panose="02020603050405020304" pitchFamily="18" charset="0"/>
                <a:cs typeface="Times New Roman" panose="02020603050405020304" pitchFamily="18" charset="0"/>
              </a:rPr>
              <a:t>!"</a:t>
            </a:r>
          </a:p>
          <a:p>
            <a:pPr algn="r">
              <a:defRPr/>
            </a:pPr>
            <a:r>
              <a:rPr lang="vi-VN" sz="3600" b="1" dirty="0">
                <a:solidFill>
                  <a:srgbClr val="000000"/>
                </a:solidFill>
                <a:latin typeface="Times New Roman" panose="02020603050405020304" pitchFamily="18" charset="0"/>
                <a:cs typeface="Times New Roman" panose="02020603050405020304" pitchFamily="18" charset="0"/>
              </a:rPr>
              <a:t>                                          (Theo </a:t>
            </a:r>
            <a:r>
              <a:rPr lang="vi-VN" sz="3600" dirty="0">
                <a:solidFill>
                  <a:srgbClr val="000000"/>
                </a:solidFill>
                <a:latin typeface="Times New Roman" panose="02020603050405020304" pitchFamily="18" charset="0"/>
                <a:cs typeface="Times New Roman" panose="02020603050405020304" pitchFamily="18" charset="0"/>
              </a:rPr>
              <a:t>Xu-</a:t>
            </a:r>
            <a:r>
              <a:rPr lang="vi-VN" sz="3600" dirty="0" err="1">
                <a:solidFill>
                  <a:srgbClr val="000000"/>
                </a:solidFill>
                <a:latin typeface="Times New Roman" panose="02020603050405020304" pitchFamily="18" charset="0"/>
                <a:cs typeface="Times New Roman" panose="02020603050405020304" pitchFamily="18" charset="0"/>
              </a:rPr>
              <a:t>Khôm</a:t>
            </a:r>
            <a:r>
              <a:rPr lang="vi-VN" sz="3600" dirty="0">
                <a:solidFill>
                  <a:srgbClr val="000000"/>
                </a:solidFill>
                <a:latin typeface="Times New Roman" panose="02020603050405020304" pitchFamily="18" charset="0"/>
                <a:cs typeface="Times New Roman" panose="02020603050405020304" pitchFamily="18" charset="0"/>
              </a:rPr>
              <a:t>-</a:t>
            </a:r>
            <a:r>
              <a:rPr lang="vi-VN" sz="3600" dirty="0" err="1">
                <a:solidFill>
                  <a:srgbClr val="000000"/>
                </a:solidFill>
                <a:latin typeface="Times New Roman" panose="02020603050405020304" pitchFamily="18" charset="0"/>
                <a:cs typeface="Times New Roman" panose="02020603050405020304" pitchFamily="18" charset="0"/>
              </a:rPr>
              <a:t>Lin-Xki</a:t>
            </a:r>
            <a:r>
              <a:rPr lang="en-US" sz="3600" b="1" dirty="0">
                <a:solidFill>
                  <a:srgbClr val="000000"/>
                </a:solidFill>
                <a:latin typeface="Times New Roman" panose="02020603050405020304" pitchFamily="18" charset="0"/>
                <a:cs typeface="Times New Roman" panose="02020603050405020304" pitchFamily="18" charset="0"/>
              </a:rPr>
              <a:t>)</a:t>
            </a:r>
            <a:endParaRPr lang="vi-VN" sz="3600" b="1" dirty="0">
              <a:solidFill>
                <a:srgbClr val="000000"/>
              </a:solidFill>
              <a:latin typeface="Times New Roman" panose="02020603050405020304" pitchFamily="18" charset="0"/>
              <a:cs typeface="Times New Roman" panose="02020603050405020304" pitchFamily="18" charset="0"/>
            </a:endParaRPr>
          </a:p>
          <a:p>
            <a:pPr>
              <a:defRPr/>
            </a:pPr>
            <a:endParaRPr lang="en-US" sz="345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EF2FB2-A43D-4ECF-A8B5-CF0DCDDBEEFA}"/>
              </a:ext>
            </a:extLst>
          </p:cNvPr>
          <p:cNvSpPr/>
          <p:nvPr/>
        </p:nvSpPr>
        <p:spPr>
          <a:xfrm>
            <a:off x="447675" y="311945"/>
            <a:ext cx="17392650" cy="9663113"/>
          </a:xfrm>
          <a:prstGeom prst="roundRect">
            <a:avLst>
              <a:gd name="adj" fmla="val 9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700">
              <a:solidFill>
                <a:prstClr val="white"/>
              </a:solidFill>
              <a:latin typeface="+mj-lt"/>
            </a:endParaRPr>
          </a:p>
        </p:txBody>
      </p:sp>
      <p:sp>
        <p:nvSpPr>
          <p:cNvPr id="22531" name="Hộp Văn bản 9">
            <a:extLst>
              <a:ext uri="{FF2B5EF4-FFF2-40B4-BE49-F238E27FC236}">
                <a16:creationId xmlns:a16="http://schemas.microsoft.com/office/drawing/2014/main" id="{903A2719-BBD1-466B-94BA-D18C43A231DA}"/>
              </a:ext>
            </a:extLst>
          </p:cNvPr>
          <p:cNvSpPr txBox="1">
            <a:spLocks noChangeArrowheads="1"/>
          </p:cNvSpPr>
          <p:nvPr/>
        </p:nvSpPr>
        <p:spPr bwMode="auto">
          <a:xfrm>
            <a:off x="4864895" y="538163"/>
            <a:ext cx="9174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b="1">
                <a:solidFill>
                  <a:srgbClr val="FF0000"/>
                </a:solidFill>
                <a:latin typeface="+mj-lt"/>
                <a:cs typeface="Times New Roman" panose="02020603050405020304" pitchFamily="18" charset="0"/>
              </a:rPr>
              <a:t>Nỗi dằn vặt của An – đrây – ca</a:t>
            </a:r>
          </a:p>
        </p:txBody>
      </p:sp>
      <p:sp>
        <p:nvSpPr>
          <p:cNvPr id="12" name="Hộp Văn bản 11">
            <a:extLst>
              <a:ext uri="{FF2B5EF4-FFF2-40B4-BE49-F238E27FC236}">
                <a16:creationId xmlns:a16="http://schemas.microsoft.com/office/drawing/2014/main" id="{D40D8DC9-0FD2-47D3-9FCE-E91C929D5A38}"/>
              </a:ext>
            </a:extLst>
          </p:cNvPr>
          <p:cNvSpPr txBox="1">
            <a:spLocks noChangeArrowheads="1"/>
          </p:cNvSpPr>
          <p:nvPr/>
        </p:nvSpPr>
        <p:spPr bwMode="auto">
          <a:xfrm>
            <a:off x="447675" y="1231108"/>
            <a:ext cx="173926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endParaRPr lang="en-US" altLang="en-US" sz="3600" b="1" dirty="0">
              <a:solidFill>
                <a:srgbClr val="000000"/>
              </a:solidFill>
              <a:latin typeface="+mj-lt"/>
            </a:endParaRPr>
          </a:p>
          <a:p>
            <a:pPr algn="just"/>
            <a:r>
              <a:rPr lang="en-US" altLang="en-US" sz="3600" b="1" dirty="0">
                <a:solidFill>
                  <a:srgbClr val="000000"/>
                </a:solidFill>
                <a:latin typeface="+mj-lt"/>
              </a:rPr>
              <a:t>	</a:t>
            </a:r>
            <a:r>
              <a:rPr lang="vi-VN" altLang="en-US" sz="3600" b="1" dirty="0">
                <a:solidFill>
                  <a:srgbClr val="000000"/>
                </a:solidFill>
                <a:latin typeface="+mj-lt"/>
              </a:rPr>
              <a:t>An-</a:t>
            </a:r>
            <a:r>
              <a:rPr lang="vi-VN" altLang="en-US" sz="3600" b="1" dirty="0" err="1">
                <a:solidFill>
                  <a:srgbClr val="000000"/>
                </a:solidFill>
                <a:latin typeface="+mj-lt"/>
              </a:rPr>
              <a:t>đrây</a:t>
            </a:r>
            <a:r>
              <a:rPr lang="vi-VN" altLang="en-US" sz="3600" b="1" dirty="0">
                <a:solidFill>
                  <a:srgbClr val="000000"/>
                </a:solidFill>
                <a:latin typeface="+mj-lt"/>
              </a:rPr>
              <a:t>-ca lên 9, </a:t>
            </a:r>
            <a:r>
              <a:rPr lang="vi-VN" altLang="en-US" sz="3600" b="1" dirty="0" err="1">
                <a:solidFill>
                  <a:srgbClr val="000000"/>
                </a:solidFill>
                <a:latin typeface="+mj-lt"/>
              </a:rPr>
              <a:t>sống</a:t>
            </a:r>
            <a:r>
              <a:rPr lang="vi-VN" altLang="en-US" sz="3600" b="1" dirty="0">
                <a:solidFill>
                  <a:srgbClr val="000000"/>
                </a:solidFill>
                <a:latin typeface="+mj-lt"/>
              </a:rPr>
              <a:t> </a:t>
            </a:r>
            <a:r>
              <a:rPr lang="vi-VN" altLang="en-US" sz="3600" b="1" dirty="0" err="1">
                <a:solidFill>
                  <a:srgbClr val="000000"/>
                </a:solidFill>
                <a:latin typeface="+mj-lt"/>
              </a:rPr>
              <a:t>với</a:t>
            </a:r>
            <a:r>
              <a:rPr lang="vi-VN" altLang="en-US" sz="3600" b="1" dirty="0">
                <a:solidFill>
                  <a:srgbClr val="000000"/>
                </a:solidFill>
                <a:latin typeface="+mj-lt"/>
              </a:rPr>
              <a:t> </a:t>
            </a:r>
            <a:r>
              <a:rPr lang="vi-VN" altLang="en-US" sz="3600" b="1" dirty="0" err="1">
                <a:solidFill>
                  <a:srgbClr val="000000"/>
                </a:solidFill>
                <a:latin typeface="+mj-lt"/>
              </a:rPr>
              <a:t>mẹ</a:t>
            </a:r>
            <a:r>
              <a:rPr lang="vi-VN" altLang="en-US" sz="3600" b="1" dirty="0">
                <a:solidFill>
                  <a:srgbClr val="000000"/>
                </a:solidFill>
                <a:latin typeface="+mj-lt"/>
              </a:rPr>
              <a:t> </a:t>
            </a:r>
            <a:r>
              <a:rPr lang="vi-VN" altLang="en-US" sz="3600" b="1" dirty="0" err="1">
                <a:solidFill>
                  <a:srgbClr val="000000"/>
                </a:solidFill>
                <a:latin typeface="+mj-lt"/>
              </a:rPr>
              <a:t>và</a:t>
            </a:r>
            <a:r>
              <a:rPr lang="vi-VN" altLang="en-US" sz="3600" b="1" dirty="0">
                <a:solidFill>
                  <a:srgbClr val="000000"/>
                </a:solidFill>
                <a:latin typeface="+mj-lt"/>
              </a:rPr>
              <a:t> ông. Ông em 96 </a:t>
            </a:r>
            <a:r>
              <a:rPr lang="vi-VN" altLang="en-US" sz="3600" b="1" dirty="0" err="1">
                <a:solidFill>
                  <a:srgbClr val="000000"/>
                </a:solidFill>
                <a:latin typeface="+mj-lt"/>
              </a:rPr>
              <a:t>tuổi</a:t>
            </a:r>
            <a:r>
              <a:rPr lang="vi-VN" altLang="en-US" sz="3600" b="1" dirty="0">
                <a:solidFill>
                  <a:srgbClr val="000000"/>
                </a:solidFill>
                <a:latin typeface="+mj-lt"/>
              </a:rPr>
              <a:t> </a:t>
            </a:r>
            <a:r>
              <a:rPr lang="vi-VN" altLang="en-US" sz="3600" b="1" dirty="0" err="1">
                <a:solidFill>
                  <a:srgbClr val="000000"/>
                </a:solidFill>
                <a:latin typeface="+mj-lt"/>
              </a:rPr>
              <a:t>rồi</a:t>
            </a:r>
            <a:r>
              <a:rPr lang="vi-VN" altLang="en-US" sz="3600" b="1" dirty="0">
                <a:solidFill>
                  <a:srgbClr val="000000"/>
                </a:solidFill>
                <a:latin typeface="+mj-lt"/>
              </a:rPr>
              <a:t> nên </a:t>
            </a:r>
            <a:r>
              <a:rPr lang="vi-VN" altLang="en-US" sz="3600" b="1" dirty="0" err="1">
                <a:solidFill>
                  <a:srgbClr val="000000"/>
                </a:solidFill>
                <a:latin typeface="+mj-lt"/>
              </a:rPr>
              <a:t>rất</a:t>
            </a:r>
            <a:r>
              <a:rPr lang="vi-VN" altLang="en-US" sz="3600" b="1" dirty="0">
                <a:solidFill>
                  <a:srgbClr val="000000"/>
                </a:solidFill>
                <a:latin typeface="+mj-lt"/>
              </a:rPr>
              <a:t> </a:t>
            </a:r>
            <a:r>
              <a:rPr lang="vi-VN" altLang="en-US" sz="3600" b="1" dirty="0" err="1">
                <a:solidFill>
                  <a:srgbClr val="000000"/>
                </a:solidFill>
                <a:latin typeface="+mj-lt"/>
              </a:rPr>
              <a:t>yếu</a:t>
            </a:r>
            <a:r>
              <a:rPr lang="vi-VN" altLang="en-US" sz="3600" b="1" dirty="0">
                <a:solidFill>
                  <a:srgbClr val="000000"/>
                </a:solidFill>
                <a:latin typeface="+mj-lt"/>
              </a:rPr>
              <a:t>. </a:t>
            </a:r>
          </a:p>
          <a:p>
            <a:pPr algn="just"/>
            <a:r>
              <a:rPr lang="vi-VN" altLang="en-US" sz="3600" b="1" dirty="0">
                <a:solidFill>
                  <a:srgbClr val="000000"/>
                </a:solidFill>
                <a:latin typeface="+mj-lt"/>
              </a:rPr>
              <a:t>      </a:t>
            </a:r>
            <a:r>
              <a:rPr lang="vi-VN" altLang="en-US" sz="3600" b="1" dirty="0" err="1">
                <a:solidFill>
                  <a:srgbClr val="000000"/>
                </a:solidFill>
                <a:latin typeface="+mj-lt"/>
              </a:rPr>
              <a:t>Một</a:t>
            </a:r>
            <a:r>
              <a:rPr lang="vi-VN" altLang="en-US" sz="3600" b="1" dirty="0">
                <a:solidFill>
                  <a:srgbClr val="000000"/>
                </a:solidFill>
                <a:latin typeface="+mj-lt"/>
              </a:rPr>
              <a:t> </a:t>
            </a:r>
            <a:r>
              <a:rPr lang="vi-VN" altLang="en-US" sz="3600" b="1" dirty="0" err="1">
                <a:solidFill>
                  <a:srgbClr val="000000"/>
                </a:solidFill>
                <a:latin typeface="+mj-lt"/>
              </a:rPr>
              <a:t>buổi</a:t>
            </a:r>
            <a:r>
              <a:rPr lang="vi-VN" altLang="en-US" sz="3600" b="1" dirty="0">
                <a:solidFill>
                  <a:srgbClr val="000000"/>
                </a:solidFill>
                <a:latin typeface="+mj-lt"/>
              </a:rPr>
              <a:t> </a:t>
            </a:r>
            <a:r>
              <a:rPr lang="vi-VN" altLang="en-US" sz="3600" b="1" dirty="0" err="1">
                <a:solidFill>
                  <a:srgbClr val="000000"/>
                </a:solidFill>
                <a:latin typeface="+mj-lt"/>
              </a:rPr>
              <a:t>chiều</a:t>
            </a:r>
            <a:r>
              <a:rPr lang="vi-VN" altLang="en-US" sz="3600" b="1" dirty="0">
                <a:solidFill>
                  <a:srgbClr val="000000"/>
                </a:solidFill>
                <a:latin typeface="+mj-lt"/>
              </a:rPr>
              <a:t>, ông </a:t>
            </a:r>
            <a:r>
              <a:rPr lang="vi-VN" altLang="en-US" sz="3600" b="1" dirty="0" err="1">
                <a:solidFill>
                  <a:srgbClr val="000000"/>
                </a:solidFill>
                <a:latin typeface="+mj-lt"/>
              </a:rPr>
              <a:t>nói</a:t>
            </a:r>
            <a:r>
              <a:rPr lang="vi-VN" altLang="en-US" sz="3600" b="1" dirty="0">
                <a:solidFill>
                  <a:srgbClr val="000000"/>
                </a:solidFill>
                <a:latin typeface="+mj-lt"/>
              </a:rPr>
              <a:t> </a:t>
            </a:r>
            <a:r>
              <a:rPr lang="vi-VN" altLang="en-US" sz="3600" b="1" dirty="0" err="1">
                <a:solidFill>
                  <a:srgbClr val="000000"/>
                </a:solidFill>
                <a:latin typeface="+mj-lt"/>
              </a:rPr>
              <a:t>với</a:t>
            </a:r>
            <a:r>
              <a:rPr lang="vi-VN" altLang="en-US" sz="3600" b="1" dirty="0">
                <a:solidFill>
                  <a:srgbClr val="000000"/>
                </a:solidFill>
                <a:latin typeface="+mj-lt"/>
              </a:rPr>
              <a:t> </a:t>
            </a:r>
            <a:r>
              <a:rPr lang="vi-VN" altLang="en-US" sz="3600" b="1" dirty="0" err="1">
                <a:solidFill>
                  <a:srgbClr val="000000"/>
                </a:solidFill>
                <a:latin typeface="+mj-lt"/>
              </a:rPr>
              <a:t>mẹ</a:t>
            </a:r>
            <a:r>
              <a:rPr lang="vi-VN" altLang="en-US" sz="3600" b="1" dirty="0">
                <a:solidFill>
                  <a:srgbClr val="000000"/>
                </a:solidFill>
                <a:latin typeface="+mj-lt"/>
              </a:rPr>
              <a:t> An-</a:t>
            </a:r>
            <a:r>
              <a:rPr lang="vi-VN" altLang="en-US" sz="3600" b="1" dirty="0" err="1">
                <a:solidFill>
                  <a:srgbClr val="000000"/>
                </a:solidFill>
                <a:latin typeface="+mj-lt"/>
              </a:rPr>
              <a:t>đrây</a:t>
            </a:r>
            <a:r>
              <a:rPr lang="vi-VN" altLang="en-US" sz="3600" b="1" dirty="0">
                <a:solidFill>
                  <a:srgbClr val="000000"/>
                </a:solidFill>
                <a:latin typeface="+mj-lt"/>
              </a:rPr>
              <a:t>-ca: "</a:t>
            </a:r>
            <a:r>
              <a:rPr lang="vi-VN" altLang="en-US" sz="3600" b="1" dirty="0" err="1">
                <a:solidFill>
                  <a:srgbClr val="000000"/>
                </a:solidFill>
                <a:latin typeface="+mj-lt"/>
              </a:rPr>
              <a:t>Bố</a:t>
            </a:r>
            <a:r>
              <a:rPr lang="vi-VN" altLang="en-US" sz="3600" b="1" dirty="0">
                <a:solidFill>
                  <a:srgbClr val="000000"/>
                </a:solidFill>
                <a:latin typeface="+mj-lt"/>
              </a:rPr>
              <a:t> </a:t>
            </a:r>
            <a:r>
              <a:rPr lang="vi-VN" altLang="en-US" sz="3600" b="1" dirty="0" err="1">
                <a:solidFill>
                  <a:srgbClr val="000000"/>
                </a:solidFill>
                <a:latin typeface="+mj-lt"/>
              </a:rPr>
              <a:t>khó</a:t>
            </a:r>
            <a:r>
              <a:rPr lang="vi-VN" altLang="en-US" sz="3600" b="1" dirty="0">
                <a:solidFill>
                  <a:srgbClr val="000000"/>
                </a:solidFill>
                <a:latin typeface="+mj-lt"/>
              </a:rPr>
              <a:t> </a:t>
            </a:r>
            <a:r>
              <a:rPr lang="vi-VN" altLang="en-US" sz="3600" b="1" dirty="0" err="1">
                <a:solidFill>
                  <a:srgbClr val="000000"/>
                </a:solidFill>
                <a:latin typeface="+mj-lt"/>
              </a:rPr>
              <a:t>thở</a:t>
            </a:r>
            <a:r>
              <a:rPr lang="vi-VN" altLang="en-US" sz="3600" b="1" dirty="0">
                <a:solidFill>
                  <a:srgbClr val="000000"/>
                </a:solidFill>
                <a:latin typeface="+mj-lt"/>
              </a:rPr>
              <a:t> </a:t>
            </a:r>
            <a:r>
              <a:rPr lang="vi-VN" altLang="en-US" sz="3600" b="1" dirty="0" err="1">
                <a:solidFill>
                  <a:srgbClr val="000000"/>
                </a:solidFill>
                <a:latin typeface="+mj-lt"/>
              </a:rPr>
              <a:t>lắm</a:t>
            </a:r>
            <a:r>
              <a:rPr lang="vi-VN" altLang="en-US" sz="3600" b="1" dirty="0">
                <a:solidFill>
                  <a:srgbClr val="000000"/>
                </a:solidFill>
                <a:latin typeface="+mj-lt"/>
              </a:rPr>
              <a:t>!..." </a:t>
            </a:r>
            <a:r>
              <a:rPr lang="vi-VN" altLang="en-US" sz="3600" b="1" dirty="0" err="1">
                <a:solidFill>
                  <a:srgbClr val="000000"/>
                </a:solidFill>
                <a:latin typeface="+mj-lt"/>
              </a:rPr>
              <a:t>Mẹ</a:t>
            </a:r>
            <a:r>
              <a:rPr lang="vi-VN" altLang="en-US" sz="3600" b="1" dirty="0">
                <a:solidFill>
                  <a:srgbClr val="000000"/>
                </a:solidFill>
                <a:latin typeface="+mj-lt"/>
              </a:rPr>
              <a:t> </a:t>
            </a:r>
            <a:r>
              <a:rPr lang="vi-VN" altLang="en-US" sz="3600" b="1" dirty="0" err="1">
                <a:solidFill>
                  <a:srgbClr val="000000"/>
                </a:solidFill>
                <a:latin typeface="+mj-lt"/>
              </a:rPr>
              <a:t>liền</a:t>
            </a:r>
            <a:r>
              <a:rPr lang="vi-VN" altLang="en-US" sz="3600" b="1" dirty="0">
                <a:solidFill>
                  <a:srgbClr val="000000"/>
                </a:solidFill>
                <a:latin typeface="+mj-lt"/>
              </a:rPr>
              <a:t> </a:t>
            </a:r>
            <a:r>
              <a:rPr lang="vi-VN" altLang="en-US" sz="3600" b="1" dirty="0" err="1">
                <a:solidFill>
                  <a:srgbClr val="000000"/>
                </a:solidFill>
                <a:latin typeface="+mj-lt"/>
              </a:rPr>
              <a:t>bảo</a:t>
            </a:r>
            <a:r>
              <a:rPr lang="vi-VN" altLang="en-US" sz="3600" b="1" dirty="0">
                <a:solidFill>
                  <a:srgbClr val="000000"/>
                </a:solidFill>
                <a:latin typeface="+mj-lt"/>
              </a:rPr>
              <a:t> An-</a:t>
            </a:r>
            <a:r>
              <a:rPr lang="vi-VN" altLang="en-US" sz="3600" b="1" dirty="0" err="1">
                <a:solidFill>
                  <a:srgbClr val="000000"/>
                </a:solidFill>
                <a:latin typeface="+mj-lt"/>
              </a:rPr>
              <a:t>đrây</a:t>
            </a:r>
            <a:r>
              <a:rPr lang="vi-VN" altLang="en-US" sz="3600" b="1" dirty="0">
                <a:solidFill>
                  <a:srgbClr val="000000"/>
                </a:solidFill>
                <a:latin typeface="+mj-lt"/>
              </a:rPr>
              <a:t>-ca đi mua </a:t>
            </a:r>
            <a:r>
              <a:rPr lang="vi-VN" altLang="en-US" sz="3600" b="1" dirty="0" err="1">
                <a:solidFill>
                  <a:srgbClr val="000000"/>
                </a:solidFill>
                <a:latin typeface="+mj-lt"/>
              </a:rPr>
              <a:t>thuốc</a:t>
            </a:r>
            <a:r>
              <a:rPr lang="vi-VN" altLang="en-US" sz="3600" b="1" dirty="0">
                <a:solidFill>
                  <a:srgbClr val="000000"/>
                </a:solidFill>
                <a:latin typeface="+mj-lt"/>
              </a:rPr>
              <a:t>. </a:t>
            </a:r>
            <a:r>
              <a:rPr lang="vi-VN" altLang="en-US" sz="3600" b="1" dirty="0" err="1">
                <a:solidFill>
                  <a:srgbClr val="000000"/>
                </a:solidFill>
                <a:latin typeface="+mj-lt"/>
              </a:rPr>
              <a:t>Cậu</a:t>
            </a:r>
            <a:r>
              <a:rPr lang="vi-VN" altLang="en-US" sz="3600" b="1" dirty="0">
                <a:solidFill>
                  <a:srgbClr val="000000"/>
                </a:solidFill>
                <a:latin typeface="+mj-lt"/>
              </a:rPr>
              <a:t> </a:t>
            </a:r>
            <a:r>
              <a:rPr lang="vi-VN" altLang="en-US" sz="3600" b="1" dirty="0" err="1">
                <a:solidFill>
                  <a:srgbClr val="000000"/>
                </a:solidFill>
                <a:latin typeface="+mj-lt"/>
              </a:rPr>
              <a:t>bé</a:t>
            </a:r>
            <a:r>
              <a:rPr lang="vi-VN" altLang="en-US" sz="3600" b="1" dirty="0">
                <a:solidFill>
                  <a:srgbClr val="000000"/>
                </a:solidFill>
                <a:latin typeface="+mj-lt"/>
              </a:rPr>
              <a:t> nhanh </a:t>
            </a:r>
            <a:r>
              <a:rPr lang="vi-VN" altLang="en-US" sz="3600" b="1" dirty="0" err="1">
                <a:solidFill>
                  <a:srgbClr val="000000"/>
                </a:solidFill>
                <a:latin typeface="+mj-lt"/>
              </a:rPr>
              <a:t>nhẹn</a:t>
            </a:r>
            <a:r>
              <a:rPr lang="vi-VN" altLang="en-US" sz="3600" b="1" dirty="0">
                <a:solidFill>
                  <a:srgbClr val="000000"/>
                </a:solidFill>
                <a:latin typeface="+mj-lt"/>
              </a:rPr>
              <a:t> đi ngay, nhưng </a:t>
            </a:r>
            <a:r>
              <a:rPr lang="vi-VN" altLang="en-US" sz="3600" b="1" dirty="0" err="1">
                <a:solidFill>
                  <a:srgbClr val="000000"/>
                </a:solidFill>
                <a:latin typeface="+mj-lt"/>
              </a:rPr>
              <a:t>dọc</a:t>
            </a:r>
            <a:r>
              <a:rPr lang="vi-VN" altLang="en-US" sz="3600" b="1" dirty="0">
                <a:solidFill>
                  <a:srgbClr val="000000"/>
                </a:solidFill>
                <a:latin typeface="+mj-lt"/>
              </a:rPr>
              <a:t> </a:t>
            </a:r>
            <a:r>
              <a:rPr lang="vi-VN" altLang="en-US" sz="3600" b="1" dirty="0" err="1">
                <a:solidFill>
                  <a:srgbClr val="000000"/>
                </a:solidFill>
                <a:latin typeface="+mj-lt"/>
              </a:rPr>
              <a:t>đường</a:t>
            </a:r>
            <a:r>
              <a:rPr lang="vi-VN" altLang="en-US" sz="3600" b="1" dirty="0">
                <a:solidFill>
                  <a:srgbClr val="000000"/>
                </a:solidFill>
                <a:latin typeface="+mj-lt"/>
              </a:rPr>
              <a:t> </a:t>
            </a:r>
            <a:r>
              <a:rPr lang="vi-VN" altLang="en-US" sz="3600" b="1" dirty="0" err="1">
                <a:solidFill>
                  <a:srgbClr val="000000"/>
                </a:solidFill>
                <a:latin typeface="+mj-lt"/>
              </a:rPr>
              <a:t>lại</a:t>
            </a:r>
            <a:r>
              <a:rPr lang="vi-VN" altLang="en-US" sz="3600" b="1" dirty="0">
                <a:solidFill>
                  <a:srgbClr val="000000"/>
                </a:solidFill>
                <a:latin typeface="+mj-lt"/>
              </a:rPr>
              <a:t> </a:t>
            </a:r>
            <a:r>
              <a:rPr lang="vi-VN" altLang="en-US" sz="3600" b="1" dirty="0" err="1">
                <a:solidFill>
                  <a:srgbClr val="000000"/>
                </a:solidFill>
                <a:latin typeface="+mj-lt"/>
              </a:rPr>
              <a:t>gặp</a:t>
            </a:r>
            <a:r>
              <a:rPr lang="vi-VN" altLang="en-US" sz="3600" b="1" dirty="0">
                <a:solidFill>
                  <a:srgbClr val="000000"/>
                </a:solidFill>
                <a:latin typeface="+mj-lt"/>
              </a:rPr>
              <a:t> </a:t>
            </a:r>
            <a:r>
              <a:rPr lang="vi-VN" altLang="en-US" sz="3600" b="1" dirty="0" err="1">
                <a:solidFill>
                  <a:srgbClr val="000000"/>
                </a:solidFill>
                <a:latin typeface="+mj-lt"/>
              </a:rPr>
              <a:t>mấy</a:t>
            </a:r>
            <a:r>
              <a:rPr lang="vi-VN" altLang="en-US" sz="3600" b="1" dirty="0">
                <a:solidFill>
                  <a:srgbClr val="000000"/>
                </a:solidFill>
                <a:latin typeface="+mj-lt"/>
              </a:rPr>
              <a:t> </a:t>
            </a:r>
            <a:r>
              <a:rPr lang="vi-VN" altLang="en-US" sz="3600" b="1" dirty="0" err="1">
                <a:solidFill>
                  <a:srgbClr val="000000"/>
                </a:solidFill>
                <a:latin typeface="+mj-lt"/>
              </a:rPr>
              <a:t>đứa</a:t>
            </a:r>
            <a:r>
              <a:rPr lang="vi-VN" altLang="en-US" sz="3600" b="1" dirty="0">
                <a:solidFill>
                  <a:srgbClr val="000000"/>
                </a:solidFill>
                <a:latin typeface="+mj-lt"/>
              </a:rPr>
              <a:t> </a:t>
            </a:r>
            <a:r>
              <a:rPr lang="vi-VN" altLang="en-US" sz="3600" b="1" dirty="0" err="1">
                <a:solidFill>
                  <a:srgbClr val="000000"/>
                </a:solidFill>
                <a:latin typeface="+mj-lt"/>
              </a:rPr>
              <a:t>bạn</a:t>
            </a:r>
            <a:r>
              <a:rPr lang="vi-VN" altLang="en-US" sz="3600" b="1" dirty="0">
                <a:solidFill>
                  <a:srgbClr val="000000"/>
                </a:solidFill>
                <a:latin typeface="+mj-lt"/>
              </a:rPr>
              <a:t> đang chơi </a:t>
            </a:r>
            <a:r>
              <a:rPr lang="vi-VN" altLang="en-US" sz="3600" b="1" dirty="0" err="1">
                <a:solidFill>
                  <a:srgbClr val="000000"/>
                </a:solidFill>
                <a:latin typeface="+mj-lt"/>
              </a:rPr>
              <a:t>đá</a:t>
            </a:r>
            <a:r>
              <a:rPr lang="vi-VN" altLang="en-US" sz="3600" b="1" dirty="0">
                <a:solidFill>
                  <a:srgbClr val="000000"/>
                </a:solidFill>
                <a:latin typeface="+mj-lt"/>
              </a:rPr>
              <a:t> </a:t>
            </a:r>
            <a:r>
              <a:rPr lang="vi-VN" altLang="en-US" sz="3600" b="1" dirty="0" err="1">
                <a:solidFill>
                  <a:srgbClr val="000000"/>
                </a:solidFill>
                <a:latin typeface="+mj-lt"/>
              </a:rPr>
              <a:t>bóng</a:t>
            </a:r>
            <a:r>
              <a:rPr lang="vi-VN" altLang="en-US" sz="3600" b="1" dirty="0">
                <a:solidFill>
                  <a:srgbClr val="000000"/>
                </a:solidFill>
                <a:latin typeface="+mj-lt"/>
              </a:rPr>
              <a:t> </a:t>
            </a:r>
            <a:r>
              <a:rPr lang="vi-VN" altLang="en-US" sz="3600" b="1" dirty="0" err="1">
                <a:solidFill>
                  <a:srgbClr val="000000"/>
                </a:solidFill>
                <a:latin typeface="+mj-lt"/>
              </a:rPr>
              <a:t>rủ</a:t>
            </a:r>
            <a:r>
              <a:rPr lang="vi-VN" altLang="en-US" sz="3600" b="1" dirty="0">
                <a:solidFill>
                  <a:srgbClr val="000000"/>
                </a:solidFill>
                <a:latin typeface="+mj-lt"/>
              </a:rPr>
              <a:t> </a:t>
            </a:r>
            <a:r>
              <a:rPr lang="vi-VN" altLang="en-US" sz="3600" b="1" dirty="0" err="1">
                <a:solidFill>
                  <a:srgbClr val="000000"/>
                </a:solidFill>
                <a:latin typeface="+mj-lt"/>
              </a:rPr>
              <a:t>nhập</a:t>
            </a:r>
            <a:r>
              <a:rPr lang="vi-VN" altLang="en-US" sz="3600" b="1" dirty="0">
                <a:solidFill>
                  <a:srgbClr val="000000"/>
                </a:solidFill>
                <a:latin typeface="+mj-lt"/>
              </a:rPr>
              <a:t> </a:t>
            </a:r>
            <a:r>
              <a:rPr lang="vi-VN" altLang="en-US" sz="3600" b="1" dirty="0" err="1">
                <a:solidFill>
                  <a:srgbClr val="000000"/>
                </a:solidFill>
                <a:latin typeface="+mj-lt"/>
              </a:rPr>
              <a:t>cuộc</a:t>
            </a:r>
            <a:r>
              <a:rPr lang="vi-VN" altLang="en-US" sz="3600" b="1" dirty="0">
                <a:solidFill>
                  <a:srgbClr val="000000"/>
                </a:solidFill>
                <a:latin typeface="+mj-lt"/>
              </a:rPr>
              <a:t>.</a:t>
            </a:r>
            <a:r>
              <a:rPr lang="en-US" altLang="en-US" sz="3600" b="1" dirty="0">
                <a:solidFill>
                  <a:srgbClr val="000000"/>
                </a:solidFill>
                <a:latin typeface="+mj-lt"/>
              </a:rPr>
              <a:t> </a:t>
            </a:r>
            <a:r>
              <a:rPr lang="vi-VN" altLang="en-US" sz="3600" b="1" dirty="0">
                <a:solidFill>
                  <a:srgbClr val="000000"/>
                </a:solidFill>
                <a:latin typeface="+mj-lt"/>
              </a:rPr>
              <a:t>Chơi </a:t>
            </a:r>
            <a:r>
              <a:rPr lang="vi-VN" altLang="en-US" sz="3600" b="1" dirty="0" err="1">
                <a:solidFill>
                  <a:srgbClr val="000000"/>
                </a:solidFill>
                <a:latin typeface="+mj-lt"/>
              </a:rPr>
              <a:t>một</a:t>
            </a:r>
            <a:r>
              <a:rPr lang="vi-VN" altLang="en-US" sz="3600" b="1" dirty="0">
                <a:solidFill>
                  <a:srgbClr val="000000"/>
                </a:solidFill>
                <a:latin typeface="+mj-lt"/>
              </a:rPr>
              <a:t> </a:t>
            </a:r>
            <a:r>
              <a:rPr lang="vi-VN" altLang="en-US" sz="3600" b="1" dirty="0" err="1">
                <a:solidFill>
                  <a:srgbClr val="000000"/>
                </a:solidFill>
                <a:latin typeface="+mj-lt"/>
              </a:rPr>
              <a:t>lúc</a:t>
            </a:r>
            <a:r>
              <a:rPr lang="vi-VN" altLang="en-US" sz="3600" b="1" dirty="0">
                <a:solidFill>
                  <a:srgbClr val="000000"/>
                </a:solidFill>
                <a:latin typeface="+mj-lt"/>
              </a:rPr>
              <a:t> </a:t>
            </a:r>
            <a:r>
              <a:rPr lang="vi-VN" altLang="en-US" sz="3600" b="1" dirty="0" err="1">
                <a:solidFill>
                  <a:srgbClr val="000000"/>
                </a:solidFill>
                <a:latin typeface="+mj-lt"/>
              </a:rPr>
              <a:t>mới</a:t>
            </a:r>
            <a:r>
              <a:rPr lang="vi-VN" altLang="en-US" sz="3600" b="1" dirty="0">
                <a:solidFill>
                  <a:srgbClr val="000000"/>
                </a:solidFill>
                <a:latin typeface="+mj-lt"/>
              </a:rPr>
              <a:t> </a:t>
            </a:r>
            <a:r>
              <a:rPr lang="vi-VN" altLang="en-US" sz="3600" b="1" dirty="0" err="1">
                <a:solidFill>
                  <a:srgbClr val="000000"/>
                </a:solidFill>
                <a:latin typeface="+mj-lt"/>
              </a:rPr>
              <a:t>nhớ</a:t>
            </a:r>
            <a:r>
              <a:rPr lang="vi-VN" altLang="en-US" sz="3600" b="1" dirty="0">
                <a:solidFill>
                  <a:srgbClr val="000000"/>
                </a:solidFill>
                <a:latin typeface="+mj-lt"/>
              </a:rPr>
              <a:t> </a:t>
            </a:r>
            <a:r>
              <a:rPr lang="vi-VN" altLang="en-US" sz="3600" b="1" dirty="0" err="1">
                <a:solidFill>
                  <a:srgbClr val="000000"/>
                </a:solidFill>
                <a:latin typeface="+mj-lt"/>
              </a:rPr>
              <a:t>lời</a:t>
            </a:r>
            <a:r>
              <a:rPr lang="vi-VN" altLang="en-US" sz="3600" b="1" dirty="0">
                <a:solidFill>
                  <a:srgbClr val="000000"/>
                </a:solidFill>
                <a:latin typeface="+mj-lt"/>
              </a:rPr>
              <a:t> </a:t>
            </a:r>
            <a:r>
              <a:rPr lang="vi-VN" altLang="en-US" sz="3600" b="1" dirty="0" err="1">
                <a:solidFill>
                  <a:srgbClr val="000000"/>
                </a:solidFill>
                <a:latin typeface="+mj-lt"/>
              </a:rPr>
              <a:t>mẹ</a:t>
            </a:r>
            <a:r>
              <a:rPr lang="vi-VN" altLang="en-US" sz="3600" b="1" dirty="0">
                <a:solidFill>
                  <a:srgbClr val="000000"/>
                </a:solidFill>
                <a:latin typeface="+mj-lt"/>
              </a:rPr>
              <a:t> </a:t>
            </a:r>
            <a:r>
              <a:rPr lang="vi-VN" altLang="en-US" sz="3600" b="1" dirty="0" err="1">
                <a:solidFill>
                  <a:srgbClr val="000000"/>
                </a:solidFill>
                <a:latin typeface="+mj-lt"/>
              </a:rPr>
              <a:t>dặn</a:t>
            </a:r>
            <a:r>
              <a:rPr lang="vi-VN" altLang="en-US" sz="3600" b="1" dirty="0">
                <a:solidFill>
                  <a:srgbClr val="000000"/>
                </a:solidFill>
                <a:latin typeface="+mj-lt"/>
              </a:rPr>
              <a:t>, em </a:t>
            </a:r>
            <a:r>
              <a:rPr lang="vi-VN" altLang="en-US" sz="3600" b="1" dirty="0" err="1">
                <a:solidFill>
                  <a:srgbClr val="000000"/>
                </a:solidFill>
                <a:latin typeface="+mj-lt"/>
              </a:rPr>
              <a:t>vội</a:t>
            </a:r>
            <a:r>
              <a:rPr lang="vi-VN" altLang="en-US" sz="3600" b="1" dirty="0">
                <a:solidFill>
                  <a:srgbClr val="000000"/>
                </a:solidFill>
                <a:latin typeface="+mj-lt"/>
              </a:rPr>
              <a:t> </a:t>
            </a:r>
            <a:r>
              <a:rPr lang="vi-VN" altLang="en-US" sz="3600" b="1" dirty="0" err="1">
                <a:solidFill>
                  <a:srgbClr val="000000"/>
                </a:solidFill>
                <a:latin typeface="+mj-lt"/>
              </a:rPr>
              <a:t>chạy</a:t>
            </a:r>
            <a:r>
              <a:rPr lang="vi-VN" altLang="en-US" sz="3600" b="1" dirty="0">
                <a:solidFill>
                  <a:srgbClr val="000000"/>
                </a:solidFill>
                <a:latin typeface="+mj-lt"/>
              </a:rPr>
              <a:t> </a:t>
            </a:r>
            <a:r>
              <a:rPr lang="vi-VN" altLang="en-US" sz="3600" b="1" dirty="0" err="1">
                <a:solidFill>
                  <a:srgbClr val="000000"/>
                </a:solidFill>
                <a:latin typeface="+mj-lt"/>
              </a:rPr>
              <a:t>một</a:t>
            </a:r>
            <a:r>
              <a:rPr lang="vi-VN" altLang="en-US" sz="3600" b="1" dirty="0">
                <a:solidFill>
                  <a:srgbClr val="000000"/>
                </a:solidFill>
                <a:latin typeface="+mj-lt"/>
              </a:rPr>
              <a:t> </a:t>
            </a:r>
            <a:r>
              <a:rPr lang="vi-VN" altLang="en-US" sz="3600" b="1" dirty="0" err="1">
                <a:solidFill>
                  <a:srgbClr val="000000"/>
                </a:solidFill>
                <a:latin typeface="+mj-lt"/>
              </a:rPr>
              <a:t>mạch</a:t>
            </a:r>
            <a:r>
              <a:rPr lang="vi-VN" altLang="en-US" sz="3600" b="1" dirty="0">
                <a:solidFill>
                  <a:srgbClr val="000000"/>
                </a:solidFill>
                <a:latin typeface="+mj-lt"/>
              </a:rPr>
              <a:t> </a:t>
            </a:r>
            <a:r>
              <a:rPr lang="vi-VN" altLang="en-US" sz="3600" b="1" dirty="0" err="1">
                <a:solidFill>
                  <a:srgbClr val="000000"/>
                </a:solidFill>
                <a:latin typeface="+mj-lt"/>
              </a:rPr>
              <a:t>đến</a:t>
            </a:r>
            <a:r>
              <a:rPr lang="vi-VN" altLang="en-US" sz="3600" b="1" dirty="0">
                <a:solidFill>
                  <a:srgbClr val="000000"/>
                </a:solidFill>
                <a:latin typeface="+mj-lt"/>
              </a:rPr>
              <a:t> </a:t>
            </a:r>
            <a:r>
              <a:rPr lang="vi-VN" altLang="en-US" sz="3600" b="1" dirty="0" err="1">
                <a:solidFill>
                  <a:srgbClr val="000000"/>
                </a:solidFill>
                <a:latin typeface="+mj-lt"/>
              </a:rPr>
              <a:t>cửa</a:t>
            </a:r>
            <a:r>
              <a:rPr lang="vi-VN" altLang="en-US" sz="3600" b="1" dirty="0">
                <a:solidFill>
                  <a:srgbClr val="000000"/>
                </a:solidFill>
                <a:latin typeface="+mj-lt"/>
              </a:rPr>
              <a:t> </a:t>
            </a:r>
            <a:r>
              <a:rPr lang="vi-VN" altLang="en-US" sz="3600" b="1" dirty="0" err="1">
                <a:solidFill>
                  <a:srgbClr val="000000"/>
                </a:solidFill>
                <a:latin typeface="+mj-lt"/>
              </a:rPr>
              <a:t>hàng</a:t>
            </a:r>
            <a:r>
              <a:rPr lang="vi-VN" altLang="en-US" sz="3600" b="1" dirty="0">
                <a:solidFill>
                  <a:srgbClr val="000000"/>
                </a:solidFill>
                <a:latin typeface="+mj-lt"/>
              </a:rPr>
              <a:t> mua </a:t>
            </a:r>
            <a:r>
              <a:rPr lang="vi-VN" altLang="en-US" sz="3600" b="1" dirty="0" err="1">
                <a:solidFill>
                  <a:srgbClr val="000000"/>
                </a:solidFill>
                <a:latin typeface="+mj-lt"/>
              </a:rPr>
              <a:t>thuốc</a:t>
            </a:r>
            <a:r>
              <a:rPr lang="vi-VN" altLang="en-US" sz="3600" b="1" dirty="0">
                <a:solidFill>
                  <a:srgbClr val="000000"/>
                </a:solidFill>
                <a:latin typeface="+mj-lt"/>
              </a:rPr>
              <a:t> </a:t>
            </a:r>
            <a:r>
              <a:rPr lang="vi-VN" altLang="en-US" sz="3600" b="1" dirty="0" err="1">
                <a:solidFill>
                  <a:srgbClr val="000000"/>
                </a:solidFill>
                <a:latin typeface="+mj-lt"/>
              </a:rPr>
              <a:t>rồi</a:t>
            </a:r>
            <a:r>
              <a:rPr lang="vi-VN" altLang="en-US" sz="3600" b="1" dirty="0">
                <a:solidFill>
                  <a:srgbClr val="000000"/>
                </a:solidFill>
                <a:latin typeface="+mj-lt"/>
              </a:rPr>
              <a:t> mang </a:t>
            </a:r>
            <a:r>
              <a:rPr lang="vi-VN" altLang="en-US" sz="3600" b="1" dirty="0" err="1">
                <a:solidFill>
                  <a:srgbClr val="000000"/>
                </a:solidFill>
                <a:latin typeface="+mj-lt"/>
              </a:rPr>
              <a:t>về</a:t>
            </a:r>
            <a:r>
              <a:rPr lang="vi-VN" altLang="en-US" sz="3600" b="1" dirty="0">
                <a:solidFill>
                  <a:srgbClr val="000000"/>
                </a:solidFill>
                <a:latin typeface="+mj-lt"/>
              </a:rPr>
              <a:t> </a:t>
            </a:r>
            <a:r>
              <a:rPr lang="vi-VN" altLang="en-US" sz="3600" b="1" dirty="0" err="1">
                <a:solidFill>
                  <a:srgbClr val="000000"/>
                </a:solidFill>
                <a:latin typeface="+mj-lt"/>
              </a:rPr>
              <a:t>nhà</a:t>
            </a:r>
            <a:r>
              <a:rPr lang="vi-VN" altLang="en-US" sz="3600" b="1" dirty="0">
                <a:solidFill>
                  <a:srgbClr val="000000"/>
                </a:solidFill>
                <a:latin typeface="+mj-lt"/>
              </a:rPr>
              <a:t>.</a:t>
            </a:r>
          </a:p>
        </p:txBody>
      </p:sp>
      <p:sp>
        <p:nvSpPr>
          <p:cNvPr id="14" name="Hộp Văn bản 13">
            <a:extLst>
              <a:ext uri="{FF2B5EF4-FFF2-40B4-BE49-F238E27FC236}">
                <a16:creationId xmlns:a16="http://schemas.microsoft.com/office/drawing/2014/main" id="{95F2A379-B4FF-4B13-AE57-399FE0C6E53E}"/>
              </a:ext>
            </a:extLst>
          </p:cNvPr>
          <p:cNvSpPr txBox="1">
            <a:spLocks noChangeArrowheads="1"/>
          </p:cNvSpPr>
          <p:nvPr/>
        </p:nvSpPr>
        <p:spPr bwMode="auto">
          <a:xfrm>
            <a:off x="447675" y="4850608"/>
            <a:ext cx="173926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3600" b="1">
                <a:solidFill>
                  <a:srgbClr val="000000"/>
                </a:solidFill>
                <a:latin typeface="+mj-lt"/>
              </a:rPr>
              <a:t>	</a:t>
            </a:r>
            <a:r>
              <a:rPr lang="vi-VN" altLang="en-US" sz="3600" b="1">
                <a:solidFill>
                  <a:srgbClr val="000000"/>
                </a:solidFill>
                <a:latin typeface="+mj-lt"/>
              </a:rPr>
              <a:t>Bước vào phòng ông nằm, em hoảng hốt thấy mẹ đang khóc nấc lên. Thì ra ông đã qua đời. "Chỉ vì mình mải chơi bóng, mua thuốc về chậm mà ông chết." - An-đrây-ca òa khóc và kể hết mọi chuyện cho mẹ nghe. Mẹ an ủi em:</a:t>
            </a:r>
          </a:p>
          <a:p>
            <a:pPr algn="just"/>
            <a:r>
              <a:rPr lang="vi-VN" altLang="en-US" sz="3600" b="1">
                <a:solidFill>
                  <a:srgbClr val="000000"/>
                </a:solidFill>
                <a:latin typeface="+mj-lt"/>
              </a:rPr>
              <a:t>- Không, con không có lỗi. Chẳng thuốc nào cứu nổi ông đâu. Ông đã mất từ lúc con vừa ra khỏi nhà.</a:t>
            </a:r>
          </a:p>
          <a:p>
            <a:pPr algn="just"/>
            <a:r>
              <a:rPr lang="vi-VN" altLang="en-US" sz="3600" b="1">
                <a:solidFill>
                  <a:srgbClr val="000000"/>
                </a:solidFill>
                <a:latin typeface="+mj-lt"/>
              </a:rPr>
              <a:t>      Nhưng An-đrây-ca không nghĩ như vậy. Cả đêm đó, em ngồi nức nở dưới gốc cây táo do tay ông vun trồng. Mãi sau này, khi đã lớn, em vẫn luôn tự dằn vặt: "Giá mình mua thuốc về kịp thì ông còn sống thêm được ít năm nữa!"</a:t>
            </a:r>
            <a:endParaRPr lang="en-US" altLang="en-US" sz="36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12"/>
                                        </p:tgtEl>
                                        <p:attrNameLst>
                                          <p:attrName>style.color</p:attrName>
                                        </p:attrNameLst>
                                      </p:cBhvr>
                                      <p:to>
                                        <a:srgbClr val="538135"/>
                                      </p:to>
                                    </p:animClr>
                                  </p:childTnLst>
                                </p:cTn>
                              </p:par>
                              <p:par>
                                <p:cTn id="7" presetID="3" presetClass="emph" presetSubtype="2" fill="hold" grpId="0" nodeType="withEffect">
                                  <p:stCondLst>
                                    <p:cond delay="0"/>
                                  </p:stCondLst>
                                  <p:childTnLst>
                                    <p:animClr clrSpc="rgb" dir="cw">
                                      <p:cBhvr override="childStyle">
                                        <p:cTn id="8" dur="1000" fill="hold"/>
                                        <p:tgtEl>
                                          <p:spTgt spid="14"/>
                                        </p:tgtEl>
                                        <p:attrNameLst>
                                          <p:attrName>style.color</p:attrName>
                                        </p:attrNameLst>
                                      </p:cBhvr>
                                      <p:to>
                                        <a:srgbClr val="7030A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49410F40-F211-41E8-B012-4CF767AC14D0}"/>
              </a:ext>
            </a:extLst>
          </p:cNvPr>
          <p:cNvSpPr/>
          <p:nvPr/>
        </p:nvSpPr>
        <p:spPr>
          <a:xfrm>
            <a:off x="447675" y="311945"/>
            <a:ext cx="17392650" cy="9663113"/>
          </a:xfrm>
          <a:prstGeom prst="roundRect">
            <a:avLst>
              <a:gd name="adj" fmla="val 9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700" dirty="0">
              <a:solidFill>
                <a:prstClr val="white"/>
              </a:solidFill>
              <a:latin typeface="+mj-lt"/>
            </a:endParaRPr>
          </a:p>
        </p:txBody>
      </p:sp>
      <p:sp>
        <p:nvSpPr>
          <p:cNvPr id="9" name="TextBox 9">
            <a:extLst>
              <a:ext uri="{FF2B5EF4-FFF2-40B4-BE49-F238E27FC236}">
                <a16:creationId xmlns:a16="http://schemas.microsoft.com/office/drawing/2014/main" id="{72CEC3A3-FD57-406D-B03F-069F4C5CAE89}"/>
              </a:ext>
            </a:extLst>
          </p:cNvPr>
          <p:cNvSpPr txBox="1">
            <a:spLocks noChangeArrowheads="1"/>
          </p:cNvSpPr>
          <p:nvPr/>
        </p:nvSpPr>
        <p:spPr bwMode="auto">
          <a:xfrm>
            <a:off x="-150019" y="295276"/>
            <a:ext cx="18288002" cy="1085362"/>
          </a:xfrm>
          <a:prstGeom prst="rect">
            <a:avLst/>
          </a:prstGeom>
          <a:noFill/>
          <a:ln>
            <a:noFill/>
          </a:ln>
        </p:spPr>
        <p:txBody>
          <a:bodyPr>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ctr">
              <a:lnSpc>
                <a:spcPct val="130000"/>
              </a:lnSpc>
              <a:buFont typeface="Arial" panose="020B0604020202020204" pitchFamily="34" charset="0"/>
              <a:buNone/>
              <a:defRPr/>
            </a:pPr>
            <a:r>
              <a:rPr lang="en-US" altLang="en-US" sz="5400" b="1" u="sng" dirty="0" err="1">
                <a:solidFill>
                  <a:schemeClr val="accent1">
                    <a:lumMod val="50000"/>
                  </a:schemeClr>
                </a:solidFill>
                <a:latin typeface="+mj-lt"/>
                <a:ea typeface="HP001 5Ha"/>
                <a:cs typeface="Times New Roman" panose="02020603050405020304" pitchFamily="18" charset="0"/>
              </a:rPr>
              <a:t>Luyện</a:t>
            </a:r>
            <a:r>
              <a:rPr lang="en-US" altLang="en-US" sz="5400" b="1" u="sng" dirty="0">
                <a:solidFill>
                  <a:schemeClr val="accent1">
                    <a:lumMod val="50000"/>
                  </a:schemeClr>
                </a:solidFill>
                <a:latin typeface="+mj-lt"/>
                <a:ea typeface="HP001 5Ha"/>
                <a:cs typeface="Times New Roman" panose="02020603050405020304" pitchFamily="18" charset="0"/>
              </a:rPr>
              <a:t> </a:t>
            </a:r>
            <a:r>
              <a:rPr lang="en-US" altLang="en-US" sz="5400" b="1" u="sng" dirty="0" err="1">
                <a:solidFill>
                  <a:schemeClr val="accent1">
                    <a:lumMod val="50000"/>
                  </a:schemeClr>
                </a:solidFill>
                <a:latin typeface="+mj-lt"/>
                <a:ea typeface="HP001 5Ha"/>
                <a:cs typeface="Times New Roman" panose="02020603050405020304" pitchFamily="18" charset="0"/>
              </a:rPr>
              <a:t>đọc</a:t>
            </a:r>
            <a:endParaRPr lang="en-US" altLang="en-US" sz="5400" b="1" u="sng" dirty="0">
              <a:solidFill>
                <a:schemeClr val="accent1">
                  <a:lumMod val="50000"/>
                </a:schemeClr>
              </a:solidFill>
              <a:latin typeface="+mj-lt"/>
              <a:ea typeface="HP001 5Ha"/>
              <a:cs typeface="Times New Roman" panose="02020603050405020304" pitchFamily="18" charset="0"/>
            </a:endParaRPr>
          </a:p>
        </p:txBody>
      </p:sp>
      <p:sp>
        <p:nvSpPr>
          <p:cNvPr id="10" name="Text Box 9">
            <a:extLst>
              <a:ext uri="{FF2B5EF4-FFF2-40B4-BE49-F238E27FC236}">
                <a16:creationId xmlns:a16="http://schemas.microsoft.com/office/drawing/2014/main" id="{A43655A4-F46E-4CA3-8491-2C93DDD384E7}"/>
              </a:ext>
            </a:extLst>
          </p:cNvPr>
          <p:cNvSpPr txBox="1">
            <a:spLocks noChangeArrowheads="1"/>
          </p:cNvSpPr>
          <p:nvPr/>
        </p:nvSpPr>
        <p:spPr bwMode="auto">
          <a:xfrm>
            <a:off x="1704975" y="2116932"/>
            <a:ext cx="4460082" cy="1015663"/>
          </a:xfrm>
          <a:prstGeom prst="rect">
            <a:avLst/>
          </a:prstGeom>
          <a:noFill/>
          <a:ln>
            <a:noFill/>
          </a:ln>
        </p:spPr>
        <p:txBody>
          <a:bodyPr>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spcBef>
                <a:spcPct val="50000"/>
              </a:spcBef>
              <a:defRPr/>
            </a:pPr>
            <a:r>
              <a:rPr lang="en-US" altLang="vi-VN" sz="6000" b="1" dirty="0">
                <a:solidFill>
                  <a:schemeClr val="accent1">
                    <a:lumMod val="50000"/>
                  </a:schemeClr>
                </a:solidFill>
                <a:latin typeface="+mj-lt"/>
                <a:cs typeface="Times New Roman" panose="02020603050405020304" pitchFamily="18" charset="0"/>
              </a:rPr>
              <a:t> - </a:t>
            </a:r>
            <a:r>
              <a:rPr lang="en-US" sz="4800" b="1" dirty="0">
                <a:latin typeface="+mj-lt"/>
                <a:cs typeface="Arial" charset="0"/>
              </a:rPr>
              <a:t>An-</a:t>
            </a:r>
            <a:r>
              <a:rPr lang="en-US" sz="4800" b="1" dirty="0" err="1">
                <a:latin typeface="+mj-lt"/>
                <a:cs typeface="Arial" charset="0"/>
              </a:rPr>
              <a:t>đrây</a:t>
            </a:r>
            <a:r>
              <a:rPr lang="en-US" sz="4800" b="1" dirty="0">
                <a:latin typeface="+mj-lt"/>
                <a:cs typeface="Arial" charset="0"/>
              </a:rPr>
              <a:t>-ca</a:t>
            </a:r>
          </a:p>
        </p:txBody>
      </p:sp>
      <p:sp>
        <p:nvSpPr>
          <p:cNvPr id="11" name="TextBox 10">
            <a:extLst>
              <a:ext uri="{FF2B5EF4-FFF2-40B4-BE49-F238E27FC236}">
                <a16:creationId xmlns:a16="http://schemas.microsoft.com/office/drawing/2014/main" id="{C48AC5FC-78D6-42E1-BFF6-5C31E5830728}"/>
              </a:ext>
            </a:extLst>
          </p:cNvPr>
          <p:cNvSpPr txBox="1">
            <a:spLocks noChangeArrowheads="1"/>
          </p:cNvSpPr>
          <p:nvPr/>
        </p:nvSpPr>
        <p:spPr bwMode="auto">
          <a:xfrm>
            <a:off x="1704975" y="5724525"/>
            <a:ext cx="6203157" cy="1754326"/>
          </a:xfrm>
          <a:prstGeom prst="rect">
            <a:avLst/>
          </a:prstGeom>
          <a:noFill/>
          <a:ln>
            <a:noFill/>
          </a:ln>
        </p:spPr>
        <p:txBody>
          <a:bodyPr>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defRPr/>
            </a:pPr>
            <a:r>
              <a:rPr lang="en-US" altLang="vi-VN" sz="6000" b="1" dirty="0">
                <a:solidFill>
                  <a:schemeClr val="accent1">
                    <a:lumMod val="50000"/>
                  </a:schemeClr>
                </a:solidFill>
                <a:latin typeface="+mj-lt"/>
                <a:cs typeface="Times New Roman" panose="02020603050405020304" pitchFamily="18" charset="0"/>
              </a:rPr>
              <a:t> - </a:t>
            </a:r>
            <a:r>
              <a:rPr lang="en-US" sz="4800" b="1" dirty="0" err="1">
                <a:latin typeface="+mj-lt"/>
                <a:cs typeface="Arial" charset="0"/>
              </a:rPr>
              <a:t>chạy</a:t>
            </a:r>
            <a:r>
              <a:rPr lang="en-US" sz="4800" b="1" dirty="0">
                <a:latin typeface="+mj-lt"/>
                <a:cs typeface="Arial" charset="0"/>
              </a:rPr>
              <a:t> </a:t>
            </a:r>
            <a:r>
              <a:rPr lang="en-US" sz="4800" b="1" dirty="0" err="1">
                <a:latin typeface="+mj-lt"/>
                <a:cs typeface="Arial" charset="0"/>
              </a:rPr>
              <a:t>một</a:t>
            </a:r>
            <a:r>
              <a:rPr lang="en-US" sz="4800" b="1" dirty="0">
                <a:latin typeface="+mj-lt"/>
                <a:cs typeface="Arial" charset="0"/>
              </a:rPr>
              <a:t> </a:t>
            </a:r>
            <a:r>
              <a:rPr lang="en-US" sz="4800" b="1" dirty="0" err="1">
                <a:latin typeface="+mj-lt"/>
                <a:cs typeface="Arial" charset="0"/>
              </a:rPr>
              <a:t>mạch</a:t>
            </a:r>
            <a:endParaRPr lang="en-US" sz="4800" b="1" dirty="0">
              <a:latin typeface="+mj-lt"/>
              <a:cs typeface="Arial" charset="0"/>
            </a:endParaRPr>
          </a:p>
          <a:p>
            <a:pPr>
              <a:defRPr/>
            </a:pPr>
            <a:endParaRPr lang="en-US" altLang="vi-VN" sz="4800" b="1" dirty="0">
              <a:solidFill>
                <a:schemeClr val="accent1">
                  <a:lumMod val="50000"/>
                </a:schemeClr>
              </a:solidFill>
              <a:latin typeface="+mj-lt"/>
              <a:cs typeface="Times New Roman" panose="02020603050405020304" pitchFamily="18" charset="0"/>
            </a:endParaRPr>
          </a:p>
        </p:txBody>
      </p:sp>
      <p:sp>
        <p:nvSpPr>
          <p:cNvPr id="12" name="Text Box 10">
            <a:extLst>
              <a:ext uri="{FF2B5EF4-FFF2-40B4-BE49-F238E27FC236}">
                <a16:creationId xmlns:a16="http://schemas.microsoft.com/office/drawing/2014/main" id="{3153AF4C-8A2D-47E0-BE20-2FDD746F5BE6}"/>
              </a:ext>
            </a:extLst>
          </p:cNvPr>
          <p:cNvSpPr txBox="1">
            <a:spLocks noChangeArrowheads="1"/>
          </p:cNvSpPr>
          <p:nvPr/>
        </p:nvSpPr>
        <p:spPr bwMode="auto">
          <a:xfrm>
            <a:off x="1704975" y="7150895"/>
            <a:ext cx="6553200" cy="1107996"/>
          </a:xfrm>
          <a:prstGeom prst="rect">
            <a:avLst/>
          </a:prstGeom>
          <a:noFill/>
          <a:ln>
            <a:noFill/>
          </a:ln>
        </p:spPr>
        <p:txBody>
          <a:bodyPr>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spcBef>
                <a:spcPct val="50000"/>
              </a:spcBef>
              <a:defRPr/>
            </a:pPr>
            <a:r>
              <a:rPr lang="en-US" altLang="vi-VN" sz="6600" b="1" dirty="0">
                <a:solidFill>
                  <a:schemeClr val="accent1">
                    <a:lumMod val="50000"/>
                  </a:schemeClr>
                </a:solidFill>
                <a:latin typeface="+mj-lt"/>
                <a:cs typeface="Times New Roman" panose="02020603050405020304" pitchFamily="18" charset="0"/>
              </a:rPr>
              <a:t> - </a:t>
            </a:r>
            <a:r>
              <a:rPr lang="en-US" sz="4800" b="1" dirty="0" err="1">
                <a:latin typeface="+mj-lt"/>
                <a:cs typeface="Arial" charset="0"/>
              </a:rPr>
              <a:t>hoảng</a:t>
            </a:r>
            <a:r>
              <a:rPr lang="en-US" sz="4800" b="1" dirty="0">
                <a:latin typeface="+mj-lt"/>
                <a:cs typeface="Arial" charset="0"/>
              </a:rPr>
              <a:t> </a:t>
            </a:r>
            <a:r>
              <a:rPr lang="en-US" sz="4800" b="1" dirty="0" err="1">
                <a:latin typeface="+mj-lt"/>
                <a:cs typeface="Arial" charset="0"/>
              </a:rPr>
              <a:t>hốt</a:t>
            </a:r>
            <a:endParaRPr lang="en-US" altLang="vi-VN" sz="4800" b="1" dirty="0">
              <a:solidFill>
                <a:schemeClr val="accent1">
                  <a:lumMod val="50000"/>
                </a:schemeClr>
              </a:solidFill>
              <a:latin typeface="+mj-lt"/>
              <a:cs typeface="Times New Roman" panose="02020603050405020304" pitchFamily="18" charset="0"/>
            </a:endParaRPr>
          </a:p>
        </p:txBody>
      </p:sp>
      <p:sp>
        <p:nvSpPr>
          <p:cNvPr id="13" name="Text Box 7">
            <a:extLst>
              <a:ext uri="{FF2B5EF4-FFF2-40B4-BE49-F238E27FC236}">
                <a16:creationId xmlns:a16="http://schemas.microsoft.com/office/drawing/2014/main" id="{3B51B45B-138D-4A76-9A7C-9A2BCD7493C8}"/>
              </a:ext>
            </a:extLst>
          </p:cNvPr>
          <p:cNvSpPr txBox="1">
            <a:spLocks noChangeArrowheads="1"/>
          </p:cNvSpPr>
          <p:nvPr/>
        </p:nvSpPr>
        <p:spPr bwMode="auto">
          <a:xfrm>
            <a:off x="7031832" y="1969295"/>
            <a:ext cx="19621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6000" b="1">
                <a:solidFill>
                  <a:srgbClr val="FF0000"/>
                </a:solidFill>
                <a:latin typeface="+mj-lt"/>
                <a:cs typeface="Times New Roman" panose="02020603050405020304" pitchFamily="18" charset="0"/>
              </a:rPr>
              <a:t>Câu:</a:t>
            </a:r>
          </a:p>
        </p:txBody>
      </p:sp>
      <p:sp>
        <p:nvSpPr>
          <p:cNvPr id="16" name="Text Box 10">
            <a:extLst>
              <a:ext uri="{FF2B5EF4-FFF2-40B4-BE49-F238E27FC236}">
                <a16:creationId xmlns:a16="http://schemas.microsoft.com/office/drawing/2014/main" id="{E3A95F81-4895-44FD-8293-4972ED64A1B6}"/>
              </a:ext>
            </a:extLst>
          </p:cNvPr>
          <p:cNvSpPr txBox="1">
            <a:spLocks noChangeArrowheads="1"/>
          </p:cNvSpPr>
          <p:nvPr/>
        </p:nvSpPr>
        <p:spPr bwMode="auto">
          <a:xfrm>
            <a:off x="1704975" y="3729038"/>
            <a:ext cx="6553200" cy="1107996"/>
          </a:xfrm>
          <a:prstGeom prst="rect">
            <a:avLst/>
          </a:prstGeom>
          <a:noFill/>
          <a:ln>
            <a:noFill/>
          </a:ln>
        </p:spPr>
        <p:txBody>
          <a:bodyPr>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spcBef>
                <a:spcPct val="50000"/>
              </a:spcBef>
              <a:defRPr/>
            </a:pPr>
            <a:r>
              <a:rPr lang="en-US" altLang="vi-VN" sz="6600" b="1" dirty="0">
                <a:solidFill>
                  <a:schemeClr val="accent1">
                    <a:lumMod val="50000"/>
                  </a:schemeClr>
                </a:solidFill>
                <a:latin typeface="+mj-lt"/>
                <a:cs typeface="Times New Roman" panose="02020603050405020304" pitchFamily="18" charset="0"/>
              </a:rPr>
              <a:t> - </a:t>
            </a:r>
            <a:r>
              <a:rPr lang="en-US" sz="4800" b="1" dirty="0" err="1">
                <a:latin typeface="+mj-lt"/>
                <a:cs typeface="Arial" charset="0"/>
              </a:rPr>
              <a:t>nhập</a:t>
            </a:r>
            <a:r>
              <a:rPr lang="en-US" sz="4800" b="1" dirty="0">
                <a:latin typeface="+mj-lt"/>
                <a:cs typeface="Arial" charset="0"/>
              </a:rPr>
              <a:t> </a:t>
            </a:r>
            <a:r>
              <a:rPr lang="en-US" sz="4800" b="1" dirty="0" err="1">
                <a:latin typeface="+mj-lt"/>
                <a:cs typeface="Arial" charset="0"/>
              </a:rPr>
              <a:t>cuộc</a:t>
            </a:r>
            <a:endParaRPr lang="en-US" sz="4800" b="1" dirty="0">
              <a:latin typeface="+mj-lt"/>
              <a:cs typeface="Arial" charset="0"/>
            </a:endParaRPr>
          </a:p>
        </p:txBody>
      </p:sp>
      <p:sp>
        <p:nvSpPr>
          <p:cNvPr id="17" name="Text Box 10">
            <a:extLst>
              <a:ext uri="{FF2B5EF4-FFF2-40B4-BE49-F238E27FC236}">
                <a16:creationId xmlns:a16="http://schemas.microsoft.com/office/drawing/2014/main" id="{E560671C-3C47-4E94-861F-7CBFFE1EF148}"/>
              </a:ext>
            </a:extLst>
          </p:cNvPr>
          <p:cNvSpPr txBox="1">
            <a:spLocks noChangeArrowheads="1"/>
          </p:cNvSpPr>
          <p:nvPr/>
        </p:nvSpPr>
        <p:spPr bwMode="auto">
          <a:xfrm>
            <a:off x="404813" y="2028825"/>
            <a:ext cx="17049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vi-VN" sz="6000" b="1">
                <a:solidFill>
                  <a:srgbClr val="FF0000"/>
                </a:solidFill>
                <a:latin typeface="+mj-lt"/>
                <a:cs typeface="Times New Roman" panose="02020603050405020304" pitchFamily="18" charset="0"/>
              </a:rPr>
              <a:t>Từ:</a:t>
            </a:r>
            <a:endParaRPr lang="en-US" altLang="vi-VN" sz="4200" b="1">
              <a:solidFill>
                <a:srgbClr val="FF0000"/>
              </a:solidFill>
              <a:latin typeface="+mj-lt"/>
              <a:cs typeface="Times New Roman" panose="02020603050405020304" pitchFamily="18" charset="0"/>
            </a:endParaRPr>
          </a:p>
        </p:txBody>
      </p:sp>
      <p:cxnSp>
        <p:nvCxnSpPr>
          <p:cNvPr id="5" name="Straight Connector 4">
            <a:extLst>
              <a:ext uri="{FF2B5EF4-FFF2-40B4-BE49-F238E27FC236}">
                <a16:creationId xmlns:a16="http://schemas.microsoft.com/office/drawing/2014/main" id="{E70869C5-5878-45A8-BDBA-39BBC7A3701C}"/>
              </a:ext>
            </a:extLst>
          </p:cNvPr>
          <p:cNvCxnSpPr>
            <a:cxnSpLocks/>
          </p:cNvCxnSpPr>
          <p:nvPr/>
        </p:nvCxnSpPr>
        <p:spPr>
          <a:xfrm>
            <a:off x="7043738" y="2145507"/>
            <a:ext cx="0" cy="738901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Box 10">
            <a:extLst>
              <a:ext uri="{FF2B5EF4-FFF2-40B4-BE49-F238E27FC236}">
                <a16:creationId xmlns:a16="http://schemas.microsoft.com/office/drawing/2014/main" id="{827A2C2C-B254-4A99-8986-790D81EAFEE2}"/>
              </a:ext>
            </a:extLst>
          </p:cNvPr>
          <p:cNvSpPr txBox="1">
            <a:spLocks noChangeArrowheads="1"/>
          </p:cNvSpPr>
          <p:nvPr/>
        </p:nvSpPr>
        <p:spPr bwMode="auto">
          <a:xfrm>
            <a:off x="1704975" y="8677275"/>
            <a:ext cx="6553200" cy="1107996"/>
          </a:xfrm>
          <a:prstGeom prst="rect">
            <a:avLst/>
          </a:prstGeom>
          <a:noFill/>
          <a:ln>
            <a:noFill/>
          </a:ln>
        </p:spPr>
        <p:txBody>
          <a:bodyPr>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spcBef>
                <a:spcPct val="50000"/>
              </a:spcBef>
              <a:defRPr/>
            </a:pPr>
            <a:r>
              <a:rPr lang="en-US" altLang="vi-VN" sz="6600" b="1" dirty="0">
                <a:solidFill>
                  <a:schemeClr val="accent1">
                    <a:lumMod val="50000"/>
                  </a:schemeClr>
                </a:solidFill>
                <a:latin typeface="+mj-lt"/>
                <a:cs typeface="Times New Roman" panose="02020603050405020304" pitchFamily="18" charset="0"/>
              </a:rPr>
              <a:t> - </a:t>
            </a:r>
            <a:r>
              <a:rPr lang="en-US" sz="4800" b="1" dirty="0" err="1">
                <a:latin typeface="+mj-lt"/>
                <a:cs typeface="Arial" charset="0"/>
              </a:rPr>
              <a:t>dằn</a:t>
            </a:r>
            <a:r>
              <a:rPr lang="en-US" sz="4800" b="1" dirty="0">
                <a:latin typeface="+mj-lt"/>
                <a:cs typeface="Arial" charset="0"/>
              </a:rPr>
              <a:t> </a:t>
            </a:r>
            <a:r>
              <a:rPr lang="en-US" sz="4800" b="1" dirty="0" err="1">
                <a:latin typeface="+mj-lt"/>
                <a:cs typeface="Arial" charset="0"/>
              </a:rPr>
              <a:t>vặt</a:t>
            </a:r>
            <a:endParaRPr lang="en-US" sz="4800" b="1" dirty="0">
              <a:latin typeface="+mj-lt"/>
              <a:cs typeface="Arial" charset="0"/>
            </a:endParaRPr>
          </a:p>
        </p:txBody>
      </p:sp>
      <p:sp>
        <p:nvSpPr>
          <p:cNvPr id="36" name="Text Box 27">
            <a:extLst>
              <a:ext uri="{FF2B5EF4-FFF2-40B4-BE49-F238E27FC236}">
                <a16:creationId xmlns:a16="http://schemas.microsoft.com/office/drawing/2014/main" id="{10E6602C-E9E5-4F9F-99DD-1287E43BD705}"/>
              </a:ext>
            </a:extLst>
          </p:cNvPr>
          <p:cNvSpPr txBox="1">
            <a:spLocks noChangeArrowheads="1"/>
          </p:cNvSpPr>
          <p:nvPr/>
        </p:nvSpPr>
        <p:spPr bwMode="auto">
          <a:xfrm>
            <a:off x="7277101" y="3048000"/>
            <a:ext cx="110918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4200" b="1">
                <a:latin typeface="+mj-lt"/>
                <a:cs typeface="Arial" panose="020B0604020202020204" pitchFamily="34" charset="0"/>
              </a:rPr>
              <a:t> Chơi một lúc mới nhớ lời mẹ dặn, em vội chạy một mạch đến cửa hàng mua thuốc rồi mang về nhà.</a:t>
            </a:r>
          </a:p>
        </p:txBody>
      </p:sp>
      <p:sp>
        <p:nvSpPr>
          <p:cNvPr id="37" name="Hộp_Văn_Bản 34">
            <a:extLst>
              <a:ext uri="{FF2B5EF4-FFF2-40B4-BE49-F238E27FC236}">
                <a16:creationId xmlns:a16="http://schemas.microsoft.com/office/drawing/2014/main" id="{D7BCDB93-D1C3-48FB-9113-BB31139FF6BC}"/>
              </a:ext>
            </a:extLst>
          </p:cNvPr>
          <p:cNvSpPr txBox="1">
            <a:spLocks noChangeArrowheads="1"/>
          </p:cNvSpPr>
          <p:nvPr/>
        </p:nvSpPr>
        <p:spPr bwMode="auto">
          <a:xfrm>
            <a:off x="7277101" y="5622133"/>
            <a:ext cx="1040844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4200" b="1">
                <a:latin typeface="+mj-lt"/>
                <a:cs typeface="Arial" panose="020B0604020202020204" pitchFamily="34" charset="0"/>
              </a:rPr>
              <a:t>Mãi sau này, khi đã lớn, em vẫn luôn tự dằn vặt: “Giá mình mua thuốc về kịp thì ông còn sống thêm được ít năm nữa!”</a:t>
            </a:r>
          </a:p>
        </p:txBody>
      </p:sp>
      <p:cxnSp>
        <p:nvCxnSpPr>
          <p:cNvPr id="39" name="Đường kết nối thẳng 37">
            <a:extLst>
              <a:ext uri="{FF2B5EF4-FFF2-40B4-BE49-F238E27FC236}">
                <a16:creationId xmlns:a16="http://schemas.microsoft.com/office/drawing/2014/main" id="{07897E3D-551E-4B3A-A1BB-559D5950517E}"/>
              </a:ext>
            </a:extLst>
          </p:cNvPr>
          <p:cNvCxnSpPr/>
          <p:nvPr/>
        </p:nvCxnSpPr>
        <p:spPr>
          <a:xfrm rot="5400000">
            <a:off x="16724711" y="3930254"/>
            <a:ext cx="571500" cy="1547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Đường kết nối thẳng 43">
            <a:extLst>
              <a:ext uri="{FF2B5EF4-FFF2-40B4-BE49-F238E27FC236}">
                <a16:creationId xmlns:a16="http://schemas.microsoft.com/office/drawing/2014/main" id="{8F622AE4-AF1C-4952-ACE3-23B2BEEA02A2}"/>
              </a:ext>
            </a:extLst>
          </p:cNvPr>
          <p:cNvCxnSpPr/>
          <p:nvPr/>
        </p:nvCxnSpPr>
        <p:spPr>
          <a:xfrm rot="5400000">
            <a:off x="9135666" y="6547247"/>
            <a:ext cx="571500" cy="1547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Đường kết nối thẳng 46">
            <a:extLst>
              <a:ext uri="{FF2B5EF4-FFF2-40B4-BE49-F238E27FC236}">
                <a16:creationId xmlns:a16="http://schemas.microsoft.com/office/drawing/2014/main" id="{EA8718D0-84FA-4A83-8FF1-461483C49967}"/>
              </a:ext>
            </a:extLst>
          </p:cNvPr>
          <p:cNvCxnSpPr/>
          <p:nvPr/>
        </p:nvCxnSpPr>
        <p:spPr>
          <a:xfrm rot="5400000">
            <a:off x="16138923" y="6547247"/>
            <a:ext cx="571500" cy="154781"/>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ox(in)">
                                      <p:cBhvr>
                                        <p:cTn id="46" dur="500"/>
                                        <p:tgtEl>
                                          <p:spTgt spid="3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P spid="17" grpId="0"/>
      <p:bldP spid="19"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2316</Words>
  <Application>Microsoft Office PowerPoint</Application>
  <PresentationFormat>Tùy chỉnh</PresentationFormat>
  <Paragraphs>132</Paragraphs>
  <Slides>25</Slides>
  <Notes>2</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25</vt:i4>
      </vt:variant>
    </vt:vector>
  </HeadingPairs>
  <TitlesOfParts>
    <vt:vector size="34" baseType="lpstr">
      <vt:lpstr>Arial</vt:lpstr>
      <vt:lpstr>Fira Sans Condensed Medium</vt:lpstr>
      <vt:lpstr>.VnTime</vt:lpstr>
      <vt:lpstr>Times New Roman</vt:lpstr>
      <vt:lpstr>zihun35hao-jindianyahei</vt:lpstr>
      <vt:lpstr>Dancing Script Bold</vt:lpstr>
      <vt:lpstr>HP001 4 hàng</vt:lpstr>
      <vt:lpstr>Calibri</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Cảnh giác trước người lạ</dc:title>
  <dc:creator>Thu Thanh Au</dc:creator>
  <cp:lastModifiedBy>Thanh Thư Âu</cp:lastModifiedBy>
  <cp:revision>7</cp:revision>
  <dcterms:created xsi:type="dcterms:W3CDTF">2006-08-16T00:00:00Z</dcterms:created>
  <dcterms:modified xsi:type="dcterms:W3CDTF">2021-10-09T11:06:46Z</dcterms:modified>
  <dc:identifier>DAErv6tFl6I</dc:identifier>
</cp:coreProperties>
</file>