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56" r:id="rId2"/>
    <p:sldId id="346" r:id="rId3"/>
    <p:sldId id="347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5" r:id="rId12"/>
    <p:sldId id="357" r:id="rId13"/>
    <p:sldId id="348" r:id="rId14"/>
    <p:sldId id="349" r:id="rId15"/>
    <p:sldId id="350" r:id="rId16"/>
    <p:sldId id="351" r:id="rId17"/>
    <p:sldId id="352" r:id="rId18"/>
    <p:sldId id="303" r:id="rId19"/>
    <p:sldId id="353" r:id="rId20"/>
    <p:sldId id="354" r:id="rId21"/>
    <p:sldId id="355" r:id="rId22"/>
    <p:sldId id="323" r:id="rId23"/>
    <p:sldId id="327" r:id="rId24"/>
    <p:sldId id="329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24E5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D6017-F619-4EF7-A109-8129F9F3F188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2A7C9-FA3A-4719-915F-C5E744630A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76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8C9D8-DDF2-44BB-ACD9-8A082CC8A143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6426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08D958-6E12-4E84-8D36-329A03D20685}" type="slidenum">
              <a:rPr lang="en-US" altLang="en-US">
                <a:solidFill>
                  <a:srgbClr val="000000"/>
                </a:solidFill>
              </a:rPr>
              <a:pPr/>
              <a:t>5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865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559C84-F1C1-48A8-A2E3-F8BB8A718EFE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36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078547-4508-4779-A516-A30929FB0138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91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7E604E-33F1-4E12-919B-D09740904943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05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xmlns="" id="{54D1D918-780E-47AC-B443-F8C9DAFDBB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xmlns="" id="{72C38719-5FB7-4CC1-9B55-CC93A2254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xmlns="" id="{2C19BE1D-EA7F-48BB-8E78-DCD04506F37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AB5C543-4377-4CEA-A0C6-3DF772A700F7}" type="slidenum">
              <a:rPr lang="en-US" altLang="en-US" sz="1200"/>
              <a:pPr algn="r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5562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051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5812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BA496-AB61-4613-A2D0-C84B00E4CD11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F1A8FA-EC70-46A2-AF8A-86BE8C0762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434711-DF5B-40AB-93E3-69B96B0DD02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5946B56-73A5-4B63-84E4-3AD5B8AC63A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243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4173AA-6087-48B0-8FCC-39270DDE4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FAC1D7-4BF2-4866-90B6-D02EDA4C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FE30E0-9ABA-43B5-ADDC-B8228B4D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7E664EF-1B9C-4958-9B67-0706D16E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94E1B4B-FB0D-43A0-AE04-EF5AA570A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05509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682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095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425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412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110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496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831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725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F8C04-8B5A-46C0-9039-8593346A12F4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3513C-E692-4CDF-9E55-75CBE6EF72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751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3.gif"/><Relationship Id="rId5" Type="http://schemas.openxmlformats.org/officeDocument/2006/relationships/image" Target="../media/image8.jpeg"/><Relationship Id="rId10" Type="http://schemas.openxmlformats.org/officeDocument/2006/relationships/image" Target="../media/image16.gif"/><Relationship Id="rId4" Type="http://schemas.openxmlformats.org/officeDocument/2006/relationships/image" Target="../media/image17.png"/><Relationship Id="rId9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15.gif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21.gif"/><Relationship Id="rId4" Type="http://schemas.openxmlformats.org/officeDocument/2006/relationships/image" Target="../media/image8.jpe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png"/><Relationship Id="rId7" Type="http://schemas.openxmlformats.org/officeDocument/2006/relationships/image" Target="../media/image15.gi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gif"/><Relationship Id="rId5" Type="http://schemas.openxmlformats.org/officeDocument/2006/relationships/image" Target="../media/image10.png"/><Relationship Id="rId10" Type="http://schemas.openxmlformats.org/officeDocument/2006/relationships/image" Target="../media/image16.gif"/><Relationship Id="rId4" Type="http://schemas.openxmlformats.org/officeDocument/2006/relationships/image" Target="../media/image8.jpe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7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13.gif"/><Relationship Id="rId4" Type="http://schemas.openxmlformats.org/officeDocument/2006/relationships/image" Target="../media/image8.jpeg"/><Relationship Id="rId9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469900"/>
            <a:ext cx="105156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TRƯỜNG TIỂU HỌC ĐOÀN KẾT </a:t>
            </a:r>
            <a:endParaRPr lang="en-US" alt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WordArt 169"/>
          <p:cNvSpPr>
            <a:spLocks noChangeArrowheads="1" noChangeShapeType="1" noTextEdit="1"/>
          </p:cNvSpPr>
          <p:nvPr/>
        </p:nvSpPr>
        <p:spPr bwMode="auto">
          <a:xfrm>
            <a:off x="1099930" y="1325216"/>
            <a:ext cx="10058400" cy="2001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10"/>
              </a:avLst>
            </a:prstTxWarp>
          </a:bodyPr>
          <a:lstStyle/>
          <a:p>
            <a:pPr algn="ctr"/>
            <a:r>
              <a:rPr lang="en-US" sz="14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TOÁN LỚP 3</a:t>
            </a:r>
          </a:p>
          <a:p>
            <a:pPr algn="ctr"/>
            <a:endParaRPr lang="en-US" sz="1400" b="1" kern="10" dirty="0" smtClean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4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TIẾT 37 </a:t>
            </a:r>
            <a:endParaRPr lang="en-US" sz="14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13" descr="BERRIE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900"/>
            <a:ext cx="17780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2">
            <a:extLst>
              <a:ext uri="{FF2B5EF4-FFF2-40B4-BE49-F238E27FC236}">
                <a16:creationId xmlns="" xmlns:a16="http://schemas.microsoft.com/office/drawing/2014/main" id="{AC9C7898-0EB2-45A2-86DF-567E9C827659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6000768"/>
            <a:ext cx="9855200" cy="628632"/>
            <a:chOff x="-192" y="3393"/>
            <a:chExt cx="5952" cy="927"/>
          </a:xfrm>
        </p:grpSpPr>
        <p:pic>
          <p:nvPicPr>
            <p:cNvPr id="10" name="Picture 3" descr="FLOWERS5">
              <a:extLst>
                <a:ext uri="{FF2B5EF4-FFF2-40B4-BE49-F238E27FC236}">
                  <a16:creationId xmlns="" xmlns:a16="http://schemas.microsoft.com/office/drawing/2014/main" id="{A188C37A-D193-41A1-87B0-8D8C781E1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FLOWERS5">
              <a:extLst>
                <a:ext uri="{FF2B5EF4-FFF2-40B4-BE49-F238E27FC236}">
                  <a16:creationId xmlns="" xmlns:a16="http://schemas.microsoft.com/office/drawing/2014/main" id="{8EEB4C0B-9882-4965-996C-64262076ED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FLOWERS5">
              <a:extLst>
                <a:ext uri="{FF2B5EF4-FFF2-40B4-BE49-F238E27FC236}">
                  <a16:creationId xmlns="" xmlns:a16="http://schemas.microsoft.com/office/drawing/2014/main" id="{7AC2A953-62F9-48DC-9449-561304494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FLOWERS5">
              <a:extLst>
                <a:ext uri="{FF2B5EF4-FFF2-40B4-BE49-F238E27FC236}">
                  <a16:creationId xmlns="" xmlns:a16="http://schemas.microsoft.com/office/drawing/2014/main" id="{7D43F606-FCA7-4A29-B59A-F594479E0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FLOWERS5">
              <a:extLst>
                <a:ext uri="{FF2B5EF4-FFF2-40B4-BE49-F238E27FC236}">
                  <a16:creationId xmlns="" xmlns:a16="http://schemas.microsoft.com/office/drawing/2014/main" id="{96C4A423-D57F-4C49-A764-A2D70AF5A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FLOWERS5">
              <a:extLst>
                <a:ext uri="{FF2B5EF4-FFF2-40B4-BE49-F238E27FC236}">
                  <a16:creationId xmlns="" xmlns:a16="http://schemas.microsoft.com/office/drawing/2014/main" id="{6191A2C0-A64D-487F-96B1-6F0627783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图片 11269" descr="25">
            <a:extLst>
              <a:ext uri="{FF2B5EF4-FFF2-40B4-BE49-F238E27FC236}">
                <a16:creationId xmlns="" xmlns:a16="http://schemas.microsoft.com/office/drawing/2014/main" id="{FDF1BD57-6776-4AB8-83AA-471D3A67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2" y="4165600"/>
            <a:ext cx="677068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66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6850" y="0"/>
            <a:ext cx="925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54366"/>
            <a:ext cx="6858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9987" y="2057202"/>
            <a:ext cx="685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4" y="4136231"/>
            <a:ext cx="600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:\Users\ADMIN\Desktop\Doreamon cau ca\largemouth_bass_swimming_hg_clr1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8053" y="4582120"/>
            <a:ext cx="1054894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Doreamon cau ca\animated-emperor-fish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390901"/>
            <a:ext cx="771525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1265" y="1750427"/>
            <a:ext cx="883444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5999" y="-113313"/>
            <a:ext cx="5186325" cy="950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5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5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5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!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83951E-6 L 1.12708 0.00339 " pathEditMode="relative" rAng="0" ptsTypes="AA">
                                      <p:cBhvr>
                                        <p:cTn id="18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0.02253 L 1.16667 0.0071 " pathEditMode="relative" rAng="0" ptsTypes="AA">
                                      <p:cBhvr>
                                        <p:cTn id="20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6B32E0-F3EC-47C2-80A3-2EBB2098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1042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58E2C7-C2FC-41ED-A3C2-B2F9B8BE306A}"/>
              </a:ext>
            </a:extLst>
          </p:cNvPr>
          <p:cNvSpPr txBox="1"/>
          <p:nvPr/>
        </p:nvSpPr>
        <p:spPr>
          <a:xfrm>
            <a:off x="2571904" y="635001"/>
            <a:ext cx="6965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9">
            <a:extLst>
              <a:ext uri="{FF2B5EF4-FFF2-40B4-BE49-F238E27FC236}">
                <a16:creationId xmlns:a16="http://schemas.microsoft.com/office/drawing/2014/main" xmlns="" id="{43127401-636F-407F-9838-1497DCA10C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2160" y="1739900"/>
            <a:ext cx="10901680" cy="51790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pattFill prst="pct60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 </a:t>
            </a:r>
            <a:r>
              <a:rPr lang="en-US" sz="3600" b="1" kern="10" dirty="0" err="1">
                <a:ln w="9525">
                  <a:pattFill prst="pct60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0" dirty="0">
                <a:ln w="9525">
                  <a:pattFill prst="pct60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9525">
                  <a:pattFill prst="pct60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600" b="1" kern="10" dirty="0">
              <a:ln w="9525">
                <a:pattFill prst="pct60">
                  <a:fgClr>
                    <a:schemeClr val="tx1"/>
                  </a:fgClr>
                  <a:bgClr>
                    <a:srgbClr val="FFFFFF"/>
                  </a:bgClr>
                </a:patt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8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914400" y="673100"/>
            <a:ext cx="10363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 CẦU CẦN ĐẠT: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hµnh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lËp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b¶ng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nh©n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8 vµ HTL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b¶ng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nh©n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8. 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b¶ng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nh©n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8 ®Ó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gi¶i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to¸n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b»ng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mét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phÐp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tÝnh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nh©n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thùc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hµnh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®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Õm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thªm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.VnTime" pitchFamily="34" charset="0"/>
                <a:ea typeface="Times New Roman" pitchFamily="18" charset="0"/>
                <a:cs typeface="Times New Roman" pitchFamily="18" charset="0"/>
              </a:rPr>
              <a:t> 8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cơ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triển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quyết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vấn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thích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rèn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kiên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trì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cẩn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thận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toán</a:t>
            </a: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vi-VN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0F3C4B-C4A9-4398-9A0D-F9B46B898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1042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9438AC39-780F-477E-A898-48B79BBC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727200"/>
            <a:ext cx="9518705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1; Lập bảng nhân 8</a:t>
            </a:r>
            <a:endParaRPr lang="en-US" alt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89"/>
          <p:cNvGrpSpPr>
            <a:grpSpLocks/>
          </p:cNvGrpSpPr>
          <p:nvPr/>
        </p:nvGrpSpPr>
        <p:grpSpPr bwMode="auto">
          <a:xfrm>
            <a:off x="266700" y="3111500"/>
            <a:ext cx="5359400" cy="977900"/>
            <a:chOff x="-240" y="4560"/>
            <a:chExt cx="4320" cy="624"/>
          </a:xfrm>
        </p:grpSpPr>
        <p:sp>
          <p:nvSpPr>
            <p:cNvPr id="26" name="Rectangle 90"/>
            <p:cNvSpPr>
              <a:spLocks noChangeArrowheads="1"/>
            </p:cNvSpPr>
            <p:nvPr/>
          </p:nvSpPr>
          <p:spPr bwMode="auto">
            <a:xfrm>
              <a:off x="-240" y="4560"/>
              <a:ext cx="4320" cy="624"/>
            </a:xfrm>
            <a:prstGeom prst="rect">
              <a:avLst/>
            </a:prstGeom>
            <a:gradFill rotWithShape="1">
              <a:gsLst>
                <a:gs pos="0">
                  <a:srgbClr val="525252"/>
                </a:gs>
                <a:gs pos="50000">
                  <a:srgbClr val="B2B2B2"/>
                </a:gs>
                <a:gs pos="100000">
                  <a:srgbClr val="525252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vi-VN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27" name="Oval 91"/>
            <p:cNvSpPr>
              <a:spLocks noChangeArrowheads="1"/>
            </p:cNvSpPr>
            <p:nvPr/>
          </p:nvSpPr>
          <p:spPr bwMode="auto">
            <a:xfrm>
              <a:off x="-14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 altLang="en-US">
                <a:solidFill>
                  <a:srgbClr val="0070C0"/>
                </a:solidFill>
              </a:endParaRPr>
            </a:p>
          </p:txBody>
        </p:sp>
        <p:sp>
          <p:nvSpPr>
            <p:cNvPr id="28" name="Oval 92"/>
            <p:cNvSpPr>
              <a:spLocks noChangeArrowheads="1"/>
            </p:cNvSpPr>
            <p:nvPr/>
          </p:nvSpPr>
          <p:spPr bwMode="auto">
            <a:xfrm>
              <a:off x="355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 altLang="en-US">
                <a:solidFill>
                  <a:srgbClr val="0070C0"/>
                </a:solidFill>
              </a:endParaRPr>
            </a:p>
          </p:txBody>
        </p:sp>
        <p:sp>
          <p:nvSpPr>
            <p:cNvPr id="29" name="Oval 93"/>
            <p:cNvSpPr>
              <a:spLocks noChangeArrowheads="1"/>
            </p:cNvSpPr>
            <p:nvPr/>
          </p:nvSpPr>
          <p:spPr bwMode="auto">
            <a:xfrm>
              <a:off x="302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 altLang="en-US">
                <a:solidFill>
                  <a:srgbClr val="0070C0"/>
                </a:solidFill>
              </a:endParaRPr>
            </a:p>
          </p:txBody>
        </p:sp>
        <p:sp>
          <p:nvSpPr>
            <p:cNvPr id="30" name="Oval 94"/>
            <p:cNvSpPr>
              <a:spLocks noChangeArrowheads="1"/>
            </p:cNvSpPr>
            <p:nvPr/>
          </p:nvSpPr>
          <p:spPr bwMode="auto">
            <a:xfrm>
              <a:off x="384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 altLang="en-US">
                <a:solidFill>
                  <a:srgbClr val="0070C0"/>
                </a:solidFill>
              </a:endParaRPr>
            </a:p>
          </p:txBody>
        </p:sp>
        <p:sp>
          <p:nvSpPr>
            <p:cNvPr id="31" name="Oval 95"/>
            <p:cNvSpPr>
              <a:spLocks noChangeArrowheads="1"/>
            </p:cNvSpPr>
            <p:nvPr/>
          </p:nvSpPr>
          <p:spPr bwMode="auto">
            <a:xfrm>
              <a:off x="912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 altLang="en-US">
                <a:solidFill>
                  <a:srgbClr val="0070C0"/>
                </a:solidFill>
              </a:endParaRPr>
            </a:p>
          </p:txBody>
        </p:sp>
        <p:sp>
          <p:nvSpPr>
            <p:cNvPr id="32" name="Oval 96"/>
            <p:cNvSpPr>
              <a:spLocks noChangeArrowheads="1"/>
            </p:cNvSpPr>
            <p:nvPr/>
          </p:nvSpPr>
          <p:spPr bwMode="auto">
            <a:xfrm>
              <a:off x="1440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 altLang="en-US">
                <a:solidFill>
                  <a:srgbClr val="0070C0"/>
                </a:solidFill>
              </a:endParaRPr>
            </a:p>
          </p:txBody>
        </p:sp>
        <p:sp>
          <p:nvSpPr>
            <p:cNvPr id="33" name="Oval 97"/>
            <p:cNvSpPr>
              <a:spLocks noChangeArrowheads="1"/>
            </p:cNvSpPr>
            <p:nvPr/>
          </p:nvSpPr>
          <p:spPr bwMode="auto">
            <a:xfrm>
              <a:off x="1968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 altLang="en-US">
                <a:solidFill>
                  <a:srgbClr val="0070C0"/>
                </a:solidFill>
              </a:endParaRPr>
            </a:p>
          </p:txBody>
        </p:sp>
        <p:sp>
          <p:nvSpPr>
            <p:cNvPr id="34" name="Oval 98"/>
            <p:cNvSpPr>
              <a:spLocks noChangeArrowheads="1"/>
            </p:cNvSpPr>
            <p:nvPr/>
          </p:nvSpPr>
          <p:spPr bwMode="auto">
            <a:xfrm>
              <a:off x="2496" y="4656"/>
              <a:ext cx="432" cy="43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35" name="AutoShape 2"/>
          <p:cNvSpPr>
            <a:spLocks/>
          </p:cNvSpPr>
          <p:nvPr/>
        </p:nvSpPr>
        <p:spPr bwMode="auto">
          <a:xfrm>
            <a:off x="5740400" y="3098800"/>
            <a:ext cx="355600" cy="1117600"/>
          </a:xfrm>
          <a:prstGeom prst="rightBrace">
            <a:avLst>
              <a:gd name="adj1" fmla="val 41575"/>
              <a:gd name="adj2" fmla="val 46087"/>
            </a:avLst>
          </a:prstGeom>
          <a:solidFill>
            <a:schemeClr val="tx1"/>
          </a:solidFill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 altLang="en-US"/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6311900" y="2933701"/>
            <a:ext cx="355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8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lấy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1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lần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8953500" y="2946400"/>
            <a:ext cx="248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ta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6108700" y="3619500"/>
            <a:ext cx="3746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8 x 1 = 8</a:t>
            </a: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3835400" y="469900"/>
            <a:ext cx="462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 dirty="0" err="1" smtClean="0">
                <a:solidFill>
                  <a:schemeClr val="bg1"/>
                </a:solidFill>
                <a:latin typeface="Times New Roman" pitchFamily="18" charset="0"/>
              </a:rPr>
              <a:t>Toán</a:t>
            </a:r>
            <a:endParaRPr lang="en-US" altLang="en-US" sz="2400" b="1" u="sng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1" name="WordArt 169"/>
          <p:cNvSpPr>
            <a:spLocks noChangeArrowheads="1" noChangeShapeType="1" noTextEdit="1"/>
          </p:cNvSpPr>
          <p:nvPr/>
        </p:nvSpPr>
        <p:spPr bwMode="auto">
          <a:xfrm>
            <a:off x="2971800" y="825500"/>
            <a:ext cx="5130800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     </a:t>
            </a:r>
            <a:r>
              <a:rPr lang="en-US" sz="14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Bảng</a:t>
            </a:r>
            <a:r>
              <a:rPr lang="en-US" sz="14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lang="en-US" sz="14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nhân</a:t>
            </a:r>
            <a:r>
              <a:rPr lang="en-US" sz="14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xmlns="" val="31344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8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131140-2766-4FAE-824D-1F87DF94E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1042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A6901A1-DA1C-4E5C-9072-8A1A51FA9BDE}"/>
              </a:ext>
            </a:extLst>
          </p:cNvPr>
          <p:cNvGrpSpPr/>
          <p:nvPr/>
        </p:nvGrpSpPr>
        <p:grpSpPr>
          <a:xfrm>
            <a:off x="114959" y="2975934"/>
            <a:ext cx="5646445" cy="962094"/>
            <a:chOff x="1171498" y="3139875"/>
            <a:chExt cx="5646445" cy="9620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47C76D1-3DFF-4A41-8FAB-B06F95287524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11" name="Rectangle 17">
                <a:extLst>
                  <a:ext uri="{FF2B5EF4-FFF2-40B4-BE49-F238E27FC236}">
                    <a16:creationId xmlns:a16="http://schemas.microsoft.com/office/drawing/2014/main" xmlns="" id="{67E98764-B2B0-4583-85B0-9FA15FFFC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/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xmlns="" id="{F07428D1-798A-4030-B762-AC0014B7E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3" name="Oval 18">
                <a:extLst>
                  <a:ext uri="{FF2B5EF4-FFF2-40B4-BE49-F238E27FC236}">
                    <a16:creationId xmlns:a16="http://schemas.microsoft.com/office/drawing/2014/main" xmlns="" id="{86678497-DFF3-4550-A080-50550868F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4" name="Oval 18">
                <a:extLst>
                  <a:ext uri="{FF2B5EF4-FFF2-40B4-BE49-F238E27FC236}">
                    <a16:creationId xmlns:a16="http://schemas.microsoft.com/office/drawing/2014/main" xmlns="" id="{DCAF7DBF-382E-4F33-856C-C1DB90DB6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5" name="Oval 18">
                <a:extLst>
                  <a:ext uri="{FF2B5EF4-FFF2-40B4-BE49-F238E27FC236}">
                    <a16:creationId xmlns:a16="http://schemas.microsoft.com/office/drawing/2014/main" xmlns="" id="{92233723-216C-4F49-A689-9837E298E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xmlns="" id="{0F3347BC-D0B6-4C21-A7FB-7322E1D0A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7" name="Oval 18">
                <a:extLst>
                  <a:ext uri="{FF2B5EF4-FFF2-40B4-BE49-F238E27FC236}">
                    <a16:creationId xmlns:a16="http://schemas.microsoft.com/office/drawing/2014/main" xmlns="" id="{F1F15761-ABC1-4B05-8DE9-8EECD1EF9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8" name="Oval 18">
                <a:extLst>
                  <a:ext uri="{FF2B5EF4-FFF2-40B4-BE49-F238E27FC236}">
                    <a16:creationId xmlns:a16="http://schemas.microsoft.com/office/drawing/2014/main" xmlns="" id="{FA9C2BC4-F387-4CF3-97FD-18D4F3CBB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10" name="Oval 18">
              <a:extLst>
                <a:ext uri="{FF2B5EF4-FFF2-40B4-BE49-F238E27FC236}">
                  <a16:creationId xmlns:a16="http://schemas.microsoft.com/office/drawing/2014/main" xmlns="" id="{3D43A4AC-33B2-44AB-9B4D-2C0201001B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483F0D4-BC5D-4345-84E3-980B3F90465A}"/>
              </a:ext>
            </a:extLst>
          </p:cNvPr>
          <p:cNvGrpSpPr/>
          <p:nvPr/>
        </p:nvGrpSpPr>
        <p:grpSpPr>
          <a:xfrm>
            <a:off x="114959" y="4234573"/>
            <a:ext cx="5646445" cy="962094"/>
            <a:chOff x="1171498" y="3139875"/>
            <a:chExt cx="5646445" cy="96209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A5489D6-580C-4BDB-BAA7-9CC988B9AA5D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22" name="Rectangle 17">
                <a:extLst>
                  <a:ext uri="{FF2B5EF4-FFF2-40B4-BE49-F238E27FC236}">
                    <a16:creationId xmlns:a16="http://schemas.microsoft.com/office/drawing/2014/main" xmlns="" id="{7F02B8F0-8CBD-4F79-A423-DEC7DACF8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 dirty="0"/>
              </a:p>
            </p:txBody>
          </p:sp>
          <p:sp>
            <p:nvSpPr>
              <p:cNvPr id="23" name="Oval 18">
                <a:extLst>
                  <a:ext uri="{FF2B5EF4-FFF2-40B4-BE49-F238E27FC236}">
                    <a16:creationId xmlns:a16="http://schemas.microsoft.com/office/drawing/2014/main" xmlns="" id="{2B45647E-B12A-4665-B208-1EE318D83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xmlns="" id="{A168A258-23D1-4BA6-BA0B-FFD9DAD0A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xmlns="" id="{B9E4E236-DE2F-42F6-B5CB-E66520F614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xmlns="" id="{A5F9DB7A-8048-4188-89FD-4AF0A9515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7" name="Oval 18">
                <a:extLst>
                  <a:ext uri="{FF2B5EF4-FFF2-40B4-BE49-F238E27FC236}">
                    <a16:creationId xmlns:a16="http://schemas.microsoft.com/office/drawing/2014/main" xmlns="" id="{05F627D3-2D75-41D7-A5AB-6426ED80B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xmlns="" id="{8C0272F5-905D-49FE-85CF-3225BC422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xmlns="" id="{60513322-5940-407A-8E39-3F0013D74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21" name="Oval 18">
              <a:extLst>
                <a:ext uri="{FF2B5EF4-FFF2-40B4-BE49-F238E27FC236}">
                  <a16:creationId xmlns:a16="http://schemas.microsoft.com/office/drawing/2014/main" xmlns="" id="{CA668B97-2804-428D-A850-6B1A051D88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sp>
        <p:nvSpPr>
          <p:cNvPr id="30" name="AutoShape 20">
            <a:extLst>
              <a:ext uri="{FF2B5EF4-FFF2-40B4-BE49-F238E27FC236}">
                <a16:creationId xmlns:a16="http://schemas.microsoft.com/office/drawing/2014/main" xmlns="" id="{86F94501-5A5E-4B78-8969-D88283229D97}"/>
              </a:ext>
            </a:extLst>
          </p:cNvPr>
          <p:cNvSpPr>
            <a:spLocks/>
          </p:cNvSpPr>
          <p:nvPr/>
        </p:nvSpPr>
        <p:spPr bwMode="auto">
          <a:xfrm>
            <a:off x="5844703" y="2975933"/>
            <a:ext cx="119217" cy="2209857"/>
          </a:xfrm>
          <a:prstGeom prst="rightBrace">
            <a:avLst>
              <a:gd name="adj1" fmla="val 116667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EE3AF49-E2A4-4694-A240-31998D43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783" y="2831460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được lấy 2 lần, ta có: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FE96325-18B9-481A-94BE-3F453C7605E0}"/>
              </a:ext>
            </a:extLst>
          </p:cNvPr>
          <p:cNvSpPr/>
          <p:nvPr/>
        </p:nvSpPr>
        <p:spPr>
          <a:xfrm>
            <a:off x="6461760" y="3632028"/>
            <a:ext cx="280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vi-VN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=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2142567-0377-4FBE-B733-064A87123D94}"/>
              </a:ext>
            </a:extLst>
          </p:cNvPr>
          <p:cNvSpPr/>
          <p:nvPr/>
        </p:nvSpPr>
        <p:spPr>
          <a:xfrm>
            <a:off x="8503494" y="3601547"/>
            <a:ext cx="2906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+ 8 =</a:t>
            </a:r>
            <a:r>
              <a:rPr lang="vi-VN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3011577-DCB1-412A-93C7-363567F8F5FB}"/>
              </a:ext>
            </a:extLst>
          </p:cNvPr>
          <p:cNvSpPr/>
          <p:nvPr/>
        </p:nvSpPr>
        <p:spPr>
          <a:xfrm>
            <a:off x="6779050" y="4263008"/>
            <a:ext cx="4902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 :     8 </a:t>
            </a:r>
            <a:r>
              <a:rPr lang="vi-VN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= 16</a:t>
            </a:r>
          </a:p>
        </p:txBody>
      </p:sp>
    </p:spTree>
    <p:extLst>
      <p:ext uri="{BB962C8B-B14F-4D97-AF65-F5344CB8AC3E}">
        <p14:creationId xmlns:p14="http://schemas.microsoft.com/office/powerpoint/2010/main" xmlns="" val="193969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6F74E6-DA3D-4B3A-A80C-9089874C1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183" y="-482600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B4040E9-B123-4F2E-99A3-7C47283508CA}"/>
              </a:ext>
            </a:extLst>
          </p:cNvPr>
          <p:cNvGrpSpPr/>
          <p:nvPr/>
        </p:nvGrpSpPr>
        <p:grpSpPr>
          <a:xfrm>
            <a:off x="114959" y="1524000"/>
            <a:ext cx="5646445" cy="1016000"/>
            <a:chOff x="1171498" y="3139875"/>
            <a:chExt cx="5646445" cy="9620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E208075-B04F-4926-B2D3-1EA7D13529FD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12" name="Rectangle 17">
                <a:extLst>
                  <a:ext uri="{FF2B5EF4-FFF2-40B4-BE49-F238E27FC236}">
                    <a16:creationId xmlns:a16="http://schemas.microsoft.com/office/drawing/2014/main" xmlns="" id="{D4749E25-B35D-45A9-99EB-A7DAD5515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/>
              </a:p>
            </p:txBody>
          </p:sp>
          <p:sp>
            <p:nvSpPr>
              <p:cNvPr id="13" name="Oval 18">
                <a:extLst>
                  <a:ext uri="{FF2B5EF4-FFF2-40B4-BE49-F238E27FC236}">
                    <a16:creationId xmlns:a16="http://schemas.microsoft.com/office/drawing/2014/main" xmlns="" id="{8AEFB76B-78AD-492F-B9D1-4D1F08A63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4" name="Oval 18">
                <a:extLst>
                  <a:ext uri="{FF2B5EF4-FFF2-40B4-BE49-F238E27FC236}">
                    <a16:creationId xmlns:a16="http://schemas.microsoft.com/office/drawing/2014/main" xmlns="" id="{BE178C51-C180-468B-9D05-9C774F212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5" name="Oval 18">
                <a:extLst>
                  <a:ext uri="{FF2B5EF4-FFF2-40B4-BE49-F238E27FC236}">
                    <a16:creationId xmlns:a16="http://schemas.microsoft.com/office/drawing/2014/main" xmlns="" id="{7EAE1134-1C9F-4205-ADFB-E12F566F7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xmlns="" id="{A3CCF087-A283-4A44-9D69-31A475BC6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7" name="Oval 18">
                <a:extLst>
                  <a:ext uri="{FF2B5EF4-FFF2-40B4-BE49-F238E27FC236}">
                    <a16:creationId xmlns:a16="http://schemas.microsoft.com/office/drawing/2014/main" xmlns="" id="{9127672B-C250-45D1-9E74-467DD4664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8" name="Oval 18">
                <a:extLst>
                  <a:ext uri="{FF2B5EF4-FFF2-40B4-BE49-F238E27FC236}">
                    <a16:creationId xmlns:a16="http://schemas.microsoft.com/office/drawing/2014/main" xmlns="" id="{F23E6E88-A62C-4355-8D4D-3C7C626A2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D633FD86-E8DC-4113-9C56-1C32BBC4B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11" name="Oval 18">
              <a:extLst>
                <a:ext uri="{FF2B5EF4-FFF2-40B4-BE49-F238E27FC236}">
                  <a16:creationId xmlns:a16="http://schemas.microsoft.com/office/drawing/2014/main" xmlns="" id="{C8DDA4B6-7024-4832-BA2C-F3B1627087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F1834C6-B0A5-4CF7-9A7A-150C2C0D03EE}"/>
              </a:ext>
            </a:extLst>
          </p:cNvPr>
          <p:cNvGrpSpPr/>
          <p:nvPr/>
        </p:nvGrpSpPr>
        <p:grpSpPr>
          <a:xfrm>
            <a:off x="151353" y="2794000"/>
            <a:ext cx="5646445" cy="914400"/>
            <a:chOff x="1171498" y="3139875"/>
            <a:chExt cx="5646445" cy="96209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57CA7E6F-F637-4750-9624-141237EF74C3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23" name="Rectangle 17">
                <a:extLst>
                  <a:ext uri="{FF2B5EF4-FFF2-40B4-BE49-F238E27FC236}">
                    <a16:creationId xmlns:a16="http://schemas.microsoft.com/office/drawing/2014/main" xmlns="" id="{46FA875D-1688-45A5-80E9-C55198102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/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xmlns="" id="{5F8BEA66-A5BA-4EBD-AB79-666C4CC64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xmlns="" id="{EB9300B3-6332-451F-8838-EB7BBAD34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xmlns="" id="{97F7DE9F-C427-438F-B72F-D8D15BE0C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7" name="Oval 18">
                <a:extLst>
                  <a:ext uri="{FF2B5EF4-FFF2-40B4-BE49-F238E27FC236}">
                    <a16:creationId xmlns:a16="http://schemas.microsoft.com/office/drawing/2014/main" xmlns="" id="{DCCA0A80-15BB-4E59-AADA-B1E3D68AD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:a16="http://schemas.microsoft.com/office/drawing/2014/main" xmlns="" id="{771AE902-FFCA-4D0E-BEBE-111773C7C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xmlns="" id="{580F27FF-427F-4A17-9371-9D4E1392B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30" name="Oval 18">
                <a:extLst>
                  <a:ext uri="{FF2B5EF4-FFF2-40B4-BE49-F238E27FC236}">
                    <a16:creationId xmlns:a16="http://schemas.microsoft.com/office/drawing/2014/main" xmlns="" id="{79F0B845-C987-46CD-B752-C24B9E3D1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22" name="Oval 18">
              <a:extLst>
                <a:ext uri="{FF2B5EF4-FFF2-40B4-BE49-F238E27FC236}">
                  <a16:creationId xmlns:a16="http://schemas.microsoft.com/office/drawing/2014/main" xmlns="" id="{98632C78-AD69-4ADF-9ED7-1ECC3CC671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44A9852-FAA0-4B28-B416-FE5B2A7A48A2}"/>
              </a:ext>
            </a:extLst>
          </p:cNvPr>
          <p:cNvGrpSpPr/>
          <p:nvPr/>
        </p:nvGrpSpPr>
        <p:grpSpPr>
          <a:xfrm>
            <a:off x="151354" y="3898901"/>
            <a:ext cx="5646445" cy="838200"/>
            <a:chOff x="1171498" y="3139875"/>
            <a:chExt cx="5646445" cy="9620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C18A3D79-C319-42DD-BAD8-0F4993586447}"/>
                </a:ext>
              </a:extLst>
            </p:cNvPr>
            <p:cNvGrpSpPr/>
            <p:nvPr/>
          </p:nvGrpSpPr>
          <p:grpSpPr>
            <a:xfrm>
              <a:off x="1171498" y="3139875"/>
              <a:ext cx="5646445" cy="962094"/>
              <a:chOff x="2350682" y="1779652"/>
              <a:chExt cx="5646445" cy="962094"/>
            </a:xfrm>
          </p:grpSpPr>
          <p:sp>
            <p:nvSpPr>
              <p:cNvPr id="34" name="Rectangle 17">
                <a:extLst>
                  <a:ext uri="{FF2B5EF4-FFF2-40B4-BE49-F238E27FC236}">
                    <a16:creationId xmlns:a16="http://schemas.microsoft.com/office/drawing/2014/main" xmlns="" id="{2F708B4A-4389-4F7B-810E-1C4C06EAB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692858" y="-562524"/>
                <a:ext cx="962094" cy="564644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000" baseline="-25000" dirty="0"/>
              </a:p>
            </p:txBody>
          </p:sp>
          <p:sp>
            <p:nvSpPr>
              <p:cNvPr id="35" name="Oval 18">
                <a:extLst>
                  <a:ext uri="{FF2B5EF4-FFF2-40B4-BE49-F238E27FC236}">
                    <a16:creationId xmlns:a16="http://schemas.microsoft.com/office/drawing/2014/main" xmlns="" id="{DD16F4C0-4A07-44EA-BBFA-599881DAF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7295230" y="1999134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36" name="Oval 18">
                <a:extLst>
                  <a:ext uri="{FF2B5EF4-FFF2-40B4-BE49-F238E27FC236}">
                    <a16:creationId xmlns:a16="http://schemas.microsoft.com/office/drawing/2014/main" xmlns="" id="{2E708A87-BDA2-43E5-B787-760ED95BA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586577" y="200050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xmlns="" id="{9659348F-A3AF-4A5F-A008-A2E86658B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71518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38" name="Oval 18">
                <a:extLst>
                  <a:ext uri="{FF2B5EF4-FFF2-40B4-BE49-F238E27FC236}">
                    <a16:creationId xmlns:a16="http://schemas.microsoft.com/office/drawing/2014/main" xmlns="" id="{35B55940-8A51-4D2D-A90D-7F2DF644B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777295" y="1999139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39" name="Oval 18">
                <a:extLst>
                  <a:ext uri="{FF2B5EF4-FFF2-40B4-BE49-F238E27FC236}">
                    <a16:creationId xmlns:a16="http://schemas.microsoft.com/office/drawing/2014/main" xmlns="" id="{F75B905E-27C9-4B37-9AA1-77C068B51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165740" y="1999137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40" name="Oval 18">
                <a:extLst>
                  <a:ext uri="{FF2B5EF4-FFF2-40B4-BE49-F238E27FC236}">
                    <a16:creationId xmlns:a16="http://schemas.microsoft.com/office/drawing/2014/main" xmlns="" id="{9D7E9FE9-58A7-4C2B-91BE-E787685F4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083072" y="198810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/>
              </a:p>
            </p:txBody>
          </p:sp>
          <p:sp>
            <p:nvSpPr>
              <p:cNvPr id="41" name="Oval 18">
                <a:extLst>
                  <a:ext uri="{FF2B5EF4-FFF2-40B4-BE49-F238E27FC236}">
                    <a16:creationId xmlns:a16="http://schemas.microsoft.com/office/drawing/2014/main" xmlns="" id="{09765759-9143-40D9-9F96-9080EE63F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01361" y="1970471"/>
                <a:ext cx="600173" cy="57160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.VnTime" panose="020B7200000000000000" pitchFamily="34" charset="0"/>
                  </a:defRPr>
                </a:lvl9pPr>
              </a:lstStyle>
              <a:p>
                <a:pPr eaLnBrk="1" hangingPunct="1"/>
                <a:endParaRPr lang="en-US" altLang="en-US" sz="4400" baseline="-25000" dirty="0"/>
              </a:p>
            </p:txBody>
          </p:sp>
        </p:grpSp>
        <p:sp>
          <p:nvSpPr>
            <p:cNvPr id="33" name="Oval 18">
              <a:extLst>
                <a:ext uri="{FF2B5EF4-FFF2-40B4-BE49-F238E27FC236}">
                  <a16:creationId xmlns:a16="http://schemas.microsoft.com/office/drawing/2014/main" xmlns="" id="{9A845EE9-61CD-4DCC-8D46-0860027932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73990" y="3359358"/>
              <a:ext cx="600173" cy="571608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FF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4400" baseline="-25000"/>
            </a:p>
          </p:txBody>
        </p:sp>
      </p:grpSp>
      <p:sp>
        <p:nvSpPr>
          <p:cNvPr id="42" name="AutoShape 20">
            <a:extLst>
              <a:ext uri="{FF2B5EF4-FFF2-40B4-BE49-F238E27FC236}">
                <a16:creationId xmlns:a16="http://schemas.microsoft.com/office/drawing/2014/main" xmlns="" id="{92AC366D-2EA4-4004-979D-A318D2F98599}"/>
              </a:ext>
            </a:extLst>
          </p:cNvPr>
          <p:cNvSpPr>
            <a:spLocks/>
          </p:cNvSpPr>
          <p:nvPr/>
        </p:nvSpPr>
        <p:spPr bwMode="auto">
          <a:xfrm>
            <a:off x="5889932" y="1397000"/>
            <a:ext cx="318411" cy="3975107"/>
          </a:xfrm>
          <a:prstGeom prst="rightBrace">
            <a:avLst>
              <a:gd name="adj1" fmla="val 116667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4E40301-DFCC-484E-935C-FE311A048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854" y="1803400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được lấy 3 lần, ta có: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833E3DB-021E-4707-AD29-62901A65E973}"/>
              </a:ext>
            </a:extLst>
          </p:cNvPr>
          <p:cNvSpPr/>
          <p:nvPr/>
        </p:nvSpPr>
        <p:spPr>
          <a:xfrm>
            <a:off x="6440732" y="2717800"/>
            <a:ext cx="2134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vi-VN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=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EBA3580-0DAD-4401-8AC0-BFDCA80FB7F9}"/>
              </a:ext>
            </a:extLst>
          </p:cNvPr>
          <p:cNvSpPr/>
          <p:nvPr/>
        </p:nvSpPr>
        <p:spPr>
          <a:xfrm>
            <a:off x="7975600" y="2679700"/>
            <a:ext cx="4000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+ 8 + 8 =</a:t>
            </a:r>
            <a:r>
              <a:rPr lang="vi-VN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0B8095A-35D5-4F7D-919F-854710BF44AB}"/>
              </a:ext>
            </a:extLst>
          </p:cNvPr>
          <p:cNvSpPr/>
          <p:nvPr/>
        </p:nvSpPr>
        <p:spPr>
          <a:xfrm>
            <a:off x="6269465" y="3543300"/>
            <a:ext cx="5922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Vậy:           8 </a:t>
            </a:r>
            <a:r>
              <a:rPr lang="vi-VN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= 24</a:t>
            </a:r>
          </a:p>
        </p:txBody>
      </p:sp>
    </p:spTree>
    <p:extLst>
      <p:ext uri="{BB962C8B-B14F-4D97-AF65-F5344CB8AC3E}">
        <p14:creationId xmlns:p14="http://schemas.microsoft.com/office/powerpoint/2010/main" xmlns="" val="92904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8F963A-639F-4F8F-8250-E96D45EC0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">
            <a:extLst>
              <a:ext uri="{FF2B5EF4-FFF2-40B4-BE49-F238E27FC236}">
                <a16:creationId xmlns:a16="http://schemas.microsoft.com/office/drawing/2014/main" xmlns="" id="{349CFDBD-074A-445C-9480-C7B293F1F018}"/>
              </a:ext>
            </a:extLst>
          </p:cNvPr>
          <p:cNvGrpSpPr>
            <a:grpSpLocks/>
          </p:cNvGrpSpPr>
          <p:nvPr/>
        </p:nvGrpSpPr>
        <p:grpSpPr bwMode="auto">
          <a:xfrm>
            <a:off x="133506" y="838200"/>
            <a:ext cx="3512427" cy="889000"/>
            <a:chOff x="192" y="1344"/>
            <a:chExt cx="1860" cy="288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xmlns="" id="{97A9B89C-9A63-4C69-83BD-D745FEB0AA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344"/>
              <a:ext cx="1536" cy="288"/>
              <a:chOff x="192" y="1344"/>
              <a:chExt cx="1536" cy="288"/>
            </a:xfrm>
          </p:grpSpPr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xmlns="" id="{812D8DB9-FFF4-4B56-A231-0AB30CC9C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344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Oval 5">
                <a:extLst>
                  <a:ext uri="{FF2B5EF4-FFF2-40B4-BE49-F238E27FC236}">
                    <a16:creationId xmlns:a16="http://schemas.microsoft.com/office/drawing/2014/main" xmlns="" id="{F0BE3C4E-D8A2-4E7B-8FCD-495EDE800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6">
                <a:extLst>
                  <a:ext uri="{FF2B5EF4-FFF2-40B4-BE49-F238E27FC236}">
                    <a16:creationId xmlns:a16="http://schemas.microsoft.com/office/drawing/2014/main" xmlns="" id="{B64F236C-A96E-423B-AE70-752880782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7">
                <a:extLst>
                  <a:ext uri="{FF2B5EF4-FFF2-40B4-BE49-F238E27FC236}">
                    <a16:creationId xmlns:a16="http://schemas.microsoft.com/office/drawing/2014/main" xmlns="" id="{8F8D036C-B436-4F84-9035-A8E7A4BDC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8">
                <a:extLst>
                  <a:ext uri="{FF2B5EF4-FFF2-40B4-BE49-F238E27FC236}">
                    <a16:creationId xmlns:a16="http://schemas.microsoft.com/office/drawing/2014/main" xmlns="" id="{9DFBF0A0-A282-41AE-8DE9-BBDF40FFB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9">
                <a:extLst>
                  <a:ext uri="{FF2B5EF4-FFF2-40B4-BE49-F238E27FC236}">
                    <a16:creationId xmlns:a16="http://schemas.microsoft.com/office/drawing/2014/main" xmlns="" id="{6123263B-965C-45CF-A0D1-272C34C73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10">
                <a:extLst>
                  <a:ext uri="{FF2B5EF4-FFF2-40B4-BE49-F238E27FC236}">
                    <a16:creationId xmlns:a16="http://schemas.microsoft.com/office/drawing/2014/main" xmlns="" id="{290200C9-54EF-41FE-A0FC-85C8FAF36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1">
                <a:extLst>
                  <a:ext uri="{FF2B5EF4-FFF2-40B4-BE49-F238E27FC236}">
                    <a16:creationId xmlns:a16="http://schemas.microsoft.com/office/drawing/2014/main" xmlns="" id="{7EE486AF-6A44-4925-B89C-26E2557AB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12">
                <a:extLst>
                  <a:ext uri="{FF2B5EF4-FFF2-40B4-BE49-F238E27FC236}">
                    <a16:creationId xmlns:a16="http://schemas.microsoft.com/office/drawing/2014/main" xmlns="" id="{52FD9194-CFB4-492F-AEB3-94783B574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142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AutoShape 13">
              <a:extLst>
                <a:ext uri="{FF2B5EF4-FFF2-40B4-BE49-F238E27FC236}">
                  <a16:creationId xmlns:a16="http://schemas.microsoft.com/office/drawing/2014/main" xmlns="" id="{00CF0FE2-4FC3-4109-916F-C5103C432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1344"/>
              <a:ext cx="48" cy="288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xmlns="" id="{D9453463-A78C-4ECA-941B-388CAF5C61D7}"/>
              </a:ext>
            </a:extLst>
          </p:cNvPr>
          <p:cNvGrpSpPr>
            <a:grpSpLocks/>
          </p:cNvGrpSpPr>
          <p:nvPr/>
        </p:nvGrpSpPr>
        <p:grpSpPr bwMode="auto">
          <a:xfrm>
            <a:off x="172523" y="2184400"/>
            <a:ext cx="3487685" cy="1511300"/>
            <a:chOff x="192" y="1968"/>
            <a:chExt cx="1860" cy="672"/>
          </a:xfrm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xmlns="" id="{3506C452-EDAF-4A13-9F6D-0A1C7459DF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968"/>
              <a:ext cx="1536" cy="648"/>
              <a:chOff x="192" y="1968"/>
              <a:chExt cx="1536" cy="648"/>
            </a:xfrm>
          </p:grpSpPr>
          <p:sp>
            <p:nvSpPr>
              <p:cNvPr id="22" name="Rectangle 16">
                <a:extLst>
                  <a:ext uri="{FF2B5EF4-FFF2-40B4-BE49-F238E27FC236}">
                    <a16:creationId xmlns:a16="http://schemas.microsoft.com/office/drawing/2014/main" xmlns="" id="{8FCF2EE5-5800-4B28-9E05-3E737890F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968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7">
                <a:extLst>
                  <a:ext uri="{FF2B5EF4-FFF2-40B4-BE49-F238E27FC236}">
                    <a16:creationId xmlns:a16="http://schemas.microsoft.com/office/drawing/2014/main" xmlns="" id="{7830207D-3677-41AF-BB0A-D0FF66B6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xmlns="" id="{D5B181BA-C9F7-4D4F-AD23-C055DB6AC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19">
                <a:extLst>
                  <a:ext uri="{FF2B5EF4-FFF2-40B4-BE49-F238E27FC236}">
                    <a16:creationId xmlns:a16="http://schemas.microsoft.com/office/drawing/2014/main" xmlns="" id="{56673290-D31A-426C-A27F-BC3DF491A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20">
                <a:extLst>
                  <a:ext uri="{FF2B5EF4-FFF2-40B4-BE49-F238E27FC236}">
                    <a16:creationId xmlns:a16="http://schemas.microsoft.com/office/drawing/2014/main" xmlns="" id="{9DB2A45B-76EC-49E5-AB53-94C708382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21">
                <a:extLst>
                  <a:ext uri="{FF2B5EF4-FFF2-40B4-BE49-F238E27FC236}">
                    <a16:creationId xmlns:a16="http://schemas.microsoft.com/office/drawing/2014/main" xmlns="" id="{2244E04C-B83F-4C03-8B19-461ECE365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xmlns="" id="{116AE789-B85E-48F5-90C9-04164246B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23">
                <a:extLst>
                  <a:ext uri="{FF2B5EF4-FFF2-40B4-BE49-F238E27FC236}">
                    <a16:creationId xmlns:a16="http://schemas.microsoft.com/office/drawing/2014/main" xmlns="" id="{65FC653E-7EF3-4985-B70D-9B45615AB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24">
                <a:extLst>
                  <a:ext uri="{FF2B5EF4-FFF2-40B4-BE49-F238E27FC236}">
                    <a16:creationId xmlns:a16="http://schemas.microsoft.com/office/drawing/2014/main" xmlns="" id="{940518F4-A554-4EA2-8CE5-120CEACA6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204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5">
                <a:extLst>
                  <a:ext uri="{FF2B5EF4-FFF2-40B4-BE49-F238E27FC236}">
                    <a16:creationId xmlns:a16="http://schemas.microsoft.com/office/drawing/2014/main" xmlns="" id="{F14BF82D-EA58-4030-B7E5-46BB449DD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2328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26">
                <a:extLst>
                  <a:ext uri="{FF2B5EF4-FFF2-40B4-BE49-F238E27FC236}">
                    <a16:creationId xmlns:a16="http://schemas.microsoft.com/office/drawing/2014/main" xmlns="" id="{F6CD91A2-F051-4BBC-B330-A045F1A8E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27">
                <a:extLst>
                  <a:ext uri="{FF2B5EF4-FFF2-40B4-BE49-F238E27FC236}">
                    <a16:creationId xmlns:a16="http://schemas.microsoft.com/office/drawing/2014/main" xmlns="" id="{AE9BD381-F6DD-4A56-B63E-C45763F6D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28">
                <a:extLst>
                  <a:ext uri="{FF2B5EF4-FFF2-40B4-BE49-F238E27FC236}">
                    <a16:creationId xmlns:a16="http://schemas.microsoft.com/office/drawing/2014/main" xmlns="" id="{8249345C-B065-4F99-91FD-A7C8F6101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29">
                <a:extLst>
                  <a:ext uri="{FF2B5EF4-FFF2-40B4-BE49-F238E27FC236}">
                    <a16:creationId xmlns:a16="http://schemas.microsoft.com/office/drawing/2014/main" xmlns="" id="{426AB4F5-BA2B-4BCB-8C50-DDC7EB06D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30">
                <a:extLst>
                  <a:ext uri="{FF2B5EF4-FFF2-40B4-BE49-F238E27FC236}">
                    <a16:creationId xmlns:a16="http://schemas.microsoft.com/office/drawing/2014/main" xmlns="" id="{4547544A-CA42-475C-B104-8385BBC2E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31">
                <a:extLst>
                  <a:ext uri="{FF2B5EF4-FFF2-40B4-BE49-F238E27FC236}">
                    <a16:creationId xmlns:a16="http://schemas.microsoft.com/office/drawing/2014/main" xmlns="" id="{A16F688E-EE72-4C90-ABC5-890260B6D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32">
                <a:extLst>
                  <a:ext uri="{FF2B5EF4-FFF2-40B4-BE49-F238E27FC236}">
                    <a16:creationId xmlns:a16="http://schemas.microsoft.com/office/drawing/2014/main" xmlns="" id="{000227D0-1CDA-4B2C-8612-92AA84790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33">
                <a:extLst>
                  <a:ext uri="{FF2B5EF4-FFF2-40B4-BE49-F238E27FC236}">
                    <a16:creationId xmlns:a16="http://schemas.microsoft.com/office/drawing/2014/main" xmlns="" id="{C21A79C3-FFB1-4909-8FB3-7269F0B34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240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" name="AutoShape 34">
              <a:extLst>
                <a:ext uri="{FF2B5EF4-FFF2-40B4-BE49-F238E27FC236}">
                  <a16:creationId xmlns:a16="http://schemas.microsoft.com/office/drawing/2014/main" xmlns="" id="{8C15BD2A-6424-47A9-8E50-A83DB85C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1968"/>
              <a:ext cx="48" cy="672"/>
            </a:xfrm>
            <a:prstGeom prst="rightBrace">
              <a:avLst>
                <a:gd name="adj1" fmla="val 116667"/>
                <a:gd name="adj2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xmlns="" id="{974D1E9E-BCE7-4BB4-924F-0278DFE11054}"/>
              </a:ext>
            </a:extLst>
          </p:cNvPr>
          <p:cNvGrpSpPr>
            <a:grpSpLocks/>
          </p:cNvGrpSpPr>
          <p:nvPr/>
        </p:nvGrpSpPr>
        <p:grpSpPr bwMode="auto">
          <a:xfrm>
            <a:off x="163550" y="3937001"/>
            <a:ext cx="3589287" cy="2387600"/>
            <a:chOff x="192" y="2928"/>
            <a:chExt cx="1860" cy="1056"/>
          </a:xfrm>
        </p:grpSpPr>
        <p:grpSp>
          <p:nvGrpSpPr>
            <p:cNvPr id="41" name="Group 36">
              <a:extLst>
                <a:ext uri="{FF2B5EF4-FFF2-40B4-BE49-F238E27FC236}">
                  <a16:creationId xmlns:a16="http://schemas.microsoft.com/office/drawing/2014/main" xmlns="" id="{A42BB81A-AC81-4848-9FF7-0BA68C354B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952"/>
              <a:ext cx="1536" cy="1008"/>
              <a:chOff x="192" y="2952"/>
              <a:chExt cx="1536" cy="1008"/>
            </a:xfrm>
          </p:grpSpPr>
          <p:sp>
            <p:nvSpPr>
              <p:cNvPr id="43" name="Rectangle 37">
                <a:extLst>
                  <a:ext uri="{FF2B5EF4-FFF2-40B4-BE49-F238E27FC236}">
                    <a16:creationId xmlns:a16="http://schemas.microsoft.com/office/drawing/2014/main" xmlns="" id="{7D6FB6A1-E459-4974-9AF0-B7D80ECD8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2952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38">
                <a:extLst>
                  <a:ext uri="{FF2B5EF4-FFF2-40B4-BE49-F238E27FC236}">
                    <a16:creationId xmlns:a16="http://schemas.microsoft.com/office/drawing/2014/main" xmlns="" id="{6A113614-77DF-4DDF-B9FA-42B06853D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Oval 39">
                <a:extLst>
                  <a:ext uri="{FF2B5EF4-FFF2-40B4-BE49-F238E27FC236}">
                    <a16:creationId xmlns:a16="http://schemas.microsoft.com/office/drawing/2014/main" xmlns="" id="{F13A011C-7CBD-45F2-AE2F-D66F696A2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40">
                <a:extLst>
                  <a:ext uri="{FF2B5EF4-FFF2-40B4-BE49-F238E27FC236}">
                    <a16:creationId xmlns:a16="http://schemas.microsoft.com/office/drawing/2014/main" xmlns="" id="{24929AB2-452C-44F0-A703-D68F08189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41">
                <a:extLst>
                  <a:ext uri="{FF2B5EF4-FFF2-40B4-BE49-F238E27FC236}">
                    <a16:creationId xmlns:a16="http://schemas.microsoft.com/office/drawing/2014/main" xmlns="" id="{27133589-1099-46A3-93D5-AB5126FB5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42">
                <a:extLst>
                  <a:ext uri="{FF2B5EF4-FFF2-40B4-BE49-F238E27FC236}">
                    <a16:creationId xmlns:a16="http://schemas.microsoft.com/office/drawing/2014/main" xmlns="" id="{EFCBCA35-D582-4162-A51D-44C30729A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43">
                <a:extLst>
                  <a:ext uri="{FF2B5EF4-FFF2-40B4-BE49-F238E27FC236}">
                    <a16:creationId xmlns:a16="http://schemas.microsoft.com/office/drawing/2014/main" xmlns="" id="{6453F1BA-CCD1-4818-9340-1E0725A37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44">
                <a:extLst>
                  <a:ext uri="{FF2B5EF4-FFF2-40B4-BE49-F238E27FC236}">
                    <a16:creationId xmlns:a16="http://schemas.microsoft.com/office/drawing/2014/main" xmlns="" id="{1A0A6B2F-5DBC-4126-90FD-8667719EA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45">
                <a:extLst>
                  <a:ext uri="{FF2B5EF4-FFF2-40B4-BE49-F238E27FC236}">
                    <a16:creationId xmlns:a16="http://schemas.microsoft.com/office/drawing/2014/main" xmlns="" id="{5D7A2F2E-722F-4346-A03D-46C2799C0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30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46">
                <a:extLst>
                  <a:ext uri="{FF2B5EF4-FFF2-40B4-BE49-F238E27FC236}">
                    <a16:creationId xmlns:a16="http://schemas.microsoft.com/office/drawing/2014/main" xmlns="" id="{3CDA4B92-438F-43F8-8CB3-9C023FC7B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3312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47">
                <a:extLst>
                  <a:ext uri="{FF2B5EF4-FFF2-40B4-BE49-F238E27FC236}">
                    <a16:creationId xmlns:a16="http://schemas.microsoft.com/office/drawing/2014/main" xmlns="" id="{A11B01BA-E0B0-43B0-8C69-EA86BE24EA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48">
                <a:extLst>
                  <a:ext uri="{FF2B5EF4-FFF2-40B4-BE49-F238E27FC236}">
                    <a16:creationId xmlns:a16="http://schemas.microsoft.com/office/drawing/2014/main" xmlns="" id="{64430630-590B-4D01-ADA7-70404095A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49">
                <a:extLst>
                  <a:ext uri="{FF2B5EF4-FFF2-40B4-BE49-F238E27FC236}">
                    <a16:creationId xmlns:a16="http://schemas.microsoft.com/office/drawing/2014/main" xmlns="" id="{DB0974DC-E32B-48BE-B535-69A1402B6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50">
                <a:extLst>
                  <a:ext uri="{FF2B5EF4-FFF2-40B4-BE49-F238E27FC236}">
                    <a16:creationId xmlns:a16="http://schemas.microsoft.com/office/drawing/2014/main" xmlns="" id="{CC3EE0E2-F5B8-4A25-BF08-893732C70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51">
                <a:extLst>
                  <a:ext uri="{FF2B5EF4-FFF2-40B4-BE49-F238E27FC236}">
                    <a16:creationId xmlns:a16="http://schemas.microsoft.com/office/drawing/2014/main" xmlns="" id="{44C1E07F-C444-4AB7-B912-52015FBAD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52">
                <a:extLst>
                  <a:ext uri="{FF2B5EF4-FFF2-40B4-BE49-F238E27FC236}">
                    <a16:creationId xmlns:a16="http://schemas.microsoft.com/office/drawing/2014/main" xmlns="" id="{733E864C-1ACE-4F07-998A-737377B64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53">
                <a:extLst>
                  <a:ext uri="{FF2B5EF4-FFF2-40B4-BE49-F238E27FC236}">
                    <a16:creationId xmlns:a16="http://schemas.microsoft.com/office/drawing/2014/main" xmlns="" id="{037A32FA-C64B-4859-B824-E10C56392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54">
                <a:extLst>
                  <a:ext uri="{FF2B5EF4-FFF2-40B4-BE49-F238E27FC236}">
                    <a16:creationId xmlns:a16="http://schemas.microsoft.com/office/drawing/2014/main" xmlns="" id="{FB581608-F506-49DB-81C2-D041971DA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339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55">
                <a:extLst>
                  <a:ext uri="{FF2B5EF4-FFF2-40B4-BE49-F238E27FC236}">
                    <a16:creationId xmlns:a16="http://schemas.microsoft.com/office/drawing/2014/main" xmlns="" id="{A341E9C7-1D4C-47CD-B760-294DB6732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3672"/>
                <a:ext cx="1536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56">
                <a:extLst>
                  <a:ext uri="{FF2B5EF4-FFF2-40B4-BE49-F238E27FC236}">
                    <a16:creationId xmlns:a16="http://schemas.microsoft.com/office/drawing/2014/main" xmlns="" id="{632734E5-5E71-42B0-9901-B005F6E25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57">
                <a:extLst>
                  <a:ext uri="{FF2B5EF4-FFF2-40B4-BE49-F238E27FC236}">
                    <a16:creationId xmlns:a16="http://schemas.microsoft.com/office/drawing/2014/main" xmlns="" id="{56435148-DD9A-4FF1-AA18-DA3406F4C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58">
                <a:extLst>
                  <a:ext uri="{FF2B5EF4-FFF2-40B4-BE49-F238E27FC236}">
                    <a16:creationId xmlns:a16="http://schemas.microsoft.com/office/drawing/2014/main" xmlns="" id="{B141D04A-2604-4890-B5FA-4505C771B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59">
                <a:extLst>
                  <a:ext uri="{FF2B5EF4-FFF2-40B4-BE49-F238E27FC236}">
                    <a16:creationId xmlns:a16="http://schemas.microsoft.com/office/drawing/2014/main" xmlns="" id="{DA7A52AA-9313-4E74-BFDC-9BB704CE8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60">
                <a:extLst>
                  <a:ext uri="{FF2B5EF4-FFF2-40B4-BE49-F238E27FC236}">
                    <a16:creationId xmlns:a16="http://schemas.microsoft.com/office/drawing/2014/main" xmlns="" id="{F8CC14A4-739A-4543-A1F8-EFD6E2C6A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61">
                <a:extLst>
                  <a:ext uri="{FF2B5EF4-FFF2-40B4-BE49-F238E27FC236}">
                    <a16:creationId xmlns:a16="http://schemas.microsoft.com/office/drawing/2014/main" xmlns="" id="{07B63832-5906-454C-8F90-03F642BB9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62">
                <a:extLst>
                  <a:ext uri="{FF2B5EF4-FFF2-40B4-BE49-F238E27FC236}">
                    <a16:creationId xmlns:a16="http://schemas.microsoft.com/office/drawing/2014/main" xmlns="" id="{D028F9C1-9F98-4C24-9424-2A84C1BF1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4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63">
                <a:extLst>
                  <a:ext uri="{FF2B5EF4-FFF2-40B4-BE49-F238E27FC236}">
                    <a16:creationId xmlns:a16="http://schemas.microsoft.com/office/drawing/2014/main" xmlns="" id="{0E834F79-E3FA-494A-A1E5-DD2FA6860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4" y="375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" name="AutoShape 64">
              <a:extLst>
                <a:ext uri="{FF2B5EF4-FFF2-40B4-BE49-F238E27FC236}">
                  <a16:creationId xmlns:a16="http://schemas.microsoft.com/office/drawing/2014/main" xmlns="" id="{510F0CF8-CEBE-4A20-ACE2-4D80CE5A5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928"/>
              <a:ext cx="48" cy="1056"/>
            </a:xfrm>
            <a:prstGeom prst="rightBrace">
              <a:avLst>
                <a:gd name="adj1" fmla="val 183333"/>
                <a:gd name="adj2" fmla="val 50000"/>
              </a:avLst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" name="Text Box 65">
            <a:extLst>
              <a:ext uri="{FF2B5EF4-FFF2-40B4-BE49-F238E27FC236}">
                <a16:creationId xmlns:a16="http://schemas.microsoft.com/office/drawing/2014/main" xmlns="" id="{E10B43AF-ABD7-404A-9858-2015E6F0A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285" y="723900"/>
            <a:ext cx="423689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8 </a:t>
            </a:r>
            <a:r>
              <a:rPr lang="vi-V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28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1 = 8</a:t>
            </a:r>
          </a:p>
        </p:txBody>
      </p:sp>
      <p:sp>
        <p:nvSpPr>
          <p:cNvPr id="71" name="Text Box 66">
            <a:extLst>
              <a:ext uri="{FF2B5EF4-FFF2-40B4-BE49-F238E27FC236}">
                <a16:creationId xmlns:a16="http://schemas.microsoft.com/office/drawing/2014/main" xmlns="" id="{8D52DF2D-EBD3-4115-AECA-83D0B2194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2171700"/>
            <a:ext cx="4216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=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 Box 67">
            <a:extLst>
              <a:ext uri="{FF2B5EF4-FFF2-40B4-BE49-F238E27FC236}">
                <a16:creationId xmlns:a16="http://schemas.microsoft.com/office/drawing/2014/main" xmlns="" id="{5E018802-3B53-4A8B-B9F4-A124933E4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918" y="3352800"/>
            <a:ext cx="33509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= 16</a:t>
            </a:r>
            <a:endParaRPr lang="en-US" alt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68">
            <a:extLst>
              <a:ext uri="{FF2B5EF4-FFF2-40B4-BE49-F238E27FC236}">
                <a16:creationId xmlns:a16="http://schemas.microsoft.com/office/drawing/2014/main" xmlns="" id="{CBF535D5-0A9F-4E11-886C-FDBF655E8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9354" y="4203701"/>
            <a:ext cx="423689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= 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 Box 70">
            <a:extLst>
              <a:ext uri="{FF2B5EF4-FFF2-40B4-BE49-F238E27FC236}">
                <a16:creationId xmlns:a16="http://schemas.microsoft.com/office/drawing/2014/main" xmlns="" id="{15CE0B5C-102A-4AAC-8B21-8F01782F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449" y="5524500"/>
            <a:ext cx="31219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8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= 24</a:t>
            </a:r>
            <a:endParaRPr lang="en-US" alt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 Box 72">
            <a:extLst>
              <a:ext uri="{FF2B5EF4-FFF2-40B4-BE49-F238E27FC236}">
                <a16:creationId xmlns:a16="http://schemas.microsoft.com/office/drawing/2014/main" xmlns="" id="{C642FC6C-177C-43A6-A970-BE0DAB9D7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0233" y="889001"/>
            <a:ext cx="21213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 = 8</a:t>
            </a:r>
          </a:p>
        </p:txBody>
      </p:sp>
      <p:sp>
        <p:nvSpPr>
          <p:cNvPr id="76" name="Text Box 73">
            <a:extLst>
              <a:ext uri="{FF2B5EF4-FFF2-40B4-BE49-F238E27FC236}">
                <a16:creationId xmlns:a16="http://schemas.microsoft.com/office/drawing/2014/main" xmlns="" id="{711D8D6B-C67F-4B5E-AE68-D40B7CF9C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1500" y="1536700"/>
            <a:ext cx="2862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2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7" name="Text Box 74">
            <a:extLst>
              <a:ext uri="{FF2B5EF4-FFF2-40B4-BE49-F238E27FC236}">
                <a16:creationId xmlns:a16="http://schemas.microsoft.com/office/drawing/2014/main" xmlns="" id="{111919E6-3614-4D96-B98C-DEE6AA1CE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382" y="2197101"/>
            <a:ext cx="2368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3 = 24</a:t>
            </a:r>
          </a:p>
        </p:txBody>
      </p:sp>
      <p:sp>
        <p:nvSpPr>
          <p:cNvPr id="78" name="AutoShape 76">
            <a:extLst>
              <a:ext uri="{FF2B5EF4-FFF2-40B4-BE49-F238E27FC236}">
                <a16:creationId xmlns:a16="http://schemas.microsoft.com/office/drawing/2014/main" xmlns="" id="{045621C2-A398-4056-A265-E54A6B634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0" y="1016000"/>
            <a:ext cx="391399" cy="901700"/>
          </a:xfrm>
          <a:prstGeom prst="curvedLeftArrow">
            <a:avLst>
              <a:gd name="adj1" fmla="val 51111"/>
              <a:gd name="adj2" fmla="val 1022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76">
            <a:extLst>
              <a:ext uri="{FF2B5EF4-FFF2-40B4-BE49-F238E27FC236}">
                <a16:creationId xmlns:a16="http://schemas.microsoft.com/office/drawing/2014/main" xmlns="" id="{85B8DC1A-B510-4ECC-B62E-45B15E504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3099" y="1879600"/>
            <a:ext cx="358597" cy="812800"/>
          </a:xfrm>
          <a:prstGeom prst="curvedLeftArrow">
            <a:avLst>
              <a:gd name="adj1" fmla="val 51111"/>
              <a:gd name="adj2" fmla="val 1022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Text Box 77">
            <a:extLst>
              <a:ext uri="{FF2B5EF4-FFF2-40B4-BE49-F238E27FC236}">
                <a16:creationId xmlns:a16="http://schemas.microsoft.com/office/drawing/2014/main" xmlns="" id="{D4B6F664-9FC2-489B-85FE-4A7933553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6160" y="1028700"/>
            <a:ext cx="852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</a:p>
        </p:txBody>
      </p:sp>
      <p:sp>
        <p:nvSpPr>
          <p:cNvPr id="81" name="Text Box 77">
            <a:extLst>
              <a:ext uri="{FF2B5EF4-FFF2-40B4-BE49-F238E27FC236}">
                <a16:creationId xmlns:a16="http://schemas.microsoft.com/office/drawing/2014/main" xmlns="" id="{FF8E5BFC-2E4C-4156-9335-C5DBBFEE3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1337" y="1879600"/>
            <a:ext cx="8588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</a:p>
        </p:txBody>
      </p:sp>
      <p:sp>
        <p:nvSpPr>
          <p:cNvPr id="82" name="Text Box 89">
            <a:extLst>
              <a:ext uri="{FF2B5EF4-FFF2-40B4-BE49-F238E27FC236}">
                <a16:creationId xmlns:a16="http://schemas.microsoft.com/office/drawing/2014/main" xmlns="" id="{DD5D033A-0C99-4EB5-8C68-64D6B8C77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822" y="2819400"/>
            <a:ext cx="2368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4 = 32</a:t>
            </a:r>
          </a:p>
        </p:txBody>
      </p:sp>
      <p:sp>
        <p:nvSpPr>
          <p:cNvPr id="83" name="Text Box 90">
            <a:extLst>
              <a:ext uri="{FF2B5EF4-FFF2-40B4-BE49-F238E27FC236}">
                <a16:creationId xmlns:a16="http://schemas.microsoft.com/office/drawing/2014/main" xmlns="" id="{3F04CC11-7E9E-44FC-9838-DFB9AB750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8903" y="3454401"/>
            <a:ext cx="2368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5 = 40  </a:t>
            </a:r>
          </a:p>
        </p:txBody>
      </p:sp>
      <p:sp>
        <p:nvSpPr>
          <p:cNvPr id="84" name="Text Box 91">
            <a:extLst>
              <a:ext uri="{FF2B5EF4-FFF2-40B4-BE49-F238E27FC236}">
                <a16:creationId xmlns:a16="http://schemas.microsoft.com/office/drawing/2014/main" xmlns="" id="{3C2D8655-0A35-45EC-AFD2-6FAD4C3BE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0320" y="4064000"/>
            <a:ext cx="22169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6 = 48</a:t>
            </a:r>
          </a:p>
        </p:txBody>
      </p:sp>
      <p:sp>
        <p:nvSpPr>
          <p:cNvPr id="85" name="Text Box 92">
            <a:extLst>
              <a:ext uri="{FF2B5EF4-FFF2-40B4-BE49-F238E27FC236}">
                <a16:creationId xmlns:a16="http://schemas.microsoft.com/office/drawing/2014/main" xmlns="" id="{38C0CD31-9CFE-4E3E-9496-4C8F21DF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5163" y="4648200"/>
            <a:ext cx="2244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7 = 56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 Box 94">
            <a:extLst>
              <a:ext uri="{FF2B5EF4-FFF2-40B4-BE49-F238E27FC236}">
                <a16:creationId xmlns:a16="http://schemas.microsoft.com/office/drawing/2014/main" xmlns="" id="{F921D6E6-9A12-408D-9F09-74FFE4E77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8521" y="5833815"/>
            <a:ext cx="24673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9 = 72</a:t>
            </a:r>
          </a:p>
        </p:txBody>
      </p:sp>
      <p:sp>
        <p:nvSpPr>
          <p:cNvPr id="87" name="Text Box 95">
            <a:extLst>
              <a:ext uri="{FF2B5EF4-FFF2-40B4-BE49-F238E27FC236}">
                <a16:creationId xmlns:a16="http://schemas.microsoft.com/office/drawing/2014/main" xmlns="" id="{802FFB74-931D-4B25-B879-BB53110C4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463" y="6399175"/>
            <a:ext cx="2368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10 = 80</a:t>
            </a:r>
          </a:p>
        </p:txBody>
      </p:sp>
      <p:sp>
        <p:nvSpPr>
          <p:cNvPr id="88" name="Text Box 95">
            <a:extLst>
              <a:ext uri="{FF2B5EF4-FFF2-40B4-BE49-F238E27FC236}">
                <a16:creationId xmlns:a16="http://schemas.microsoft.com/office/drawing/2014/main" xmlns="" id="{9082ABB1-49CF-4FD1-B6B1-D450A39A9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6623" y="5219700"/>
            <a:ext cx="2368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vi-V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54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43EB38-9CDB-4F5A-8EB3-98FB9B96E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3F0D596C-9860-4846-A63F-80CFA605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2202"/>
            <a:ext cx="1111503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                       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Toán</a:t>
            </a:r>
            <a:endParaRPr lang="vi-VN" altLang="en-US" sz="3200" b="1" u="sng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vi-VN" altLang="en-US" sz="3200" b="1" u="sng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vi-VN" altLang="en-US" sz="32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      </a:t>
            </a:r>
            <a:r>
              <a:rPr lang="vi-VN" altLang="en-US" sz="3200" b="1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Bảng nhân 8</a:t>
            </a:r>
            <a:endParaRPr lang="en-US" altLang="en-US" sz="20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" name="TextBox 80">
            <a:extLst>
              <a:ext uri="{FF2B5EF4-FFF2-40B4-BE49-F238E27FC236}">
                <a16:creationId xmlns:a16="http://schemas.microsoft.com/office/drawing/2014/main" xmlns="" id="{658E377F-1813-4254-BAF4-BD7B8574C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946" y="2080571"/>
            <a:ext cx="500859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xmlns="" id="{A1ECA60E-10DC-4F4C-B988-6F77BD603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82" y="1989137"/>
            <a:ext cx="500859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0">
            <a:extLst>
              <a:ext uri="{FF2B5EF4-FFF2-40B4-BE49-F238E27FC236}">
                <a16:creationId xmlns:a16="http://schemas.microsoft.com/office/drawing/2014/main" xmlns="" id="{4E8FACA7-CDA7-4BD7-BE88-EC3F3D6F1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283" y="2029772"/>
            <a:ext cx="713587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80">
            <a:extLst>
              <a:ext uri="{FF2B5EF4-FFF2-40B4-BE49-F238E27FC236}">
                <a16:creationId xmlns:a16="http://schemas.microsoft.com/office/drawing/2014/main" xmlns="" id="{C773169B-807C-42A8-A80A-D4834D64B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631" y="2039936"/>
            <a:ext cx="500859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" name="TextBox 80">
            <a:extLst>
              <a:ext uri="{FF2B5EF4-FFF2-40B4-BE49-F238E27FC236}">
                <a16:creationId xmlns:a16="http://schemas.microsoft.com/office/drawing/2014/main" xmlns="" id="{2513FAE9-25F0-4E98-9AF2-5595EA8EA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4170" y="1968811"/>
            <a:ext cx="690565" cy="5078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2" name="AutoShape 75">
            <a:extLst>
              <a:ext uri="{FF2B5EF4-FFF2-40B4-BE49-F238E27FC236}">
                <a16:creationId xmlns:a16="http://schemas.microsoft.com/office/drawing/2014/main" xmlns="" id="{C3272EBC-17B6-4798-95D6-49EFA7649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735" y="2183980"/>
            <a:ext cx="284109" cy="719939"/>
          </a:xfrm>
          <a:prstGeom prst="curvedLeftArrow">
            <a:avLst>
              <a:gd name="adj1" fmla="val 51111"/>
              <a:gd name="adj2" fmla="val 1022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75">
            <a:extLst>
              <a:ext uri="{FF2B5EF4-FFF2-40B4-BE49-F238E27FC236}">
                <a16:creationId xmlns:a16="http://schemas.microsoft.com/office/drawing/2014/main" xmlns="" id="{3DA58BE4-0817-4F97-A903-8EBB7C486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002" y="2774909"/>
            <a:ext cx="284109" cy="719939"/>
          </a:xfrm>
          <a:prstGeom prst="curvedLeftArrow">
            <a:avLst>
              <a:gd name="adj1" fmla="val 51111"/>
              <a:gd name="adj2" fmla="val 1022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77">
            <a:extLst>
              <a:ext uri="{FF2B5EF4-FFF2-40B4-BE49-F238E27FC236}">
                <a16:creationId xmlns:a16="http://schemas.microsoft.com/office/drawing/2014/main" xmlns="" id="{2DEA97AD-53BA-484F-9126-037698A90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633" y="2192728"/>
            <a:ext cx="8588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</a:p>
        </p:txBody>
      </p:sp>
      <p:sp>
        <p:nvSpPr>
          <p:cNvPr id="15" name="Text Box 77">
            <a:extLst>
              <a:ext uri="{FF2B5EF4-FFF2-40B4-BE49-F238E27FC236}">
                <a16:creationId xmlns:a16="http://schemas.microsoft.com/office/drawing/2014/main" xmlns="" id="{DA4A0F9A-0D1A-48A4-9C98-9B964E94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620" y="2763337"/>
            <a:ext cx="8588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+ 8</a:t>
            </a:r>
          </a:p>
        </p:txBody>
      </p:sp>
    </p:spTree>
    <p:extLst>
      <p:ext uri="{BB962C8B-B14F-4D97-AF65-F5344CB8AC3E}">
        <p14:creationId xmlns:p14="http://schemas.microsoft.com/office/powerpoint/2010/main" xmlns="" val="357563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32" name="Text Box 72">
            <a:extLst>
              <a:ext uri="{FF2B5EF4-FFF2-40B4-BE49-F238E27FC236}">
                <a16:creationId xmlns:a16="http://schemas.microsoft.com/office/drawing/2014/main" xmlns="" id="{D158CD8B-5BA2-4A84-8AE4-C948F0B8E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550" y="405765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 </a:t>
            </a:r>
            <a:endParaRPr lang="en-US" altLang="en-US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17833" name="Text Box 73">
            <a:extLst>
              <a:ext uri="{FF2B5EF4-FFF2-40B4-BE49-F238E27FC236}">
                <a16:creationId xmlns:a16="http://schemas.microsoft.com/office/drawing/2014/main" xmlns="" id="{73A18AB4-ABBE-4B33-8B88-F264E6B8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550" y="489585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 </a:t>
            </a:r>
            <a:endParaRPr lang="en-US" altLang="en-US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17834" name="Text Box 74">
            <a:extLst>
              <a:ext uri="{FF2B5EF4-FFF2-40B4-BE49-F238E27FC236}">
                <a16:creationId xmlns:a16="http://schemas.microsoft.com/office/drawing/2014/main" xmlns="" id="{C07D5FF2-6701-45E8-8F0B-4B4DD3F43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550" y="529590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 </a:t>
            </a:r>
            <a:endParaRPr lang="en-US" altLang="en-US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17840" name="Text Box 80">
            <a:extLst>
              <a:ext uri="{FF2B5EF4-FFF2-40B4-BE49-F238E27FC236}">
                <a16:creationId xmlns:a16="http://schemas.microsoft.com/office/drawing/2014/main" xmlns="" id="{D11A47C0-EAE0-4B95-BD1F-0F766F534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825" y="305068"/>
            <a:ext cx="4572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7841" name="Text Box 81">
            <a:extLst>
              <a:ext uri="{FF2B5EF4-FFF2-40B4-BE49-F238E27FC236}">
                <a16:creationId xmlns:a16="http://schemas.microsoft.com/office/drawing/2014/main" xmlns="" id="{11C3B1B3-638C-47F8-870B-2B056CDCD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925" y="305068"/>
            <a:ext cx="4572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7842" name="Text Box 82">
            <a:extLst>
              <a:ext uri="{FF2B5EF4-FFF2-40B4-BE49-F238E27FC236}">
                <a16:creationId xmlns:a16="http://schemas.microsoft.com/office/drawing/2014/main" xmlns="" id="{39F8C265-41CE-4085-84B3-2DBAC1CBA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427" y="305068"/>
            <a:ext cx="962577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7843" name="Text Box 83">
            <a:extLst>
              <a:ext uri="{FF2B5EF4-FFF2-40B4-BE49-F238E27FC236}">
                <a16:creationId xmlns:a16="http://schemas.microsoft.com/office/drawing/2014/main" xmlns="" id="{37CF06EB-2690-4599-9AD7-BD9B617B3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004" y="403762"/>
            <a:ext cx="721933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17844" name="Text Box 84">
            <a:extLst>
              <a:ext uri="{FF2B5EF4-FFF2-40B4-BE49-F238E27FC236}">
                <a16:creationId xmlns:a16="http://schemas.microsoft.com/office/drawing/2014/main" xmlns="" id="{FEAADBA2-B362-41C7-96B0-E68A07B4C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7904" y="305068"/>
            <a:ext cx="7239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graphicFrame>
        <p:nvGraphicFramePr>
          <p:cNvPr id="117845" name="Object 85">
            <a:extLst>
              <a:ext uri="{FF2B5EF4-FFF2-40B4-BE49-F238E27FC236}">
                <a16:creationId xmlns:a16="http://schemas.microsoft.com/office/drawing/2014/main" xmlns="" id="{5275D74C-6BDB-440B-B6DB-993A4D633878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852273620"/>
              </p:ext>
            </p:extLst>
          </p:nvPr>
        </p:nvGraphicFramePr>
        <p:xfrm>
          <a:off x="6134796" y="1555258"/>
          <a:ext cx="1030558" cy="673826"/>
        </p:xfrm>
        <a:graphic>
          <a:graphicData uri="http://schemas.openxmlformats.org/presentationml/2006/ole">
            <p:oleObj spid="_x0000_s2500" name="Bitmap Image" r:id="rId4" imgW="743054" imgH="638264" progId="PBrush">
              <p:embed/>
            </p:oleObj>
          </a:graphicData>
        </a:graphic>
      </p:graphicFrame>
      <p:graphicFrame>
        <p:nvGraphicFramePr>
          <p:cNvPr id="117846" name="Object 86">
            <a:extLst>
              <a:ext uri="{FF2B5EF4-FFF2-40B4-BE49-F238E27FC236}">
                <a16:creationId xmlns:a16="http://schemas.microsoft.com/office/drawing/2014/main" xmlns="" id="{1CA8B727-9A72-4C3B-B40F-5F0B1AAFF4A0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xmlns="" val="3351131300"/>
              </p:ext>
            </p:extLst>
          </p:nvPr>
        </p:nvGraphicFramePr>
        <p:xfrm>
          <a:off x="6096000" y="206374"/>
          <a:ext cx="905804" cy="874131"/>
        </p:xfrm>
        <a:graphic>
          <a:graphicData uri="http://schemas.openxmlformats.org/presentationml/2006/ole">
            <p:oleObj spid="_x0000_s2501" name="Bitmap Image" r:id="rId5" imgW="743054" imgH="638264" progId="PBrush">
              <p:embed/>
            </p:oleObj>
          </a:graphicData>
        </a:graphic>
      </p:graphicFrame>
      <p:graphicFrame>
        <p:nvGraphicFramePr>
          <p:cNvPr id="117847" name="Object 87">
            <a:extLst>
              <a:ext uri="{FF2B5EF4-FFF2-40B4-BE49-F238E27FC236}">
                <a16:creationId xmlns:a16="http://schemas.microsoft.com/office/drawing/2014/main" xmlns="" id="{26901EE7-B96C-42EC-A638-132B3E6A05D0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xmlns="" val="2067598390"/>
              </p:ext>
            </p:extLst>
          </p:nvPr>
        </p:nvGraphicFramePr>
        <p:xfrm>
          <a:off x="6210998" y="5295901"/>
          <a:ext cx="742950" cy="638175"/>
        </p:xfrm>
        <a:graphic>
          <a:graphicData uri="http://schemas.openxmlformats.org/presentationml/2006/ole">
            <p:oleObj spid="_x0000_s2502" name="Bitmap Image" r:id="rId6" imgW="743054" imgH="638264" progId="PBrush">
              <p:embed/>
            </p:oleObj>
          </a:graphicData>
        </a:graphic>
      </p:graphicFrame>
      <p:graphicFrame>
        <p:nvGraphicFramePr>
          <p:cNvPr id="117848" name="Object 88">
            <a:extLst>
              <a:ext uri="{FF2B5EF4-FFF2-40B4-BE49-F238E27FC236}">
                <a16:creationId xmlns:a16="http://schemas.microsoft.com/office/drawing/2014/main" xmlns="" id="{C253A531-A8DD-48C6-95BF-F3E548AB3320}"/>
              </a:ext>
            </a:extLst>
          </p:cNvPr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2826910745"/>
              </p:ext>
            </p:extLst>
          </p:nvPr>
        </p:nvGraphicFramePr>
        <p:xfrm>
          <a:off x="6268379" y="3990742"/>
          <a:ext cx="742950" cy="638175"/>
        </p:xfrm>
        <a:graphic>
          <a:graphicData uri="http://schemas.openxmlformats.org/presentationml/2006/ole">
            <p:oleObj spid="_x0000_s2503" name="Bitmap Image" r:id="rId7" imgW="743054" imgH="638264" progId="PBrush">
              <p:embed/>
            </p:oleObj>
          </a:graphicData>
        </a:graphic>
      </p:graphicFrame>
      <p:graphicFrame>
        <p:nvGraphicFramePr>
          <p:cNvPr id="117849" name="Object 89">
            <a:extLst>
              <a:ext uri="{FF2B5EF4-FFF2-40B4-BE49-F238E27FC236}">
                <a16:creationId xmlns:a16="http://schemas.microsoft.com/office/drawing/2014/main" xmlns="" id="{E09FB073-BEDD-47E2-A81E-36D5B1B3C4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42107622"/>
              </p:ext>
            </p:extLst>
          </p:nvPr>
        </p:nvGraphicFramePr>
        <p:xfrm>
          <a:off x="6325760" y="2841099"/>
          <a:ext cx="742950" cy="638175"/>
        </p:xfrm>
        <a:graphic>
          <a:graphicData uri="http://schemas.openxmlformats.org/presentationml/2006/ole">
            <p:oleObj spid="_x0000_s2504" name="Bitmap Image" r:id="rId8" imgW="743054" imgH="638264" progId="PBrush">
              <p:embed/>
            </p:oleObj>
          </a:graphicData>
        </a:graphic>
      </p:graphicFrame>
      <p:graphicFrame>
        <p:nvGraphicFramePr>
          <p:cNvPr id="17" name="Object 86">
            <a:extLst>
              <a:ext uri="{FF2B5EF4-FFF2-40B4-BE49-F238E27FC236}">
                <a16:creationId xmlns:a16="http://schemas.microsoft.com/office/drawing/2014/main" xmlns="" id="{13B817C9-AA81-441B-AA9E-CE7548FA2B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18895447"/>
              </p:ext>
            </p:extLst>
          </p:nvPr>
        </p:nvGraphicFramePr>
        <p:xfrm>
          <a:off x="2597681" y="984197"/>
          <a:ext cx="766152" cy="739362"/>
        </p:xfrm>
        <a:graphic>
          <a:graphicData uri="http://schemas.openxmlformats.org/presentationml/2006/ole">
            <p:oleObj spid="_x0000_s2505" name="Bitmap Image" r:id="rId9" imgW="743054" imgH="638264" progId="PBrush">
              <p:embed/>
            </p:oleObj>
          </a:graphicData>
        </a:graphic>
      </p:graphicFrame>
      <p:graphicFrame>
        <p:nvGraphicFramePr>
          <p:cNvPr id="18" name="Object 86">
            <a:extLst>
              <a:ext uri="{FF2B5EF4-FFF2-40B4-BE49-F238E27FC236}">
                <a16:creationId xmlns:a16="http://schemas.microsoft.com/office/drawing/2014/main" xmlns="" id="{11771C5B-EFF7-4F75-AB39-0332D09EB0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09105085"/>
              </p:ext>
            </p:extLst>
          </p:nvPr>
        </p:nvGraphicFramePr>
        <p:xfrm>
          <a:off x="4377014" y="2229084"/>
          <a:ext cx="766152" cy="739362"/>
        </p:xfrm>
        <a:graphic>
          <a:graphicData uri="http://schemas.openxmlformats.org/presentationml/2006/ole">
            <p:oleObj spid="_x0000_s2506" name="Bitmap Image" r:id="rId10" imgW="743054" imgH="638264" progId="PBrush">
              <p:embed/>
            </p:oleObj>
          </a:graphicData>
        </a:graphic>
      </p:graphicFrame>
      <p:graphicFrame>
        <p:nvGraphicFramePr>
          <p:cNvPr id="19" name="Object 86">
            <a:extLst>
              <a:ext uri="{FF2B5EF4-FFF2-40B4-BE49-F238E27FC236}">
                <a16:creationId xmlns:a16="http://schemas.microsoft.com/office/drawing/2014/main" xmlns="" id="{FD829BEC-BB0B-47D2-A458-7C7DBB68AB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47834059"/>
              </p:ext>
            </p:extLst>
          </p:nvPr>
        </p:nvGraphicFramePr>
        <p:xfrm>
          <a:off x="2612812" y="3398883"/>
          <a:ext cx="766152" cy="739362"/>
        </p:xfrm>
        <a:graphic>
          <a:graphicData uri="http://schemas.openxmlformats.org/presentationml/2006/ole">
            <p:oleObj spid="_x0000_s2507" name="Bitmap Image" r:id="rId11" imgW="743054" imgH="638264" progId="PBrush">
              <p:embed/>
            </p:oleObj>
          </a:graphicData>
        </a:graphic>
      </p:graphicFrame>
      <p:graphicFrame>
        <p:nvGraphicFramePr>
          <p:cNvPr id="20" name="Object 86">
            <a:extLst>
              <a:ext uri="{FF2B5EF4-FFF2-40B4-BE49-F238E27FC236}">
                <a16:creationId xmlns:a16="http://schemas.microsoft.com/office/drawing/2014/main" xmlns="" id="{A85FAA4C-E589-4AE2-A78A-4CDC131BC5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2229516"/>
              </p:ext>
            </p:extLst>
          </p:nvPr>
        </p:nvGraphicFramePr>
        <p:xfrm>
          <a:off x="4345043" y="4570699"/>
          <a:ext cx="766152" cy="739362"/>
        </p:xfrm>
        <a:graphic>
          <a:graphicData uri="http://schemas.openxmlformats.org/presentationml/2006/ole">
            <p:oleObj spid="_x0000_s2508" name="Bitmap Image" r:id="rId12" imgW="743054" imgH="638264" progId="PBrush">
              <p:embed/>
            </p:oleObj>
          </a:graphicData>
        </a:graphic>
      </p:graphicFrame>
      <p:graphicFrame>
        <p:nvGraphicFramePr>
          <p:cNvPr id="21" name="Object 86">
            <a:extLst>
              <a:ext uri="{FF2B5EF4-FFF2-40B4-BE49-F238E27FC236}">
                <a16:creationId xmlns:a16="http://schemas.microsoft.com/office/drawing/2014/main" xmlns="" id="{DB60DE5D-2B85-4589-BFBB-439317163B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19934601"/>
              </p:ext>
            </p:extLst>
          </p:nvPr>
        </p:nvGraphicFramePr>
        <p:xfrm>
          <a:off x="2655545" y="5847088"/>
          <a:ext cx="766152" cy="739362"/>
        </p:xfrm>
        <a:graphic>
          <a:graphicData uri="http://schemas.openxmlformats.org/presentationml/2006/ole">
            <p:oleObj spid="_x0000_s2509" name="Bitmap Image" r:id="rId13" imgW="743054" imgH="638264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90016507"/>
      </p:ext>
    </p:extLst>
  </p:cSld>
  <p:clrMapOvr>
    <a:masterClrMapping/>
  </p:clrMapOvr>
  <p:transition spd="med" advTm="25323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7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17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17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17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17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755D98-5C50-4256-BEDD-CA1FD259D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31ADADF5-6164-4E60-B8C9-46D3960A9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" y="2351587"/>
            <a:ext cx="464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vi-VN" altLang="en-US" sz="3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.Tính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CB19CF7D-4066-4B50-8E67-1C8AD4390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11105"/>
            <a:ext cx="18478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3 =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5 = 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8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0A3E04-03B2-466C-97DA-C58E60121BDE}"/>
              </a:ext>
            </a:extLst>
          </p:cNvPr>
          <p:cNvSpPr txBox="1"/>
          <p:nvPr/>
        </p:nvSpPr>
        <p:spPr>
          <a:xfrm>
            <a:off x="1572324" y="3156208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39B7CA-4CF3-46F2-A20C-8BB0B17D3ABC}"/>
              </a:ext>
            </a:extLst>
          </p:cNvPr>
          <p:cNvSpPr txBox="1"/>
          <p:nvPr/>
        </p:nvSpPr>
        <p:spPr>
          <a:xfrm>
            <a:off x="1623123" y="3792884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81F775-B89F-4AAF-B99F-C1E03BEB2C29}"/>
              </a:ext>
            </a:extLst>
          </p:cNvPr>
          <p:cNvSpPr txBox="1"/>
          <p:nvPr/>
        </p:nvSpPr>
        <p:spPr>
          <a:xfrm>
            <a:off x="1538194" y="4415303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D872E04E-C48B-4AF2-8E05-EFE97179C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602" y="3231424"/>
            <a:ext cx="1981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2   =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6   = 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A5E632A-C974-4B76-9684-D304EC4C06FD}"/>
              </a:ext>
            </a:extLst>
          </p:cNvPr>
          <p:cNvSpPr txBox="1"/>
          <p:nvPr/>
        </p:nvSpPr>
        <p:spPr>
          <a:xfrm>
            <a:off x="4747707" y="3232409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1F51FBC-0432-4868-A9C3-FC18B337640B}"/>
              </a:ext>
            </a:extLst>
          </p:cNvPr>
          <p:cNvSpPr txBox="1"/>
          <p:nvPr/>
        </p:nvSpPr>
        <p:spPr>
          <a:xfrm>
            <a:off x="4784601" y="3839277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4988E2-44FC-4892-A710-01D0279853F2}"/>
              </a:ext>
            </a:extLst>
          </p:cNvPr>
          <p:cNvSpPr txBox="1"/>
          <p:nvPr/>
        </p:nvSpPr>
        <p:spPr>
          <a:xfrm>
            <a:off x="4808878" y="4456942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xmlns="" id="{23522250-6756-4C54-8005-1504D1A3A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523" y="3233012"/>
            <a:ext cx="18669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4 =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7 = </a:t>
            </a:r>
          </a:p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9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C74B754-C979-4F09-BC84-DAF2CAE49CF9}"/>
              </a:ext>
            </a:extLst>
          </p:cNvPr>
          <p:cNvSpPr txBox="1"/>
          <p:nvPr/>
        </p:nvSpPr>
        <p:spPr>
          <a:xfrm>
            <a:off x="7598272" y="3181376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D381292-97CB-422C-BE61-D9267C6A5CD5}"/>
              </a:ext>
            </a:extLst>
          </p:cNvPr>
          <p:cNvSpPr txBox="1"/>
          <p:nvPr/>
        </p:nvSpPr>
        <p:spPr>
          <a:xfrm>
            <a:off x="7564303" y="3811076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92926A8-341E-463A-A83C-9829EEA1698E}"/>
              </a:ext>
            </a:extLst>
          </p:cNvPr>
          <p:cNvSpPr txBox="1"/>
          <p:nvPr/>
        </p:nvSpPr>
        <p:spPr>
          <a:xfrm>
            <a:off x="7547472" y="4401774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xmlns="" id="{680A4DF5-F16A-4A27-BF50-5485D7D4F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0001" y="3296977"/>
            <a:ext cx="2095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 =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C269A3E-75B9-4B9A-9D02-FC0EE3902D9D}"/>
              </a:ext>
            </a:extLst>
          </p:cNvPr>
          <p:cNvSpPr/>
          <p:nvPr/>
        </p:nvSpPr>
        <p:spPr>
          <a:xfrm>
            <a:off x="8903729" y="3819933"/>
            <a:ext cx="2266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x 8 = </a:t>
            </a:r>
          </a:p>
          <a:p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0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DB42540-0F79-417B-90D8-9B1DE38A123E}"/>
              </a:ext>
            </a:extLst>
          </p:cNvPr>
          <p:cNvSpPr txBox="1"/>
          <p:nvPr/>
        </p:nvSpPr>
        <p:spPr>
          <a:xfrm>
            <a:off x="10388453" y="3283280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92BCEC3-6A1E-483B-8A2A-0DD63C1AFA15}"/>
              </a:ext>
            </a:extLst>
          </p:cNvPr>
          <p:cNvSpPr txBox="1"/>
          <p:nvPr/>
        </p:nvSpPr>
        <p:spPr>
          <a:xfrm>
            <a:off x="10403786" y="3797831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C43B206-BE79-4E5F-8FCB-913E7939DB49}"/>
              </a:ext>
            </a:extLst>
          </p:cNvPr>
          <p:cNvSpPr txBox="1"/>
          <p:nvPr/>
        </p:nvSpPr>
        <p:spPr>
          <a:xfrm>
            <a:off x="10401119" y="4407586"/>
            <a:ext cx="866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683D8C0-EAA8-4B30-B60C-AB646A60E99C}"/>
              </a:ext>
            </a:extLst>
          </p:cNvPr>
          <p:cNvSpPr txBox="1"/>
          <p:nvPr/>
        </p:nvSpPr>
        <p:spPr>
          <a:xfrm>
            <a:off x="1971354" y="5517393"/>
            <a:ext cx="8619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  <a:p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xmlns="" val="113651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20" grpId="0"/>
      <p:bldP spid="21" grpId="0"/>
      <p:bldP spid="22" grpId="0"/>
      <p:bldP spid="25" grpId="0"/>
      <p:bldP spid="26" grpId="0"/>
      <p:bldP spid="26" grpId="1"/>
      <p:bldP spid="27" grpId="0"/>
      <p:bldP spid="27" grpId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F1E742-06BD-4EF4-B605-CF6973FEB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1042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1">
            <a:extLst>
              <a:ext uri="{FF2B5EF4-FFF2-40B4-BE49-F238E27FC236}">
                <a16:creationId xmlns:a16="http://schemas.microsoft.com/office/drawing/2014/main" xmlns="" id="{6913C5C8-841D-41FE-B76B-D735EBC5EEF5}"/>
              </a:ext>
            </a:extLst>
          </p:cNvPr>
          <p:cNvSpPr/>
          <p:nvPr/>
        </p:nvSpPr>
        <p:spPr>
          <a:xfrm>
            <a:off x="3048000" y="152401"/>
            <a:ext cx="6057958" cy="1154431"/>
          </a:xfrm>
          <a:prstGeom prst="horizontalScroll">
            <a:avLst/>
          </a:prstGeom>
          <a:solidFill>
            <a:srgbClr val="FFFF2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FAE0BE-8AB6-487E-9A72-6C66DD827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674" y="1265342"/>
            <a:ext cx="101106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CÂU CÙNG DOREMON</a:t>
            </a:r>
          </a:p>
        </p:txBody>
      </p:sp>
      <p:pic>
        <p:nvPicPr>
          <p:cNvPr id="8" name="Picture 26" descr="C:\Users\ADMIN\Desktop\Doreamon cau ca\0x0ss-85.png">
            <a:extLst>
              <a:ext uri="{FF2B5EF4-FFF2-40B4-BE49-F238E27FC236}">
                <a16:creationId xmlns:a16="http://schemas.microsoft.com/office/drawing/2014/main" xmlns="" id="{165BB9CA-4E82-425C-90A7-8D569EF9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072254"/>
            <a:ext cx="52578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Kết quả hình ảnh cho fish cartoon png">
            <a:extLst>
              <a:ext uri="{FF2B5EF4-FFF2-40B4-BE49-F238E27FC236}">
                <a16:creationId xmlns:a16="http://schemas.microsoft.com/office/drawing/2014/main" xmlns="" id="{D7F9ABC4-4EC1-471F-8D9D-0C7661B1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1207336" y="4851361"/>
            <a:ext cx="3281362" cy="140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xmlns="" id="{2CC3A89C-3E4F-49A3-9B05-D8371B40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3992" y="5634059"/>
            <a:ext cx="7715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0090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C95FC2-4E96-4297-BE08-71725AF8D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5F4A0485-1919-439D-9F2C-F7243D705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91" y="2255933"/>
            <a:ext cx="120138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vi-VN" altLang="en-US" sz="3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altLang="en-US" sz="3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.Mỗi can có 8</a:t>
            </a:r>
            <a:r>
              <a:rPr lang="en-US" altLang="en-US" sz="3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dầu. Hỏi 6 can như thế có bao nhiêu lít dầu?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AACC75A-A11C-46EB-9BD6-6FEA3571478F}"/>
              </a:ext>
            </a:extLst>
          </p:cNvPr>
          <p:cNvSpPr/>
          <p:nvPr/>
        </p:nvSpPr>
        <p:spPr>
          <a:xfrm>
            <a:off x="449730" y="3396625"/>
            <a:ext cx="1608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32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F44C417-4845-4B62-88F4-7E44BF35E9AE}"/>
              </a:ext>
            </a:extLst>
          </p:cNvPr>
          <p:cNvSpPr/>
          <p:nvPr/>
        </p:nvSpPr>
        <p:spPr>
          <a:xfrm>
            <a:off x="60648" y="4114196"/>
            <a:ext cx="23968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can:  8</a:t>
            </a:r>
            <a:r>
              <a:rPr lang="en-US" alt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dầu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434A1E-D7C4-4B20-BD4F-CBA6A9066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8" y="4944686"/>
            <a:ext cx="51578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can:….</a:t>
            </a:r>
            <a:r>
              <a:rPr lang="en-US" altLang="en-US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7291344-9D3B-44D3-9F33-A997724BA59A}"/>
              </a:ext>
            </a:extLst>
          </p:cNvPr>
          <p:cNvCxnSpPr>
            <a:cxnSpLocks/>
          </p:cNvCxnSpPr>
          <p:nvPr/>
        </p:nvCxnSpPr>
        <p:spPr>
          <a:xfrm>
            <a:off x="1615440" y="2814321"/>
            <a:ext cx="3728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6407314-594B-4D28-957C-74934E0857D1}"/>
              </a:ext>
            </a:extLst>
          </p:cNvPr>
          <p:cNvGrpSpPr/>
          <p:nvPr/>
        </p:nvGrpSpPr>
        <p:grpSpPr>
          <a:xfrm>
            <a:off x="6057176" y="2840332"/>
            <a:ext cx="5590478" cy="186002"/>
            <a:chOff x="4549789" y="1956153"/>
            <a:chExt cx="4546362" cy="26391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123317F-9141-4734-9F63-606A54F9F05F}"/>
                </a:ext>
              </a:extLst>
            </p:cNvPr>
            <p:cNvCxnSpPr>
              <a:cxnSpLocks/>
            </p:cNvCxnSpPr>
            <p:nvPr/>
          </p:nvCxnSpPr>
          <p:spPr>
            <a:xfrm>
              <a:off x="4549789" y="1956153"/>
              <a:ext cx="454636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39241315-DABD-4FE8-8B0F-A3128010B983}"/>
                </a:ext>
              </a:extLst>
            </p:cNvPr>
            <p:cNvCxnSpPr>
              <a:cxnSpLocks/>
            </p:cNvCxnSpPr>
            <p:nvPr/>
          </p:nvCxnSpPr>
          <p:spPr>
            <a:xfrm>
              <a:off x="4549789" y="2220065"/>
              <a:ext cx="454636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987C450-E08D-4C03-8228-A0BB991201CA}"/>
              </a:ext>
            </a:extLst>
          </p:cNvPr>
          <p:cNvSpPr/>
          <p:nvPr/>
        </p:nvSpPr>
        <p:spPr>
          <a:xfrm>
            <a:off x="6440387" y="3270942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6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C317269-358B-4F2A-8F5A-06737E222A7D}"/>
              </a:ext>
            </a:extLst>
          </p:cNvPr>
          <p:cNvSpPr/>
          <p:nvPr/>
        </p:nvSpPr>
        <p:spPr>
          <a:xfrm>
            <a:off x="4556255" y="4272319"/>
            <a:ext cx="6066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can như thế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5990C26-0550-4A95-9217-9EF404E45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996" y="4895066"/>
            <a:ext cx="59001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= 48 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3600" b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</a:t>
            </a:r>
            <a:r>
              <a:rPr lang="en-US" altLang="en-US" sz="3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DA5BC69-E7D0-413C-834D-68BED2CFB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156" y="5346319"/>
            <a:ext cx="67412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altLang="en-US" sz="4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altLang="en-US" sz="4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số : 48l</a:t>
            </a:r>
            <a:r>
              <a:rPr lang="en-US" alt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</a:p>
        </p:txBody>
      </p:sp>
    </p:spTree>
    <p:extLst>
      <p:ext uri="{BB962C8B-B14F-4D97-AF65-F5344CB8AC3E}">
        <p14:creationId xmlns:p14="http://schemas.microsoft.com/office/powerpoint/2010/main" xmlns="" val="26263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38" grpId="0"/>
      <p:bldP spid="39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2825C3-B788-474E-861A-508C7D5CA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3074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A3F1E923-9697-4170-B338-4EDB4643F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1" y="2510746"/>
            <a:ext cx="1181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vi-VN" altLang="en-US" sz="3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.Đếm thêm 8 rồi viết số thích hợp vào ô trống:</a:t>
            </a:r>
          </a:p>
        </p:txBody>
      </p:sp>
      <p:graphicFrame>
        <p:nvGraphicFramePr>
          <p:cNvPr id="11" name="Group 4">
            <a:extLst>
              <a:ext uri="{FF2B5EF4-FFF2-40B4-BE49-F238E27FC236}">
                <a16:creationId xmlns:a16="http://schemas.microsoft.com/office/drawing/2014/main" xmlns="" id="{406DAC97-4699-42E9-B9A8-0861C5330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0455329"/>
              </p:ext>
            </p:extLst>
          </p:nvPr>
        </p:nvGraphicFramePr>
        <p:xfrm>
          <a:off x="349242" y="3415908"/>
          <a:ext cx="11468102" cy="1298448"/>
        </p:xfrm>
        <a:graphic>
          <a:graphicData uri="http://schemas.openxmlformats.org/drawingml/2006/table">
            <a:tbl>
              <a:tblPr/>
              <a:tblGrid>
                <a:gridCol w="10455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67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67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567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5674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770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" name="Rectangle 28">
            <a:extLst>
              <a:ext uri="{FF2B5EF4-FFF2-40B4-BE49-F238E27FC236}">
                <a16:creationId xmlns:a16="http://schemas.microsoft.com/office/drawing/2014/main" xmlns="" id="{785EE796-56E9-440F-8466-13450BBDD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3606800"/>
            <a:ext cx="1127219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24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28">
            <a:extLst>
              <a:ext uri="{FF2B5EF4-FFF2-40B4-BE49-F238E27FC236}">
                <a16:creationId xmlns:a16="http://schemas.microsoft.com/office/drawing/2014/main" xmlns="" id="{705EFC22-C5B4-4A14-BD6F-4456D0732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94" y="3401693"/>
            <a:ext cx="117792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xmlns="" id="{F7F2C1D7-4BBE-405C-BBA9-3181425C1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093" y="3405821"/>
            <a:ext cx="1219200" cy="68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40</a:t>
            </a:r>
          </a:p>
        </p:txBody>
      </p:sp>
      <p:sp>
        <p:nvSpPr>
          <p:cNvPr id="15" name="Rectangle 31">
            <a:extLst>
              <a:ext uri="{FF2B5EF4-FFF2-40B4-BE49-F238E27FC236}">
                <a16:creationId xmlns:a16="http://schemas.microsoft.com/office/drawing/2014/main" xmlns="" id="{FC10ED17-CCFE-4181-B65F-D1617A91E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227" y="3474963"/>
            <a:ext cx="914322" cy="9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xmlns="" id="{02A84C87-44AA-4A16-8F28-2E9D2BC47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4394" y="3493768"/>
            <a:ext cx="1016006" cy="95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56</a:t>
            </a:r>
          </a:p>
        </p:txBody>
      </p:sp>
      <p:sp>
        <p:nvSpPr>
          <p:cNvPr id="17" name="Rectangle 32">
            <a:extLst>
              <a:ext uri="{FF2B5EF4-FFF2-40B4-BE49-F238E27FC236}">
                <a16:creationId xmlns:a16="http://schemas.microsoft.com/office/drawing/2014/main" xmlns="" id="{93C22736-3E3E-4214-BDCD-ED1166224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840" y="3558148"/>
            <a:ext cx="990695" cy="84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64</a:t>
            </a:r>
          </a:p>
        </p:txBody>
      </p:sp>
      <p:sp>
        <p:nvSpPr>
          <p:cNvPr id="18" name="Rectangle 33">
            <a:extLst>
              <a:ext uri="{FF2B5EF4-FFF2-40B4-BE49-F238E27FC236}">
                <a16:creationId xmlns:a16="http://schemas.microsoft.com/office/drawing/2014/main" xmlns="" id="{E8C1B91A-ECC6-480A-8EF7-22305E784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7025" y="3588628"/>
            <a:ext cx="1172057" cy="83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xmlns="" val="17496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>
            <a:extLst>
              <a:ext uri="{FF2B5EF4-FFF2-40B4-BE49-F238E27FC236}">
                <a16:creationId xmlns:a16="http://schemas.microsoft.com/office/drawing/2014/main" xmlns="" id="{B221526E-075F-4521-A55B-E0D074BC19BF}"/>
              </a:ext>
            </a:extLst>
          </p:cNvPr>
          <p:cNvSpPr txBox="1">
            <a:spLocks noGrp="1"/>
          </p:cNvSpPr>
          <p:nvPr/>
        </p:nvSpPr>
        <p:spPr bwMode="auto">
          <a:xfrm>
            <a:off x="2101851" y="6356351"/>
            <a:ext cx="207010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673" tIns="50336" rIns="100673" bIns="50336" anchor="ctr"/>
          <a:lstStyle>
            <a:lvl1pPr defTabSz="754063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54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54063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54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54063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644674-179A-459B-BAB8-5B4E8FB79970}" type="datetime10">
              <a:rPr lang="en-US" altLang="en-US" sz="1333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15:35</a:t>
            </a:fld>
            <a:endParaRPr lang="en-US" altLang="en-US" sz="1333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WordArt 8">
            <a:extLst>
              <a:ext uri="{FF2B5EF4-FFF2-40B4-BE49-F238E27FC236}">
                <a16:creationId xmlns:a16="http://schemas.microsoft.com/office/drawing/2014/main" xmlns="" id="{DFA446E2-072A-4C38-979E-96FFDCDB32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1818" y="304800"/>
            <a:ext cx="3957742" cy="20997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533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Trò chơi</a:t>
            </a:r>
            <a:endParaRPr lang="en-US" sz="6533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388" name="Picture 9" descr="72a77272mo3">
            <a:extLst>
              <a:ext uri="{FF2B5EF4-FFF2-40B4-BE49-F238E27FC236}">
                <a16:creationId xmlns:a16="http://schemas.microsoft.com/office/drawing/2014/main" xmlns="" id="{27AC1E48-3678-4C9A-A44F-07703F7B7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53633" y="1981201"/>
            <a:ext cx="831849" cy="157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778365ukghi0gcnz">
            <a:extLst>
              <a:ext uri="{FF2B5EF4-FFF2-40B4-BE49-F238E27FC236}">
                <a16:creationId xmlns:a16="http://schemas.microsoft.com/office/drawing/2014/main" xmlns="" id="{3F953E0A-95F5-41E2-8BE1-E1CF8A943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434" y="3915834"/>
            <a:ext cx="2459567" cy="225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Blue-Flower-icon">
            <a:extLst>
              <a:ext uri="{FF2B5EF4-FFF2-40B4-BE49-F238E27FC236}">
                <a16:creationId xmlns:a16="http://schemas.microsoft.com/office/drawing/2014/main" xmlns="" id="{CEA28077-F177-4486-957A-7125DAA85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2867" y="304800"/>
            <a:ext cx="3403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 descr="hb">
            <a:extLst>
              <a:ext uri="{FF2B5EF4-FFF2-40B4-BE49-F238E27FC236}">
                <a16:creationId xmlns:a16="http://schemas.microsoft.com/office/drawing/2014/main" xmlns="" id="{E88317ED-4EA6-4E66-B771-DE7F32F2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96927">
            <a:off x="9549343" y="3768725"/>
            <a:ext cx="2438400" cy="23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4" descr="i">
            <a:extLst>
              <a:ext uri="{FF2B5EF4-FFF2-40B4-BE49-F238E27FC236}">
                <a16:creationId xmlns:a16="http://schemas.microsoft.com/office/drawing/2014/main" xmlns="" id="{D54891FB-2BAA-4B5C-BB3F-71833A9E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04913">
            <a:off x="687918" y="-243418"/>
            <a:ext cx="2686049" cy="305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1" descr="D:\HANH-DAY HOC\GIAO AN CAP 1\G AN 3 11 - 12\Bài giảng\LỚP 3\HINH DONG\HOA-BUOM\8.gif">
            <a:extLst>
              <a:ext uri="{FF2B5EF4-FFF2-40B4-BE49-F238E27FC236}">
                <a16:creationId xmlns:a16="http://schemas.microsoft.com/office/drawing/2014/main" xmlns="" id="{CC17E353-BA79-4ECC-82ED-5A0F397A9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467" y="5410201"/>
            <a:ext cx="11226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AutoShape 13">
            <a:extLst>
              <a:ext uri="{FF2B5EF4-FFF2-40B4-BE49-F238E27FC236}">
                <a16:creationId xmlns:a16="http://schemas.microsoft.com/office/drawing/2014/main" xmlns="" id="{637502C3-E5BA-4533-8D5F-967EA8D52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7" y="2743200"/>
            <a:ext cx="10420351" cy="1143000"/>
          </a:xfrm>
          <a:prstGeom prst="horizontalScroll">
            <a:avLst>
              <a:gd name="adj" fmla="val 12500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673" tIns="50336" rIns="100673" bIns="50336" anchor="ctr"/>
          <a:lstStyle>
            <a:lvl1pPr defTabSz="754063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54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54063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54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54063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540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7866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7866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866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7866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866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7866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7866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lá</a:t>
            </a:r>
            <a:endParaRPr lang="en-US" altLang="en-US" sz="7866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395" name="Group 5">
            <a:extLst>
              <a:ext uri="{FF2B5EF4-FFF2-40B4-BE49-F238E27FC236}">
                <a16:creationId xmlns:a16="http://schemas.microsoft.com/office/drawing/2014/main" xmlns="" id="{3E0F526D-BCF2-458F-BD71-16BEC97DCFC3}"/>
              </a:ext>
            </a:extLst>
          </p:cNvPr>
          <p:cNvGrpSpPr>
            <a:grpSpLocks/>
          </p:cNvGrpSpPr>
          <p:nvPr/>
        </p:nvGrpSpPr>
        <p:grpSpPr bwMode="auto">
          <a:xfrm>
            <a:off x="1" y="-91017"/>
            <a:ext cx="12348633" cy="7101417"/>
            <a:chOff x="0" y="-10"/>
            <a:chExt cx="5760" cy="4330"/>
          </a:xfrm>
        </p:grpSpPr>
        <p:pic>
          <p:nvPicPr>
            <p:cNvPr id="16396" name="Picture 6" descr="Animate">
              <a:extLst>
                <a:ext uri="{FF2B5EF4-FFF2-40B4-BE49-F238E27FC236}">
                  <a16:creationId xmlns:a16="http://schemas.microsoft.com/office/drawing/2014/main" xmlns="" id="{0CA46856-0C3B-409C-BAB4-95884444D74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7" descr="Animate">
              <a:extLst>
                <a:ext uri="{FF2B5EF4-FFF2-40B4-BE49-F238E27FC236}">
                  <a16:creationId xmlns:a16="http://schemas.microsoft.com/office/drawing/2014/main" xmlns="" id="{3837364A-4F29-4370-BB10-BD0BDBAC199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8" descr="Animate">
              <a:extLst>
                <a:ext uri="{FF2B5EF4-FFF2-40B4-BE49-F238E27FC236}">
                  <a16:creationId xmlns:a16="http://schemas.microsoft.com/office/drawing/2014/main" xmlns="" id="{626C70B4-66E6-4A2E-A541-7A94ED16219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9" descr="Animate">
              <a:extLst>
                <a:ext uri="{FF2B5EF4-FFF2-40B4-BE49-F238E27FC236}">
                  <a16:creationId xmlns:a16="http://schemas.microsoft.com/office/drawing/2014/main" xmlns="" id="{3D91BEDB-FD60-4F4E-BB3A-06C86705816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231"/>
    </mc:Choice>
    <mc:Fallback>
      <p:transition spd="slow" advTm="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7" descr="i">
            <a:extLst>
              <a:ext uri="{FF2B5EF4-FFF2-40B4-BE49-F238E27FC236}">
                <a16:creationId xmlns:a16="http://schemas.microsoft.com/office/drawing/2014/main" xmlns="" id="{BE500881-D5E3-4B93-ABCE-28540AA0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52081">
            <a:off x="1613959" y="-445558"/>
            <a:ext cx="2815168" cy="332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54">
            <a:extLst>
              <a:ext uri="{FF2B5EF4-FFF2-40B4-BE49-F238E27FC236}">
                <a16:creationId xmlns:a16="http://schemas.microsoft.com/office/drawing/2014/main" xmlns="" id="{415E33F2-065D-4C25-9DA3-C55F2F53D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367" y="685800"/>
            <a:ext cx="2116667" cy="1004531"/>
          </a:xfrm>
          <a:prstGeom prst="rect">
            <a:avLst/>
          </a:prstGeom>
          <a:noFill/>
          <a:ln>
            <a:noFill/>
          </a:ln>
        </p:spPr>
        <p:txBody>
          <a:bodyPr lIns="100673" tIns="50336" rIns="100673" bIns="50336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7088" indent="-3175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3175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2763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2350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5867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8 x 6</a:t>
            </a:r>
          </a:p>
        </p:txBody>
      </p:sp>
      <p:pic>
        <p:nvPicPr>
          <p:cNvPr id="18436" name="Picture 37" descr="i">
            <a:extLst>
              <a:ext uri="{FF2B5EF4-FFF2-40B4-BE49-F238E27FC236}">
                <a16:creationId xmlns:a16="http://schemas.microsoft.com/office/drawing/2014/main" xmlns="" id="{82233EB6-4385-412B-AF2F-AEAEDA7D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52081">
            <a:off x="8616951" y="1993901"/>
            <a:ext cx="2942167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7" descr="i">
            <a:extLst>
              <a:ext uri="{FF2B5EF4-FFF2-40B4-BE49-F238E27FC236}">
                <a16:creationId xmlns:a16="http://schemas.microsoft.com/office/drawing/2014/main" xmlns="" id="{6B6CC734-74F5-4229-A220-3EAB85EB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52081">
            <a:off x="8311093" y="-642407"/>
            <a:ext cx="3198284" cy="371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4">
            <a:extLst>
              <a:ext uri="{FF2B5EF4-FFF2-40B4-BE49-F238E27FC236}">
                <a16:creationId xmlns:a16="http://schemas.microsoft.com/office/drawing/2014/main" xmlns="" id="{7EF207B0-B151-4EAB-B100-512CB7923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762000"/>
            <a:ext cx="2036233" cy="1004531"/>
          </a:xfrm>
          <a:prstGeom prst="rect">
            <a:avLst/>
          </a:prstGeom>
          <a:noFill/>
          <a:ln>
            <a:noFill/>
          </a:ln>
        </p:spPr>
        <p:txBody>
          <a:bodyPr lIns="100673" tIns="50336" rIns="100673" bIns="50336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7088" indent="-3175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3175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2763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2350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5867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8 x 5  </a:t>
            </a:r>
          </a:p>
        </p:txBody>
      </p:sp>
      <p:sp>
        <p:nvSpPr>
          <p:cNvPr id="3" name="Text Box 54">
            <a:extLst>
              <a:ext uri="{FF2B5EF4-FFF2-40B4-BE49-F238E27FC236}">
                <a16:creationId xmlns:a16="http://schemas.microsoft.com/office/drawing/2014/main" xmlns="" id="{DDB781AC-625C-4A2B-87C8-172BED823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401" y="3657600"/>
            <a:ext cx="2029884" cy="1004531"/>
          </a:xfrm>
          <a:prstGeom prst="rect">
            <a:avLst/>
          </a:prstGeom>
          <a:noFill/>
          <a:ln>
            <a:noFill/>
          </a:ln>
        </p:spPr>
        <p:txBody>
          <a:bodyPr lIns="100673" tIns="50336" rIns="100673" bIns="50336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7088" indent="-3175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3175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2763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2350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5867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8 x 8</a:t>
            </a:r>
          </a:p>
        </p:txBody>
      </p:sp>
      <p:pic>
        <p:nvPicPr>
          <p:cNvPr id="18440" name="Picture 37" descr="i">
            <a:extLst>
              <a:ext uri="{FF2B5EF4-FFF2-40B4-BE49-F238E27FC236}">
                <a16:creationId xmlns:a16="http://schemas.microsoft.com/office/drawing/2014/main" xmlns="" id="{FE8681F8-7485-4EC2-9237-7664508F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52081">
            <a:off x="1932126" y="2282380"/>
            <a:ext cx="3098800" cy="353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4">
            <a:extLst>
              <a:ext uri="{FF2B5EF4-FFF2-40B4-BE49-F238E27FC236}">
                <a16:creationId xmlns:a16="http://schemas.microsoft.com/office/drawing/2014/main" xmlns="" id="{BC85FDFA-F6A6-4941-BC1B-F80D7CFFF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684" y="3547533"/>
            <a:ext cx="1921933" cy="1004531"/>
          </a:xfrm>
          <a:prstGeom prst="rect">
            <a:avLst/>
          </a:prstGeom>
          <a:noFill/>
          <a:ln>
            <a:noFill/>
          </a:ln>
        </p:spPr>
        <p:txBody>
          <a:bodyPr lIns="100673" tIns="50336" rIns="100673" bIns="50336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7088" indent="-3175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3175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2763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2350" indent="-254000" defTabSz="1019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95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67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639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21150" indent="-2540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5867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anose="020B7200000000000000" pitchFamily="34" charset="0"/>
              </a:rPr>
              <a:t>8 x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7D98105-5E5D-4E45-AF6D-4E296FAB7EE5}"/>
              </a:ext>
            </a:extLst>
          </p:cNvPr>
          <p:cNvGrpSpPr>
            <a:grpSpLocks/>
          </p:cNvGrpSpPr>
          <p:nvPr/>
        </p:nvGrpSpPr>
        <p:grpSpPr bwMode="auto">
          <a:xfrm>
            <a:off x="3251201" y="4972051"/>
            <a:ext cx="2180167" cy="1820333"/>
            <a:chOff x="2767013" y="5334000"/>
            <a:chExt cx="1119187" cy="1143000"/>
          </a:xfrm>
        </p:grpSpPr>
        <p:pic>
          <p:nvPicPr>
            <p:cNvPr id="18452" name="Picture 5" descr="flower015">
              <a:extLst>
                <a:ext uri="{FF2B5EF4-FFF2-40B4-BE49-F238E27FC236}">
                  <a16:creationId xmlns:a16="http://schemas.microsoft.com/office/drawing/2014/main" xmlns="" id="{AB84205A-B4B9-45C7-93F1-C16217FEF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013" y="5334000"/>
              <a:ext cx="1119187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3" name="Rectangle 49">
              <a:extLst>
                <a:ext uri="{FF2B5EF4-FFF2-40B4-BE49-F238E27FC236}">
                  <a16:creationId xmlns:a16="http://schemas.microsoft.com/office/drawing/2014/main" xmlns="" id="{59B6F006-77CE-4930-B9E2-CCBD2D53C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1813" y="5562600"/>
              <a:ext cx="6096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48</a:t>
              </a:r>
            </a:p>
          </p:txBody>
        </p:sp>
      </p:grpSp>
      <p:grpSp>
        <p:nvGrpSpPr>
          <p:cNvPr id="6" name="Group 32">
            <a:extLst>
              <a:ext uri="{FF2B5EF4-FFF2-40B4-BE49-F238E27FC236}">
                <a16:creationId xmlns:a16="http://schemas.microsoft.com/office/drawing/2014/main" xmlns="" id="{107AD661-19D2-4E3B-84CB-712B837E87E4}"/>
              </a:ext>
            </a:extLst>
          </p:cNvPr>
          <p:cNvGrpSpPr>
            <a:grpSpLocks/>
          </p:cNvGrpSpPr>
          <p:nvPr/>
        </p:nvGrpSpPr>
        <p:grpSpPr bwMode="auto">
          <a:xfrm>
            <a:off x="5871634" y="4976285"/>
            <a:ext cx="2256367" cy="1765300"/>
            <a:chOff x="2953944" y="5334000"/>
            <a:chExt cx="1119187" cy="1143000"/>
          </a:xfrm>
        </p:grpSpPr>
        <p:pic>
          <p:nvPicPr>
            <p:cNvPr id="18450" name="Picture 5" descr="flower015">
              <a:extLst>
                <a:ext uri="{FF2B5EF4-FFF2-40B4-BE49-F238E27FC236}">
                  <a16:creationId xmlns:a16="http://schemas.microsoft.com/office/drawing/2014/main" xmlns="" id="{F4744364-FF3A-4BC4-B706-B376031370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944" y="5334000"/>
              <a:ext cx="1119187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1" name="Rectangle 49">
              <a:extLst>
                <a:ext uri="{FF2B5EF4-FFF2-40B4-BE49-F238E27FC236}">
                  <a16:creationId xmlns:a16="http://schemas.microsoft.com/office/drawing/2014/main" xmlns="" id="{A2734152-DB9F-417C-A1AF-8DC8B7031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994" y="5562600"/>
              <a:ext cx="6096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7" name="Group 36">
            <a:extLst>
              <a:ext uri="{FF2B5EF4-FFF2-40B4-BE49-F238E27FC236}">
                <a16:creationId xmlns:a16="http://schemas.microsoft.com/office/drawing/2014/main" xmlns="" id="{30D970FE-906D-4F8B-A79B-4FB78463E4C0}"/>
              </a:ext>
            </a:extLst>
          </p:cNvPr>
          <p:cNvGrpSpPr>
            <a:grpSpLocks/>
          </p:cNvGrpSpPr>
          <p:nvPr/>
        </p:nvGrpSpPr>
        <p:grpSpPr bwMode="auto">
          <a:xfrm>
            <a:off x="492533" y="5074708"/>
            <a:ext cx="2095500" cy="1750483"/>
            <a:chOff x="2767013" y="5334000"/>
            <a:chExt cx="1119187" cy="1143000"/>
          </a:xfrm>
        </p:grpSpPr>
        <p:pic>
          <p:nvPicPr>
            <p:cNvPr id="18448" name="Picture 5" descr="flower015">
              <a:extLst>
                <a:ext uri="{FF2B5EF4-FFF2-40B4-BE49-F238E27FC236}">
                  <a16:creationId xmlns:a16="http://schemas.microsoft.com/office/drawing/2014/main" xmlns="" id="{880244A4-B2C6-4FDC-9A9F-82E5A4D98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013" y="5334000"/>
              <a:ext cx="1119187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9" name="Rectangle 49">
              <a:extLst>
                <a:ext uri="{FF2B5EF4-FFF2-40B4-BE49-F238E27FC236}">
                  <a16:creationId xmlns:a16="http://schemas.microsoft.com/office/drawing/2014/main" xmlns="" id="{985BABD2-3B70-445E-9C14-A265C087C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1813" y="5562600"/>
              <a:ext cx="6096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8" name="Group 43">
            <a:extLst>
              <a:ext uri="{FF2B5EF4-FFF2-40B4-BE49-F238E27FC236}">
                <a16:creationId xmlns:a16="http://schemas.microsoft.com/office/drawing/2014/main" xmlns="" id="{B8195616-DADF-44AF-8851-DB315C714152}"/>
              </a:ext>
            </a:extLst>
          </p:cNvPr>
          <p:cNvGrpSpPr>
            <a:grpSpLocks/>
          </p:cNvGrpSpPr>
          <p:nvPr/>
        </p:nvGrpSpPr>
        <p:grpSpPr bwMode="auto">
          <a:xfrm>
            <a:off x="9076267" y="5107517"/>
            <a:ext cx="1928284" cy="1684867"/>
            <a:chOff x="2767013" y="5334000"/>
            <a:chExt cx="1119187" cy="1143000"/>
          </a:xfrm>
        </p:grpSpPr>
        <p:pic>
          <p:nvPicPr>
            <p:cNvPr id="18446" name="Picture 5" descr="flower015">
              <a:extLst>
                <a:ext uri="{FF2B5EF4-FFF2-40B4-BE49-F238E27FC236}">
                  <a16:creationId xmlns:a16="http://schemas.microsoft.com/office/drawing/2014/main" xmlns="" id="{50F37B1F-80D1-4C56-B585-36F5FA199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013" y="5334000"/>
              <a:ext cx="1119187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7" name="Rectangle 49">
              <a:extLst>
                <a:ext uri="{FF2B5EF4-FFF2-40B4-BE49-F238E27FC236}">
                  <a16:creationId xmlns:a16="http://schemas.microsoft.com/office/drawing/2014/main" xmlns="" id="{A7D12740-DC21-41DB-A4A7-E32854DAD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1813" y="5562600"/>
              <a:ext cx="609600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64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8942"/>
    </mc:Choice>
    <mc:Fallback>
      <p:transition spd="slow" advTm="2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95 0.0206 L 0.06237 -0.6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3 -0.00123 L 0.13006 -0.5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6" y="-269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2566 -0.27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18542 -0.24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>
            <a:extLst>
              <a:ext uri="{FF2B5EF4-FFF2-40B4-BE49-F238E27FC236}">
                <a16:creationId xmlns:a16="http://schemas.microsoft.com/office/drawing/2014/main" xmlns="" id="{28575D16-A4E3-4B9B-A312-DC5DD3D05EE2}"/>
              </a:ext>
            </a:extLst>
          </p:cNvPr>
          <p:cNvGrpSpPr>
            <a:grpSpLocks/>
          </p:cNvGrpSpPr>
          <p:nvPr/>
        </p:nvGrpSpPr>
        <p:grpSpPr bwMode="auto">
          <a:xfrm>
            <a:off x="65618" y="-175684"/>
            <a:ext cx="3812116" cy="3035301"/>
            <a:chOff x="940416" y="192270"/>
            <a:chExt cx="2503488" cy="2017789"/>
          </a:xfrm>
        </p:grpSpPr>
        <p:pic>
          <p:nvPicPr>
            <p:cNvPr id="19492" name="Picture 37" descr="i">
              <a:extLst>
                <a:ext uri="{FF2B5EF4-FFF2-40B4-BE49-F238E27FC236}">
                  <a16:creationId xmlns:a16="http://schemas.microsoft.com/office/drawing/2014/main" xmlns="" id="{90B10D50-C27B-4439-A293-CA7AC4DD5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1183265" y="-50579"/>
              <a:ext cx="2017789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54">
              <a:extLst>
                <a:ext uri="{FF2B5EF4-FFF2-40B4-BE49-F238E27FC236}">
                  <a16:creationId xmlns:a16="http://schemas.microsoft.com/office/drawing/2014/main" xmlns="" id="{29A874FA-52E9-41AB-91BD-B76244855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611" y="627066"/>
              <a:ext cx="1559641" cy="691394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4</a:t>
              </a:r>
            </a:p>
          </p:txBody>
        </p:sp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xmlns="" id="{C63258B9-A4F2-4F07-ACA9-8A9682D7D809}"/>
              </a:ext>
            </a:extLst>
          </p:cNvPr>
          <p:cNvGrpSpPr>
            <a:grpSpLocks/>
          </p:cNvGrpSpPr>
          <p:nvPr/>
        </p:nvGrpSpPr>
        <p:grpSpPr bwMode="auto">
          <a:xfrm>
            <a:off x="7285567" y="-465666"/>
            <a:ext cx="4121151" cy="3357033"/>
            <a:chOff x="6911893" y="92390"/>
            <a:chExt cx="2503488" cy="2251166"/>
          </a:xfrm>
        </p:grpSpPr>
        <p:pic>
          <p:nvPicPr>
            <p:cNvPr id="19490" name="Picture 37" descr="i">
              <a:extLst>
                <a:ext uri="{FF2B5EF4-FFF2-40B4-BE49-F238E27FC236}">
                  <a16:creationId xmlns:a16="http://schemas.microsoft.com/office/drawing/2014/main" xmlns="" id="{C3F91AB8-993C-439F-A37F-39358858C0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7038054" y="-33771"/>
              <a:ext cx="2251166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54">
              <a:extLst>
                <a:ext uri="{FF2B5EF4-FFF2-40B4-BE49-F238E27FC236}">
                  <a16:creationId xmlns:a16="http://schemas.microsoft.com/office/drawing/2014/main" xmlns="" id="{661C78A0-F648-4A40-AE3D-21400E09B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2671" y="630342"/>
              <a:ext cx="1549410" cy="697435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7  </a:t>
              </a:r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xmlns="" id="{8623E72F-2B7A-4C6D-BA6C-44FAF995B08E}"/>
              </a:ext>
            </a:extLst>
          </p:cNvPr>
          <p:cNvGrpSpPr>
            <a:grpSpLocks/>
          </p:cNvGrpSpPr>
          <p:nvPr/>
        </p:nvGrpSpPr>
        <p:grpSpPr bwMode="auto">
          <a:xfrm>
            <a:off x="3757085" y="2707217"/>
            <a:ext cx="3907367" cy="3335867"/>
            <a:chOff x="3331301" y="2163472"/>
            <a:chExt cx="2503487" cy="2315940"/>
          </a:xfrm>
        </p:grpSpPr>
        <p:pic>
          <p:nvPicPr>
            <p:cNvPr id="19488" name="Picture 37" descr="i">
              <a:extLst>
                <a:ext uri="{FF2B5EF4-FFF2-40B4-BE49-F238E27FC236}">
                  <a16:creationId xmlns:a16="http://schemas.microsoft.com/office/drawing/2014/main" xmlns="" id="{91264108-FDB1-40E6-B470-A43A29327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3425075" y="2069698"/>
              <a:ext cx="2315940" cy="250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4">
              <a:extLst>
                <a:ext uri="{FF2B5EF4-FFF2-40B4-BE49-F238E27FC236}">
                  <a16:creationId xmlns:a16="http://schemas.microsoft.com/office/drawing/2014/main" xmlns="" id="{64753D3B-671D-4397-A0C9-80BF93E43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8714" y="2929084"/>
              <a:ext cx="1687074" cy="722055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2</a:t>
              </a:r>
            </a:p>
          </p:txBody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xmlns="" id="{FE39F3DC-D8C3-425E-80BA-F65B05AF6264}"/>
              </a:ext>
            </a:extLst>
          </p:cNvPr>
          <p:cNvGrpSpPr>
            <a:grpSpLocks/>
          </p:cNvGrpSpPr>
          <p:nvPr/>
        </p:nvGrpSpPr>
        <p:grpSpPr bwMode="auto">
          <a:xfrm>
            <a:off x="7554384" y="2626784"/>
            <a:ext cx="5113867" cy="3765549"/>
            <a:chOff x="6392680" y="2085557"/>
            <a:chExt cx="3139774" cy="2414503"/>
          </a:xfrm>
        </p:grpSpPr>
        <p:pic>
          <p:nvPicPr>
            <p:cNvPr id="19486" name="Picture 37" descr="i">
              <a:extLst>
                <a:ext uri="{FF2B5EF4-FFF2-40B4-BE49-F238E27FC236}">
                  <a16:creationId xmlns:a16="http://schemas.microsoft.com/office/drawing/2014/main" xmlns="" id="{96AA5DE2-2BF2-47B8-93D4-C4F2621E7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6437172" y="2041065"/>
              <a:ext cx="2414503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54">
              <a:extLst>
                <a:ext uri="{FF2B5EF4-FFF2-40B4-BE49-F238E27FC236}">
                  <a16:creationId xmlns:a16="http://schemas.microsoft.com/office/drawing/2014/main" xmlns="" id="{64BED71B-E384-479F-B4D2-ECEC99D1F8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1522" y="2844245"/>
              <a:ext cx="2350932" cy="666885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10</a:t>
              </a:r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xmlns="" id="{A257AF8F-A19D-45E7-9E8A-9309D704AC36}"/>
              </a:ext>
            </a:extLst>
          </p:cNvPr>
          <p:cNvGrpSpPr>
            <a:grpSpLocks/>
          </p:cNvGrpSpPr>
          <p:nvPr/>
        </p:nvGrpSpPr>
        <p:grpSpPr bwMode="auto">
          <a:xfrm>
            <a:off x="3890810" y="-475931"/>
            <a:ext cx="3718983" cy="3251201"/>
            <a:chOff x="4002153" y="187388"/>
            <a:chExt cx="2503488" cy="2061323"/>
          </a:xfrm>
        </p:grpSpPr>
        <p:pic>
          <p:nvPicPr>
            <p:cNvPr id="19484" name="Picture 37" descr="i">
              <a:extLst>
                <a:ext uri="{FF2B5EF4-FFF2-40B4-BE49-F238E27FC236}">
                  <a16:creationId xmlns:a16="http://schemas.microsoft.com/office/drawing/2014/main" xmlns="" id="{4F7CD53D-192D-4A0B-9C15-1F2CCE4AB6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4223235" y="-33694"/>
              <a:ext cx="2061323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4">
              <a:extLst>
                <a:ext uri="{FF2B5EF4-FFF2-40B4-BE49-F238E27FC236}">
                  <a16:creationId xmlns:a16="http://schemas.microsoft.com/office/drawing/2014/main" xmlns="" id="{56BCB1F1-FF48-4813-8681-2DD0D17819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7253" y="708087"/>
              <a:ext cx="1508933" cy="659407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3  </a:t>
              </a:r>
            </a:p>
          </p:txBody>
        </p:sp>
      </p:grpSp>
      <p:grpSp>
        <p:nvGrpSpPr>
          <p:cNvPr id="12" name="Group 17">
            <a:extLst>
              <a:ext uri="{FF2B5EF4-FFF2-40B4-BE49-F238E27FC236}">
                <a16:creationId xmlns:a16="http://schemas.microsoft.com/office/drawing/2014/main" xmlns="" id="{87B007BA-EC5C-416E-A956-228BA64A8A55}"/>
              </a:ext>
            </a:extLst>
          </p:cNvPr>
          <p:cNvGrpSpPr>
            <a:grpSpLocks/>
          </p:cNvGrpSpPr>
          <p:nvPr/>
        </p:nvGrpSpPr>
        <p:grpSpPr bwMode="auto">
          <a:xfrm>
            <a:off x="268818" y="2548467"/>
            <a:ext cx="3852333" cy="3517900"/>
            <a:chOff x="628652" y="2450611"/>
            <a:chExt cx="2565881" cy="2101814"/>
          </a:xfrm>
        </p:grpSpPr>
        <p:pic>
          <p:nvPicPr>
            <p:cNvPr id="19482" name="Picture 37" descr="i">
              <a:extLst>
                <a:ext uri="{FF2B5EF4-FFF2-40B4-BE49-F238E27FC236}">
                  <a16:creationId xmlns:a16="http://schemas.microsoft.com/office/drawing/2014/main" xmlns="" id="{33823540-B289-46C7-993F-6BE5652ED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052081">
              <a:off x="829489" y="2249774"/>
              <a:ext cx="2101814" cy="25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4">
              <a:extLst>
                <a:ext uri="{FF2B5EF4-FFF2-40B4-BE49-F238E27FC236}">
                  <a16:creationId xmlns:a16="http://schemas.microsoft.com/office/drawing/2014/main" xmlns="" id="{CB02EC4E-744E-43A1-B1F9-4EFF84BD1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7006" y="3158803"/>
              <a:ext cx="1797527" cy="621387"/>
            </a:xfrm>
            <a:prstGeom prst="rect">
              <a:avLst/>
            </a:prstGeom>
            <a:noFill/>
            <a:ln>
              <a:noFill/>
            </a:ln>
          </p:spPr>
          <p:txBody>
            <a:bodyPr lIns="135843" tIns="67921" rIns="135843" bIns="67921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27088" indent="-3175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73175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82763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292350" indent="-254000" defTabSz="10191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7495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2067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6639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121150" indent="-254000" defTabSz="10191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5867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.VnTime" panose="020B7200000000000000" pitchFamily="34" charset="0"/>
                </a:rPr>
                <a:t>8 x 9</a:t>
              </a: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xmlns="" id="{D7D9145A-3BE7-4D63-B625-68A586C03104}"/>
              </a:ext>
            </a:extLst>
          </p:cNvPr>
          <p:cNvGrpSpPr>
            <a:grpSpLocks/>
          </p:cNvGrpSpPr>
          <p:nvPr/>
        </p:nvGrpSpPr>
        <p:grpSpPr bwMode="auto">
          <a:xfrm>
            <a:off x="245533" y="5242984"/>
            <a:ext cx="1888067" cy="1549400"/>
            <a:chOff x="533400" y="5257800"/>
            <a:chExt cx="1119188" cy="1143000"/>
          </a:xfrm>
        </p:grpSpPr>
        <p:pic>
          <p:nvPicPr>
            <p:cNvPr id="19480" name="Picture 5" descr="flower015">
              <a:extLst>
                <a:ext uri="{FF2B5EF4-FFF2-40B4-BE49-F238E27FC236}">
                  <a16:creationId xmlns:a16="http://schemas.microsoft.com/office/drawing/2014/main" xmlns="" id="{2433841B-47B4-48CE-8C51-A47840F3D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257800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81" name="Rectangle 25">
              <a:extLst>
                <a:ext uri="{FF2B5EF4-FFF2-40B4-BE49-F238E27FC236}">
                  <a16:creationId xmlns:a16="http://schemas.microsoft.com/office/drawing/2014/main" xmlns="" id="{2197F7FF-E5AD-409E-8367-D4953E8FC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19" y="5532438"/>
              <a:ext cx="718263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32</a:t>
              </a:r>
            </a:p>
          </p:txBody>
        </p:sp>
      </p:grpSp>
      <p:grpSp>
        <p:nvGrpSpPr>
          <p:cNvPr id="14" name="Group 54">
            <a:extLst>
              <a:ext uri="{FF2B5EF4-FFF2-40B4-BE49-F238E27FC236}">
                <a16:creationId xmlns:a16="http://schemas.microsoft.com/office/drawing/2014/main" xmlns="" id="{0544BB6D-7C08-4554-B029-DF248F67C075}"/>
              </a:ext>
            </a:extLst>
          </p:cNvPr>
          <p:cNvGrpSpPr>
            <a:grpSpLocks/>
          </p:cNvGrpSpPr>
          <p:nvPr/>
        </p:nvGrpSpPr>
        <p:grpSpPr bwMode="auto">
          <a:xfrm>
            <a:off x="2129368" y="5319185"/>
            <a:ext cx="1934633" cy="1373716"/>
            <a:chOff x="533400" y="5257800"/>
            <a:chExt cx="1119188" cy="1143000"/>
          </a:xfrm>
        </p:grpSpPr>
        <p:pic>
          <p:nvPicPr>
            <p:cNvPr id="19478" name="Picture 5" descr="flower015">
              <a:extLst>
                <a:ext uri="{FF2B5EF4-FFF2-40B4-BE49-F238E27FC236}">
                  <a16:creationId xmlns:a16="http://schemas.microsoft.com/office/drawing/2014/main" xmlns="" id="{CF8C4FE7-6AF8-4889-96F1-884442111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257800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9" name="Rectangle 25">
              <a:extLst>
                <a:ext uri="{FF2B5EF4-FFF2-40B4-BE49-F238E27FC236}">
                  <a16:creationId xmlns:a16="http://schemas.microsoft.com/office/drawing/2014/main" xmlns="" id="{C72C40C3-5F6B-40FE-8CCC-C9C344EB7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28" y="5532438"/>
              <a:ext cx="732332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15" name="Group 57">
            <a:extLst>
              <a:ext uri="{FF2B5EF4-FFF2-40B4-BE49-F238E27FC236}">
                <a16:creationId xmlns:a16="http://schemas.microsoft.com/office/drawing/2014/main" xmlns="" id="{7A2CC524-20C6-4AFB-91A4-A03FB53EDCB7}"/>
              </a:ext>
            </a:extLst>
          </p:cNvPr>
          <p:cNvGrpSpPr>
            <a:grpSpLocks/>
          </p:cNvGrpSpPr>
          <p:nvPr/>
        </p:nvGrpSpPr>
        <p:grpSpPr bwMode="auto">
          <a:xfrm>
            <a:off x="8849784" y="5378451"/>
            <a:ext cx="1413933" cy="1413933"/>
            <a:chOff x="533400" y="5257800"/>
            <a:chExt cx="1119188" cy="1143000"/>
          </a:xfrm>
        </p:grpSpPr>
        <p:pic>
          <p:nvPicPr>
            <p:cNvPr id="19476" name="Picture 5" descr="flower015">
              <a:extLst>
                <a:ext uri="{FF2B5EF4-FFF2-40B4-BE49-F238E27FC236}">
                  <a16:creationId xmlns:a16="http://schemas.microsoft.com/office/drawing/2014/main" xmlns="" id="{D769E54D-CF16-4927-BBE7-BB82C7A90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257800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7" name="Rectangle 25">
              <a:extLst>
                <a:ext uri="{FF2B5EF4-FFF2-40B4-BE49-F238E27FC236}">
                  <a16:creationId xmlns:a16="http://schemas.microsoft.com/office/drawing/2014/main" xmlns="" id="{7422F4BB-F054-4C15-81F0-223C99FEF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109" y="5532438"/>
              <a:ext cx="814388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56</a:t>
              </a:r>
            </a:p>
          </p:txBody>
        </p:sp>
      </p:grpSp>
      <p:grpSp>
        <p:nvGrpSpPr>
          <p:cNvPr id="16" name="Group 63">
            <a:extLst>
              <a:ext uri="{FF2B5EF4-FFF2-40B4-BE49-F238E27FC236}">
                <a16:creationId xmlns:a16="http://schemas.microsoft.com/office/drawing/2014/main" xmlns="" id="{8E611835-87A2-4527-AE0F-F1E87A1F1D11}"/>
              </a:ext>
            </a:extLst>
          </p:cNvPr>
          <p:cNvGrpSpPr>
            <a:grpSpLocks/>
          </p:cNvGrpSpPr>
          <p:nvPr/>
        </p:nvGrpSpPr>
        <p:grpSpPr bwMode="auto">
          <a:xfrm>
            <a:off x="10386311" y="5409562"/>
            <a:ext cx="1947333" cy="1380067"/>
            <a:chOff x="533400" y="5257800"/>
            <a:chExt cx="1119188" cy="1143000"/>
          </a:xfrm>
        </p:grpSpPr>
        <p:pic>
          <p:nvPicPr>
            <p:cNvPr id="19474" name="Picture 5" descr="flower015">
              <a:extLst>
                <a:ext uri="{FF2B5EF4-FFF2-40B4-BE49-F238E27FC236}">
                  <a16:creationId xmlns:a16="http://schemas.microsoft.com/office/drawing/2014/main" xmlns="" id="{40B1E118-F6A3-42D7-8879-783DF5BB5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257800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5" name="Rectangle 25">
              <a:extLst>
                <a:ext uri="{FF2B5EF4-FFF2-40B4-BE49-F238E27FC236}">
                  <a16:creationId xmlns:a16="http://schemas.microsoft.com/office/drawing/2014/main" xmlns="" id="{C6768F45-88BA-471F-9C76-018373E50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870" y="5532438"/>
              <a:ext cx="609600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17" name="Group 69">
            <a:extLst>
              <a:ext uri="{FF2B5EF4-FFF2-40B4-BE49-F238E27FC236}">
                <a16:creationId xmlns:a16="http://schemas.microsoft.com/office/drawing/2014/main" xmlns="" id="{56DC6158-26B7-44D8-B1E3-37F173672A00}"/>
              </a:ext>
            </a:extLst>
          </p:cNvPr>
          <p:cNvGrpSpPr>
            <a:grpSpLocks/>
          </p:cNvGrpSpPr>
          <p:nvPr/>
        </p:nvGrpSpPr>
        <p:grpSpPr bwMode="auto">
          <a:xfrm>
            <a:off x="6430433" y="5422901"/>
            <a:ext cx="1481667" cy="1369484"/>
            <a:chOff x="533400" y="5257800"/>
            <a:chExt cx="1119188" cy="1143000"/>
          </a:xfrm>
        </p:grpSpPr>
        <p:pic>
          <p:nvPicPr>
            <p:cNvPr id="19472" name="Picture 5" descr="flower015">
              <a:extLst>
                <a:ext uri="{FF2B5EF4-FFF2-40B4-BE49-F238E27FC236}">
                  <a16:creationId xmlns:a16="http://schemas.microsoft.com/office/drawing/2014/main" xmlns="" id="{3B83583E-8974-4F8F-85A3-0683D81626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5257800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3" name="Rectangle 25">
              <a:extLst>
                <a:ext uri="{FF2B5EF4-FFF2-40B4-BE49-F238E27FC236}">
                  <a16:creationId xmlns:a16="http://schemas.microsoft.com/office/drawing/2014/main" xmlns="" id="{EE55069E-9D2C-4AB5-959C-856EBD346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931" y="5532438"/>
              <a:ext cx="814388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72</a:t>
              </a:r>
            </a:p>
          </p:txBody>
        </p:sp>
      </p:grpSp>
      <p:grpSp>
        <p:nvGrpSpPr>
          <p:cNvPr id="18" name="Group 57">
            <a:extLst>
              <a:ext uri="{FF2B5EF4-FFF2-40B4-BE49-F238E27FC236}">
                <a16:creationId xmlns:a16="http://schemas.microsoft.com/office/drawing/2014/main" xmlns="" id="{DCB196D0-DF22-4F3C-92F1-2B82C7EFB2E0}"/>
              </a:ext>
            </a:extLst>
          </p:cNvPr>
          <p:cNvGrpSpPr>
            <a:grpSpLocks/>
          </p:cNvGrpSpPr>
          <p:nvPr/>
        </p:nvGrpSpPr>
        <p:grpSpPr bwMode="auto">
          <a:xfrm>
            <a:off x="4529669" y="5448186"/>
            <a:ext cx="1418167" cy="1409700"/>
            <a:chOff x="-4200596" y="5367545"/>
            <a:chExt cx="1119188" cy="1143000"/>
          </a:xfrm>
        </p:grpSpPr>
        <p:pic>
          <p:nvPicPr>
            <p:cNvPr id="19470" name="Picture 5" descr="flower015">
              <a:extLst>
                <a:ext uri="{FF2B5EF4-FFF2-40B4-BE49-F238E27FC236}">
                  <a16:creationId xmlns:a16="http://schemas.microsoft.com/office/drawing/2014/main" xmlns="" id="{C9719C00-0F92-43F6-9216-485D0EA1D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00596" y="5367545"/>
              <a:ext cx="111918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1" name="Rectangle 25">
              <a:extLst>
                <a:ext uri="{FF2B5EF4-FFF2-40B4-BE49-F238E27FC236}">
                  <a16:creationId xmlns:a16="http://schemas.microsoft.com/office/drawing/2014/main" xmlns="" id="{E798695B-FE7F-4D56-854C-546548363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99915" y="5657264"/>
              <a:ext cx="814388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843" tIns="67921" rIns="135843" bIns="67921" anchor="ctr"/>
            <a:lstStyle>
              <a:lvl1pPr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54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54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54063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540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5867" b="1" dirty="0">
                  <a:solidFill>
                    <a:srgbClr val="FFFF00"/>
                  </a:solidFill>
                  <a:latin typeface="Times New Roman" panose="02020603050405020304" pitchFamily="18" charset="0"/>
                </a:rPr>
                <a:t>80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8500"/>
    </mc:Choice>
    <mc:Fallback>
      <p:transition spd="slow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03894 -0.6277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3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00649 L 0.15442 -0.5678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-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71 0.09745 L -0.41445 -0.1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-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5 -0.0118 L -0.45924 -0.0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6324E-6 -4.90196E-6 L 0.00483 -0.608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-30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708 -0.03333 L 0.41458 -0.0196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 xmlns="">
        <p14:triggerEvt type="onClick" time="5413" objId="7"/>
        <p14:triggerEvt type="onClick" time="7983" objId="11"/>
        <p14:triggerEvt type="onClick" time="11276" objId="8"/>
        <p14:triggerEvt type="onClick" time="14166" objId="12"/>
        <p14:triggerEvt type="onClick" time="17131" objId="9"/>
        <p14:triggerEvt type="onClick" time="20346" objId="10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6400800"/>
            <a:ext cx="8534400" cy="3698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990600"/>
            <a:ext cx="8534400" cy="2971800"/>
          </a:xfrm>
          <a:prstGeom prst="rect">
            <a:avLst/>
          </a:prstGeom>
        </p:spPr>
        <p:txBody>
          <a:bodyPr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63950334"/>
      </p:ext>
    </p:extLst>
  </p:cSld>
  <p:clrMapOvr>
    <a:masterClrMapping/>
  </p:clrMapOvr>
  <p:transition spd="slow" advTm="69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8C5E5B-E429-4D0F-B016-17512577C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10424"/>
            <a:ext cx="12446183" cy="809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\Desktop\game_screen.jpg">
            <a:extLst>
              <a:ext uri="{FF2B5EF4-FFF2-40B4-BE49-F238E27FC236}">
                <a16:creationId xmlns:a16="http://schemas.microsoft.com/office/drawing/2014/main" xmlns="" id="{611A52ED-BE4C-4DFB-A92D-ACC6D64E5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997" y="213360"/>
            <a:ext cx="12095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ADMIN\Desktop\Dore 2.png">
            <a:extLst>
              <a:ext uri="{FF2B5EF4-FFF2-40B4-BE49-F238E27FC236}">
                <a16:creationId xmlns:a16="http://schemas.microsoft.com/office/drawing/2014/main" xmlns="" id="{17201943-4C1E-490B-9444-07B9E0B3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1265" y="1750427"/>
            <a:ext cx="883444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Kết quả hình ảnh cho nobita png">
            <a:extLst>
              <a:ext uri="{FF2B5EF4-FFF2-40B4-BE49-F238E27FC236}">
                <a16:creationId xmlns:a16="http://schemas.microsoft.com/office/drawing/2014/main" xmlns="" id="{E2D58F0F-1369-4BC3-A824-2C28D83DD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54366"/>
            <a:ext cx="6858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Kết quả hình ảnh cho fish box cartoon">
            <a:extLst>
              <a:ext uri="{FF2B5EF4-FFF2-40B4-BE49-F238E27FC236}">
                <a16:creationId xmlns:a16="http://schemas.microsoft.com/office/drawing/2014/main" xmlns="" id="{184E44DB-204B-4BA1-9986-0BC4F7B5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1930" y="2047042"/>
            <a:ext cx="685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1809FA9-7398-4F76-BA09-3AAC6B5C6C18}"/>
              </a:ext>
            </a:extLst>
          </p:cNvPr>
          <p:cNvCxnSpPr/>
          <p:nvPr/>
        </p:nvCxnSpPr>
        <p:spPr>
          <a:xfrm flipH="1">
            <a:off x="4930145" y="2734310"/>
            <a:ext cx="1600199" cy="32575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5" descr="C:\Users\ADMIN\Desktop\Doreamon cau ca\source (1).gif">
            <a:extLst>
              <a:ext uri="{FF2B5EF4-FFF2-40B4-BE49-F238E27FC236}">
                <a16:creationId xmlns:a16="http://schemas.microsoft.com/office/drawing/2014/main" xmlns="" id="{FBE7AF77-2F73-4E53-A539-F891EDB1CC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8414" y="5763657"/>
            <a:ext cx="840581" cy="134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ADMIN\Desktop\Doreamon cau ca\animated-emperor-fish.gif">
            <a:extLst>
              <a:ext uri="{FF2B5EF4-FFF2-40B4-BE49-F238E27FC236}">
                <a16:creationId xmlns:a16="http://schemas.microsoft.com/office/drawing/2014/main" xmlns="" id="{A5071BBA-EFF4-477A-AAD6-F833D0083D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390901"/>
            <a:ext cx="771525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Users\ADMIN\Desktop\Doreamon cau ca\giphy (4).gif">
            <a:extLst>
              <a:ext uri="{FF2B5EF4-FFF2-40B4-BE49-F238E27FC236}">
                <a16:creationId xmlns:a16="http://schemas.microsoft.com/office/drawing/2014/main" xmlns="" id="{CB06F094-835A-4FA3-AD5E-724AA9305E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4089" y="3533389"/>
            <a:ext cx="607219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xmlns="" id="{A4ABF5D6-8548-48DE-B975-9AA14C3B48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7066" y="4668640"/>
            <a:ext cx="815579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C:\Users\ADMIN\Desktop\Doreamon cau ca\largemouth_bass_swimming_hg_clr1.gif">
            <a:extLst>
              <a:ext uri="{FF2B5EF4-FFF2-40B4-BE49-F238E27FC236}">
                <a16:creationId xmlns:a16="http://schemas.microsoft.com/office/drawing/2014/main" xmlns="" id="{5314FA1D-1790-49F8-97AE-E4FFC572BB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8053" y="4582120"/>
            <a:ext cx="1054894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293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8" presetClass="path" presetSubtype="0" repeatCount="33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2871 L 0.01602 0.0324 L 0.03112 -0.02871 L 0.04701 0.0324 L 0.06303 -0.02871 L 0.078 0.0324 L 0.09389 -0.02871 L 0.10899 0.0324 L 0.12501 -0.02871 L 0.14102 0.0324 L 0.15612 -0.02871 L 0.17201 0.0324 L 0.18698 -0.02871 L 0.203 0.0324 L 0.21889 -0.02871 L 0.23399 0.0324 L 0.25001 -0.02871 " pathEditMode="relative" rAng="0" ptsTypes="AAAAAAAAAAAAAAAAA">
                                      <p:cBhvr>
                                        <p:cTn id="23" dur="1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0.02253 L 1.16667 0.0071 " pathEditMode="relative" rAng="0" ptsTypes="AA">
                                      <p:cBhvr>
                                        <p:cTn id="25" dur="3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19753E-6 L -1.15643 0.02439 " pathEditMode="relative" rAng="0" ptsTypes="AA">
                                      <p:cBhvr>
                                        <p:cTn id="33" dur="3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633" y="1"/>
            <a:ext cx="925949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3856" y="4060258"/>
            <a:ext cx="1473994" cy="74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291484" y="4038601"/>
            <a:ext cx="1228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1496" y="4038601"/>
            <a:ext cx="1457325" cy="74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382220" y="4016143"/>
            <a:ext cx="1257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122" y="4038600"/>
            <a:ext cx="1439466" cy="73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79379" y="4119728"/>
            <a:ext cx="70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588" name="TextBox 4"/>
          <p:cNvSpPr txBox="1">
            <a:spLocks noChangeArrowheads="1"/>
          </p:cNvSpPr>
          <p:nvPr/>
        </p:nvSpPr>
        <p:spPr bwMode="auto">
          <a:xfrm>
            <a:off x="8353770" y="2290917"/>
            <a:ext cx="1428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305521" y="4126871"/>
            <a:ext cx="709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9DC798-252D-47FD-98A2-CE087A670BE3}"/>
              </a:ext>
            </a:extLst>
          </p:cNvPr>
          <p:cNvSpPr txBox="1"/>
          <p:nvPr/>
        </p:nvSpPr>
        <p:spPr>
          <a:xfrm>
            <a:off x="4820173" y="2212578"/>
            <a:ext cx="7473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2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</a:t>
            </a:r>
          </a:p>
        </p:txBody>
      </p:sp>
      <p:sp>
        <p:nvSpPr>
          <p:cNvPr id="32" name="AutoShape 28">
            <a:extLst>
              <a:ext uri="{FF2B5EF4-FFF2-40B4-BE49-F238E27FC236}">
                <a16:creationId xmlns:a16="http://schemas.microsoft.com/office/drawing/2014/main" xmlns="" id="{11DF472A-E903-498F-AA2B-0981F1A5C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128" y="3379609"/>
            <a:ext cx="628650" cy="1508980"/>
          </a:xfrm>
          <a:prstGeom prst="cloudCallout">
            <a:avLst>
              <a:gd name="adj1" fmla="val 402843"/>
              <a:gd name="adj2" fmla="val 81458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vi-VN" sz="21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grpSp>
        <p:nvGrpSpPr>
          <p:cNvPr id="33" name="Group 29">
            <a:extLst>
              <a:ext uri="{FF2B5EF4-FFF2-40B4-BE49-F238E27FC236}">
                <a16:creationId xmlns:a16="http://schemas.microsoft.com/office/drawing/2014/main" xmlns="" id="{8A765B5E-4327-4592-AA46-C04DAD5EDA5E}"/>
              </a:ext>
            </a:extLst>
          </p:cNvPr>
          <p:cNvGrpSpPr>
            <a:grpSpLocks/>
          </p:cNvGrpSpPr>
          <p:nvPr/>
        </p:nvGrpSpPr>
        <p:grpSpPr bwMode="auto">
          <a:xfrm>
            <a:off x="9180312" y="3625945"/>
            <a:ext cx="1331119" cy="1358082"/>
            <a:chOff x="4450" y="0"/>
            <a:chExt cx="1118" cy="1104"/>
          </a:xfrm>
        </p:grpSpPr>
        <p:pic>
          <p:nvPicPr>
            <p:cNvPr id="34" name="Picture 30" descr="CLOCK">
              <a:extLst>
                <a:ext uri="{FF2B5EF4-FFF2-40B4-BE49-F238E27FC236}">
                  <a16:creationId xmlns:a16="http://schemas.microsoft.com/office/drawing/2014/main" xmlns="" id="{C2D01CF9-0D56-4A23-BC60-28EA0938A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AutoShape 31">
              <a:extLst>
                <a:ext uri="{FF2B5EF4-FFF2-40B4-BE49-F238E27FC236}">
                  <a16:creationId xmlns:a16="http://schemas.microsoft.com/office/drawing/2014/main" xmlns="" id="{FD6CC388-9564-4B2A-BB8F-E1CB1D622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36" name="Group 32">
            <a:extLst>
              <a:ext uri="{FF2B5EF4-FFF2-40B4-BE49-F238E27FC236}">
                <a16:creationId xmlns:a16="http://schemas.microsoft.com/office/drawing/2014/main" xmlns="" id="{94A0EACE-3A2A-4CC6-9A1B-28B4EB73AC21}"/>
              </a:ext>
            </a:extLst>
          </p:cNvPr>
          <p:cNvGrpSpPr>
            <a:grpSpLocks/>
          </p:cNvGrpSpPr>
          <p:nvPr/>
        </p:nvGrpSpPr>
        <p:grpSpPr bwMode="auto">
          <a:xfrm>
            <a:off x="9163643" y="3625945"/>
            <a:ext cx="1331119" cy="1358082"/>
            <a:chOff x="4450" y="0"/>
            <a:chExt cx="1118" cy="1104"/>
          </a:xfrm>
        </p:grpSpPr>
        <p:pic>
          <p:nvPicPr>
            <p:cNvPr id="37" name="Picture 33" descr="CLOCK">
              <a:extLst>
                <a:ext uri="{FF2B5EF4-FFF2-40B4-BE49-F238E27FC236}">
                  <a16:creationId xmlns:a16="http://schemas.microsoft.com/office/drawing/2014/main" xmlns="" id="{45AC54CB-FDD3-4F50-9864-57CA1E9BE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AutoShape 34">
              <a:extLst>
                <a:ext uri="{FF2B5EF4-FFF2-40B4-BE49-F238E27FC236}">
                  <a16:creationId xmlns:a16="http://schemas.microsoft.com/office/drawing/2014/main" xmlns="" id="{583D1372-95F8-4E0B-8BF8-51D780705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39" name="Group 35">
            <a:extLst>
              <a:ext uri="{FF2B5EF4-FFF2-40B4-BE49-F238E27FC236}">
                <a16:creationId xmlns:a16="http://schemas.microsoft.com/office/drawing/2014/main" xmlns="" id="{7473E927-93AF-4E57-85AA-566CFA1E4050}"/>
              </a:ext>
            </a:extLst>
          </p:cNvPr>
          <p:cNvGrpSpPr>
            <a:grpSpLocks/>
          </p:cNvGrpSpPr>
          <p:nvPr/>
        </p:nvGrpSpPr>
        <p:grpSpPr bwMode="auto">
          <a:xfrm>
            <a:off x="9180312" y="3625945"/>
            <a:ext cx="1331119" cy="1358082"/>
            <a:chOff x="4450" y="0"/>
            <a:chExt cx="1118" cy="1104"/>
          </a:xfrm>
        </p:grpSpPr>
        <p:pic>
          <p:nvPicPr>
            <p:cNvPr id="40" name="Picture 36" descr="CLOCK">
              <a:extLst>
                <a:ext uri="{FF2B5EF4-FFF2-40B4-BE49-F238E27FC236}">
                  <a16:creationId xmlns:a16="http://schemas.microsoft.com/office/drawing/2014/main" xmlns="" id="{73573BD2-DCB4-4278-90E5-7FE179C92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utoShape 37">
              <a:extLst>
                <a:ext uri="{FF2B5EF4-FFF2-40B4-BE49-F238E27FC236}">
                  <a16:creationId xmlns:a16="http://schemas.microsoft.com/office/drawing/2014/main" xmlns="" id="{C9AD8356-E2B1-445A-8D27-E9976E652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42" name="Group 38">
            <a:extLst>
              <a:ext uri="{FF2B5EF4-FFF2-40B4-BE49-F238E27FC236}">
                <a16:creationId xmlns:a16="http://schemas.microsoft.com/office/drawing/2014/main" xmlns="" id="{C4B37D53-9368-4B52-9521-A0A7C5BB7CC1}"/>
              </a:ext>
            </a:extLst>
          </p:cNvPr>
          <p:cNvGrpSpPr>
            <a:grpSpLocks/>
          </p:cNvGrpSpPr>
          <p:nvPr/>
        </p:nvGrpSpPr>
        <p:grpSpPr bwMode="auto">
          <a:xfrm>
            <a:off x="9180312" y="3625945"/>
            <a:ext cx="1331119" cy="1358082"/>
            <a:chOff x="4450" y="0"/>
            <a:chExt cx="1118" cy="1104"/>
          </a:xfrm>
        </p:grpSpPr>
        <p:pic>
          <p:nvPicPr>
            <p:cNvPr id="43" name="Picture 39" descr="CLOCK">
              <a:extLst>
                <a:ext uri="{FF2B5EF4-FFF2-40B4-BE49-F238E27FC236}">
                  <a16:creationId xmlns:a16="http://schemas.microsoft.com/office/drawing/2014/main" xmlns="" id="{24372B56-9CB1-4035-9851-8095B2532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40">
              <a:extLst>
                <a:ext uri="{FF2B5EF4-FFF2-40B4-BE49-F238E27FC236}">
                  <a16:creationId xmlns:a16="http://schemas.microsoft.com/office/drawing/2014/main" xmlns="" id="{C00DBE52-A9C6-4A9A-BC50-A3C980FA3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xmlns="" id="{E1095DA1-FDAD-49F3-B6C3-306AC43C0C95}"/>
              </a:ext>
            </a:extLst>
          </p:cNvPr>
          <p:cNvGrpSpPr>
            <a:grpSpLocks/>
          </p:cNvGrpSpPr>
          <p:nvPr/>
        </p:nvGrpSpPr>
        <p:grpSpPr bwMode="auto">
          <a:xfrm>
            <a:off x="9163643" y="3625945"/>
            <a:ext cx="1331119" cy="1358082"/>
            <a:chOff x="4450" y="0"/>
            <a:chExt cx="1118" cy="1104"/>
          </a:xfrm>
        </p:grpSpPr>
        <p:pic>
          <p:nvPicPr>
            <p:cNvPr id="46" name="Picture 42" descr="CLOCK">
              <a:extLst>
                <a:ext uri="{FF2B5EF4-FFF2-40B4-BE49-F238E27FC236}">
                  <a16:creationId xmlns:a16="http://schemas.microsoft.com/office/drawing/2014/main" xmlns="" id="{09F0FA25-18BB-49DC-9A71-0AA15C300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AutoShape 43">
              <a:extLst>
                <a:ext uri="{FF2B5EF4-FFF2-40B4-BE49-F238E27FC236}">
                  <a16:creationId xmlns:a16="http://schemas.microsoft.com/office/drawing/2014/main" xmlns="" id="{2D68E70F-F53A-4E14-9380-6F95B5AB5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0403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xit" presetSubtype="10" fill="hold" grpId="1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3724 -0.00232 L 0.17174 -0.2844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7" grpId="0"/>
      <p:bldP spid="17" grpId="1"/>
      <p:bldP spid="17" grpId="2"/>
      <p:bldP spid="20" grpId="0"/>
      <p:bldP spid="20" grpId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1506" name="Picture 2" descr="C:\Users\ADMIN\Desktop\game_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68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54366"/>
            <a:ext cx="6858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3310" y="2057202"/>
            <a:ext cx="685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Doreamon cau ca\allison-mcgrath-crayonsswimming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7066" y="4668640"/>
            <a:ext cx="815579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C:\Users\ADMIN\Desktop\Doreamon cau ca\source (1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656" y="4844464"/>
            <a:ext cx="840581" cy="134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4089" y="3533389"/>
            <a:ext cx="607219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4" y="4136231"/>
            <a:ext cx="600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8053" y="4582120"/>
            <a:ext cx="1054894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390901"/>
            <a:ext cx="771525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1265" y="1750427"/>
            <a:ext cx="883444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4785124" y="2114550"/>
            <a:ext cx="1657350" cy="33147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38901" y="2114550"/>
            <a:ext cx="839391" cy="2914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037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5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7 L 0.01597 0.03241 L 0.03107 -0.0287 L 0.04705 0.03241 L 0.06302 -0.0287 L 0.07795 0.03241 L 0.09392 -0.0287 L 0.10903 0.03241 L 0.125 -0.0287 L 0.14097 0.03241 L 0.15607 -0.0287 L 0.17205 0.03241 L 0.18698 -0.0287 L 0.20295 0.03241 L 0.21892 -0.0287 L 0.23403 0.03241 L 0.25 -0.0287 " pathEditMode="relative" rAng="0" ptsTypes="AAAAAAAAAAAAAAAAA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83951E-6 L 1.12708 0.00339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0.02253 L 1.16667 0.007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19753E-6 L -1.15643 0.02439 " pathEditMode="relative" rAng="0" ptsTypes="AA">
                                      <p:cBhvr>
                                        <p:cTn id="3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725E-6 8.78816E-7 L 0.12737 -0.6052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2" y="-30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8041" y="1"/>
            <a:ext cx="925949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3503" y="4038600"/>
            <a:ext cx="1439465" cy="74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311130" y="4116002"/>
            <a:ext cx="120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</a:p>
        </p:txBody>
      </p:sp>
      <p:pic>
        <p:nvPicPr>
          <p:cNvPr id="9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8744" y="3984056"/>
            <a:ext cx="1457325" cy="74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79468" y="4055280"/>
            <a:ext cx="1257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4453" y="4014672"/>
            <a:ext cx="1439466" cy="78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650710" y="4114812"/>
            <a:ext cx="70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540" name="TextBox 4"/>
          <p:cNvSpPr txBox="1">
            <a:spLocks noChangeArrowheads="1"/>
          </p:cNvSpPr>
          <p:nvPr/>
        </p:nvSpPr>
        <p:spPr bwMode="auto">
          <a:xfrm>
            <a:off x="8324850" y="2286001"/>
            <a:ext cx="1428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76851" y="4121955"/>
            <a:ext cx="709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E46A4D-6A8B-4F2A-AA34-2DEC2D928C06}"/>
              </a:ext>
            </a:extLst>
          </p:cNvPr>
          <p:cNvSpPr txBox="1"/>
          <p:nvPr/>
        </p:nvSpPr>
        <p:spPr>
          <a:xfrm>
            <a:off x="6334126" y="2202670"/>
            <a:ext cx="7346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F2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2" name="AutoShape 28">
            <a:extLst>
              <a:ext uri="{FF2B5EF4-FFF2-40B4-BE49-F238E27FC236}">
                <a16:creationId xmlns:a16="http://schemas.microsoft.com/office/drawing/2014/main" xmlns="" id="{7AC143B5-C2C4-4D78-B191-AB8DEDE31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208" y="3374693"/>
            <a:ext cx="628650" cy="1508980"/>
          </a:xfrm>
          <a:prstGeom prst="cloudCallout">
            <a:avLst>
              <a:gd name="adj1" fmla="val 402843"/>
              <a:gd name="adj2" fmla="val 81458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vi-VN" sz="21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grpSp>
        <p:nvGrpSpPr>
          <p:cNvPr id="33" name="Group 29">
            <a:extLst>
              <a:ext uri="{FF2B5EF4-FFF2-40B4-BE49-F238E27FC236}">
                <a16:creationId xmlns:a16="http://schemas.microsoft.com/office/drawing/2014/main" xmlns="" id="{C5B0A5E0-1AD4-4A7B-871E-B9D05A806B5F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21029"/>
            <a:ext cx="1331119" cy="1358082"/>
            <a:chOff x="4450" y="0"/>
            <a:chExt cx="1118" cy="1104"/>
          </a:xfrm>
        </p:grpSpPr>
        <p:pic>
          <p:nvPicPr>
            <p:cNvPr id="34" name="Picture 30" descr="CLOCK">
              <a:extLst>
                <a:ext uri="{FF2B5EF4-FFF2-40B4-BE49-F238E27FC236}">
                  <a16:creationId xmlns:a16="http://schemas.microsoft.com/office/drawing/2014/main" xmlns="" id="{D397E842-4130-421F-A692-2DDE85463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AutoShape 31">
              <a:extLst>
                <a:ext uri="{FF2B5EF4-FFF2-40B4-BE49-F238E27FC236}">
                  <a16:creationId xmlns:a16="http://schemas.microsoft.com/office/drawing/2014/main" xmlns="" id="{325A38CA-5614-4538-A390-BE7120B9E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36" name="Group 32">
            <a:extLst>
              <a:ext uri="{FF2B5EF4-FFF2-40B4-BE49-F238E27FC236}">
                <a16:creationId xmlns:a16="http://schemas.microsoft.com/office/drawing/2014/main" xmlns="" id="{07F5E12C-903F-4725-918C-795E7D489178}"/>
              </a:ext>
            </a:extLst>
          </p:cNvPr>
          <p:cNvGrpSpPr>
            <a:grpSpLocks/>
          </p:cNvGrpSpPr>
          <p:nvPr/>
        </p:nvGrpSpPr>
        <p:grpSpPr bwMode="auto">
          <a:xfrm>
            <a:off x="9134723" y="3621029"/>
            <a:ext cx="1331119" cy="1358082"/>
            <a:chOff x="4450" y="0"/>
            <a:chExt cx="1118" cy="1104"/>
          </a:xfrm>
        </p:grpSpPr>
        <p:pic>
          <p:nvPicPr>
            <p:cNvPr id="37" name="Picture 33" descr="CLOCK">
              <a:extLst>
                <a:ext uri="{FF2B5EF4-FFF2-40B4-BE49-F238E27FC236}">
                  <a16:creationId xmlns:a16="http://schemas.microsoft.com/office/drawing/2014/main" xmlns="" id="{8C30DB03-884B-41B5-BF84-BAD3E0D45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AutoShape 34">
              <a:extLst>
                <a:ext uri="{FF2B5EF4-FFF2-40B4-BE49-F238E27FC236}">
                  <a16:creationId xmlns:a16="http://schemas.microsoft.com/office/drawing/2014/main" xmlns="" id="{FB62B7C8-97D1-4089-B0EB-0E73C4A9A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39" name="Group 35">
            <a:extLst>
              <a:ext uri="{FF2B5EF4-FFF2-40B4-BE49-F238E27FC236}">
                <a16:creationId xmlns:a16="http://schemas.microsoft.com/office/drawing/2014/main" xmlns="" id="{056FA621-A5DB-47CD-BD0D-13655BE1CAAE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21029"/>
            <a:ext cx="1331119" cy="1358082"/>
            <a:chOff x="4450" y="0"/>
            <a:chExt cx="1118" cy="1104"/>
          </a:xfrm>
        </p:grpSpPr>
        <p:pic>
          <p:nvPicPr>
            <p:cNvPr id="40" name="Picture 36" descr="CLOCK">
              <a:extLst>
                <a:ext uri="{FF2B5EF4-FFF2-40B4-BE49-F238E27FC236}">
                  <a16:creationId xmlns:a16="http://schemas.microsoft.com/office/drawing/2014/main" xmlns="" id="{DADA4E98-9F91-42AE-937D-CF7C31D0B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AutoShape 37">
              <a:extLst>
                <a:ext uri="{FF2B5EF4-FFF2-40B4-BE49-F238E27FC236}">
                  <a16:creationId xmlns:a16="http://schemas.microsoft.com/office/drawing/2014/main" xmlns="" id="{70ED9C4A-7020-4297-8EEC-D77F22E3F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42" name="Group 38">
            <a:extLst>
              <a:ext uri="{FF2B5EF4-FFF2-40B4-BE49-F238E27FC236}">
                <a16:creationId xmlns:a16="http://schemas.microsoft.com/office/drawing/2014/main" xmlns="" id="{7E740018-C80A-4FB4-9EFD-8D155F17F4B7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21029"/>
            <a:ext cx="1331119" cy="1358082"/>
            <a:chOff x="4450" y="0"/>
            <a:chExt cx="1118" cy="1104"/>
          </a:xfrm>
        </p:grpSpPr>
        <p:pic>
          <p:nvPicPr>
            <p:cNvPr id="43" name="Picture 39" descr="CLOCK">
              <a:extLst>
                <a:ext uri="{FF2B5EF4-FFF2-40B4-BE49-F238E27FC236}">
                  <a16:creationId xmlns:a16="http://schemas.microsoft.com/office/drawing/2014/main" xmlns="" id="{B9458BE6-E875-4EE8-894D-3F4BE4967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AutoShape 40">
              <a:extLst>
                <a:ext uri="{FF2B5EF4-FFF2-40B4-BE49-F238E27FC236}">
                  <a16:creationId xmlns:a16="http://schemas.microsoft.com/office/drawing/2014/main" xmlns="" id="{F8CA9C19-5924-40D5-95E8-05318BF0A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xmlns="" id="{9A323B32-C864-440C-AE66-A282C45D04E7}"/>
              </a:ext>
            </a:extLst>
          </p:cNvPr>
          <p:cNvGrpSpPr>
            <a:grpSpLocks/>
          </p:cNvGrpSpPr>
          <p:nvPr/>
        </p:nvGrpSpPr>
        <p:grpSpPr bwMode="auto">
          <a:xfrm>
            <a:off x="9134723" y="3621029"/>
            <a:ext cx="1331119" cy="1358082"/>
            <a:chOff x="4450" y="0"/>
            <a:chExt cx="1118" cy="1104"/>
          </a:xfrm>
        </p:grpSpPr>
        <p:pic>
          <p:nvPicPr>
            <p:cNvPr id="46" name="Picture 42" descr="CLOCK">
              <a:extLst>
                <a:ext uri="{FF2B5EF4-FFF2-40B4-BE49-F238E27FC236}">
                  <a16:creationId xmlns:a16="http://schemas.microsoft.com/office/drawing/2014/main" xmlns="" id="{F15AB40F-065C-4660-9DCF-39C9FB778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AutoShape 43">
              <a:extLst>
                <a:ext uri="{FF2B5EF4-FFF2-40B4-BE49-F238E27FC236}">
                  <a16:creationId xmlns:a16="http://schemas.microsoft.com/office/drawing/2014/main" xmlns="" id="{9E455265-BDDA-4849-975D-3248371BC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6120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xit" presetSubtype="10" fill="hold" grpId="1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8333E-6 -2.59259E-6 L -0.05964 -0.2851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17" grpId="0"/>
      <p:bldP spid="17" grpId="1"/>
      <p:bldP spid="17" grpId="2"/>
      <p:bldP spid="20" grpId="0"/>
      <p:bldP spid="20" grpId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3554" name="Picture 2" descr="C:\Users\ADMIN\Desktop\game_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68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54366"/>
            <a:ext cx="6858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9987" y="2057202"/>
            <a:ext cx="685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Doreamon cau ca\allison-mcgrath-crayonsswimming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7066" y="4668640"/>
            <a:ext cx="815579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4089" y="3533389"/>
            <a:ext cx="607219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4" y="4136231"/>
            <a:ext cx="600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8053" y="4582120"/>
            <a:ext cx="1054894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390901"/>
            <a:ext cx="771525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1265" y="1750427"/>
            <a:ext cx="883444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6438905" y="2114550"/>
            <a:ext cx="1600199" cy="19157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42475" y="2114550"/>
            <a:ext cx="853679" cy="2914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9973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83951E-6 L 1.12708 0.00339 " pathEditMode="relative" rAng="0" ptsTypes="AA">
                                      <p:cBhvr>
                                        <p:cTn id="2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0.02253 L 1.16667 0.0071 " pathEditMode="relative" rAng="0" ptsTypes="AA">
                                      <p:cBhvr>
                                        <p:cTn id="2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19753E-6 L -1.15643 0.02439 " pathEditMode="relative" rAng="0" ptsTypes="AA">
                                      <p:cBhvr>
                                        <p:cTn id="28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51928E-6 3.395E-6 L -0.14525 -0.5550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2" y="-27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798" y="1"/>
            <a:ext cx="925949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652" y="3994328"/>
            <a:ext cx="1439465" cy="74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368279" y="4116002"/>
            <a:ext cx="1200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9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752" y="3983602"/>
            <a:ext cx="1457325" cy="74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49479" y="4085046"/>
            <a:ext cx="12573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pic>
        <p:nvPicPr>
          <p:cNvPr id="13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6860" y="3933743"/>
            <a:ext cx="1439465" cy="78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TextBox 4"/>
          <p:cNvSpPr txBox="1">
            <a:spLocks noChangeArrowheads="1"/>
          </p:cNvSpPr>
          <p:nvPr/>
        </p:nvSpPr>
        <p:spPr bwMode="auto">
          <a:xfrm>
            <a:off x="8382002" y="2286001"/>
            <a:ext cx="1428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359254" y="4121955"/>
            <a:ext cx="7096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733116" y="4114812"/>
            <a:ext cx="70604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7D7373-AAB8-4357-A813-E572182A5EB8}"/>
              </a:ext>
            </a:extLst>
          </p:cNvPr>
          <p:cNvSpPr txBox="1"/>
          <p:nvPr/>
        </p:nvSpPr>
        <p:spPr>
          <a:xfrm>
            <a:off x="4838700" y="1981201"/>
            <a:ext cx="971550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2F2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x 2</a:t>
            </a:r>
          </a:p>
        </p:txBody>
      </p:sp>
      <p:sp>
        <p:nvSpPr>
          <p:cNvPr id="12" name="AutoShape 28">
            <a:extLst>
              <a:ext uri="{FF2B5EF4-FFF2-40B4-BE49-F238E27FC236}">
                <a16:creationId xmlns:a16="http://schemas.microsoft.com/office/drawing/2014/main" xmlns="" id="{EBB3AF2F-482C-4693-864E-4D5700168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5208" y="3359869"/>
            <a:ext cx="628650" cy="1508980"/>
          </a:xfrm>
          <a:prstGeom prst="cloudCallout">
            <a:avLst>
              <a:gd name="adj1" fmla="val 402843"/>
              <a:gd name="adj2" fmla="val 81458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vi-VN" sz="2100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grpSp>
        <p:nvGrpSpPr>
          <p:cNvPr id="14" name="Group 29">
            <a:extLst>
              <a:ext uri="{FF2B5EF4-FFF2-40B4-BE49-F238E27FC236}">
                <a16:creationId xmlns:a16="http://schemas.microsoft.com/office/drawing/2014/main" xmlns="" id="{DB93B7AC-AED4-4B2D-A25A-1478406DB60C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07687"/>
            <a:ext cx="1331119" cy="1358082"/>
            <a:chOff x="4450" y="0"/>
            <a:chExt cx="1118" cy="1104"/>
          </a:xfrm>
        </p:grpSpPr>
        <p:pic>
          <p:nvPicPr>
            <p:cNvPr id="15" name="Picture 30" descr="CLOCK">
              <a:extLst>
                <a:ext uri="{FF2B5EF4-FFF2-40B4-BE49-F238E27FC236}">
                  <a16:creationId xmlns:a16="http://schemas.microsoft.com/office/drawing/2014/main" xmlns="" id="{51BB4413-15DD-4F3F-8A2E-27C7AC545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31">
              <a:extLst>
                <a:ext uri="{FF2B5EF4-FFF2-40B4-BE49-F238E27FC236}">
                  <a16:creationId xmlns:a16="http://schemas.microsoft.com/office/drawing/2014/main" xmlns="" id="{36C0FCBB-7274-4770-8FB1-D466E8F02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01s </a:t>
              </a:r>
            </a:p>
          </p:txBody>
        </p:sp>
      </p:grpSp>
      <p:grpSp>
        <p:nvGrpSpPr>
          <p:cNvPr id="18" name="Group 32">
            <a:extLst>
              <a:ext uri="{FF2B5EF4-FFF2-40B4-BE49-F238E27FC236}">
                <a16:creationId xmlns:a16="http://schemas.microsoft.com/office/drawing/2014/main" xmlns="" id="{79A38CC9-13D7-463F-80A4-03DF49B2EBD7}"/>
              </a:ext>
            </a:extLst>
          </p:cNvPr>
          <p:cNvGrpSpPr>
            <a:grpSpLocks/>
          </p:cNvGrpSpPr>
          <p:nvPr/>
        </p:nvGrpSpPr>
        <p:grpSpPr bwMode="auto">
          <a:xfrm>
            <a:off x="9134723" y="3607687"/>
            <a:ext cx="1331119" cy="1358082"/>
            <a:chOff x="4450" y="0"/>
            <a:chExt cx="1118" cy="1104"/>
          </a:xfrm>
        </p:grpSpPr>
        <p:pic>
          <p:nvPicPr>
            <p:cNvPr id="19" name="Picture 33" descr="CLOCK">
              <a:extLst>
                <a:ext uri="{FF2B5EF4-FFF2-40B4-BE49-F238E27FC236}">
                  <a16:creationId xmlns:a16="http://schemas.microsoft.com/office/drawing/2014/main" xmlns="" id="{35DD5EB6-2E39-4891-9AC9-635AE954B7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AutoShape 34">
              <a:extLst>
                <a:ext uri="{FF2B5EF4-FFF2-40B4-BE49-F238E27FC236}">
                  <a16:creationId xmlns:a16="http://schemas.microsoft.com/office/drawing/2014/main" xmlns="" id="{14189766-3F3B-4BA9-8EB8-E73D8B155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02s </a:t>
              </a:r>
            </a:p>
          </p:txBody>
        </p:sp>
      </p:grpSp>
      <p:grpSp>
        <p:nvGrpSpPr>
          <p:cNvPr id="22" name="Group 35">
            <a:extLst>
              <a:ext uri="{FF2B5EF4-FFF2-40B4-BE49-F238E27FC236}">
                <a16:creationId xmlns:a16="http://schemas.microsoft.com/office/drawing/2014/main" xmlns="" id="{62E71F9F-880B-4C2C-AFE0-79283A49BCB8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07687"/>
            <a:ext cx="1331119" cy="1358082"/>
            <a:chOff x="4450" y="0"/>
            <a:chExt cx="1118" cy="1104"/>
          </a:xfrm>
        </p:grpSpPr>
        <p:pic>
          <p:nvPicPr>
            <p:cNvPr id="23" name="Picture 36" descr="CLOCK">
              <a:extLst>
                <a:ext uri="{FF2B5EF4-FFF2-40B4-BE49-F238E27FC236}">
                  <a16:creationId xmlns:a16="http://schemas.microsoft.com/office/drawing/2014/main" xmlns="" id="{9B669336-B775-49BD-9063-47F9E39D5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37">
              <a:extLst>
                <a:ext uri="{FF2B5EF4-FFF2-40B4-BE49-F238E27FC236}">
                  <a16:creationId xmlns:a16="http://schemas.microsoft.com/office/drawing/2014/main" xmlns="" id="{371BA3C7-8952-4E46-AD4E-F1AA42CA5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03s </a:t>
              </a:r>
            </a:p>
          </p:txBody>
        </p:sp>
      </p:grpSp>
      <p:grpSp>
        <p:nvGrpSpPr>
          <p:cNvPr id="26" name="Group 38">
            <a:extLst>
              <a:ext uri="{FF2B5EF4-FFF2-40B4-BE49-F238E27FC236}">
                <a16:creationId xmlns:a16="http://schemas.microsoft.com/office/drawing/2014/main" xmlns="" id="{6A2AA59B-B4A0-4720-84AE-F699C270739A}"/>
              </a:ext>
            </a:extLst>
          </p:cNvPr>
          <p:cNvGrpSpPr>
            <a:grpSpLocks/>
          </p:cNvGrpSpPr>
          <p:nvPr/>
        </p:nvGrpSpPr>
        <p:grpSpPr bwMode="auto">
          <a:xfrm>
            <a:off x="9151392" y="3607687"/>
            <a:ext cx="1331119" cy="1358082"/>
            <a:chOff x="4450" y="0"/>
            <a:chExt cx="1118" cy="1104"/>
          </a:xfrm>
        </p:grpSpPr>
        <p:pic>
          <p:nvPicPr>
            <p:cNvPr id="27" name="Picture 39" descr="CLOCK">
              <a:extLst>
                <a:ext uri="{FF2B5EF4-FFF2-40B4-BE49-F238E27FC236}">
                  <a16:creationId xmlns:a16="http://schemas.microsoft.com/office/drawing/2014/main" xmlns="" id="{C8F7E47F-18D3-4953-8D45-CC5F5D9C3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40">
              <a:extLst>
                <a:ext uri="{FF2B5EF4-FFF2-40B4-BE49-F238E27FC236}">
                  <a16:creationId xmlns:a16="http://schemas.microsoft.com/office/drawing/2014/main" xmlns="" id="{6463EAA7-385C-472A-8726-0867D5ED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04s </a:t>
              </a:r>
            </a:p>
          </p:txBody>
        </p:sp>
      </p:grpSp>
      <p:grpSp>
        <p:nvGrpSpPr>
          <p:cNvPr id="29" name="Group 41">
            <a:extLst>
              <a:ext uri="{FF2B5EF4-FFF2-40B4-BE49-F238E27FC236}">
                <a16:creationId xmlns:a16="http://schemas.microsoft.com/office/drawing/2014/main" xmlns="" id="{8600E2E1-9A58-4B0D-BD95-B0F9CDE6300B}"/>
              </a:ext>
            </a:extLst>
          </p:cNvPr>
          <p:cNvGrpSpPr>
            <a:grpSpLocks/>
          </p:cNvGrpSpPr>
          <p:nvPr/>
        </p:nvGrpSpPr>
        <p:grpSpPr bwMode="auto">
          <a:xfrm>
            <a:off x="9134723" y="3607687"/>
            <a:ext cx="1331119" cy="1358082"/>
            <a:chOff x="4450" y="0"/>
            <a:chExt cx="1118" cy="1104"/>
          </a:xfrm>
        </p:grpSpPr>
        <p:pic>
          <p:nvPicPr>
            <p:cNvPr id="30" name="Picture 42" descr="CLOCK">
              <a:extLst>
                <a:ext uri="{FF2B5EF4-FFF2-40B4-BE49-F238E27FC236}">
                  <a16:creationId xmlns:a16="http://schemas.microsoft.com/office/drawing/2014/main" xmlns="" id="{907E0037-25C0-451A-B34F-F638E51DC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43">
              <a:extLst>
                <a:ext uri="{FF2B5EF4-FFF2-40B4-BE49-F238E27FC236}">
                  <a16:creationId xmlns:a16="http://schemas.microsoft.com/office/drawing/2014/main" xmlns="" id="{AF5CB8AD-AD51-4A47-8C52-04E84B12F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1" lang="en-US" altLang="en-US" sz="495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05s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4339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" presetClass="exit" presetSubtype="10" fill="hold" grpId="1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431 0.00717 L -0.14323 -0.3076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  <p:bldP spid="20" grpId="0"/>
      <p:bldP spid="20" grpId="1"/>
      <p:bldP spid="17" grpId="0"/>
      <p:bldP spid="17" grpId="1"/>
      <p:bldP spid="17" grpId="2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5602" name="Picture 2" descr="C:\Users\ADMIN\Desktop\game_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685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54366"/>
            <a:ext cx="6858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9987" y="2057202"/>
            <a:ext cx="6858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4089" y="3533389"/>
            <a:ext cx="607219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4" y="4136231"/>
            <a:ext cx="600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138053" y="4582120"/>
            <a:ext cx="1054894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390901"/>
            <a:ext cx="771525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1265" y="1750427"/>
            <a:ext cx="883444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6438905" y="2114550"/>
            <a:ext cx="1600199" cy="191571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624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2.83951E-6 L 1.12708 0.00339 " pathEditMode="relative" rAng="0" ptsTypes="AA">
                                      <p:cBhvr>
                                        <p:cTn id="18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0.02253 L 1.16667 0.0071 " pathEditMode="relative" rAng="0" ptsTypes="AA">
                                      <p:cBhvr>
                                        <p:cTn id="20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3914E-6 -4.3951E-8 L -0.25376 -0.31668 " pathEditMode="relative" rAng="0" ptsTypes="AA">
                                      <p:cBhvr>
                                        <p:cTn id="30" dur="2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88" y="-15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3.6|3.2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694</Words>
  <Application>Microsoft Office PowerPoint</Application>
  <PresentationFormat>Custom</PresentationFormat>
  <Paragraphs>260</Paragraphs>
  <Slides>25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Bitmap Image</vt:lpstr>
      <vt:lpstr>TRƯỜNG TIỂU HỌC ĐOÀN KẾT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97</cp:revision>
  <dcterms:created xsi:type="dcterms:W3CDTF">2021-08-30T06:25:53Z</dcterms:created>
  <dcterms:modified xsi:type="dcterms:W3CDTF">2021-11-14T08:35:37Z</dcterms:modified>
</cp:coreProperties>
</file>