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media/audio1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17" r:id="rId2"/>
    <p:sldId id="287" r:id="rId3"/>
    <p:sldId id="288" r:id="rId4"/>
    <p:sldId id="289" r:id="rId5"/>
    <p:sldId id="290" r:id="rId6"/>
    <p:sldId id="291" r:id="rId7"/>
    <p:sldId id="292" r:id="rId8"/>
    <p:sldId id="293" r:id="rId9"/>
    <p:sldId id="295" r:id="rId10"/>
    <p:sldId id="302" r:id="rId11"/>
    <p:sldId id="300" r:id="rId12"/>
    <p:sldId id="296" r:id="rId13"/>
    <p:sldId id="294" r:id="rId14"/>
    <p:sldId id="301" r:id="rId15"/>
    <p:sldId id="297" r:id="rId16"/>
    <p:sldId id="303" r:id="rId17"/>
    <p:sldId id="299" r:id="rId18"/>
    <p:sldId id="298" r:id="rId19"/>
    <p:sldId id="257" r:id="rId20"/>
    <p:sldId id="258" r:id="rId21"/>
    <p:sldId id="276" r:id="rId22"/>
    <p:sldId id="305" r:id="rId23"/>
    <p:sldId id="278" r:id="rId24"/>
    <p:sldId id="304" r:id="rId25"/>
    <p:sldId id="277" r:id="rId26"/>
    <p:sldId id="306" r:id="rId27"/>
    <p:sldId id="279" r:id="rId28"/>
    <p:sldId id="307" r:id="rId29"/>
    <p:sldId id="308" r:id="rId30"/>
    <p:sldId id="285" r:id="rId31"/>
    <p:sldId id="259" r:id="rId32"/>
    <p:sldId id="260" r:id="rId33"/>
    <p:sldId id="261" r:id="rId34"/>
  </p:sldIdLst>
  <p:sldSz cx="12192000" cy="6858000"/>
  <p:notesSz cx="6858000" cy="9144000"/>
  <p:embeddedFontLst>
    <p:embeddedFont>
      <p:font typeface=".VnVogue" panose="020B7200000000000000" pitchFamily="34" charset="0"/>
      <p:regular r:id="rId35"/>
    </p:embeddedFont>
    <p:embeddedFont>
      <p:font typeface="Arial Black" panose="020B0604020202020204" pitchFamily="34" charset="0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Cooper Black" panose="0208090404030B020404" pitchFamily="18" charset="77"/>
      <p:regular r:id="rId43"/>
    </p:embeddedFont>
    <p:embeddedFont>
      <p:font typeface="Script MT Bold" panose="03040602040607080904" pitchFamily="66" charset="77"/>
      <p:bold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934"/>
    <a:srgbClr val="EE3525"/>
    <a:srgbClr val="71C15D"/>
    <a:srgbClr val="EEDF0C"/>
    <a:srgbClr val="E74298"/>
    <a:srgbClr val="15AA90"/>
    <a:srgbClr val="00CC00"/>
    <a:srgbClr val="FFF6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4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824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8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542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5375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5EC24C-2585-B047-94F3-79AD50B40C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99820F4-08E1-CE46-9FB4-4860007124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A9AF2D-320D-904C-AA6B-83E75B376E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640D6D-487E-F64C-B52C-BC04F5446D04}" type="slidenum">
              <a:rPr lang="es-ES" altLang="en-VN"/>
              <a:pPr/>
              <a:t>‹#›</a:t>
            </a:fld>
            <a:endParaRPr lang="es-ES" altLang="en-VN"/>
          </a:p>
        </p:txBody>
      </p:sp>
    </p:spTree>
    <p:extLst>
      <p:ext uri="{BB962C8B-B14F-4D97-AF65-F5344CB8AC3E}">
        <p14:creationId xmlns:p14="http://schemas.microsoft.com/office/powerpoint/2010/main" val="3521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5"/>
          <a:srcRect l="522" b="2285"/>
          <a:stretch/>
        </p:blipFill>
        <p:spPr>
          <a:xfrm>
            <a:off x="-10160" y="-85649"/>
            <a:ext cx="12202160" cy="695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156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audio" Target="../media/audio10.wav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audio" Target="../media/audio9.wav"/><Relationship Id="rId17" Type="http://schemas.openxmlformats.org/officeDocument/2006/relationships/image" Target="../media/image4.png"/><Relationship Id="rId2" Type="http://schemas.openxmlformats.org/officeDocument/2006/relationships/video" Target="../media/media1.wmv"/><Relationship Id="rId16" Type="http://schemas.openxmlformats.org/officeDocument/2006/relationships/audio" Target="../media/audio13.wav"/><Relationship Id="rId20" Type="http://schemas.openxmlformats.org/officeDocument/2006/relationships/image" Target="../media/image7.png"/><Relationship Id="rId1" Type="http://schemas.microsoft.com/office/2007/relationships/media" Target="../media/media1.wmv"/><Relationship Id="rId6" Type="http://schemas.openxmlformats.org/officeDocument/2006/relationships/audio" Target="../media/audio3.wav"/><Relationship Id="rId11" Type="http://schemas.openxmlformats.org/officeDocument/2006/relationships/audio" Target="../media/audio8.wav"/><Relationship Id="rId5" Type="http://schemas.openxmlformats.org/officeDocument/2006/relationships/audio" Target="../media/audio2.wav"/><Relationship Id="rId15" Type="http://schemas.openxmlformats.org/officeDocument/2006/relationships/audio" Target="../media/audio12.wav"/><Relationship Id="rId10" Type="http://schemas.openxmlformats.org/officeDocument/2006/relationships/audio" Target="../media/audio7.wav"/><Relationship Id="rId19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audio" Target="../media/audio11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5.wav"/><Relationship Id="rId7" Type="http://schemas.openxmlformats.org/officeDocument/2006/relationships/image" Target="../media/image24.png"/><Relationship Id="rId12" Type="http://schemas.openxmlformats.org/officeDocument/2006/relationships/image" Target="../media/image9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5" Type="http://schemas.openxmlformats.org/officeDocument/2006/relationships/image" Target="../media/image19.png"/><Relationship Id="rId10" Type="http://schemas.microsoft.com/office/2007/relationships/hdphoto" Target="../media/hdphoto2.wdp"/><Relationship Id="rId4" Type="http://schemas.openxmlformats.org/officeDocument/2006/relationships/audio" Target="../media/audio16.wav"/><Relationship Id="rId9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5.wav"/><Relationship Id="rId7" Type="http://schemas.openxmlformats.org/officeDocument/2006/relationships/image" Target="../media/image24.png"/><Relationship Id="rId12" Type="http://schemas.openxmlformats.org/officeDocument/2006/relationships/image" Target="../media/image12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5" Type="http://schemas.openxmlformats.org/officeDocument/2006/relationships/image" Target="../media/image19.png"/><Relationship Id="rId10" Type="http://schemas.microsoft.com/office/2007/relationships/hdphoto" Target="../media/hdphoto2.wdp"/><Relationship Id="rId4" Type="http://schemas.openxmlformats.org/officeDocument/2006/relationships/audio" Target="../media/audio16.wav"/><Relationship Id="rId9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5.wav"/><Relationship Id="rId7" Type="http://schemas.openxmlformats.org/officeDocument/2006/relationships/image" Target="../media/image24.png"/><Relationship Id="rId12" Type="http://schemas.openxmlformats.org/officeDocument/2006/relationships/image" Target="../media/image11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5" Type="http://schemas.openxmlformats.org/officeDocument/2006/relationships/image" Target="../media/image19.png"/><Relationship Id="rId10" Type="http://schemas.microsoft.com/office/2007/relationships/hdphoto" Target="../media/hdphoto2.wdp"/><Relationship Id="rId4" Type="http://schemas.openxmlformats.org/officeDocument/2006/relationships/audio" Target="../media/audio16.wav"/><Relationship Id="rId9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5.wav"/><Relationship Id="rId7" Type="http://schemas.openxmlformats.org/officeDocument/2006/relationships/image" Target="../media/image24.png"/><Relationship Id="rId12" Type="http://schemas.openxmlformats.org/officeDocument/2006/relationships/image" Target="../media/image13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5" Type="http://schemas.openxmlformats.org/officeDocument/2006/relationships/image" Target="../media/image19.png"/><Relationship Id="rId10" Type="http://schemas.microsoft.com/office/2007/relationships/hdphoto" Target="../media/hdphoto2.wdp"/><Relationship Id="rId4" Type="http://schemas.openxmlformats.org/officeDocument/2006/relationships/audio" Target="../media/audio16.wav"/><Relationship Id="rId9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5.wav"/><Relationship Id="rId7" Type="http://schemas.openxmlformats.org/officeDocument/2006/relationships/image" Target="../media/image24.png"/><Relationship Id="rId12" Type="http://schemas.openxmlformats.org/officeDocument/2006/relationships/image" Target="../media/image8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5" Type="http://schemas.openxmlformats.org/officeDocument/2006/relationships/image" Target="../media/image19.png"/><Relationship Id="rId10" Type="http://schemas.microsoft.com/office/2007/relationships/hdphoto" Target="../media/hdphoto2.wdp"/><Relationship Id="rId4" Type="http://schemas.openxmlformats.org/officeDocument/2006/relationships/audio" Target="../media/audio16.wav"/><Relationship Id="rId9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5.wav"/><Relationship Id="rId7" Type="http://schemas.openxmlformats.org/officeDocument/2006/relationships/image" Target="../media/image24.png"/><Relationship Id="rId12" Type="http://schemas.openxmlformats.org/officeDocument/2006/relationships/image" Target="../media/image10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5" Type="http://schemas.openxmlformats.org/officeDocument/2006/relationships/image" Target="../media/image19.png"/><Relationship Id="rId10" Type="http://schemas.microsoft.com/office/2007/relationships/hdphoto" Target="../media/hdphoto2.wdp"/><Relationship Id="rId4" Type="http://schemas.openxmlformats.org/officeDocument/2006/relationships/audio" Target="../media/audio16.wav"/><Relationship Id="rId9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5.wav"/><Relationship Id="rId7" Type="http://schemas.openxmlformats.org/officeDocument/2006/relationships/image" Target="../media/image24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5" Type="http://schemas.openxmlformats.org/officeDocument/2006/relationships/image" Target="../media/image19.png"/><Relationship Id="rId10" Type="http://schemas.microsoft.com/office/2007/relationships/hdphoto" Target="../media/hdphoto2.wdp"/><Relationship Id="rId4" Type="http://schemas.openxmlformats.org/officeDocument/2006/relationships/audio" Target="../media/audio16.wav"/><Relationship Id="rId9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5.wav"/><Relationship Id="rId7" Type="http://schemas.openxmlformats.org/officeDocument/2006/relationships/image" Target="../media/image24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5" Type="http://schemas.openxmlformats.org/officeDocument/2006/relationships/image" Target="../media/image19.png"/><Relationship Id="rId10" Type="http://schemas.microsoft.com/office/2007/relationships/hdphoto" Target="../media/hdphoto2.wdp"/><Relationship Id="rId4" Type="http://schemas.openxmlformats.org/officeDocument/2006/relationships/audio" Target="../media/audio16.wav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9.wav"/><Relationship Id="rId7" Type="http://schemas.openxmlformats.org/officeDocument/2006/relationships/image" Target="../media/image29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audio" Target="../media/audio21.wav"/><Relationship Id="rId4" Type="http://schemas.openxmlformats.org/officeDocument/2006/relationships/audio" Target="../media/audio20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audio" Target="../media/audio22.wav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CB67D-DBD7-E543-856C-2F337BB50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957286"/>
            <a:ext cx="8229600" cy="4227104"/>
          </a:xfrm>
        </p:spPr>
        <p:txBody>
          <a:bodyPr/>
          <a:lstStyle/>
          <a:p>
            <a:pPr marL="0" indent="0" algn="ctr">
              <a:buNone/>
            </a:pPr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DOAN KET PRIMARY SCHOOL</a:t>
            </a:r>
          </a:p>
          <a:p>
            <a:pPr marL="0" indent="0" algn="ctr">
              <a:buNone/>
            </a:pPr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4</a:t>
            </a:r>
          </a:p>
          <a:p>
            <a:pPr marL="0" indent="0" algn="ctr">
              <a:buNone/>
            </a:pP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s-ES" altLang="en-VN" b="1" dirty="0">
                <a:solidFill>
                  <a:srgbClr val="FF0000"/>
                </a:solidFill>
                <a:latin typeface="Times" pitchFamily="2" charset="0"/>
              </a:rPr>
              <a:t>UNIT 4. WHEN IS YOUR BIRTHDAY?</a:t>
            </a:r>
          </a:p>
          <a:p>
            <a:pPr marL="0" indent="0" algn="ctr">
              <a:buNone/>
            </a:pPr>
            <a:r>
              <a:rPr lang="es-ES" altLang="en-VN" b="1" dirty="0">
                <a:solidFill>
                  <a:srgbClr val="FF0000"/>
                </a:solidFill>
                <a:latin typeface="Times" pitchFamily="2" charset="0"/>
              </a:rPr>
              <a:t>LESSON 1</a:t>
            </a:r>
          </a:p>
          <a:p>
            <a:pPr marL="0" indent="0" algn="ctr">
              <a:buNone/>
            </a:pP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Teacher: Nguyen Phuong Anh</a:t>
            </a:r>
          </a:p>
        </p:txBody>
      </p:sp>
      <p:pic>
        <p:nvPicPr>
          <p:cNvPr id="1026" name="Picture 2" descr="Trường Tiểu học Đoàn Kết - Long Biên - Home | Facebook">
            <a:extLst>
              <a:ext uri="{FF2B5EF4-FFF2-40B4-BE49-F238E27FC236}">
                <a16:creationId xmlns:a16="http://schemas.microsoft.com/office/drawing/2014/main" id="{20EBB911-6B12-8B42-AD29-D91733680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892" y="332657"/>
            <a:ext cx="1944216" cy="156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549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395184" y="1106036"/>
            <a:ext cx="3498751" cy="2335660"/>
            <a:chOff x="5706319" y="787078"/>
            <a:chExt cx="5405377" cy="4085864"/>
          </a:xfrm>
        </p:grpSpPr>
        <p:sp>
          <p:nvSpPr>
            <p:cNvPr id="8" name="Rounded Rectangle 7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EE3525"/>
            </a:solidFill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twenty-first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E3525"/>
                  </a:solidFill>
                  <a:latin typeface="Arial Black" panose="020B0A04020102020204" pitchFamily="34" charset="0"/>
                </a:rPr>
                <a:t>21</a:t>
              </a:r>
              <a:r>
                <a:rPr lang="en-US" sz="8000" baseline="30000">
                  <a:solidFill>
                    <a:srgbClr val="EE3525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EE3525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395184" y="3613728"/>
            <a:ext cx="3498751" cy="2335660"/>
            <a:chOff x="5706319" y="787078"/>
            <a:chExt cx="5405377" cy="4085864"/>
          </a:xfrm>
        </p:grpSpPr>
        <p:sp>
          <p:nvSpPr>
            <p:cNvPr id="12" name="Rounded Rectangle 11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E74298"/>
            </a:solidFill>
            <a:ln>
              <a:solidFill>
                <a:srgbClr val="E74298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twenty-fourth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E74298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74298"/>
                  </a:solidFill>
                  <a:latin typeface="Arial Black" panose="020B0A04020102020204" pitchFamily="34" charset="0"/>
                </a:rPr>
                <a:t>24</a:t>
              </a:r>
              <a:r>
                <a:rPr lang="en-US" sz="8000" baseline="30000">
                  <a:solidFill>
                    <a:srgbClr val="E74298"/>
                  </a:solidFill>
                  <a:latin typeface="Arial Black" panose="020B0A04020102020204" pitchFamily="34" charset="0"/>
                </a:rPr>
                <a:t>th</a:t>
              </a:r>
              <a:r>
                <a:rPr lang="en-US" sz="8000">
                  <a:solidFill>
                    <a:srgbClr val="E74298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21682" y="1106036"/>
            <a:ext cx="3498751" cy="2335660"/>
            <a:chOff x="5706319" y="787078"/>
            <a:chExt cx="5405377" cy="4085864"/>
          </a:xfrm>
        </p:grpSpPr>
        <p:sp>
          <p:nvSpPr>
            <p:cNvPr id="15" name="Rounded Rectangle 14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71C15D"/>
            </a:solidFill>
            <a:ln>
              <a:solidFill>
                <a:srgbClr val="71C15D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twentieth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71C15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71C15D"/>
                  </a:solidFill>
                  <a:latin typeface="Arial Black" panose="020B0A04020102020204" pitchFamily="34" charset="0"/>
                </a:rPr>
                <a:t>20</a:t>
              </a:r>
              <a:r>
                <a:rPr lang="en-US" sz="8000" baseline="30000">
                  <a:solidFill>
                    <a:srgbClr val="71C15D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71C15D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168686" y="1106036"/>
            <a:ext cx="3498751" cy="2335661"/>
            <a:chOff x="5706319" y="787077"/>
            <a:chExt cx="5405377" cy="4085865"/>
          </a:xfrm>
        </p:grpSpPr>
        <p:sp>
          <p:nvSpPr>
            <p:cNvPr id="18" name="Rounded Rectangle 17"/>
            <p:cNvSpPr/>
            <p:nvPr/>
          </p:nvSpPr>
          <p:spPr>
            <a:xfrm>
              <a:off x="5706319" y="787077"/>
              <a:ext cx="5405377" cy="4085865"/>
            </a:xfrm>
            <a:prstGeom prst="roundRect">
              <a:avLst>
                <a:gd name="adj" fmla="val 7035"/>
              </a:avLst>
            </a:prstGeom>
            <a:solidFill>
              <a:srgbClr val="15AA90"/>
            </a:solidFill>
            <a:ln>
              <a:solidFill>
                <a:srgbClr val="71C15D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twenty-second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71C15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15AA90"/>
                  </a:solidFill>
                  <a:latin typeface="Arial Black" panose="020B0A04020102020204" pitchFamily="34" charset="0"/>
                </a:rPr>
                <a:t>22</a:t>
              </a:r>
              <a:r>
                <a:rPr lang="en-US" sz="8000" baseline="30000">
                  <a:solidFill>
                    <a:srgbClr val="15AA90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15AA9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21682" y="3613728"/>
            <a:ext cx="3498751" cy="2335661"/>
            <a:chOff x="5706319" y="787077"/>
            <a:chExt cx="5405377" cy="4085865"/>
          </a:xfrm>
        </p:grpSpPr>
        <p:sp>
          <p:nvSpPr>
            <p:cNvPr id="73" name="Rounded Rectangle 72"/>
            <p:cNvSpPr/>
            <p:nvPr/>
          </p:nvSpPr>
          <p:spPr>
            <a:xfrm>
              <a:off x="5706319" y="787077"/>
              <a:ext cx="5405377" cy="4085865"/>
            </a:xfrm>
            <a:prstGeom prst="roundRect">
              <a:avLst>
                <a:gd name="adj" fmla="val 7035"/>
              </a:avLst>
            </a:prstGeom>
            <a:solidFill>
              <a:srgbClr val="EEDF0C"/>
            </a:solidFill>
            <a:ln>
              <a:solidFill>
                <a:srgbClr val="EEDF0C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twenty-third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EEDF0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EDF0C"/>
                  </a:solidFill>
                  <a:latin typeface="Arial Black" panose="020B0A04020102020204" pitchFamily="34" charset="0"/>
                </a:rPr>
                <a:t>23</a:t>
              </a:r>
              <a:r>
                <a:rPr lang="en-US" sz="8000" baseline="30000">
                  <a:solidFill>
                    <a:srgbClr val="EEDF0C"/>
                  </a:solidFill>
                  <a:latin typeface="Arial Black" panose="020B0A04020102020204" pitchFamily="34" charset="0"/>
                </a:rPr>
                <a:t>th</a:t>
              </a:r>
              <a:r>
                <a:rPr lang="en-US" sz="8000">
                  <a:solidFill>
                    <a:srgbClr val="EEDF0C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168686" y="3613728"/>
            <a:ext cx="3498751" cy="2335660"/>
            <a:chOff x="5706319" y="787078"/>
            <a:chExt cx="5405377" cy="4085864"/>
          </a:xfrm>
        </p:grpSpPr>
        <p:sp>
          <p:nvSpPr>
            <p:cNvPr id="21" name="Rounded Rectangle 20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F68934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twenty-fifth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F68934"/>
                  </a:solidFill>
                  <a:latin typeface="Arial Black" panose="020B0A04020102020204" pitchFamily="34" charset="0"/>
                </a:rPr>
                <a:t>25</a:t>
              </a:r>
              <a:r>
                <a:rPr lang="en-US" sz="8000" baseline="30000">
                  <a:solidFill>
                    <a:srgbClr val="F68934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F68934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8762756" y="3957145"/>
            <a:ext cx="2294557" cy="960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68934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150322" y="187937"/>
            <a:ext cx="58913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What is the date missing?</a:t>
            </a:r>
          </a:p>
        </p:txBody>
      </p:sp>
    </p:spTree>
    <p:extLst>
      <p:ext uri="{BB962C8B-B14F-4D97-AF65-F5344CB8AC3E}">
        <p14:creationId xmlns:p14="http://schemas.microsoft.com/office/powerpoint/2010/main" val="110333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346715" y="3636875"/>
            <a:ext cx="3498751" cy="2335660"/>
            <a:chOff x="5706319" y="787078"/>
            <a:chExt cx="5405377" cy="4085864"/>
          </a:xfrm>
        </p:grpSpPr>
        <p:sp>
          <p:nvSpPr>
            <p:cNvPr id="12" name="Rounded Rectangle 11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E74298"/>
            </a:solidFill>
            <a:ln>
              <a:solidFill>
                <a:srgbClr val="E74298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sixth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E74298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74298"/>
                  </a:solidFill>
                  <a:latin typeface="Arial Black" panose="020B0A04020102020204" pitchFamily="34" charset="0"/>
                </a:rPr>
                <a:t>6</a:t>
              </a:r>
              <a:r>
                <a:rPr lang="en-US" sz="8000" baseline="30000">
                  <a:solidFill>
                    <a:srgbClr val="E74298"/>
                  </a:solidFill>
                  <a:latin typeface="Arial Black" panose="020B0A04020102020204" pitchFamily="34" charset="0"/>
                </a:rPr>
                <a:t>th</a:t>
              </a:r>
              <a:r>
                <a:rPr lang="en-US" sz="8000">
                  <a:solidFill>
                    <a:srgbClr val="E74298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40503" y="1059927"/>
            <a:ext cx="2702969" cy="2335660"/>
            <a:chOff x="5706319" y="787078"/>
            <a:chExt cx="5405377" cy="4085864"/>
          </a:xfrm>
        </p:grpSpPr>
        <p:sp>
          <p:nvSpPr>
            <p:cNvPr id="4" name="Rounded Rectangle 3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F68934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first 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F68934"/>
                  </a:solidFill>
                  <a:latin typeface="Arial Black" panose="020B0A04020102020204" pitchFamily="34" charset="0"/>
                </a:rPr>
                <a:t>1</a:t>
              </a:r>
              <a:r>
                <a:rPr lang="en-US" sz="8000" baseline="30000">
                  <a:solidFill>
                    <a:srgbClr val="F68934"/>
                  </a:solidFill>
                  <a:latin typeface="Arial Black" panose="020B0A04020102020204" pitchFamily="34" charset="0"/>
                </a:rPr>
                <a:t>st</a:t>
              </a:r>
              <a:r>
                <a:rPr lang="en-US" sz="8000">
                  <a:solidFill>
                    <a:srgbClr val="F68934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287398" y="1059927"/>
            <a:ext cx="2702969" cy="2335660"/>
            <a:chOff x="5706319" y="787078"/>
            <a:chExt cx="5405377" cy="4085864"/>
          </a:xfrm>
        </p:grpSpPr>
        <p:sp>
          <p:nvSpPr>
            <p:cNvPr id="8" name="Rounded Rectangle 7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EE3525"/>
            </a:solidFill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third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E3525"/>
                  </a:solidFill>
                  <a:latin typeface="Arial Black" panose="020B0A04020102020204" pitchFamily="34" charset="0"/>
                </a:rPr>
                <a:t>3</a:t>
              </a:r>
              <a:r>
                <a:rPr lang="en-US" sz="8000" baseline="30000">
                  <a:solidFill>
                    <a:srgbClr val="EE3525"/>
                  </a:solidFill>
                  <a:latin typeface="Arial Black" panose="020B0A04020102020204" pitchFamily="34" charset="0"/>
                </a:rPr>
                <a:t>rd</a:t>
              </a:r>
              <a:r>
                <a:rPr lang="en-US" sz="8000">
                  <a:solidFill>
                    <a:srgbClr val="EE3525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436836" y="1059927"/>
            <a:ext cx="2702969" cy="2335660"/>
            <a:chOff x="5706319" y="787078"/>
            <a:chExt cx="5405377" cy="4085864"/>
          </a:xfrm>
        </p:grpSpPr>
        <p:sp>
          <p:nvSpPr>
            <p:cNvPr id="15" name="Rounded Rectangle 14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71C15D"/>
            </a:solidFill>
            <a:ln>
              <a:solidFill>
                <a:srgbClr val="71C15D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second 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71C15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71C15D"/>
                  </a:solidFill>
                  <a:latin typeface="Arial Black" panose="020B0A04020102020204" pitchFamily="34" charset="0"/>
                </a:rPr>
                <a:t>2</a:t>
              </a:r>
              <a:r>
                <a:rPr lang="en-US" sz="8000" baseline="30000">
                  <a:solidFill>
                    <a:srgbClr val="71C15D"/>
                  </a:solidFill>
                  <a:latin typeface="Arial Black" panose="020B0A04020102020204" pitchFamily="34" charset="0"/>
                </a:rPr>
                <a:t>nd</a:t>
              </a:r>
              <a:r>
                <a:rPr lang="en-US" sz="8000">
                  <a:solidFill>
                    <a:srgbClr val="71C15D"/>
                  </a:solidFill>
                  <a:latin typeface="Arial Black" panose="020B0A04020102020204" pitchFamily="34" charset="0"/>
                </a:rPr>
                <a:t> </a:t>
              </a:r>
              <a:endParaRPr lang="en-US" sz="8000">
                <a:solidFill>
                  <a:srgbClr val="EE3525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080059" y="1059927"/>
            <a:ext cx="2702969" cy="2335661"/>
            <a:chOff x="5706319" y="787077"/>
            <a:chExt cx="5405377" cy="4085865"/>
          </a:xfrm>
        </p:grpSpPr>
        <p:sp>
          <p:nvSpPr>
            <p:cNvPr id="18" name="Rounded Rectangle 17"/>
            <p:cNvSpPr/>
            <p:nvPr/>
          </p:nvSpPr>
          <p:spPr>
            <a:xfrm>
              <a:off x="5706319" y="787077"/>
              <a:ext cx="5405377" cy="4085865"/>
            </a:xfrm>
            <a:prstGeom prst="roundRect">
              <a:avLst>
                <a:gd name="adj" fmla="val 7035"/>
              </a:avLst>
            </a:prstGeom>
            <a:solidFill>
              <a:srgbClr val="15AA90"/>
            </a:solidFill>
            <a:ln>
              <a:solidFill>
                <a:srgbClr val="71C15D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fourth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71C15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15AA90"/>
                  </a:solidFill>
                  <a:latin typeface="Arial Black" panose="020B0A04020102020204" pitchFamily="34" charset="0"/>
                </a:rPr>
                <a:t>4</a:t>
              </a:r>
              <a:r>
                <a:rPr lang="en-US" sz="8000" baseline="30000">
                  <a:solidFill>
                    <a:srgbClr val="15AA90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15AA9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16927" y="3636875"/>
            <a:ext cx="3498751" cy="2335661"/>
            <a:chOff x="5706319" y="787077"/>
            <a:chExt cx="5405377" cy="4085865"/>
          </a:xfrm>
        </p:grpSpPr>
        <p:sp>
          <p:nvSpPr>
            <p:cNvPr id="73" name="Rounded Rectangle 72"/>
            <p:cNvSpPr/>
            <p:nvPr/>
          </p:nvSpPr>
          <p:spPr>
            <a:xfrm>
              <a:off x="5706319" y="787077"/>
              <a:ext cx="5405377" cy="4085865"/>
            </a:xfrm>
            <a:prstGeom prst="roundRect">
              <a:avLst>
                <a:gd name="adj" fmla="val 7035"/>
              </a:avLst>
            </a:prstGeom>
            <a:solidFill>
              <a:srgbClr val="EEDF0C"/>
            </a:solidFill>
            <a:ln>
              <a:solidFill>
                <a:srgbClr val="EEDF0C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fifth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EEDF0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EDF0C"/>
                  </a:solidFill>
                  <a:latin typeface="Arial Black" panose="020B0A04020102020204" pitchFamily="34" charset="0"/>
                </a:rPr>
                <a:t>5</a:t>
              </a:r>
              <a:r>
                <a:rPr lang="en-US" sz="8000" baseline="30000">
                  <a:solidFill>
                    <a:srgbClr val="EEDF0C"/>
                  </a:solidFill>
                  <a:latin typeface="Arial Black" panose="020B0A04020102020204" pitchFamily="34" charset="0"/>
                </a:rPr>
                <a:t>th</a:t>
              </a:r>
              <a:r>
                <a:rPr lang="en-US" sz="8000">
                  <a:solidFill>
                    <a:srgbClr val="EEDF0C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8076503" y="3636875"/>
            <a:ext cx="3498751" cy="2335660"/>
            <a:chOff x="5706319" y="787078"/>
            <a:chExt cx="5405377" cy="4085864"/>
          </a:xfrm>
        </p:grpSpPr>
        <p:sp>
          <p:nvSpPr>
            <p:cNvPr id="78" name="Rounded Rectangle 77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F68934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seventh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79" name="Rounded Rectangle 78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F68934"/>
                  </a:solidFill>
                  <a:latin typeface="Arial Black" panose="020B0A04020102020204" pitchFamily="34" charset="0"/>
                </a:rPr>
                <a:t>7</a:t>
              </a:r>
              <a:r>
                <a:rPr lang="en-US" sz="8000" baseline="30000">
                  <a:solidFill>
                    <a:srgbClr val="F68934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F68934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80" name="Rectangle 79"/>
          <p:cNvSpPr/>
          <p:nvPr/>
        </p:nvSpPr>
        <p:spPr>
          <a:xfrm>
            <a:off x="3150322" y="187937"/>
            <a:ext cx="58913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What is the date missing?</a:t>
            </a:r>
          </a:p>
        </p:txBody>
      </p:sp>
      <p:sp>
        <p:nvSpPr>
          <p:cNvPr id="2" name="Rectangle 1"/>
          <p:cNvSpPr/>
          <p:nvPr/>
        </p:nvSpPr>
        <p:spPr>
          <a:xfrm>
            <a:off x="6751595" y="1403344"/>
            <a:ext cx="1805651" cy="960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68934"/>
                </a:solidFill>
                <a:latin typeface="Arial Black" panose="020B0A040201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9528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395184" y="1094461"/>
            <a:ext cx="3498751" cy="2335660"/>
            <a:chOff x="5706319" y="787078"/>
            <a:chExt cx="5405377" cy="4085864"/>
          </a:xfrm>
        </p:grpSpPr>
        <p:sp>
          <p:nvSpPr>
            <p:cNvPr id="8" name="Rounded Rectangle 7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EE3525"/>
            </a:solidFill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fifteenth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E3525"/>
                  </a:solidFill>
                  <a:latin typeface="Arial Black" panose="020B0A04020102020204" pitchFamily="34" charset="0"/>
                </a:rPr>
                <a:t>15</a:t>
              </a:r>
              <a:r>
                <a:rPr lang="en-US" sz="8000" baseline="30000">
                  <a:solidFill>
                    <a:srgbClr val="EE3525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EE3525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395184" y="3602153"/>
            <a:ext cx="3498751" cy="2335660"/>
            <a:chOff x="5706319" y="787078"/>
            <a:chExt cx="5405377" cy="4085864"/>
          </a:xfrm>
        </p:grpSpPr>
        <p:sp>
          <p:nvSpPr>
            <p:cNvPr id="12" name="Rounded Rectangle 11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E74298"/>
            </a:solidFill>
            <a:ln>
              <a:solidFill>
                <a:srgbClr val="E74298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eighteenth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E74298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74298"/>
                  </a:solidFill>
                  <a:latin typeface="Arial Black" panose="020B0A04020102020204" pitchFamily="34" charset="0"/>
                </a:rPr>
                <a:t>18</a:t>
              </a:r>
              <a:r>
                <a:rPr lang="en-US" sz="8000" baseline="30000">
                  <a:solidFill>
                    <a:srgbClr val="E74298"/>
                  </a:solidFill>
                  <a:latin typeface="Arial Black" panose="020B0A04020102020204" pitchFamily="34" charset="0"/>
                </a:rPr>
                <a:t>th</a:t>
              </a:r>
              <a:r>
                <a:rPr lang="en-US" sz="8000">
                  <a:solidFill>
                    <a:srgbClr val="E74298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21682" y="1094461"/>
            <a:ext cx="3498751" cy="2335660"/>
            <a:chOff x="5706319" y="787078"/>
            <a:chExt cx="5405377" cy="4085864"/>
          </a:xfrm>
        </p:grpSpPr>
        <p:sp>
          <p:nvSpPr>
            <p:cNvPr id="15" name="Rounded Rectangle 14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71C15D"/>
            </a:solidFill>
            <a:ln>
              <a:solidFill>
                <a:srgbClr val="71C15D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fourteenth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71C15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71C15D"/>
                  </a:solidFill>
                  <a:latin typeface="Arial Black" panose="020B0A04020102020204" pitchFamily="34" charset="0"/>
                </a:rPr>
                <a:t>14</a:t>
              </a:r>
              <a:r>
                <a:rPr lang="en-US" sz="8000" baseline="30000">
                  <a:solidFill>
                    <a:srgbClr val="71C15D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71C15D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168686" y="1094460"/>
            <a:ext cx="3498751" cy="2335661"/>
            <a:chOff x="5706319" y="787077"/>
            <a:chExt cx="5405377" cy="4085865"/>
          </a:xfrm>
        </p:grpSpPr>
        <p:sp>
          <p:nvSpPr>
            <p:cNvPr id="18" name="Rounded Rectangle 17"/>
            <p:cNvSpPr/>
            <p:nvPr/>
          </p:nvSpPr>
          <p:spPr>
            <a:xfrm>
              <a:off x="5706319" y="787077"/>
              <a:ext cx="5405377" cy="4085865"/>
            </a:xfrm>
            <a:prstGeom prst="roundRect">
              <a:avLst>
                <a:gd name="adj" fmla="val 7035"/>
              </a:avLst>
            </a:prstGeom>
            <a:solidFill>
              <a:srgbClr val="15AA90"/>
            </a:solidFill>
            <a:ln>
              <a:solidFill>
                <a:srgbClr val="71C15D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sixteenth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71C15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15AA90"/>
                  </a:solidFill>
                  <a:latin typeface="Arial Black" panose="020B0A04020102020204" pitchFamily="34" charset="0"/>
                </a:rPr>
                <a:t>16</a:t>
              </a:r>
              <a:r>
                <a:rPr lang="en-US" sz="8000" baseline="30000">
                  <a:solidFill>
                    <a:srgbClr val="15AA90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15AA9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21682" y="3602153"/>
            <a:ext cx="3498751" cy="2335661"/>
            <a:chOff x="5706319" y="787077"/>
            <a:chExt cx="5405377" cy="4085865"/>
          </a:xfrm>
        </p:grpSpPr>
        <p:sp>
          <p:nvSpPr>
            <p:cNvPr id="73" name="Rounded Rectangle 72"/>
            <p:cNvSpPr/>
            <p:nvPr/>
          </p:nvSpPr>
          <p:spPr>
            <a:xfrm>
              <a:off x="5706319" y="787077"/>
              <a:ext cx="5405377" cy="4085865"/>
            </a:xfrm>
            <a:prstGeom prst="roundRect">
              <a:avLst>
                <a:gd name="adj" fmla="val 7035"/>
              </a:avLst>
            </a:prstGeom>
            <a:solidFill>
              <a:srgbClr val="EEDF0C"/>
            </a:solidFill>
            <a:ln>
              <a:solidFill>
                <a:srgbClr val="EEDF0C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seventeenth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EEDF0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EDF0C"/>
                  </a:solidFill>
                  <a:latin typeface="Arial Black" panose="020B0A04020102020204" pitchFamily="34" charset="0"/>
                </a:rPr>
                <a:t>17</a:t>
              </a:r>
              <a:r>
                <a:rPr lang="en-US" sz="8000" baseline="30000">
                  <a:solidFill>
                    <a:srgbClr val="EEDF0C"/>
                  </a:solidFill>
                  <a:latin typeface="Arial Black" panose="020B0A04020102020204" pitchFamily="34" charset="0"/>
                </a:rPr>
                <a:t>th</a:t>
              </a:r>
              <a:r>
                <a:rPr lang="en-US" sz="8000">
                  <a:solidFill>
                    <a:srgbClr val="EEDF0C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168686" y="3602153"/>
            <a:ext cx="3498751" cy="2335660"/>
            <a:chOff x="5706319" y="787078"/>
            <a:chExt cx="5405377" cy="4085864"/>
          </a:xfrm>
        </p:grpSpPr>
        <p:sp>
          <p:nvSpPr>
            <p:cNvPr id="21" name="Rounded Rectangle 20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F68934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nineteenth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F68934"/>
                  </a:solidFill>
                  <a:latin typeface="Arial Black" panose="020B0A04020102020204" pitchFamily="34" charset="0"/>
                </a:rPr>
                <a:t>19</a:t>
              </a:r>
              <a:r>
                <a:rPr lang="en-US" sz="8000" baseline="30000">
                  <a:solidFill>
                    <a:srgbClr val="F68934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F68934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4916288" y="1437877"/>
            <a:ext cx="2433636" cy="960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68934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150322" y="187937"/>
            <a:ext cx="58913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What is the date missing?</a:t>
            </a:r>
          </a:p>
        </p:txBody>
      </p:sp>
    </p:spTree>
    <p:extLst>
      <p:ext uri="{BB962C8B-B14F-4D97-AF65-F5344CB8AC3E}">
        <p14:creationId xmlns:p14="http://schemas.microsoft.com/office/powerpoint/2010/main" val="333091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346715" y="3636875"/>
            <a:ext cx="3498751" cy="2335660"/>
            <a:chOff x="5706319" y="787078"/>
            <a:chExt cx="5405377" cy="4085864"/>
          </a:xfrm>
        </p:grpSpPr>
        <p:sp>
          <p:nvSpPr>
            <p:cNvPr id="12" name="Rounded Rectangle 11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E74298"/>
            </a:solidFill>
            <a:ln>
              <a:solidFill>
                <a:srgbClr val="E74298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sixth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E74298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74298"/>
                  </a:solidFill>
                  <a:latin typeface="Arial Black" panose="020B0A04020102020204" pitchFamily="34" charset="0"/>
                </a:rPr>
                <a:t>6</a:t>
              </a:r>
              <a:r>
                <a:rPr lang="en-US" sz="8000" baseline="30000">
                  <a:solidFill>
                    <a:srgbClr val="E74298"/>
                  </a:solidFill>
                  <a:latin typeface="Arial Black" panose="020B0A04020102020204" pitchFamily="34" charset="0"/>
                </a:rPr>
                <a:t>th</a:t>
              </a:r>
              <a:r>
                <a:rPr lang="en-US" sz="8000">
                  <a:solidFill>
                    <a:srgbClr val="E74298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40503" y="1059927"/>
            <a:ext cx="2702969" cy="2335660"/>
            <a:chOff x="5706319" y="787078"/>
            <a:chExt cx="5405377" cy="4085864"/>
          </a:xfrm>
        </p:grpSpPr>
        <p:sp>
          <p:nvSpPr>
            <p:cNvPr id="4" name="Rounded Rectangle 3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F68934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first 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F68934"/>
                  </a:solidFill>
                  <a:latin typeface="Arial Black" panose="020B0A04020102020204" pitchFamily="34" charset="0"/>
                </a:rPr>
                <a:t>1</a:t>
              </a:r>
              <a:r>
                <a:rPr lang="en-US" sz="8000" baseline="30000">
                  <a:solidFill>
                    <a:srgbClr val="F68934"/>
                  </a:solidFill>
                  <a:latin typeface="Arial Black" panose="020B0A04020102020204" pitchFamily="34" charset="0"/>
                </a:rPr>
                <a:t>st</a:t>
              </a:r>
              <a:r>
                <a:rPr lang="en-US" sz="8000">
                  <a:solidFill>
                    <a:srgbClr val="F68934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287398" y="1059927"/>
            <a:ext cx="2702969" cy="2335660"/>
            <a:chOff x="5706319" y="787078"/>
            <a:chExt cx="5405377" cy="4085864"/>
          </a:xfrm>
        </p:grpSpPr>
        <p:sp>
          <p:nvSpPr>
            <p:cNvPr id="8" name="Rounded Rectangle 7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EE3525"/>
            </a:solidFill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third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E3525"/>
                  </a:solidFill>
                  <a:latin typeface="Arial Black" panose="020B0A04020102020204" pitchFamily="34" charset="0"/>
                </a:rPr>
                <a:t>3</a:t>
              </a:r>
              <a:r>
                <a:rPr lang="en-US" sz="8000" baseline="30000">
                  <a:solidFill>
                    <a:srgbClr val="EE3525"/>
                  </a:solidFill>
                  <a:latin typeface="Arial Black" panose="020B0A04020102020204" pitchFamily="34" charset="0"/>
                </a:rPr>
                <a:t>rd</a:t>
              </a:r>
              <a:r>
                <a:rPr lang="en-US" sz="8000">
                  <a:solidFill>
                    <a:srgbClr val="EE3525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436836" y="1059927"/>
            <a:ext cx="2702969" cy="2335660"/>
            <a:chOff x="5706319" y="787078"/>
            <a:chExt cx="5405377" cy="4085864"/>
          </a:xfrm>
        </p:grpSpPr>
        <p:sp>
          <p:nvSpPr>
            <p:cNvPr id="15" name="Rounded Rectangle 14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71C15D"/>
            </a:solidFill>
            <a:ln>
              <a:solidFill>
                <a:srgbClr val="71C15D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second 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71C15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71C15D"/>
                  </a:solidFill>
                  <a:latin typeface="Arial Black" panose="020B0A04020102020204" pitchFamily="34" charset="0"/>
                </a:rPr>
                <a:t>2</a:t>
              </a:r>
              <a:r>
                <a:rPr lang="en-US" sz="8000" baseline="30000">
                  <a:solidFill>
                    <a:srgbClr val="71C15D"/>
                  </a:solidFill>
                  <a:latin typeface="Arial Black" panose="020B0A04020102020204" pitchFamily="34" charset="0"/>
                </a:rPr>
                <a:t>nd</a:t>
              </a:r>
              <a:r>
                <a:rPr lang="en-US" sz="8000">
                  <a:solidFill>
                    <a:srgbClr val="71C15D"/>
                  </a:solidFill>
                  <a:latin typeface="Arial Black" panose="020B0A04020102020204" pitchFamily="34" charset="0"/>
                </a:rPr>
                <a:t> </a:t>
              </a:r>
              <a:endParaRPr lang="en-US" sz="8000">
                <a:solidFill>
                  <a:srgbClr val="EE3525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080059" y="1059927"/>
            <a:ext cx="2702969" cy="2335661"/>
            <a:chOff x="5706319" y="787077"/>
            <a:chExt cx="5405377" cy="4085865"/>
          </a:xfrm>
        </p:grpSpPr>
        <p:sp>
          <p:nvSpPr>
            <p:cNvPr id="18" name="Rounded Rectangle 17"/>
            <p:cNvSpPr/>
            <p:nvPr/>
          </p:nvSpPr>
          <p:spPr>
            <a:xfrm>
              <a:off x="5706319" y="787077"/>
              <a:ext cx="5405377" cy="4085865"/>
            </a:xfrm>
            <a:prstGeom prst="roundRect">
              <a:avLst>
                <a:gd name="adj" fmla="val 7035"/>
              </a:avLst>
            </a:prstGeom>
            <a:solidFill>
              <a:srgbClr val="15AA90"/>
            </a:solidFill>
            <a:ln>
              <a:solidFill>
                <a:srgbClr val="71C15D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fourth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71C15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15AA90"/>
                  </a:solidFill>
                  <a:latin typeface="Arial Black" panose="020B0A04020102020204" pitchFamily="34" charset="0"/>
                </a:rPr>
                <a:t>4</a:t>
              </a:r>
              <a:r>
                <a:rPr lang="en-US" sz="8000" baseline="30000">
                  <a:solidFill>
                    <a:srgbClr val="15AA90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15AA9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16927" y="3636875"/>
            <a:ext cx="3498751" cy="2335661"/>
            <a:chOff x="5706319" y="787077"/>
            <a:chExt cx="5405377" cy="4085865"/>
          </a:xfrm>
        </p:grpSpPr>
        <p:sp>
          <p:nvSpPr>
            <p:cNvPr id="73" name="Rounded Rectangle 72"/>
            <p:cNvSpPr/>
            <p:nvPr/>
          </p:nvSpPr>
          <p:spPr>
            <a:xfrm>
              <a:off x="5706319" y="787077"/>
              <a:ext cx="5405377" cy="4085865"/>
            </a:xfrm>
            <a:prstGeom prst="roundRect">
              <a:avLst>
                <a:gd name="adj" fmla="val 7035"/>
              </a:avLst>
            </a:prstGeom>
            <a:solidFill>
              <a:srgbClr val="EEDF0C"/>
            </a:solidFill>
            <a:ln>
              <a:solidFill>
                <a:srgbClr val="EEDF0C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fifth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EEDF0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EDF0C"/>
                  </a:solidFill>
                  <a:latin typeface="Arial Black" panose="020B0A04020102020204" pitchFamily="34" charset="0"/>
                </a:rPr>
                <a:t>5</a:t>
              </a:r>
              <a:r>
                <a:rPr lang="en-US" sz="8000" baseline="30000">
                  <a:solidFill>
                    <a:srgbClr val="EEDF0C"/>
                  </a:solidFill>
                  <a:latin typeface="Arial Black" panose="020B0A04020102020204" pitchFamily="34" charset="0"/>
                </a:rPr>
                <a:t>th</a:t>
              </a:r>
              <a:r>
                <a:rPr lang="en-US" sz="8000">
                  <a:solidFill>
                    <a:srgbClr val="EEDF0C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8076503" y="3636875"/>
            <a:ext cx="3498751" cy="2335660"/>
            <a:chOff x="5706319" y="787078"/>
            <a:chExt cx="5405377" cy="4085864"/>
          </a:xfrm>
        </p:grpSpPr>
        <p:sp>
          <p:nvSpPr>
            <p:cNvPr id="78" name="Rounded Rectangle 77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F68934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seventh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79" name="Rounded Rectangle 78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F68934"/>
                  </a:solidFill>
                  <a:latin typeface="Arial Black" panose="020B0A04020102020204" pitchFamily="34" charset="0"/>
                </a:rPr>
                <a:t>7</a:t>
              </a:r>
              <a:r>
                <a:rPr lang="en-US" sz="8000" baseline="30000">
                  <a:solidFill>
                    <a:srgbClr val="F68934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F68934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80" name="Rectangle 79"/>
          <p:cNvSpPr/>
          <p:nvPr/>
        </p:nvSpPr>
        <p:spPr>
          <a:xfrm>
            <a:off x="3150322" y="187937"/>
            <a:ext cx="58913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What is the date missing?</a:t>
            </a:r>
          </a:p>
        </p:txBody>
      </p:sp>
      <p:sp>
        <p:nvSpPr>
          <p:cNvPr id="2" name="Rectangle 1"/>
          <p:cNvSpPr/>
          <p:nvPr/>
        </p:nvSpPr>
        <p:spPr>
          <a:xfrm>
            <a:off x="1063884" y="1403344"/>
            <a:ext cx="1805651" cy="960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68934"/>
                </a:solidFill>
                <a:latin typeface="Arial Black" panose="020B0A040201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4042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395184" y="1163907"/>
            <a:ext cx="3498751" cy="2335660"/>
            <a:chOff x="5706319" y="787078"/>
            <a:chExt cx="5405377" cy="4085864"/>
          </a:xfrm>
        </p:grpSpPr>
        <p:sp>
          <p:nvSpPr>
            <p:cNvPr id="8" name="Rounded Rectangle 7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EE3525"/>
            </a:solidFill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nineth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E3525"/>
                  </a:solidFill>
                  <a:latin typeface="Arial Black" panose="020B0A04020102020204" pitchFamily="34" charset="0"/>
                </a:rPr>
                <a:t>9</a:t>
              </a:r>
              <a:r>
                <a:rPr lang="en-US" sz="8000" baseline="30000">
                  <a:solidFill>
                    <a:srgbClr val="EE3525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EE3525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395184" y="3671599"/>
            <a:ext cx="3498751" cy="2335660"/>
            <a:chOff x="5706319" y="787078"/>
            <a:chExt cx="5405377" cy="4085864"/>
          </a:xfrm>
        </p:grpSpPr>
        <p:sp>
          <p:nvSpPr>
            <p:cNvPr id="12" name="Rounded Rectangle 11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E74298"/>
            </a:solidFill>
            <a:ln>
              <a:solidFill>
                <a:srgbClr val="E74298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twelventh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E74298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74298"/>
                  </a:solidFill>
                  <a:latin typeface="Arial Black" panose="020B0A04020102020204" pitchFamily="34" charset="0"/>
                </a:rPr>
                <a:t>12</a:t>
              </a:r>
              <a:r>
                <a:rPr lang="en-US" sz="8000" baseline="30000">
                  <a:solidFill>
                    <a:srgbClr val="E74298"/>
                  </a:solidFill>
                  <a:latin typeface="Arial Black" panose="020B0A04020102020204" pitchFamily="34" charset="0"/>
                </a:rPr>
                <a:t>th</a:t>
              </a:r>
              <a:r>
                <a:rPr lang="en-US" sz="8000">
                  <a:solidFill>
                    <a:srgbClr val="E74298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21682" y="1163907"/>
            <a:ext cx="3498751" cy="2335660"/>
            <a:chOff x="5706319" y="787078"/>
            <a:chExt cx="5405377" cy="4085864"/>
          </a:xfrm>
        </p:grpSpPr>
        <p:sp>
          <p:nvSpPr>
            <p:cNvPr id="15" name="Rounded Rectangle 14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71C15D"/>
            </a:solidFill>
            <a:ln>
              <a:solidFill>
                <a:srgbClr val="71C15D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eighth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71C15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71C15D"/>
                  </a:solidFill>
                  <a:latin typeface="Arial Black" panose="020B0A04020102020204" pitchFamily="34" charset="0"/>
                </a:rPr>
                <a:t>8</a:t>
              </a:r>
              <a:r>
                <a:rPr lang="en-US" sz="8000" baseline="30000">
                  <a:solidFill>
                    <a:srgbClr val="71C15D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71C15D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168686" y="1128579"/>
            <a:ext cx="3498751" cy="2335661"/>
            <a:chOff x="5706319" y="787077"/>
            <a:chExt cx="5405377" cy="4085865"/>
          </a:xfrm>
        </p:grpSpPr>
        <p:sp>
          <p:nvSpPr>
            <p:cNvPr id="18" name="Rounded Rectangle 17"/>
            <p:cNvSpPr/>
            <p:nvPr/>
          </p:nvSpPr>
          <p:spPr>
            <a:xfrm>
              <a:off x="5706319" y="787077"/>
              <a:ext cx="5405377" cy="4085865"/>
            </a:xfrm>
            <a:prstGeom prst="roundRect">
              <a:avLst>
                <a:gd name="adj" fmla="val 7035"/>
              </a:avLst>
            </a:prstGeom>
            <a:solidFill>
              <a:srgbClr val="15AA90"/>
            </a:solidFill>
            <a:ln>
              <a:solidFill>
                <a:srgbClr val="71C15D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tenth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71C15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15AA90"/>
                  </a:solidFill>
                  <a:latin typeface="Arial Black" panose="020B0A04020102020204" pitchFamily="34" charset="0"/>
                </a:rPr>
                <a:t>10</a:t>
              </a:r>
              <a:r>
                <a:rPr lang="en-US" sz="8000" baseline="30000">
                  <a:solidFill>
                    <a:srgbClr val="15AA90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15AA9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21682" y="3671599"/>
            <a:ext cx="3498751" cy="2335661"/>
            <a:chOff x="5706319" y="787077"/>
            <a:chExt cx="5405377" cy="4085865"/>
          </a:xfrm>
        </p:grpSpPr>
        <p:sp>
          <p:nvSpPr>
            <p:cNvPr id="73" name="Rounded Rectangle 72"/>
            <p:cNvSpPr/>
            <p:nvPr/>
          </p:nvSpPr>
          <p:spPr>
            <a:xfrm>
              <a:off x="5706319" y="787077"/>
              <a:ext cx="5405377" cy="4085865"/>
            </a:xfrm>
            <a:prstGeom prst="roundRect">
              <a:avLst>
                <a:gd name="adj" fmla="val 7035"/>
              </a:avLst>
            </a:prstGeom>
            <a:solidFill>
              <a:srgbClr val="EEDF0C"/>
            </a:solidFill>
            <a:ln>
              <a:solidFill>
                <a:srgbClr val="EEDF0C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eleventh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EEDF0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EDF0C"/>
                  </a:solidFill>
                  <a:latin typeface="Arial Black" panose="020B0A04020102020204" pitchFamily="34" charset="0"/>
                </a:rPr>
                <a:t>11</a:t>
              </a:r>
              <a:r>
                <a:rPr lang="en-US" sz="8000" baseline="30000">
                  <a:solidFill>
                    <a:srgbClr val="EEDF0C"/>
                  </a:solidFill>
                  <a:latin typeface="Arial Black" panose="020B0A04020102020204" pitchFamily="34" charset="0"/>
                </a:rPr>
                <a:t>th</a:t>
              </a:r>
              <a:r>
                <a:rPr lang="en-US" sz="8000">
                  <a:solidFill>
                    <a:srgbClr val="EEDF0C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168686" y="3671599"/>
            <a:ext cx="3498751" cy="2335660"/>
            <a:chOff x="5706319" y="787078"/>
            <a:chExt cx="5405377" cy="4085864"/>
          </a:xfrm>
        </p:grpSpPr>
        <p:sp>
          <p:nvSpPr>
            <p:cNvPr id="21" name="Rounded Rectangle 20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F68934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thirteenth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F68934"/>
                  </a:solidFill>
                  <a:latin typeface="Arial Black" panose="020B0A04020102020204" pitchFamily="34" charset="0"/>
                </a:rPr>
                <a:t>13</a:t>
              </a:r>
              <a:r>
                <a:rPr lang="en-US" sz="8000" baseline="30000">
                  <a:solidFill>
                    <a:srgbClr val="F68934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F68934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8724359" y="4015016"/>
            <a:ext cx="2410487" cy="960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68934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150322" y="187937"/>
            <a:ext cx="58913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What is the date missing?</a:t>
            </a:r>
          </a:p>
        </p:txBody>
      </p:sp>
    </p:spTree>
    <p:extLst>
      <p:ext uri="{BB962C8B-B14F-4D97-AF65-F5344CB8AC3E}">
        <p14:creationId xmlns:p14="http://schemas.microsoft.com/office/powerpoint/2010/main" val="162521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395184" y="1106036"/>
            <a:ext cx="3498751" cy="2335660"/>
            <a:chOff x="5706319" y="787078"/>
            <a:chExt cx="5405377" cy="4085864"/>
          </a:xfrm>
        </p:grpSpPr>
        <p:sp>
          <p:nvSpPr>
            <p:cNvPr id="8" name="Rounded Rectangle 7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EE3525"/>
            </a:solidFill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twenty-first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E3525"/>
                  </a:solidFill>
                  <a:latin typeface="Arial Black" panose="020B0A04020102020204" pitchFamily="34" charset="0"/>
                </a:rPr>
                <a:t>21</a:t>
              </a:r>
              <a:r>
                <a:rPr lang="en-US" sz="8000" baseline="30000">
                  <a:solidFill>
                    <a:srgbClr val="EE3525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EE3525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395184" y="3613728"/>
            <a:ext cx="3498751" cy="2335660"/>
            <a:chOff x="5706319" y="787078"/>
            <a:chExt cx="5405377" cy="4085864"/>
          </a:xfrm>
        </p:grpSpPr>
        <p:sp>
          <p:nvSpPr>
            <p:cNvPr id="12" name="Rounded Rectangle 11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E74298"/>
            </a:solidFill>
            <a:ln>
              <a:solidFill>
                <a:srgbClr val="E74298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twenty-fourth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E74298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74298"/>
                  </a:solidFill>
                  <a:latin typeface="Arial Black" panose="020B0A04020102020204" pitchFamily="34" charset="0"/>
                </a:rPr>
                <a:t>24</a:t>
              </a:r>
              <a:r>
                <a:rPr lang="en-US" sz="8000" baseline="30000">
                  <a:solidFill>
                    <a:srgbClr val="E74298"/>
                  </a:solidFill>
                  <a:latin typeface="Arial Black" panose="020B0A04020102020204" pitchFamily="34" charset="0"/>
                </a:rPr>
                <a:t>th</a:t>
              </a:r>
              <a:r>
                <a:rPr lang="en-US" sz="8000">
                  <a:solidFill>
                    <a:srgbClr val="E74298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21682" y="1106036"/>
            <a:ext cx="3498751" cy="2335660"/>
            <a:chOff x="5706319" y="787078"/>
            <a:chExt cx="5405377" cy="4085864"/>
          </a:xfrm>
        </p:grpSpPr>
        <p:sp>
          <p:nvSpPr>
            <p:cNvPr id="15" name="Rounded Rectangle 14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71C15D"/>
            </a:solidFill>
            <a:ln>
              <a:solidFill>
                <a:srgbClr val="71C15D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twentieth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71C15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71C15D"/>
                  </a:solidFill>
                  <a:latin typeface="Arial Black" panose="020B0A04020102020204" pitchFamily="34" charset="0"/>
                </a:rPr>
                <a:t>20</a:t>
              </a:r>
              <a:r>
                <a:rPr lang="en-US" sz="8000" baseline="30000">
                  <a:solidFill>
                    <a:srgbClr val="71C15D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71C15D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168686" y="1106036"/>
            <a:ext cx="3498751" cy="2335661"/>
            <a:chOff x="5706319" y="787077"/>
            <a:chExt cx="5405377" cy="4085865"/>
          </a:xfrm>
        </p:grpSpPr>
        <p:sp>
          <p:nvSpPr>
            <p:cNvPr id="18" name="Rounded Rectangle 17"/>
            <p:cNvSpPr/>
            <p:nvPr/>
          </p:nvSpPr>
          <p:spPr>
            <a:xfrm>
              <a:off x="5706319" y="787077"/>
              <a:ext cx="5405377" cy="4085865"/>
            </a:xfrm>
            <a:prstGeom prst="roundRect">
              <a:avLst>
                <a:gd name="adj" fmla="val 7035"/>
              </a:avLst>
            </a:prstGeom>
            <a:solidFill>
              <a:srgbClr val="15AA90"/>
            </a:solidFill>
            <a:ln>
              <a:solidFill>
                <a:srgbClr val="71C15D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twenty-second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71C15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15AA90"/>
                  </a:solidFill>
                  <a:latin typeface="Arial Black" panose="020B0A04020102020204" pitchFamily="34" charset="0"/>
                </a:rPr>
                <a:t>22</a:t>
              </a:r>
              <a:r>
                <a:rPr lang="en-US" sz="8000" baseline="30000">
                  <a:solidFill>
                    <a:srgbClr val="15AA90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15AA9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21682" y="3613728"/>
            <a:ext cx="3498751" cy="2335661"/>
            <a:chOff x="5706319" y="787077"/>
            <a:chExt cx="5405377" cy="4085865"/>
          </a:xfrm>
        </p:grpSpPr>
        <p:sp>
          <p:nvSpPr>
            <p:cNvPr id="73" name="Rounded Rectangle 72"/>
            <p:cNvSpPr/>
            <p:nvPr/>
          </p:nvSpPr>
          <p:spPr>
            <a:xfrm>
              <a:off x="5706319" y="787077"/>
              <a:ext cx="5405377" cy="4085865"/>
            </a:xfrm>
            <a:prstGeom prst="roundRect">
              <a:avLst>
                <a:gd name="adj" fmla="val 7035"/>
              </a:avLst>
            </a:prstGeom>
            <a:solidFill>
              <a:srgbClr val="EEDF0C"/>
            </a:solidFill>
            <a:ln>
              <a:solidFill>
                <a:srgbClr val="EEDF0C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twenty-third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EEDF0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EDF0C"/>
                  </a:solidFill>
                  <a:latin typeface="Arial Black" panose="020B0A04020102020204" pitchFamily="34" charset="0"/>
                </a:rPr>
                <a:t>23</a:t>
              </a:r>
              <a:r>
                <a:rPr lang="en-US" sz="8000" baseline="30000">
                  <a:solidFill>
                    <a:srgbClr val="EEDF0C"/>
                  </a:solidFill>
                  <a:latin typeface="Arial Black" panose="020B0A04020102020204" pitchFamily="34" charset="0"/>
                </a:rPr>
                <a:t>th</a:t>
              </a:r>
              <a:r>
                <a:rPr lang="en-US" sz="8000">
                  <a:solidFill>
                    <a:srgbClr val="EEDF0C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168686" y="3613728"/>
            <a:ext cx="3498751" cy="2335660"/>
            <a:chOff x="5706319" y="787078"/>
            <a:chExt cx="5405377" cy="4085864"/>
          </a:xfrm>
        </p:grpSpPr>
        <p:sp>
          <p:nvSpPr>
            <p:cNvPr id="21" name="Rounded Rectangle 20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F68934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twenty-fifth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F68934"/>
                  </a:solidFill>
                  <a:latin typeface="Arial Black" panose="020B0A04020102020204" pitchFamily="34" charset="0"/>
                </a:rPr>
                <a:t>25</a:t>
              </a:r>
              <a:r>
                <a:rPr lang="en-US" sz="8000" baseline="30000">
                  <a:solidFill>
                    <a:srgbClr val="F68934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F68934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8863438" y="1449453"/>
            <a:ext cx="2294557" cy="960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68934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150322" y="187937"/>
            <a:ext cx="58913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What is the date missing?</a:t>
            </a:r>
          </a:p>
        </p:txBody>
      </p:sp>
    </p:spTree>
    <p:extLst>
      <p:ext uri="{BB962C8B-B14F-4D97-AF65-F5344CB8AC3E}">
        <p14:creationId xmlns:p14="http://schemas.microsoft.com/office/powerpoint/2010/main" val="102780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395184" y="1106036"/>
            <a:ext cx="3498751" cy="2335660"/>
            <a:chOff x="5706319" y="787078"/>
            <a:chExt cx="5405377" cy="4085864"/>
          </a:xfrm>
        </p:grpSpPr>
        <p:sp>
          <p:nvSpPr>
            <p:cNvPr id="8" name="Rounded Rectangle 7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EE3525"/>
            </a:solidFill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twenty-first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E3525"/>
                  </a:solidFill>
                  <a:latin typeface="Arial Black" panose="020B0A04020102020204" pitchFamily="34" charset="0"/>
                </a:rPr>
                <a:t>21</a:t>
              </a:r>
              <a:r>
                <a:rPr lang="en-US" sz="8000" baseline="30000">
                  <a:solidFill>
                    <a:srgbClr val="EE3525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EE3525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395184" y="3613728"/>
            <a:ext cx="3498751" cy="2335660"/>
            <a:chOff x="5706319" y="787078"/>
            <a:chExt cx="5405377" cy="4085864"/>
          </a:xfrm>
        </p:grpSpPr>
        <p:sp>
          <p:nvSpPr>
            <p:cNvPr id="12" name="Rounded Rectangle 11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E74298"/>
            </a:solidFill>
            <a:ln>
              <a:solidFill>
                <a:srgbClr val="E74298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twenty-fourth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E74298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74298"/>
                  </a:solidFill>
                  <a:latin typeface="Arial Black" panose="020B0A04020102020204" pitchFamily="34" charset="0"/>
                </a:rPr>
                <a:t>24</a:t>
              </a:r>
              <a:r>
                <a:rPr lang="en-US" sz="8000" baseline="30000">
                  <a:solidFill>
                    <a:srgbClr val="E74298"/>
                  </a:solidFill>
                  <a:latin typeface="Arial Black" panose="020B0A04020102020204" pitchFamily="34" charset="0"/>
                </a:rPr>
                <a:t>th</a:t>
              </a:r>
              <a:r>
                <a:rPr lang="en-US" sz="8000">
                  <a:solidFill>
                    <a:srgbClr val="E74298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21682" y="1106036"/>
            <a:ext cx="3498751" cy="2335660"/>
            <a:chOff x="5706319" y="787078"/>
            <a:chExt cx="5405377" cy="4085864"/>
          </a:xfrm>
        </p:grpSpPr>
        <p:sp>
          <p:nvSpPr>
            <p:cNvPr id="15" name="Rounded Rectangle 14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71C15D"/>
            </a:solidFill>
            <a:ln>
              <a:solidFill>
                <a:srgbClr val="71C15D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twentieth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71C15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71C15D"/>
                  </a:solidFill>
                  <a:latin typeface="Arial Black" panose="020B0A04020102020204" pitchFamily="34" charset="0"/>
                </a:rPr>
                <a:t>20</a:t>
              </a:r>
              <a:r>
                <a:rPr lang="en-US" sz="8000" baseline="30000">
                  <a:solidFill>
                    <a:srgbClr val="71C15D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71C15D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168686" y="1106036"/>
            <a:ext cx="3498751" cy="2335661"/>
            <a:chOff x="5706319" y="787077"/>
            <a:chExt cx="5405377" cy="4085865"/>
          </a:xfrm>
        </p:grpSpPr>
        <p:sp>
          <p:nvSpPr>
            <p:cNvPr id="18" name="Rounded Rectangle 17"/>
            <p:cNvSpPr/>
            <p:nvPr/>
          </p:nvSpPr>
          <p:spPr>
            <a:xfrm>
              <a:off x="5706319" y="787077"/>
              <a:ext cx="5405377" cy="4085865"/>
            </a:xfrm>
            <a:prstGeom prst="roundRect">
              <a:avLst>
                <a:gd name="adj" fmla="val 7035"/>
              </a:avLst>
            </a:prstGeom>
            <a:solidFill>
              <a:srgbClr val="15AA90"/>
            </a:solidFill>
            <a:ln>
              <a:solidFill>
                <a:srgbClr val="71C15D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twenty-second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71C15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15AA90"/>
                  </a:solidFill>
                  <a:latin typeface="Arial Black" panose="020B0A04020102020204" pitchFamily="34" charset="0"/>
                </a:rPr>
                <a:t>22</a:t>
              </a:r>
              <a:r>
                <a:rPr lang="en-US" sz="8000" baseline="30000">
                  <a:solidFill>
                    <a:srgbClr val="15AA90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15AA9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21682" y="3613728"/>
            <a:ext cx="3498751" cy="2335661"/>
            <a:chOff x="5706319" y="787077"/>
            <a:chExt cx="5405377" cy="4085865"/>
          </a:xfrm>
        </p:grpSpPr>
        <p:sp>
          <p:nvSpPr>
            <p:cNvPr id="73" name="Rounded Rectangle 72"/>
            <p:cNvSpPr/>
            <p:nvPr/>
          </p:nvSpPr>
          <p:spPr>
            <a:xfrm>
              <a:off x="5706319" y="787077"/>
              <a:ext cx="5405377" cy="4085865"/>
            </a:xfrm>
            <a:prstGeom prst="roundRect">
              <a:avLst>
                <a:gd name="adj" fmla="val 7035"/>
              </a:avLst>
            </a:prstGeom>
            <a:solidFill>
              <a:srgbClr val="EEDF0C"/>
            </a:solidFill>
            <a:ln>
              <a:solidFill>
                <a:srgbClr val="EEDF0C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twenty-third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EEDF0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EDF0C"/>
                  </a:solidFill>
                  <a:latin typeface="Arial Black" panose="020B0A04020102020204" pitchFamily="34" charset="0"/>
                </a:rPr>
                <a:t>23</a:t>
              </a:r>
              <a:r>
                <a:rPr lang="en-US" sz="8000" baseline="30000">
                  <a:solidFill>
                    <a:srgbClr val="EEDF0C"/>
                  </a:solidFill>
                  <a:latin typeface="Arial Black" panose="020B0A04020102020204" pitchFamily="34" charset="0"/>
                </a:rPr>
                <a:t>th</a:t>
              </a:r>
              <a:r>
                <a:rPr lang="en-US" sz="8000">
                  <a:solidFill>
                    <a:srgbClr val="EEDF0C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168686" y="3613728"/>
            <a:ext cx="3498751" cy="2335660"/>
            <a:chOff x="5706319" y="787078"/>
            <a:chExt cx="5405377" cy="4085864"/>
          </a:xfrm>
        </p:grpSpPr>
        <p:sp>
          <p:nvSpPr>
            <p:cNvPr id="21" name="Rounded Rectangle 20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F68934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twenty-fifth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F68934"/>
                  </a:solidFill>
                  <a:latin typeface="Arial Black" panose="020B0A04020102020204" pitchFamily="34" charset="0"/>
                </a:rPr>
                <a:t>25</a:t>
              </a:r>
              <a:r>
                <a:rPr lang="en-US" sz="8000" baseline="30000">
                  <a:solidFill>
                    <a:srgbClr val="F68934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F68934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223778" y="3957145"/>
            <a:ext cx="2294557" cy="960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68934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150322" y="187937"/>
            <a:ext cx="58913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What is the date missing?</a:t>
            </a:r>
          </a:p>
        </p:txBody>
      </p:sp>
    </p:spTree>
    <p:extLst>
      <p:ext uri="{BB962C8B-B14F-4D97-AF65-F5344CB8AC3E}">
        <p14:creationId xmlns:p14="http://schemas.microsoft.com/office/powerpoint/2010/main" val="385920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346715" y="3636875"/>
            <a:ext cx="3498751" cy="2335660"/>
            <a:chOff x="5706319" y="787078"/>
            <a:chExt cx="5405377" cy="4085864"/>
          </a:xfrm>
        </p:grpSpPr>
        <p:sp>
          <p:nvSpPr>
            <p:cNvPr id="12" name="Rounded Rectangle 11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E74298"/>
            </a:solidFill>
            <a:ln>
              <a:solidFill>
                <a:srgbClr val="E74298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sixth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E74298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74298"/>
                  </a:solidFill>
                  <a:latin typeface="Arial Black" panose="020B0A04020102020204" pitchFamily="34" charset="0"/>
                </a:rPr>
                <a:t>6</a:t>
              </a:r>
              <a:r>
                <a:rPr lang="en-US" sz="8000" baseline="30000">
                  <a:solidFill>
                    <a:srgbClr val="E74298"/>
                  </a:solidFill>
                  <a:latin typeface="Arial Black" panose="020B0A04020102020204" pitchFamily="34" charset="0"/>
                </a:rPr>
                <a:t>th</a:t>
              </a:r>
              <a:r>
                <a:rPr lang="en-US" sz="8000">
                  <a:solidFill>
                    <a:srgbClr val="E74298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40503" y="1059927"/>
            <a:ext cx="2702969" cy="2335660"/>
            <a:chOff x="5706319" y="787078"/>
            <a:chExt cx="5405377" cy="4085864"/>
          </a:xfrm>
        </p:grpSpPr>
        <p:sp>
          <p:nvSpPr>
            <p:cNvPr id="4" name="Rounded Rectangle 3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F68934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first 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F68934"/>
                  </a:solidFill>
                  <a:latin typeface="Arial Black" panose="020B0A04020102020204" pitchFamily="34" charset="0"/>
                </a:rPr>
                <a:t>1</a:t>
              </a:r>
              <a:r>
                <a:rPr lang="en-US" sz="8000" baseline="30000">
                  <a:solidFill>
                    <a:srgbClr val="F68934"/>
                  </a:solidFill>
                  <a:latin typeface="Arial Black" panose="020B0A04020102020204" pitchFamily="34" charset="0"/>
                </a:rPr>
                <a:t>st</a:t>
              </a:r>
              <a:r>
                <a:rPr lang="en-US" sz="8000">
                  <a:solidFill>
                    <a:srgbClr val="F68934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287398" y="1059927"/>
            <a:ext cx="2702969" cy="2335660"/>
            <a:chOff x="5706319" y="787078"/>
            <a:chExt cx="5405377" cy="4085864"/>
          </a:xfrm>
        </p:grpSpPr>
        <p:sp>
          <p:nvSpPr>
            <p:cNvPr id="8" name="Rounded Rectangle 7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EE3525"/>
            </a:solidFill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third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E3525"/>
                  </a:solidFill>
                  <a:latin typeface="Arial Black" panose="020B0A04020102020204" pitchFamily="34" charset="0"/>
                </a:rPr>
                <a:t>3</a:t>
              </a:r>
              <a:r>
                <a:rPr lang="en-US" sz="8000" baseline="30000">
                  <a:solidFill>
                    <a:srgbClr val="EE3525"/>
                  </a:solidFill>
                  <a:latin typeface="Arial Black" panose="020B0A04020102020204" pitchFamily="34" charset="0"/>
                </a:rPr>
                <a:t>rd</a:t>
              </a:r>
              <a:r>
                <a:rPr lang="en-US" sz="8000">
                  <a:solidFill>
                    <a:srgbClr val="EE3525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436836" y="1059927"/>
            <a:ext cx="2702969" cy="2335660"/>
            <a:chOff x="5706319" y="787078"/>
            <a:chExt cx="5405377" cy="4085864"/>
          </a:xfrm>
        </p:grpSpPr>
        <p:sp>
          <p:nvSpPr>
            <p:cNvPr id="15" name="Rounded Rectangle 14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71C15D"/>
            </a:solidFill>
            <a:ln>
              <a:solidFill>
                <a:srgbClr val="71C15D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second 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71C15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71C15D"/>
                  </a:solidFill>
                  <a:latin typeface="Arial Black" panose="020B0A04020102020204" pitchFamily="34" charset="0"/>
                </a:rPr>
                <a:t>2</a:t>
              </a:r>
              <a:r>
                <a:rPr lang="en-US" sz="8000" baseline="30000">
                  <a:solidFill>
                    <a:srgbClr val="71C15D"/>
                  </a:solidFill>
                  <a:latin typeface="Arial Black" panose="020B0A04020102020204" pitchFamily="34" charset="0"/>
                </a:rPr>
                <a:t>nd</a:t>
              </a:r>
              <a:r>
                <a:rPr lang="en-US" sz="8000">
                  <a:solidFill>
                    <a:srgbClr val="71C15D"/>
                  </a:solidFill>
                  <a:latin typeface="Arial Black" panose="020B0A04020102020204" pitchFamily="34" charset="0"/>
                </a:rPr>
                <a:t> </a:t>
              </a:r>
              <a:endParaRPr lang="en-US" sz="8000">
                <a:solidFill>
                  <a:srgbClr val="EE3525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080059" y="1059927"/>
            <a:ext cx="2702969" cy="2335661"/>
            <a:chOff x="5706319" y="787077"/>
            <a:chExt cx="5405377" cy="4085865"/>
          </a:xfrm>
        </p:grpSpPr>
        <p:sp>
          <p:nvSpPr>
            <p:cNvPr id="18" name="Rounded Rectangle 17"/>
            <p:cNvSpPr/>
            <p:nvPr/>
          </p:nvSpPr>
          <p:spPr>
            <a:xfrm>
              <a:off x="5706319" y="787077"/>
              <a:ext cx="5405377" cy="4085865"/>
            </a:xfrm>
            <a:prstGeom prst="roundRect">
              <a:avLst>
                <a:gd name="adj" fmla="val 7035"/>
              </a:avLst>
            </a:prstGeom>
            <a:solidFill>
              <a:srgbClr val="15AA90"/>
            </a:solidFill>
            <a:ln>
              <a:solidFill>
                <a:srgbClr val="71C15D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fourth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71C15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15AA90"/>
                  </a:solidFill>
                  <a:latin typeface="Arial Black" panose="020B0A04020102020204" pitchFamily="34" charset="0"/>
                </a:rPr>
                <a:t>4</a:t>
              </a:r>
              <a:r>
                <a:rPr lang="en-US" sz="8000" baseline="30000">
                  <a:solidFill>
                    <a:srgbClr val="15AA90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15AA9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16927" y="3636875"/>
            <a:ext cx="3498751" cy="2335661"/>
            <a:chOff x="5706319" y="787077"/>
            <a:chExt cx="5405377" cy="4085865"/>
          </a:xfrm>
        </p:grpSpPr>
        <p:sp>
          <p:nvSpPr>
            <p:cNvPr id="73" name="Rounded Rectangle 72"/>
            <p:cNvSpPr/>
            <p:nvPr/>
          </p:nvSpPr>
          <p:spPr>
            <a:xfrm>
              <a:off x="5706319" y="787077"/>
              <a:ext cx="5405377" cy="4085865"/>
            </a:xfrm>
            <a:prstGeom prst="roundRect">
              <a:avLst>
                <a:gd name="adj" fmla="val 7035"/>
              </a:avLst>
            </a:prstGeom>
            <a:solidFill>
              <a:srgbClr val="EEDF0C"/>
            </a:solidFill>
            <a:ln>
              <a:solidFill>
                <a:srgbClr val="EEDF0C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fifth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EEDF0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EDF0C"/>
                  </a:solidFill>
                  <a:latin typeface="Arial Black" panose="020B0A04020102020204" pitchFamily="34" charset="0"/>
                </a:rPr>
                <a:t>5</a:t>
              </a:r>
              <a:r>
                <a:rPr lang="en-US" sz="8000" baseline="30000">
                  <a:solidFill>
                    <a:srgbClr val="EEDF0C"/>
                  </a:solidFill>
                  <a:latin typeface="Arial Black" panose="020B0A04020102020204" pitchFamily="34" charset="0"/>
                </a:rPr>
                <a:t>th</a:t>
              </a:r>
              <a:r>
                <a:rPr lang="en-US" sz="8000">
                  <a:solidFill>
                    <a:srgbClr val="EEDF0C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8076503" y="3636875"/>
            <a:ext cx="3498751" cy="2335660"/>
            <a:chOff x="5706319" y="787078"/>
            <a:chExt cx="5405377" cy="4085864"/>
          </a:xfrm>
        </p:grpSpPr>
        <p:sp>
          <p:nvSpPr>
            <p:cNvPr id="78" name="Rounded Rectangle 77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F68934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seventh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79" name="Rounded Rectangle 78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F68934"/>
                  </a:solidFill>
                  <a:latin typeface="Arial Black" panose="020B0A04020102020204" pitchFamily="34" charset="0"/>
                </a:rPr>
                <a:t>7</a:t>
              </a:r>
              <a:r>
                <a:rPr lang="en-US" sz="8000" baseline="30000">
                  <a:solidFill>
                    <a:srgbClr val="F68934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F68934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80" name="Rectangle 79"/>
          <p:cNvSpPr/>
          <p:nvPr/>
        </p:nvSpPr>
        <p:spPr>
          <a:xfrm>
            <a:off x="3150322" y="187937"/>
            <a:ext cx="58913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What is the date missing?</a:t>
            </a:r>
          </a:p>
        </p:txBody>
      </p:sp>
      <p:sp>
        <p:nvSpPr>
          <p:cNvPr id="2" name="Rectangle 1"/>
          <p:cNvSpPr/>
          <p:nvPr/>
        </p:nvSpPr>
        <p:spPr>
          <a:xfrm>
            <a:off x="3718121" y="1403344"/>
            <a:ext cx="2140397" cy="960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68934"/>
                </a:solidFill>
                <a:latin typeface="Arial Black" panose="020B0A040201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7013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395184" y="1152333"/>
            <a:ext cx="3498751" cy="2335660"/>
            <a:chOff x="5706319" y="787078"/>
            <a:chExt cx="5405377" cy="4085864"/>
          </a:xfrm>
        </p:grpSpPr>
        <p:sp>
          <p:nvSpPr>
            <p:cNvPr id="8" name="Rounded Rectangle 7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EE3525"/>
            </a:solidFill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200" b="1">
                  <a:latin typeface=".VnVogue" panose="020B7200000000000000" pitchFamily="34" charset="0"/>
                </a:rPr>
                <a:t>twenty-seventh</a:t>
              </a:r>
              <a:endParaRPr lang="en-US" sz="1050">
                <a:latin typeface=".VnVogue" panose="020B7200000000000000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E3525"/>
                  </a:solidFill>
                  <a:latin typeface="Arial Black" panose="020B0A04020102020204" pitchFamily="34" charset="0"/>
                </a:rPr>
                <a:t>27</a:t>
              </a:r>
              <a:r>
                <a:rPr lang="en-US" sz="8000" baseline="30000">
                  <a:solidFill>
                    <a:srgbClr val="EE3525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EE3525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395184" y="3660025"/>
            <a:ext cx="3498751" cy="2335660"/>
            <a:chOff x="5706319" y="787078"/>
            <a:chExt cx="5405377" cy="4085864"/>
          </a:xfrm>
        </p:grpSpPr>
        <p:sp>
          <p:nvSpPr>
            <p:cNvPr id="12" name="Rounded Rectangle 11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E74298"/>
            </a:solidFill>
            <a:ln>
              <a:solidFill>
                <a:srgbClr val="E74298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thirtieth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E74298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74298"/>
                  </a:solidFill>
                  <a:latin typeface="Arial Black" panose="020B0A04020102020204" pitchFamily="34" charset="0"/>
                </a:rPr>
                <a:t>30</a:t>
              </a:r>
              <a:r>
                <a:rPr lang="en-US" sz="8000" baseline="30000">
                  <a:solidFill>
                    <a:srgbClr val="E74298"/>
                  </a:solidFill>
                  <a:latin typeface="Arial Black" panose="020B0A04020102020204" pitchFamily="34" charset="0"/>
                </a:rPr>
                <a:t>th</a:t>
              </a:r>
              <a:r>
                <a:rPr lang="en-US" sz="8000">
                  <a:solidFill>
                    <a:srgbClr val="E74298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21682" y="1152333"/>
            <a:ext cx="3498751" cy="2335660"/>
            <a:chOff x="5706319" y="787078"/>
            <a:chExt cx="5405377" cy="4085864"/>
          </a:xfrm>
        </p:grpSpPr>
        <p:sp>
          <p:nvSpPr>
            <p:cNvPr id="15" name="Rounded Rectangle 14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71C15D"/>
            </a:solidFill>
            <a:ln>
              <a:solidFill>
                <a:srgbClr val="71C15D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twenty-sixth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71C15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71C15D"/>
                  </a:solidFill>
                  <a:latin typeface="Arial Black" panose="020B0A04020102020204" pitchFamily="34" charset="0"/>
                </a:rPr>
                <a:t>26</a:t>
              </a:r>
              <a:r>
                <a:rPr lang="en-US" sz="8000" baseline="30000">
                  <a:solidFill>
                    <a:srgbClr val="71C15D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71C15D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168686" y="1121621"/>
            <a:ext cx="3498751" cy="2335661"/>
            <a:chOff x="5706319" y="787077"/>
            <a:chExt cx="5405377" cy="4085865"/>
          </a:xfrm>
        </p:grpSpPr>
        <p:sp>
          <p:nvSpPr>
            <p:cNvPr id="18" name="Rounded Rectangle 17"/>
            <p:cNvSpPr/>
            <p:nvPr/>
          </p:nvSpPr>
          <p:spPr>
            <a:xfrm>
              <a:off x="5706319" y="787077"/>
              <a:ext cx="5405377" cy="4085865"/>
            </a:xfrm>
            <a:prstGeom prst="roundRect">
              <a:avLst>
                <a:gd name="adj" fmla="val 7035"/>
              </a:avLst>
            </a:prstGeom>
            <a:solidFill>
              <a:srgbClr val="15AA90"/>
            </a:solidFill>
            <a:ln>
              <a:solidFill>
                <a:srgbClr val="71C15D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twenty-eighth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71C15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15AA90"/>
                  </a:solidFill>
                  <a:latin typeface="Arial Black" panose="020B0A04020102020204" pitchFamily="34" charset="0"/>
                </a:rPr>
                <a:t>28</a:t>
              </a:r>
              <a:r>
                <a:rPr lang="en-US" sz="8000" baseline="30000">
                  <a:solidFill>
                    <a:srgbClr val="15AA90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15AA9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21682" y="3660025"/>
            <a:ext cx="3498751" cy="2335661"/>
            <a:chOff x="5706319" y="787077"/>
            <a:chExt cx="5405377" cy="4085865"/>
          </a:xfrm>
        </p:grpSpPr>
        <p:sp>
          <p:nvSpPr>
            <p:cNvPr id="73" name="Rounded Rectangle 72"/>
            <p:cNvSpPr/>
            <p:nvPr/>
          </p:nvSpPr>
          <p:spPr>
            <a:xfrm>
              <a:off x="5706319" y="787077"/>
              <a:ext cx="5405377" cy="4085865"/>
            </a:xfrm>
            <a:prstGeom prst="roundRect">
              <a:avLst>
                <a:gd name="adj" fmla="val 7035"/>
              </a:avLst>
            </a:prstGeom>
            <a:solidFill>
              <a:srgbClr val="EEDF0C"/>
            </a:solidFill>
            <a:ln>
              <a:solidFill>
                <a:srgbClr val="EEDF0C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twenty-nineth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EEDF0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EDF0C"/>
                  </a:solidFill>
                  <a:latin typeface="Arial Black" panose="020B0A04020102020204" pitchFamily="34" charset="0"/>
                </a:rPr>
                <a:t>29</a:t>
              </a:r>
              <a:r>
                <a:rPr lang="en-US" sz="8000" baseline="30000">
                  <a:solidFill>
                    <a:srgbClr val="EEDF0C"/>
                  </a:solidFill>
                  <a:latin typeface="Arial Black" panose="020B0A04020102020204" pitchFamily="34" charset="0"/>
                </a:rPr>
                <a:t>th</a:t>
              </a:r>
              <a:r>
                <a:rPr lang="en-US" sz="8000">
                  <a:solidFill>
                    <a:srgbClr val="EEDF0C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168686" y="3629314"/>
            <a:ext cx="3498751" cy="2335660"/>
            <a:chOff x="5706319" y="787078"/>
            <a:chExt cx="5405377" cy="4085864"/>
          </a:xfrm>
        </p:grpSpPr>
        <p:sp>
          <p:nvSpPr>
            <p:cNvPr id="21" name="Rounded Rectangle 20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F68934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thirty-first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F68934"/>
                  </a:solidFill>
                  <a:latin typeface="Arial Black" panose="020B0A04020102020204" pitchFamily="34" charset="0"/>
                </a:rPr>
                <a:t>31</a:t>
              </a:r>
              <a:r>
                <a:rPr lang="en-US" sz="8000" baseline="30000">
                  <a:solidFill>
                    <a:srgbClr val="F68934"/>
                  </a:solidFill>
                  <a:latin typeface="Arial Black" panose="020B0A04020102020204" pitchFamily="34" charset="0"/>
                </a:rPr>
                <a:t>st</a:t>
              </a:r>
              <a:endParaRPr lang="en-US" sz="8000">
                <a:solidFill>
                  <a:srgbClr val="F68934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8762756" y="3972731"/>
            <a:ext cx="2294557" cy="960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68934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150322" y="187937"/>
            <a:ext cx="58913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What is the date missing?</a:t>
            </a:r>
          </a:p>
        </p:txBody>
      </p:sp>
    </p:spTree>
    <p:extLst>
      <p:ext uri="{BB962C8B-B14F-4D97-AF65-F5344CB8AC3E}">
        <p14:creationId xmlns:p14="http://schemas.microsoft.com/office/powerpoint/2010/main" val="137969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4U4.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527853" y="729792"/>
            <a:ext cx="9214792" cy="56262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24081" y="290928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soundmspham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839" y="337936"/>
            <a:ext cx="306718" cy="3060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27853" y="729793"/>
            <a:ext cx="9214792" cy="5609693"/>
          </a:xfrm>
          <a:prstGeom prst="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190FEBBF-78ED-40F9-8350-271C94C2F8D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3821" y="2061281"/>
            <a:ext cx="361938" cy="36576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FECEAA34-87B0-44E5-BD04-FB3CF018D77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754892" y="793813"/>
            <a:ext cx="226211" cy="22860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id="{D606EAFD-6927-49D2-91BD-0CF9BCCC760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44868" y="4751215"/>
            <a:ext cx="361938" cy="36576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id="{E961697F-D1A0-47A9-827E-0D20963B143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561676" y="1999137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2BDF9018-E08E-4A40-8A4A-9868F5422A2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582723" y="4689071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1DB881A1-E8CA-4DE1-BE5D-475CBCB334F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17362" y="1441883"/>
            <a:ext cx="226211" cy="2286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C0BFEBEA-B2E6-43BE-8877-C9CEFDD76F9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43638" y="883451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9A5DEA2E-DB8C-4059-BC0E-6A9DA49B503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11162" y="3184126"/>
            <a:ext cx="226211" cy="22860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551530BC-DBFF-40CB-89EE-D080A163821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81205" y="4205058"/>
            <a:ext cx="226211" cy="22860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94F01C98-D6B2-44F6-A56A-14CB33C5180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90587" y="5899607"/>
            <a:ext cx="226211" cy="22860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id="{53971C1E-1912-4EA6-8E97-656D1C84F72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57244" y="4090758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id="{F7D7D4CA-0E1D-4364-B2AA-FCCE64E5ECA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542992" y="4289148"/>
            <a:ext cx="226211" cy="22860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id="{6BE4A82A-B422-485D-B35A-3158FD0A561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166426" y="5771252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5577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6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4 When's your birthday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4 When's your birthday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4 When's your birthday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4 Tập 1 - Unit 4 When's your birthday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4 Tập 1 - Unit 4 When's your birthday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4 Tập 1 - Unit 4 When's your birthday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4 Tập 1 - Unit 4 When's your birthday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4 Tập 1 - Unit 4 When's your birthday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4 Tập 1 - Unit 4 When's your birthday-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4 Tập 1 - Unit 4 When's your birthday-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4 Tập 1 - Unit 4 When's your birthday- - Lesson 1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ếng Anh 4 Tập 1 - Unit 4 When's your birthday- - Lesson 1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ếng Anh 4 Tập 1 - Unit 4 When's your birthday- - Lesson 1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75518" y="2321005"/>
            <a:ext cx="844096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800" b="1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294562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8080" y="2077271"/>
            <a:ext cx="10927836" cy="3846740"/>
            <a:chOff x="-6017846" y="525068"/>
            <a:chExt cx="19119167" cy="6730193"/>
          </a:xfrm>
        </p:grpSpPr>
        <p:pic>
          <p:nvPicPr>
            <p:cNvPr id="1025" name="Picture 1" descr="https://s.sachmem.vn/public/images/v2/TA4T1SHS/U4-L1-2-a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17846" y="1122986"/>
              <a:ext cx="2714625" cy="3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https://s.sachmem.vn/public/images/v2/TA4T1SHS/U4-L1-2-b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95993" y="3027985"/>
              <a:ext cx="2714625" cy="3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https://s.sachmem.vn/public/images/v2/TA4T1SHS/U4-L1-2-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548" y="3377643"/>
              <a:ext cx="2714625" cy="3809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s.sachmem.vn/public/images/v2/TA4T1SHS/U4-L1-2-d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6462" y="3445263"/>
              <a:ext cx="2714625" cy="3809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https://s.sachmem.vn/public/images/v2/TA4T1SHS/U4-L1-2-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7637" y="2752251"/>
              <a:ext cx="2714625" cy="3809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6" descr="https://s.sachmem.vn/public/images/v2/TA4T1SHS/U4-L1-2-f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6696" y="525068"/>
              <a:ext cx="2714625" cy="3809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s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862" y="9219336"/>
            <a:ext cx="86270" cy="8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>
            <a:stCxn id="12" idx="2"/>
          </p:cNvCxnSpPr>
          <p:nvPr/>
        </p:nvCxnSpPr>
        <p:spPr>
          <a:xfrm flipH="1">
            <a:off x="2453998" y="2254602"/>
            <a:ext cx="2742722" cy="7714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2" idx="2"/>
          </p:cNvCxnSpPr>
          <p:nvPr/>
        </p:nvCxnSpPr>
        <p:spPr>
          <a:xfrm flipH="1">
            <a:off x="3791936" y="2254602"/>
            <a:ext cx="1404784" cy="14143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2" idx="2"/>
            <a:endCxn id="1027" idx="0"/>
          </p:cNvCxnSpPr>
          <p:nvPr/>
        </p:nvCxnSpPr>
        <p:spPr>
          <a:xfrm>
            <a:off x="5196720" y="2254602"/>
            <a:ext cx="48257" cy="1453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2" idx="2"/>
          </p:cNvCxnSpPr>
          <p:nvPr/>
        </p:nvCxnSpPr>
        <p:spPr>
          <a:xfrm>
            <a:off x="5196720" y="2254602"/>
            <a:ext cx="1854266" cy="14406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962048" y="317153"/>
            <a:ext cx="21725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 flipH="1">
            <a:off x="4583575" y="796212"/>
            <a:ext cx="4702927" cy="646986"/>
            <a:chOff x="1666466" y="767956"/>
            <a:chExt cx="7574822" cy="646986"/>
          </a:xfrm>
        </p:grpSpPr>
        <p:sp>
          <p:nvSpPr>
            <p:cNvPr id="5" name="Rounded Rectangle 4"/>
            <p:cNvSpPr/>
            <p:nvPr/>
          </p:nvSpPr>
          <p:spPr>
            <a:xfrm>
              <a:off x="1666466" y="767956"/>
              <a:ext cx="7291879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is the date today?</a:t>
              </a:r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34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2900684" y="1607616"/>
            <a:ext cx="4898424" cy="646986"/>
            <a:chOff x="3033853" y="1620931"/>
            <a:chExt cx="4898424" cy="646986"/>
          </a:xfrm>
        </p:grpSpPr>
        <p:sp>
          <p:nvSpPr>
            <p:cNvPr id="12" name="Rounded Rectangle 11"/>
            <p:cNvSpPr/>
            <p:nvPr/>
          </p:nvSpPr>
          <p:spPr>
            <a:xfrm>
              <a:off x="3033853" y="1620931"/>
              <a:ext cx="4592072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 the </a:t>
              </a:r>
              <a:r>
                <a:rPr lang="en-US" sz="32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of </a:t>
              </a:r>
              <a:r>
                <a:rPr lang="en-US" sz="3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0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cxnSp>
        <p:nvCxnSpPr>
          <p:cNvPr id="41" name="Straight Arrow Connector 40"/>
          <p:cNvCxnSpPr>
            <a:stCxn id="12" idx="2"/>
          </p:cNvCxnSpPr>
          <p:nvPr/>
        </p:nvCxnSpPr>
        <p:spPr>
          <a:xfrm>
            <a:off x="5196720" y="2254602"/>
            <a:ext cx="2996514" cy="1095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12" idx="2"/>
          </p:cNvCxnSpPr>
          <p:nvPr/>
        </p:nvCxnSpPr>
        <p:spPr>
          <a:xfrm>
            <a:off x="5196720" y="2254602"/>
            <a:ext cx="4798227" cy="7071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https://s.sachmem.vn/public/characters/Akiko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99108" y="1607616"/>
            <a:ext cx="740961" cy="740961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https://s.sachmem.vn/public/characters/Nam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224" y="784446"/>
            <a:ext cx="740961" cy="740961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962048" y="4538841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569145" y="5529685"/>
            <a:ext cx="1261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754631" y="5760517"/>
            <a:ext cx="867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third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406245" y="5795544"/>
            <a:ext cx="170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fourteenth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169588" y="5326013"/>
            <a:ext cx="2401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twenty-second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0191389" y="4124636"/>
            <a:ext cx="1638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thirty-first</a:t>
            </a:r>
          </a:p>
        </p:txBody>
      </p:sp>
    </p:spTree>
    <p:extLst>
      <p:ext uri="{BB962C8B-B14F-4D97-AF65-F5344CB8AC3E}">
        <p14:creationId xmlns:p14="http://schemas.microsoft.com/office/powerpoint/2010/main" val="322399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5446198" y="7621009"/>
            <a:ext cx="1796431" cy="695675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PLAY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880" y="5203686"/>
            <a:ext cx="2036240" cy="938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3756" y="3315607"/>
            <a:ext cx="9504488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4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000">
                <a:solidFill>
                  <a:srgbClr val="002060"/>
                </a:solidFill>
              </a:rPr>
              <a:t>What is the date today?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07" y="3399215"/>
            <a:ext cx="409369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the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409369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the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twoth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2" name="3MsPham"/>
          <p:cNvSpPr/>
          <p:nvPr/>
        </p:nvSpPr>
        <p:spPr>
          <a:xfrm>
            <a:off x="7740216" y="3399215"/>
            <a:ext cx="4069891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the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seconth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4MsPham"/>
          <p:cNvSpPr/>
          <p:nvPr/>
        </p:nvSpPr>
        <p:spPr>
          <a:xfrm>
            <a:off x="7740216" y="5064698"/>
            <a:ext cx="4069891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529071" y="3509406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https://s.sachmem.vn/public/images/v2/TA4T1SHS/U4-L1-2-b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082" y="297319"/>
            <a:ext cx="1347836" cy="189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14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000">
                <a:solidFill>
                  <a:srgbClr val="002060"/>
                </a:solidFill>
              </a:rPr>
              <a:t>What is the date today?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the 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twenty-second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2MsPham"/>
          <p:cNvSpPr/>
          <p:nvPr/>
        </p:nvSpPr>
        <p:spPr>
          <a:xfrm>
            <a:off x="265755" y="5064698"/>
            <a:ext cx="3523693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the 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two-twoth 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4MsPham"/>
          <p:cNvSpPr/>
          <p:nvPr/>
        </p:nvSpPr>
        <p:spPr>
          <a:xfrm>
            <a:off x="265755" y="3381165"/>
            <a:ext cx="3523693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the 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twenty-two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56973" y="549819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the 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twentieth-one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4" name="Picture 5" descr="https://s.sachmem.vn/public/images/v2/TA4T1SHS/U4-L1-2-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280" y="348580"/>
            <a:ext cx="1325880" cy="186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48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3" grpId="0" animBg="1"/>
      <p:bldP spid="33" grpId="1" animBg="1"/>
      <p:bldP spid="32" grpId="0" animBg="1"/>
      <p:bldP spid="3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000">
                <a:solidFill>
                  <a:srgbClr val="002060"/>
                </a:solidFill>
              </a:rPr>
              <a:t>What is the date today?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7623256" y="3386028"/>
            <a:ext cx="416908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the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fourteenth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416908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the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fourtieth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4MsPham"/>
          <p:cNvSpPr/>
          <p:nvPr/>
        </p:nvSpPr>
        <p:spPr>
          <a:xfrm>
            <a:off x="265756" y="3381165"/>
            <a:ext cx="416908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the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ten-fourth 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44246" y="381952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3MsPham"/>
          <p:cNvSpPr/>
          <p:nvPr/>
        </p:nvSpPr>
        <p:spPr>
          <a:xfrm>
            <a:off x="7637603" y="5008490"/>
            <a:ext cx="416908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the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fourteen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3" name="Picture 4" descr="https://s.sachmem.vn/public/images/v2/TA4T1SHS/U4-L1-2-d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19311"/>
            <a:ext cx="1371600" cy="192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42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3" grpId="0" animBg="1"/>
      <p:bldP spid="33" grpId="1" animBg="1"/>
      <p:bldP spid="32" grpId="0" animBg="1"/>
      <p:bldP spid="3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000">
                <a:solidFill>
                  <a:srgbClr val="002060"/>
                </a:solidFill>
              </a:rPr>
              <a:t>What is the date today?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07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the 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thirty-first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the 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thirteen-first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the 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thirty-one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the 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threety-one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529071" y="3509406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6" descr="https://s.sachmem.vn/public/images/v2/TA4T1SHS/U4-L1-2-f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211" y="384449"/>
            <a:ext cx="1407556" cy="197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67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000">
                <a:solidFill>
                  <a:srgbClr val="002060"/>
                </a:solidFill>
              </a:rPr>
              <a:t>What is the date today?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7717770" y="5064698"/>
            <a:ext cx="4092337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the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2MsPham"/>
          <p:cNvSpPr/>
          <p:nvPr/>
        </p:nvSpPr>
        <p:spPr>
          <a:xfrm>
            <a:off x="265755" y="5064698"/>
            <a:ext cx="4028045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the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third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4MsPham"/>
          <p:cNvSpPr/>
          <p:nvPr/>
        </p:nvSpPr>
        <p:spPr>
          <a:xfrm>
            <a:off x="265755" y="3381165"/>
            <a:ext cx="4028045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the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oneth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56973" y="549819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3MsPham"/>
          <p:cNvSpPr/>
          <p:nvPr/>
        </p:nvSpPr>
        <p:spPr>
          <a:xfrm>
            <a:off x="7717770" y="3399215"/>
            <a:ext cx="4092337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the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Picture 1" descr="https://s.sachmem.vn/public/images/v2/TA4T1SHS/U4-L1-2-a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616" y="348580"/>
            <a:ext cx="1293543" cy="181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84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3" grpId="0" animBg="1"/>
      <p:bldP spid="33" grpId="1" animBg="1"/>
      <p:bldP spid="32" grpId="0" animBg="1"/>
      <p:bldP spid="3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000">
                <a:solidFill>
                  <a:srgbClr val="002060"/>
                </a:solidFill>
              </a:rPr>
              <a:t>What is the date today?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41671" y="5064698"/>
            <a:ext cx="4052130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the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third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2MsPham"/>
          <p:cNvSpPr/>
          <p:nvPr/>
        </p:nvSpPr>
        <p:spPr>
          <a:xfrm>
            <a:off x="241671" y="3396682"/>
            <a:ext cx="4052130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the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thirth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2" name="3MsPham"/>
          <p:cNvSpPr/>
          <p:nvPr/>
        </p:nvSpPr>
        <p:spPr>
          <a:xfrm>
            <a:off x="7717770" y="3399215"/>
            <a:ext cx="4092337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the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threeth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4MsPham"/>
          <p:cNvSpPr/>
          <p:nvPr/>
        </p:nvSpPr>
        <p:spPr>
          <a:xfrm>
            <a:off x="7717770" y="5064698"/>
            <a:ext cx="4092337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third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1498153" y="7112358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981700" y="762000"/>
            <a:ext cx="1028700" cy="146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3" descr="https://s.sachmem.vn/public/images/v2/TA4T1SHS/U4-L1-2-c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805" y="345455"/>
            <a:ext cx="1302514" cy="182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42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date today?</a:t>
            </a:r>
          </a:p>
          <a:p>
            <a:pPr algn="ctr"/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the tenth of October.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41670" y="5064698"/>
            <a:ext cx="4162689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3600" baseline="30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9" name="2MsPham"/>
          <p:cNvSpPr/>
          <p:nvPr/>
        </p:nvSpPr>
        <p:spPr>
          <a:xfrm>
            <a:off x="241670" y="3396682"/>
            <a:ext cx="4162689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2" name="3MsPham"/>
          <p:cNvSpPr/>
          <p:nvPr/>
        </p:nvSpPr>
        <p:spPr>
          <a:xfrm>
            <a:off x="7607213" y="3399215"/>
            <a:ext cx="420289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3600" baseline="30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7607213" y="5064698"/>
            <a:ext cx="420289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en-US" sz="3600" baseline="30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1498153" y="7112358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981700" y="762000"/>
            <a:ext cx="1028700" cy="146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43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date today?</a:t>
            </a:r>
          </a:p>
          <a:p>
            <a:pPr algn="ctr"/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the twentieth of October.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70016" y="338602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 Black" panose="020B0A04020102020204" pitchFamily="34" charset="0"/>
              </a:rPr>
              <a:t>20</a:t>
            </a:r>
            <a:r>
              <a:rPr lang="en-US" sz="3200" b="1" baseline="30000">
                <a:solidFill>
                  <a:srgbClr val="002060"/>
                </a:solidFill>
                <a:latin typeface="Arial Black" panose="020B0A04020102020204" pitchFamily="34" charset="0"/>
              </a:rPr>
              <a:t>th</a:t>
            </a:r>
            <a:r>
              <a:rPr lang="en-US" sz="3200" b="1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 Black" panose="020B0A04020102020204" pitchFamily="34" charset="0"/>
              </a:rPr>
              <a:t>12</a:t>
            </a:r>
            <a:endParaRPr lang="en-US" sz="3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265756" y="338116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 Black" panose="020B0A04020102020204" pitchFamily="34" charset="0"/>
              </a:rPr>
              <a:t>20</a:t>
            </a:r>
            <a:endParaRPr lang="en-US" sz="3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44246" y="381952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3MsPham"/>
          <p:cNvSpPr/>
          <p:nvPr/>
        </p:nvSpPr>
        <p:spPr>
          <a:xfrm>
            <a:off x="8384363" y="5008490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 Black" panose="020B0A04020102020204" pitchFamily="34" charset="0"/>
              </a:rPr>
              <a:t>12</a:t>
            </a:r>
            <a:r>
              <a:rPr lang="en-US" sz="3200" b="1" baseline="30000">
                <a:solidFill>
                  <a:srgbClr val="002060"/>
                </a:solidFill>
                <a:latin typeface="Arial Black" panose="020B0A04020102020204" pitchFamily="34" charset="0"/>
              </a:rPr>
              <a:t>th</a:t>
            </a:r>
            <a:r>
              <a:rPr lang="en-US" sz="3200" b="1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84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3" grpId="0" animBg="1"/>
      <p:bldP spid="33" grpId="1" animBg="1"/>
      <p:bldP spid="32" grpId="0" animBg="1"/>
      <p:bldP spid="3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5" b="11542"/>
          <a:stretch/>
        </p:blipFill>
        <p:spPr>
          <a:xfrm>
            <a:off x="3067469" y="1172966"/>
            <a:ext cx="6046051" cy="49473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1102378">
            <a:off x="3988099" y="2630725"/>
            <a:ext cx="4221779" cy="489862"/>
          </a:xfrm>
          <a:prstGeom prst="rect">
            <a:avLst/>
          </a:prstGeom>
          <a:solidFill>
            <a:srgbClr val="85FFBC">
              <a:alpha val="23000"/>
            </a:srgb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loud 3"/>
          <p:cNvSpPr/>
          <p:nvPr/>
        </p:nvSpPr>
        <p:spPr>
          <a:xfrm rot="21102378">
            <a:off x="3910711" y="2120424"/>
            <a:ext cx="1859573" cy="677628"/>
          </a:xfrm>
          <a:prstGeom prst="cloud">
            <a:avLst/>
          </a:prstGeom>
          <a:solidFill>
            <a:schemeClr val="accent2">
              <a:lumMod val="20000"/>
              <a:lumOff val="80000"/>
              <a:alpha val="23000"/>
            </a:schemeClr>
          </a:solidFill>
          <a:ln w="28575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xplosion 1 4"/>
          <p:cNvSpPr/>
          <p:nvPr/>
        </p:nvSpPr>
        <p:spPr>
          <a:xfrm rot="21102378">
            <a:off x="6817863" y="2391357"/>
            <a:ext cx="917640" cy="692858"/>
          </a:xfrm>
          <a:prstGeom prst="irregularSeal1">
            <a:avLst/>
          </a:prstGeom>
          <a:solidFill>
            <a:schemeClr val="accent2">
              <a:lumMod val="20000"/>
              <a:lumOff val="80000"/>
              <a:alpha val="23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832896" y="1222181"/>
            <a:ext cx="2612146" cy="106853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</a:p>
        </p:txBody>
      </p:sp>
      <p:sp>
        <p:nvSpPr>
          <p:cNvPr id="8" name="Rectangle 7"/>
          <p:cNvSpPr/>
          <p:nvPr/>
        </p:nvSpPr>
        <p:spPr>
          <a:xfrm>
            <a:off x="492209" y="1201767"/>
            <a:ext cx="2493338" cy="106853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ln>
                  <a:solidFill>
                    <a:srgbClr val="ED008C"/>
                  </a:solidFill>
                </a:ln>
                <a:solidFill>
                  <a:srgbClr val="ED00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 </a:t>
            </a:r>
          </a:p>
        </p:txBody>
      </p:sp>
      <p:sp>
        <p:nvSpPr>
          <p:cNvPr id="9" name="Rectangle 8"/>
          <p:cNvSpPr/>
          <p:nvPr/>
        </p:nvSpPr>
        <p:spPr>
          <a:xfrm>
            <a:off x="524406" y="3316452"/>
            <a:ext cx="2299548" cy="106853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</a:t>
            </a:r>
          </a:p>
        </p:txBody>
      </p:sp>
      <p:sp>
        <p:nvSpPr>
          <p:cNvPr id="10" name="Rectangle 9"/>
          <p:cNvSpPr/>
          <p:nvPr/>
        </p:nvSpPr>
        <p:spPr>
          <a:xfrm>
            <a:off x="9314213" y="2782184"/>
            <a:ext cx="2612146" cy="106853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8094457" y="1844040"/>
            <a:ext cx="1070704" cy="22301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4" idx="2"/>
          </p:cNvCxnSpPr>
          <p:nvPr/>
        </p:nvCxnSpPr>
        <p:spPr>
          <a:xfrm flipH="1" flipV="1">
            <a:off x="2897409" y="1855190"/>
            <a:ext cx="1028734" cy="737335"/>
          </a:xfrm>
          <a:prstGeom prst="straightConnector1">
            <a:avLst/>
          </a:prstGeom>
          <a:ln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797237" y="3340997"/>
            <a:ext cx="1177607" cy="48603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8923490" y="4833655"/>
            <a:ext cx="2612146" cy="106853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</a:t>
            </a:r>
          </a:p>
        </p:txBody>
      </p:sp>
      <p:sp>
        <p:nvSpPr>
          <p:cNvPr id="20" name="Flowchart: Terminator 19"/>
          <p:cNvSpPr/>
          <p:nvPr/>
        </p:nvSpPr>
        <p:spPr>
          <a:xfrm rot="21102378">
            <a:off x="6929156" y="1937310"/>
            <a:ext cx="1168509" cy="412593"/>
          </a:xfrm>
          <a:prstGeom prst="flowChartTerminator">
            <a:avLst/>
          </a:prstGeom>
          <a:solidFill>
            <a:schemeClr val="accent2">
              <a:lumMod val="20000"/>
              <a:lumOff val="80000"/>
              <a:alpha val="23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7780676" y="2782184"/>
            <a:ext cx="2008550" cy="46564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939922" y="4025412"/>
            <a:ext cx="2443830" cy="13374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160618" y="190031"/>
            <a:ext cx="328166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Calendar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08873" y="-1600986"/>
            <a:ext cx="54569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MsPham-9036082789</a:t>
            </a:r>
          </a:p>
        </p:txBody>
      </p:sp>
    </p:spTree>
    <p:extLst>
      <p:ext uri="{BB962C8B-B14F-4D97-AF65-F5344CB8AC3E}">
        <p14:creationId xmlns:p14="http://schemas.microsoft.com/office/powerpoint/2010/main" val="383238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repeatCount="4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/>
      <p:bldP spid="8" grpId="0"/>
      <p:bldP spid="9" grpId="0"/>
      <p:bldP spid="10" grpId="0"/>
      <p:bldP spid="19" grpId="0"/>
      <p:bldP spid="19" grpId="1"/>
      <p:bldP spid="20" grpId="0" animBg="1"/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9825"/>
          <a:stretch/>
        </p:blipFill>
        <p:spPr>
          <a:xfrm>
            <a:off x="-122459" y="0"/>
            <a:ext cx="12436918" cy="685799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3328019" y="3776619"/>
            <a:ext cx="5015296" cy="1942193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ln w="381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End</a:t>
            </a:r>
          </a:p>
        </p:txBody>
      </p:sp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8781" y="5718812"/>
            <a:ext cx="1421219" cy="6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5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424"/>
          <a:stretch/>
        </p:blipFill>
        <p:spPr>
          <a:xfrm>
            <a:off x="3174221" y="402734"/>
            <a:ext cx="7815672" cy="5866976"/>
          </a:xfrm>
          <a:prstGeom prst="roundRect">
            <a:avLst>
              <a:gd name="adj" fmla="val 2683"/>
            </a:avLst>
          </a:prstGeom>
        </p:spPr>
      </p:pic>
      <p:sp>
        <p:nvSpPr>
          <p:cNvPr id="2" name="Rectangle 1"/>
          <p:cNvSpPr/>
          <p:nvPr/>
        </p:nvSpPr>
        <p:spPr>
          <a:xfrm>
            <a:off x="754290" y="279591"/>
            <a:ext cx="23326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Listen and tick.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360" y="1894702"/>
            <a:ext cx="407904" cy="3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310" y="3806401"/>
            <a:ext cx="407904" cy="3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845" y="5806908"/>
            <a:ext cx="407904" cy="3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480839" y="1296577"/>
            <a:ext cx="822960" cy="4114800"/>
            <a:chOff x="2167836" y="1044717"/>
            <a:chExt cx="914400" cy="4708435"/>
          </a:xfrm>
        </p:grpSpPr>
        <p:sp>
          <p:nvSpPr>
            <p:cNvPr id="4" name="Oval 3"/>
            <p:cNvSpPr/>
            <p:nvPr/>
          </p:nvSpPr>
          <p:spPr>
            <a:xfrm>
              <a:off x="2167836" y="1044717"/>
              <a:ext cx="914400" cy="914400"/>
            </a:xfrm>
            <a:prstGeom prst="star24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167836" y="2892001"/>
              <a:ext cx="914400" cy="914400"/>
            </a:xfrm>
            <a:prstGeom prst="star24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2167836" y="4838752"/>
              <a:ext cx="914400" cy="914400"/>
            </a:xfrm>
            <a:prstGeom prst="star24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B5612D11-886F-4931-B642-C46E5E681B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6980" y="313941"/>
            <a:ext cx="361938" cy="36576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5EE27428-492F-431D-B698-25D3D3266D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9022" y="1528942"/>
            <a:ext cx="361937" cy="36576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03A135BC-F17B-4522-BAAC-EA9F8A3824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9022" y="3178941"/>
            <a:ext cx="361937" cy="36576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65B41CC9-F8C6-497E-A1E5-9A074242B0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9022" y="4828940"/>
            <a:ext cx="361937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5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4 When's your birthday- - Lesson 1 - 3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4 When's your birthday- - Lesson 1 - 3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4 When's your birthday- - Lesson 1 - 3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4 When's your birthday- - Lesson 1 - 3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24881" y="812084"/>
            <a:ext cx="11249462" cy="5407309"/>
            <a:chOff x="524881" y="754209"/>
            <a:chExt cx="11249462" cy="5407309"/>
          </a:xfrm>
        </p:grpSpPr>
        <p:sp>
          <p:nvSpPr>
            <p:cNvPr id="12" name="Vertical Scroll 11"/>
            <p:cNvSpPr/>
            <p:nvPr/>
          </p:nvSpPr>
          <p:spPr>
            <a:xfrm flipH="1">
              <a:off x="524881" y="754209"/>
              <a:ext cx="3743612" cy="5407309"/>
            </a:xfrm>
            <a:prstGeom prst="verticalScroll">
              <a:avLst>
                <a:gd name="adj" fmla="val 3773"/>
              </a:avLst>
            </a:prstGeom>
            <a:solidFill>
              <a:schemeClr val="bg1"/>
            </a:solidFill>
            <a:ln w="19050">
              <a:solidFill>
                <a:srgbClr val="FFC000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Vertical Scroll 22"/>
            <p:cNvSpPr/>
            <p:nvPr/>
          </p:nvSpPr>
          <p:spPr>
            <a:xfrm flipH="1">
              <a:off x="4277806" y="754209"/>
              <a:ext cx="3743612" cy="5407309"/>
            </a:xfrm>
            <a:prstGeom prst="verticalScroll">
              <a:avLst>
                <a:gd name="adj" fmla="val 3773"/>
              </a:avLst>
            </a:prstGeom>
            <a:solidFill>
              <a:schemeClr val="bg1"/>
            </a:solidFill>
            <a:ln w="19050">
              <a:solidFill>
                <a:srgbClr val="FFC000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Vertical Scroll 23"/>
            <p:cNvSpPr/>
            <p:nvPr/>
          </p:nvSpPr>
          <p:spPr>
            <a:xfrm flipH="1">
              <a:off x="8030731" y="754209"/>
              <a:ext cx="3743612" cy="5407309"/>
            </a:xfrm>
            <a:prstGeom prst="verticalScroll">
              <a:avLst>
                <a:gd name="adj" fmla="val 3773"/>
              </a:avLst>
            </a:prstGeom>
            <a:solidFill>
              <a:schemeClr val="bg1"/>
            </a:solidFill>
            <a:ln w="19050">
              <a:solidFill>
                <a:srgbClr val="FFC000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8169306" y="4488334"/>
            <a:ext cx="3707932" cy="1391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0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It's</a:t>
            </a:r>
            <a:r>
              <a:rPr lang="en-US" sz="30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_______________.</a:t>
            </a:r>
            <a:endParaRPr lang="en-US" sz="30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2185" y="291836"/>
            <a:ext cx="23471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Look and write.</a:t>
            </a:r>
          </a:p>
        </p:txBody>
      </p:sp>
      <p:pic>
        <p:nvPicPr>
          <p:cNvPr id="1026" name="Picture 2" descr="https://s.sachmem.vn/public/images/TA4T1SHS/U4-L1-4-1-ehudipxapjlllxh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85" y="1230150"/>
            <a:ext cx="3021707" cy="302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s.sachmem.vn/public/images/TA4T1SHS/U4-L1-4-2-oowrcjreaxbttgw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462" y="1230150"/>
            <a:ext cx="3157684" cy="302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TA4T1SHS/U4-L1-4-3-mwtphlwgraljwgs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379" y="1230150"/>
            <a:ext cx="3157684" cy="302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44660" y="4492134"/>
            <a:ext cx="37079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0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It's</a:t>
            </a:r>
            <a:r>
              <a:rPr lang="en-US" sz="30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_______________.</a:t>
            </a:r>
            <a:endParaRPr lang="en-US" sz="30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1315" y="4492134"/>
            <a:ext cx="3661277" cy="1391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the twelveth 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October.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200428" y="4488334"/>
            <a:ext cx="38967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       the thirty-first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October.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392282" y="4488334"/>
            <a:ext cx="37079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It's</a:t>
            </a:r>
            <a:r>
              <a:rPr lang="en-US" sz="30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_______________.</a:t>
            </a:r>
            <a:endParaRPr lang="en-US" sz="30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86050" y="4488334"/>
            <a:ext cx="37061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the fourteenth         of October.</a:t>
            </a:r>
          </a:p>
        </p:txBody>
      </p:sp>
    </p:spTree>
    <p:extLst>
      <p:ext uri="{BB962C8B-B14F-4D97-AF65-F5344CB8AC3E}">
        <p14:creationId xmlns:p14="http://schemas.microsoft.com/office/powerpoint/2010/main" val="310027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ếng Anh 4 - Unit 4 - Lesson 1 - Sing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6043" y="898389"/>
            <a:ext cx="9083357" cy="51093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551" y="313602"/>
            <a:ext cx="16547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Let’s sing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551" y="713712"/>
            <a:ext cx="10685847" cy="5478743"/>
          </a:xfrm>
          <a:prstGeom prst="rect">
            <a:avLst/>
          </a:prstGeom>
        </p:spPr>
      </p:pic>
      <p:pic>
        <p:nvPicPr>
          <p:cNvPr id="6" name="Mspham0936082789">
            <a:extLst>
              <a:ext uri="{FF2B5EF4-FFF2-40B4-BE49-F238E27FC236}">
                <a16:creationId xmlns:a16="http://schemas.microsoft.com/office/drawing/2014/main" id="{D161DDF8-7C9E-4DCA-84E6-A58FA04A60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2601" y="621623"/>
            <a:ext cx="452423" cy="4572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A62421FF-4B9B-4541-9F07-B1B422C8BE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44373" y="575903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9014869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4 When's your birthday- - Lesson 1 - 5 Let'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3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346715" y="3636875"/>
            <a:ext cx="3498751" cy="2335660"/>
            <a:chOff x="5706319" y="787078"/>
            <a:chExt cx="5405377" cy="4085864"/>
          </a:xfrm>
        </p:grpSpPr>
        <p:sp>
          <p:nvSpPr>
            <p:cNvPr id="12" name="Rounded Rectangle 11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E74298"/>
            </a:solidFill>
            <a:ln>
              <a:solidFill>
                <a:srgbClr val="E74298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sixth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E74298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74298"/>
                  </a:solidFill>
                  <a:latin typeface="Arial Black" panose="020B0A04020102020204" pitchFamily="34" charset="0"/>
                </a:rPr>
                <a:t>6</a:t>
              </a:r>
              <a:r>
                <a:rPr lang="en-US" sz="8000" baseline="30000">
                  <a:solidFill>
                    <a:srgbClr val="E74298"/>
                  </a:solidFill>
                  <a:latin typeface="Arial Black" panose="020B0A04020102020204" pitchFamily="34" charset="0"/>
                </a:rPr>
                <a:t>th</a:t>
              </a:r>
              <a:r>
                <a:rPr lang="en-US" sz="8000">
                  <a:solidFill>
                    <a:srgbClr val="E74298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40503" y="1059927"/>
            <a:ext cx="2702969" cy="2335660"/>
            <a:chOff x="5706319" y="787078"/>
            <a:chExt cx="5405377" cy="4085864"/>
          </a:xfrm>
        </p:grpSpPr>
        <p:sp>
          <p:nvSpPr>
            <p:cNvPr id="4" name="Rounded Rectangle 3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F68934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first 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F68934"/>
                  </a:solidFill>
                  <a:latin typeface="Arial Black" panose="020B0A04020102020204" pitchFamily="34" charset="0"/>
                </a:rPr>
                <a:t>1</a:t>
              </a:r>
              <a:r>
                <a:rPr lang="en-US" sz="8000" baseline="30000">
                  <a:solidFill>
                    <a:srgbClr val="F68934"/>
                  </a:solidFill>
                  <a:latin typeface="Arial Black" panose="020B0A04020102020204" pitchFamily="34" charset="0"/>
                </a:rPr>
                <a:t>st</a:t>
              </a:r>
              <a:r>
                <a:rPr lang="en-US" sz="8000">
                  <a:solidFill>
                    <a:srgbClr val="F68934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287398" y="1059927"/>
            <a:ext cx="2702969" cy="2335660"/>
            <a:chOff x="5706319" y="787078"/>
            <a:chExt cx="5405377" cy="4085864"/>
          </a:xfrm>
        </p:grpSpPr>
        <p:sp>
          <p:nvSpPr>
            <p:cNvPr id="8" name="Rounded Rectangle 7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EE3525"/>
            </a:solidFill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third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E3525"/>
                  </a:solidFill>
                  <a:latin typeface="Arial Black" panose="020B0A04020102020204" pitchFamily="34" charset="0"/>
                </a:rPr>
                <a:t>3</a:t>
              </a:r>
              <a:r>
                <a:rPr lang="en-US" sz="8000" baseline="30000">
                  <a:solidFill>
                    <a:srgbClr val="EE3525"/>
                  </a:solidFill>
                  <a:latin typeface="Arial Black" panose="020B0A04020102020204" pitchFamily="34" charset="0"/>
                </a:rPr>
                <a:t>rd</a:t>
              </a:r>
              <a:r>
                <a:rPr lang="en-US" sz="8000">
                  <a:solidFill>
                    <a:srgbClr val="EE3525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436836" y="1059927"/>
            <a:ext cx="2702969" cy="2335660"/>
            <a:chOff x="5706319" y="787078"/>
            <a:chExt cx="5405377" cy="4085864"/>
          </a:xfrm>
        </p:grpSpPr>
        <p:sp>
          <p:nvSpPr>
            <p:cNvPr id="15" name="Rounded Rectangle 14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71C15D"/>
            </a:solidFill>
            <a:ln>
              <a:solidFill>
                <a:srgbClr val="71C15D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second 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71C15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71C15D"/>
                  </a:solidFill>
                  <a:latin typeface="Arial Black" panose="020B0A04020102020204" pitchFamily="34" charset="0"/>
                </a:rPr>
                <a:t>2</a:t>
              </a:r>
              <a:r>
                <a:rPr lang="en-US" sz="8000" baseline="30000">
                  <a:solidFill>
                    <a:srgbClr val="71C15D"/>
                  </a:solidFill>
                  <a:latin typeface="Arial Black" panose="020B0A04020102020204" pitchFamily="34" charset="0"/>
                </a:rPr>
                <a:t>nd</a:t>
              </a:r>
              <a:r>
                <a:rPr lang="en-US" sz="8000">
                  <a:solidFill>
                    <a:srgbClr val="71C15D"/>
                  </a:solidFill>
                  <a:latin typeface="Arial Black" panose="020B0A04020102020204" pitchFamily="34" charset="0"/>
                </a:rPr>
                <a:t> </a:t>
              </a:r>
              <a:endParaRPr lang="en-US" sz="8000">
                <a:solidFill>
                  <a:srgbClr val="EE3525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080059" y="1059927"/>
            <a:ext cx="2702969" cy="2335661"/>
            <a:chOff x="5706319" y="787077"/>
            <a:chExt cx="5405377" cy="4085865"/>
          </a:xfrm>
        </p:grpSpPr>
        <p:sp>
          <p:nvSpPr>
            <p:cNvPr id="18" name="Rounded Rectangle 17"/>
            <p:cNvSpPr/>
            <p:nvPr/>
          </p:nvSpPr>
          <p:spPr>
            <a:xfrm>
              <a:off x="5706319" y="787077"/>
              <a:ext cx="5405377" cy="4085865"/>
            </a:xfrm>
            <a:prstGeom prst="roundRect">
              <a:avLst>
                <a:gd name="adj" fmla="val 7035"/>
              </a:avLst>
            </a:prstGeom>
            <a:solidFill>
              <a:srgbClr val="15AA90"/>
            </a:solidFill>
            <a:ln>
              <a:solidFill>
                <a:srgbClr val="71C15D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fourth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71C15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15AA90"/>
                  </a:solidFill>
                  <a:latin typeface="Arial Black" panose="020B0A04020102020204" pitchFamily="34" charset="0"/>
                </a:rPr>
                <a:t>4</a:t>
              </a:r>
              <a:r>
                <a:rPr lang="en-US" sz="8000" baseline="30000">
                  <a:solidFill>
                    <a:srgbClr val="15AA90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15AA9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16927" y="3636875"/>
            <a:ext cx="3498751" cy="2335661"/>
            <a:chOff x="5706319" y="787077"/>
            <a:chExt cx="5405377" cy="4085865"/>
          </a:xfrm>
        </p:grpSpPr>
        <p:sp>
          <p:nvSpPr>
            <p:cNvPr id="73" name="Rounded Rectangle 72"/>
            <p:cNvSpPr/>
            <p:nvPr/>
          </p:nvSpPr>
          <p:spPr>
            <a:xfrm>
              <a:off x="5706319" y="787077"/>
              <a:ext cx="5405377" cy="4085865"/>
            </a:xfrm>
            <a:prstGeom prst="roundRect">
              <a:avLst>
                <a:gd name="adj" fmla="val 7035"/>
              </a:avLst>
            </a:prstGeom>
            <a:solidFill>
              <a:srgbClr val="EEDF0C"/>
            </a:solidFill>
            <a:ln>
              <a:solidFill>
                <a:srgbClr val="EEDF0C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fifth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EEDF0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EDF0C"/>
                  </a:solidFill>
                  <a:latin typeface="Arial Black" panose="020B0A04020102020204" pitchFamily="34" charset="0"/>
                </a:rPr>
                <a:t>5</a:t>
              </a:r>
              <a:r>
                <a:rPr lang="en-US" sz="8000" baseline="30000">
                  <a:solidFill>
                    <a:srgbClr val="EEDF0C"/>
                  </a:solidFill>
                  <a:latin typeface="Arial Black" panose="020B0A04020102020204" pitchFamily="34" charset="0"/>
                </a:rPr>
                <a:t>th</a:t>
              </a:r>
              <a:r>
                <a:rPr lang="en-US" sz="8000">
                  <a:solidFill>
                    <a:srgbClr val="EEDF0C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8076503" y="3636875"/>
            <a:ext cx="3498751" cy="2335660"/>
            <a:chOff x="5706319" y="787078"/>
            <a:chExt cx="5405377" cy="4085864"/>
          </a:xfrm>
        </p:grpSpPr>
        <p:sp>
          <p:nvSpPr>
            <p:cNvPr id="78" name="Rounded Rectangle 77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F68934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seventh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79" name="Rounded Rectangle 78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F68934"/>
                  </a:solidFill>
                  <a:latin typeface="Arial Black" panose="020B0A04020102020204" pitchFamily="34" charset="0"/>
                </a:rPr>
                <a:t>7</a:t>
              </a:r>
              <a:r>
                <a:rPr lang="en-US" sz="8000" baseline="30000">
                  <a:solidFill>
                    <a:srgbClr val="F68934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F68934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80" name="Rectangle 79"/>
          <p:cNvSpPr/>
          <p:nvPr/>
        </p:nvSpPr>
        <p:spPr>
          <a:xfrm>
            <a:off x="3429245" y="141637"/>
            <a:ext cx="53335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Dates of the month</a:t>
            </a:r>
          </a:p>
        </p:txBody>
      </p:sp>
    </p:spTree>
    <p:extLst>
      <p:ext uri="{BB962C8B-B14F-4D97-AF65-F5344CB8AC3E}">
        <p14:creationId xmlns:p14="http://schemas.microsoft.com/office/powerpoint/2010/main" val="427897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395184" y="1163907"/>
            <a:ext cx="3498751" cy="2335660"/>
            <a:chOff x="5706319" y="787078"/>
            <a:chExt cx="5405377" cy="4085864"/>
          </a:xfrm>
        </p:grpSpPr>
        <p:sp>
          <p:nvSpPr>
            <p:cNvPr id="8" name="Rounded Rectangle 7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EE3525"/>
            </a:solidFill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nineth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E3525"/>
                  </a:solidFill>
                  <a:latin typeface="Arial Black" panose="020B0A04020102020204" pitchFamily="34" charset="0"/>
                </a:rPr>
                <a:t>9</a:t>
              </a:r>
              <a:r>
                <a:rPr lang="en-US" sz="8000" baseline="30000">
                  <a:solidFill>
                    <a:srgbClr val="EE3525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EE3525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395184" y="3671599"/>
            <a:ext cx="3498751" cy="2335660"/>
            <a:chOff x="5706319" y="787078"/>
            <a:chExt cx="5405377" cy="4085864"/>
          </a:xfrm>
        </p:grpSpPr>
        <p:sp>
          <p:nvSpPr>
            <p:cNvPr id="12" name="Rounded Rectangle 11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E74298"/>
            </a:solidFill>
            <a:ln>
              <a:solidFill>
                <a:srgbClr val="E74298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twelveth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E74298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74298"/>
                  </a:solidFill>
                  <a:latin typeface="Arial Black" panose="020B0A04020102020204" pitchFamily="34" charset="0"/>
                </a:rPr>
                <a:t>12</a:t>
              </a:r>
              <a:r>
                <a:rPr lang="en-US" sz="8000" baseline="30000">
                  <a:solidFill>
                    <a:srgbClr val="E74298"/>
                  </a:solidFill>
                  <a:latin typeface="Arial Black" panose="020B0A04020102020204" pitchFamily="34" charset="0"/>
                </a:rPr>
                <a:t>th</a:t>
              </a:r>
              <a:r>
                <a:rPr lang="en-US" sz="8000">
                  <a:solidFill>
                    <a:srgbClr val="E74298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21682" y="1163907"/>
            <a:ext cx="3498751" cy="2335660"/>
            <a:chOff x="5706319" y="787078"/>
            <a:chExt cx="5405377" cy="4085864"/>
          </a:xfrm>
        </p:grpSpPr>
        <p:sp>
          <p:nvSpPr>
            <p:cNvPr id="15" name="Rounded Rectangle 14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71C15D"/>
            </a:solidFill>
            <a:ln>
              <a:solidFill>
                <a:srgbClr val="71C15D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eighth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71C15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71C15D"/>
                  </a:solidFill>
                  <a:latin typeface="Arial Black" panose="020B0A04020102020204" pitchFamily="34" charset="0"/>
                </a:rPr>
                <a:t>8</a:t>
              </a:r>
              <a:r>
                <a:rPr lang="en-US" sz="8000" baseline="30000">
                  <a:solidFill>
                    <a:srgbClr val="71C15D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71C15D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168686" y="1128579"/>
            <a:ext cx="3498751" cy="2335661"/>
            <a:chOff x="5706319" y="787077"/>
            <a:chExt cx="5405377" cy="4085865"/>
          </a:xfrm>
        </p:grpSpPr>
        <p:sp>
          <p:nvSpPr>
            <p:cNvPr id="18" name="Rounded Rectangle 17"/>
            <p:cNvSpPr/>
            <p:nvPr/>
          </p:nvSpPr>
          <p:spPr>
            <a:xfrm>
              <a:off x="5706319" y="787077"/>
              <a:ext cx="5405377" cy="4085865"/>
            </a:xfrm>
            <a:prstGeom prst="roundRect">
              <a:avLst>
                <a:gd name="adj" fmla="val 7035"/>
              </a:avLst>
            </a:prstGeom>
            <a:solidFill>
              <a:srgbClr val="15AA90"/>
            </a:solidFill>
            <a:ln>
              <a:solidFill>
                <a:srgbClr val="71C15D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tenth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71C15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15AA90"/>
                  </a:solidFill>
                  <a:latin typeface="Arial Black" panose="020B0A04020102020204" pitchFamily="34" charset="0"/>
                </a:rPr>
                <a:t>10</a:t>
              </a:r>
              <a:r>
                <a:rPr lang="en-US" sz="8000" baseline="30000">
                  <a:solidFill>
                    <a:srgbClr val="15AA90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15AA9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21682" y="3671599"/>
            <a:ext cx="3498751" cy="2335661"/>
            <a:chOff x="5706319" y="787077"/>
            <a:chExt cx="5405377" cy="4085865"/>
          </a:xfrm>
        </p:grpSpPr>
        <p:sp>
          <p:nvSpPr>
            <p:cNvPr id="73" name="Rounded Rectangle 72"/>
            <p:cNvSpPr/>
            <p:nvPr/>
          </p:nvSpPr>
          <p:spPr>
            <a:xfrm>
              <a:off x="5706319" y="787077"/>
              <a:ext cx="5405377" cy="4085865"/>
            </a:xfrm>
            <a:prstGeom prst="roundRect">
              <a:avLst>
                <a:gd name="adj" fmla="val 7035"/>
              </a:avLst>
            </a:prstGeom>
            <a:solidFill>
              <a:srgbClr val="EEDF0C"/>
            </a:solidFill>
            <a:ln>
              <a:solidFill>
                <a:srgbClr val="EEDF0C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eleventh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EEDF0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EDF0C"/>
                  </a:solidFill>
                  <a:latin typeface="Arial Black" panose="020B0A04020102020204" pitchFamily="34" charset="0"/>
                </a:rPr>
                <a:t>11</a:t>
              </a:r>
              <a:r>
                <a:rPr lang="en-US" sz="8000" baseline="30000">
                  <a:solidFill>
                    <a:srgbClr val="EEDF0C"/>
                  </a:solidFill>
                  <a:latin typeface="Arial Black" panose="020B0A04020102020204" pitchFamily="34" charset="0"/>
                </a:rPr>
                <a:t>th</a:t>
              </a:r>
              <a:r>
                <a:rPr lang="en-US" sz="8000">
                  <a:solidFill>
                    <a:srgbClr val="EEDF0C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168686" y="3671599"/>
            <a:ext cx="3498751" cy="2335660"/>
            <a:chOff x="5706319" y="787078"/>
            <a:chExt cx="5405377" cy="4085864"/>
          </a:xfrm>
        </p:grpSpPr>
        <p:sp>
          <p:nvSpPr>
            <p:cNvPr id="21" name="Rounded Rectangle 20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F68934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thirteenth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F68934"/>
                  </a:solidFill>
                  <a:latin typeface="Arial Black" panose="020B0A04020102020204" pitchFamily="34" charset="0"/>
                </a:rPr>
                <a:t>13</a:t>
              </a:r>
              <a:r>
                <a:rPr lang="en-US" sz="8000" baseline="30000">
                  <a:solidFill>
                    <a:srgbClr val="F68934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F68934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3429245" y="141637"/>
            <a:ext cx="53335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Dates of the month</a:t>
            </a:r>
          </a:p>
        </p:txBody>
      </p:sp>
    </p:spTree>
    <p:extLst>
      <p:ext uri="{BB962C8B-B14F-4D97-AF65-F5344CB8AC3E}">
        <p14:creationId xmlns:p14="http://schemas.microsoft.com/office/powerpoint/2010/main" val="145603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395184" y="1094461"/>
            <a:ext cx="3498751" cy="2335660"/>
            <a:chOff x="5706319" y="787078"/>
            <a:chExt cx="5405377" cy="4085864"/>
          </a:xfrm>
        </p:grpSpPr>
        <p:sp>
          <p:nvSpPr>
            <p:cNvPr id="8" name="Rounded Rectangle 7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EE3525"/>
            </a:solidFill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fifteenth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E3525"/>
                  </a:solidFill>
                  <a:latin typeface="Arial Black" panose="020B0A04020102020204" pitchFamily="34" charset="0"/>
                </a:rPr>
                <a:t>15</a:t>
              </a:r>
              <a:r>
                <a:rPr lang="en-US" sz="8000" baseline="30000">
                  <a:solidFill>
                    <a:srgbClr val="EE3525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EE3525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395184" y="3602153"/>
            <a:ext cx="3498751" cy="2335660"/>
            <a:chOff x="5706319" y="787078"/>
            <a:chExt cx="5405377" cy="4085864"/>
          </a:xfrm>
        </p:grpSpPr>
        <p:sp>
          <p:nvSpPr>
            <p:cNvPr id="12" name="Rounded Rectangle 11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E74298"/>
            </a:solidFill>
            <a:ln>
              <a:solidFill>
                <a:srgbClr val="E74298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eighteenth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E74298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74298"/>
                  </a:solidFill>
                  <a:latin typeface="Arial Black" panose="020B0A04020102020204" pitchFamily="34" charset="0"/>
                </a:rPr>
                <a:t>18</a:t>
              </a:r>
              <a:r>
                <a:rPr lang="en-US" sz="8000" baseline="30000">
                  <a:solidFill>
                    <a:srgbClr val="E74298"/>
                  </a:solidFill>
                  <a:latin typeface="Arial Black" panose="020B0A04020102020204" pitchFamily="34" charset="0"/>
                </a:rPr>
                <a:t>th</a:t>
              </a:r>
              <a:r>
                <a:rPr lang="en-US" sz="8000">
                  <a:solidFill>
                    <a:srgbClr val="E74298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21682" y="1094461"/>
            <a:ext cx="3498751" cy="2335660"/>
            <a:chOff x="5706319" y="787078"/>
            <a:chExt cx="5405377" cy="4085864"/>
          </a:xfrm>
        </p:grpSpPr>
        <p:sp>
          <p:nvSpPr>
            <p:cNvPr id="15" name="Rounded Rectangle 14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71C15D"/>
            </a:solidFill>
            <a:ln>
              <a:solidFill>
                <a:srgbClr val="71C15D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fourteenth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71C15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71C15D"/>
                  </a:solidFill>
                  <a:latin typeface="Arial Black" panose="020B0A04020102020204" pitchFamily="34" charset="0"/>
                </a:rPr>
                <a:t>14</a:t>
              </a:r>
              <a:r>
                <a:rPr lang="en-US" sz="8000" baseline="30000">
                  <a:solidFill>
                    <a:srgbClr val="71C15D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71C15D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168686" y="1094460"/>
            <a:ext cx="3498751" cy="2335661"/>
            <a:chOff x="5706319" y="787077"/>
            <a:chExt cx="5405377" cy="4085865"/>
          </a:xfrm>
        </p:grpSpPr>
        <p:sp>
          <p:nvSpPr>
            <p:cNvPr id="18" name="Rounded Rectangle 17"/>
            <p:cNvSpPr/>
            <p:nvPr/>
          </p:nvSpPr>
          <p:spPr>
            <a:xfrm>
              <a:off x="5706319" y="787077"/>
              <a:ext cx="5405377" cy="4085865"/>
            </a:xfrm>
            <a:prstGeom prst="roundRect">
              <a:avLst>
                <a:gd name="adj" fmla="val 7035"/>
              </a:avLst>
            </a:prstGeom>
            <a:solidFill>
              <a:srgbClr val="15AA90"/>
            </a:solidFill>
            <a:ln>
              <a:solidFill>
                <a:srgbClr val="71C15D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sixteenth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71C15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15AA90"/>
                  </a:solidFill>
                  <a:latin typeface="Arial Black" panose="020B0A04020102020204" pitchFamily="34" charset="0"/>
                </a:rPr>
                <a:t>16</a:t>
              </a:r>
              <a:r>
                <a:rPr lang="en-US" sz="8000" baseline="30000">
                  <a:solidFill>
                    <a:srgbClr val="15AA90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15AA9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21682" y="3602153"/>
            <a:ext cx="3498751" cy="2335661"/>
            <a:chOff x="5706319" y="787077"/>
            <a:chExt cx="5405377" cy="4085865"/>
          </a:xfrm>
        </p:grpSpPr>
        <p:sp>
          <p:nvSpPr>
            <p:cNvPr id="73" name="Rounded Rectangle 72"/>
            <p:cNvSpPr/>
            <p:nvPr/>
          </p:nvSpPr>
          <p:spPr>
            <a:xfrm>
              <a:off x="5706319" y="787077"/>
              <a:ext cx="5405377" cy="4085865"/>
            </a:xfrm>
            <a:prstGeom prst="roundRect">
              <a:avLst>
                <a:gd name="adj" fmla="val 7035"/>
              </a:avLst>
            </a:prstGeom>
            <a:solidFill>
              <a:srgbClr val="EEDF0C"/>
            </a:solidFill>
            <a:ln>
              <a:solidFill>
                <a:srgbClr val="EEDF0C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seventeenth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EEDF0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EDF0C"/>
                  </a:solidFill>
                  <a:latin typeface="Arial Black" panose="020B0A04020102020204" pitchFamily="34" charset="0"/>
                </a:rPr>
                <a:t>17</a:t>
              </a:r>
              <a:r>
                <a:rPr lang="en-US" sz="8000" baseline="30000">
                  <a:solidFill>
                    <a:srgbClr val="EEDF0C"/>
                  </a:solidFill>
                  <a:latin typeface="Arial Black" panose="020B0A04020102020204" pitchFamily="34" charset="0"/>
                </a:rPr>
                <a:t>th</a:t>
              </a:r>
              <a:r>
                <a:rPr lang="en-US" sz="8000">
                  <a:solidFill>
                    <a:srgbClr val="EEDF0C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168686" y="3602153"/>
            <a:ext cx="3498751" cy="2335660"/>
            <a:chOff x="5706319" y="787078"/>
            <a:chExt cx="5405377" cy="4085864"/>
          </a:xfrm>
        </p:grpSpPr>
        <p:sp>
          <p:nvSpPr>
            <p:cNvPr id="21" name="Rounded Rectangle 20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F68934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nineteenth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F68934"/>
                  </a:solidFill>
                  <a:latin typeface="Arial Black" panose="020B0A04020102020204" pitchFamily="34" charset="0"/>
                </a:rPr>
                <a:t>19</a:t>
              </a:r>
              <a:r>
                <a:rPr lang="en-US" sz="8000" baseline="30000">
                  <a:solidFill>
                    <a:srgbClr val="F68934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F68934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3429245" y="141637"/>
            <a:ext cx="53335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Dates of the month</a:t>
            </a:r>
          </a:p>
        </p:txBody>
      </p:sp>
    </p:spTree>
    <p:extLst>
      <p:ext uri="{BB962C8B-B14F-4D97-AF65-F5344CB8AC3E}">
        <p14:creationId xmlns:p14="http://schemas.microsoft.com/office/powerpoint/2010/main" val="373445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395184" y="1106036"/>
            <a:ext cx="3498751" cy="2335660"/>
            <a:chOff x="5706319" y="787078"/>
            <a:chExt cx="5405377" cy="4085864"/>
          </a:xfrm>
        </p:grpSpPr>
        <p:sp>
          <p:nvSpPr>
            <p:cNvPr id="8" name="Rounded Rectangle 7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EE3525"/>
            </a:solidFill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twenty-first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E3525"/>
                  </a:solidFill>
                  <a:latin typeface="Arial Black" panose="020B0A04020102020204" pitchFamily="34" charset="0"/>
                </a:rPr>
                <a:t>21</a:t>
              </a:r>
              <a:r>
                <a:rPr lang="en-US" sz="8000" baseline="30000">
                  <a:solidFill>
                    <a:srgbClr val="EE3525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EE3525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395184" y="3613728"/>
            <a:ext cx="3498751" cy="2335660"/>
            <a:chOff x="5706319" y="787078"/>
            <a:chExt cx="5405377" cy="4085864"/>
          </a:xfrm>
        </p:grpSpPr>
        <p:sp>
          <p:nvSpPr>
            <p:cNvPr id="12" name="Rounded Rectangle 11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E74298"/>
            </a:solidFill>
            <a:ln>
              <a:solidFill>
                <a:srgbClr val="E74298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twenty-fourth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E74298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74298"/>
                  </a:solidFill>
                  <a:latin typeface="Arial Black" panose="020B0A04020102020204" pitchFamily="34" charset="0"/>
                </a:rPr>
                <a:t>24</a:t>
              </a:r>
              <a:r>
                <a:rPr lang="en-US" sz="8000" baseline="30000">
                  <a:solidFill>
                    <a:srgbClr val="E74298"/>
                  </a:solidFill>
                  <a:latin typeface="Arial Black" panose="020B0A04020102020204" pitchFamily="34" charset="0"/>
                </a:rPr>
                <a:t>th</a:t>
              </a:r>
              <a:r>
                <a:rPr lang="en-US" sz="8000">
                  <a:solidFill>
                    <a:srgbClr val="E74298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21682" y="1106036"/>
            <a:ext cx="3498751" cy="2335660"/>
            <a:chOff x="5706319" y="787078"/>
            <a:chExt cx="5405377" cy="4085864"/>
          </a:xfrm>
        </p:grpSpPr>
        <p:sp>
          <p:nvSpPr>
            <p:cNvPr id="15" name="Rounded Rectangle 14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71C15D"/>
            </a:solidFill>
            <a:ln>
              <a:solidFill>
                <a:srgbClr val="71C15D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twentieth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71C15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71C15D"/>
                  </a:solidFill>
                  <a:latin typeface="Arial Black" panose="020B0A04020102020204" pitchFamily="34" charset="0"/>
                </a:rPr>
                <a:t>20</a:t>
              </a:r>
              <a:r>
                <a:rPr lang="en-US" sz="8000" baseline="30000">
                  <a:solidFill>
                    <a:srgbClr val="71C15D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71C15D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168686" y="1106036"/>
            <a:ext cx="3498751" cy="2335661"/>
            <a:chOff x="5706319" y="787077"/>
            <a:chExt cx="5405377" cy="4085865"/>
          </a:xfrm>
        </p:grpSpPr>
        <p:sp>
          <p:nvSpPr>
            <p:cNvPr id="18" name="Rounded Rectangle 17"/>
            <p:cNvSpPr/>
            <p:nvPr/>
          </p:nvSpPr>
          <p:spPr>
            <a:xfrm>
              <a:off x="5706319" y="787077"/>
              <a:ext cx="5405377" cy="4085865"/>
            </a:xfrm>
            <a:prstGeom prst="roundRect">
              <a:avLst>
                <a:gd name="adj" fmla="val 7035"/>
              </a:avLst>
            </a:prstGeom>
            <a:solidFill>
              <a:srgbClr val="15AA90"/>
            </a:solidFill>
            <a:ln>
              <a:solidFill>
                <a:srgbClr val="71C15D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twenty-second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71C15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15AA90"/>
                  </a:solidFill>
                  <a:latin typeface="Arial Black" panose="020B0A04020102020204" pitchFamily="34" charset="0"/>
                </a:rPr>
                <a:t>22</a:t>
              </a:r>
              <a:r>
                <a:rPr lang="en-US" sz="8000" baseline="30000">
                  <a:solidFill>
                    <a:srgbClr val="15AA90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15AA9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21682" y="3613728"/>
            <a:ext cx="3498751" cy="2335661"/>
            <a:chOff x="5706319" y="787077"/>
            <a:chExt cx="5405377" cy="4085865"/>
          </a:xfrm>
        </p:grpSpPr>
        <p:sp>
          <p:nvSpPr>
            <p:cNvPr id="73" name="Rounded Rectangle 72"/>
            <p:cNvSpPr/>
            <p:nvPr/>
          </p:nvSpPr>
          <p:spPr>
            <a:xfrm>
              <a:off x="5706319" y="787077"/>
              <a:ext cx="5405377" cy="4085865"/>
            </a:xfrm>
            <a:prstGeom prst="roundRect">
              <a:avLst>
                <a:gd name="adj" fmla="val 7035"/>
              </a:avLst>
            </a:prstGeom>
            <a:solidFill>
              <a:srgbClr val="EEDF0C"/>
            </a:solidFill>
            <a:ln>
              <a:solidFill>
                <a:srgbClr val="EEDF0C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twenty-third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EEDF0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EDF0C"/>
                  </a:solidFill>
                  <a:latin typeface="Arial Black" panose="020B0A04020102020204" pitchFamily="34" charset="0"/>
                </a:rPr>
                <a:t>23</a:t>
              </a:r>
              <a:r>
                <a:rPr lang="en-US" sz="8000" baseline="30000">
                  <a:solidFill>
                    <a:srgbClr val="EEDF0C"/>
                  </a:solidFill>
                  <a:latin typeface="Arial Black" panose="020B0A04020102020204" pitchFamily="34" charset="0"/>
                </a:rPr>
                <a:t>th</a:t>
              </a:r>
              <a:r>
                <a:rPr lang="en-US" sz="8000">
                  <a:solidFill>
                    <a:srgbClr val="EEDF0C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168686" y="3613728"/>
            <a:ext cx="3498751" cy="2335660"/>
            <a:chOff x="5706319" y="787078"/>
            <a:chExt cx="5405377" cy="4085864"/>
          </a:xfrm>
        </p:grpSpPr>
        <p:sp>
          <p:nvSpPr>
            <p:cNvPr id="21" name="Rounded Rectangle 20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F68934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twenty-fifth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F68934"/>
                  </a:solidFill>
                  <a:latin typeface="Arial Black" panose="020B0A04020102020204" pitchFamily="34" charset="0"/>
                </a:rPr>
                <a:t>25</a:t>
              </a:r>
              <a:r>
                <a:rPr lang="en-US" sz="8000" baseline="30000">
                  <a:solidFill>
                    <a:srgbClr val="F68934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F68934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3429245" y="141637"/>
            <a:ext cx="53335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Dates of the month</a:t>
            </a:r>
          </a:p>
        </p:txBody>
      </p:sp>
    </p:spTree>
    <p:extLst>
      <p:ext uri="{BB962C8B-B14F-4D97-AF65-F5344CB8AC3E}">
        <p14:creationId xmlns:p14="http://schemas.microsoft.com/office/powerpoint/2010/main" val="344523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395184" y="1152333"/>
            <a:ext cx="3498751" cy="2335660"/>
            <a:chOff x="5706319" y="787078"/>
            <a:chExt cx="5405377" cy="4085864"/>
          </a:xfrm>
        </p:grpSpPr>
        <p:sp>
          <p:nvSpPr>
            <p:cNvPr id="8" name="Rounded Rectangle 7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EE3525"/>
            </a:solidFill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200" b="1">
                  <a:latin typeface=".VnVogue" panose="020B7200000000000000" pitchFamily="34" charset="0"/>
                </a:rPr>
                <a:t>twenty-seventh</a:t>
              </a:r>
              <a:endParaRPr lang="en-US" sz="1050">
                <a:latin typeface=".VnVogue" panose="020B7200000000000000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E3525"/>
                  </a:solidFill>
                  <a:latin typeface="Arial Black" panose="020B0A04020102020204" pitchFamily="34" charset="0"/>
                </a:rPr>
                <a:t>27</a:t>
              </a:r>
              <a:r>
                <a:rPr lang="en-US" sz="8000" baseline="30000">
                  <a:solidFill>
                    <a:srgbClr val="EE3525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EE3525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395184" y="3660025"/>
            <a:ext cx="3498751" cy="2335660"/>
            <a:chOff x="5706319" y="787078"/>
            <a:chExt cx="5405377" cy="4085864"/>
          </a:xfrm>
        </p:grpSpPr>
        <p:sp>
          <p:nvSpPr>
            <p:cNvPr id="12" name="Rounded Rectangle 11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E74298"/>
            </a:solidFill>
            <a:ln>
              <a:solidFill>
                <a:srgbClr val="E74298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thirtieth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E74298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74298"/>
                  </a:solidFill>
                  <a:latin typeface="Arial Black" panose="020B0A04020102020204" pitchFamily="34" charset="0"/>
                </a:rPr>
                <a:t>30</a:t>
              </a:r>
              <a:r>
                <a:rPr lang="en-US" sz="8000" baseline="30000">
                  <a:solidFill>
                    <a:srgbClr val="E74298"/>
                  </a:solidFill>
                  <a:latin typeface="Arial Black" panose="020B0A04020102020204" pitchFamily="34" charset="0"/>
                </a:rPr>
                <a:t>th</a:t>
              </a:r>
              <a:r>
                <a:rPr lang="en-US" sz="8000">
                  <a:solidFill>
                    <a:srgbClr val="E74298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21682" y="1152333"/>
            <a:ext cx="3498751" cy="2335660"/>
            <a:chOff x="5706319" y="787078"/>
            <a:chExt cx="5405377" cy="4085864"/>
          </a:xfrm>
        </p:grpSpPr>
        <p:sp>
          <p:nvSpPr>
            <p:cNvPr id="15" name="Rounded Rectangle 14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71C15D"/>
            </a:solidFill>
            <a:ln>
              <a:solidFill>
                <a:srgbClr val="71C15D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twenty-sixth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71C15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71C15D"/>
                  </a:solidFill>
                  <a:latin typeface="Arial Black" panose="020B0A04020102020204" pitchFamily="34" charset="0"/>
                </a:rPr>
                <a:t>26</a:t>
              </a:r>
              <a:r>
                <a:rPr lang="en-US" sz="8000" baseline="30000">
                  <a:solidFill>
                    <a:srgbClr val="71C15D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71C15D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168686" y="1121621"/>
            <a:ext cx="3498751" cy="2335661"/>
            <a:chOff x="5706319" y="787077"/>
            <a:chExt cx="5405377" cy="4085865"/>
          </a:xfrm>
        </p:grpSpPr>
        <p:sp>
          <p:nvSpPr>
            <p:cNvPr id="18" name="Rounded Rectangle 17"/>
            <p:cNvSpPr/>
            <p:nvPr/>
          </p:nvSpPr>
          <p:spPr>
            <a:xfrm>
              <a:off x="5706319" y="787077"/>
              <a:ext cx="5405377" cy="4085865"/>
            </a:xfrm>
            <a:prstGeom prst="roundRect">
              <a:avLst>
                <a:gd name="adj" fmla="val 7035"/>
              </a:avLst>
            </a:prstGeom>
            <a:solidFill>
              <a:srgbClr val="15AA90"/>
            </a:solidFill>
            <a:ln>
              <a:solidFill>
                <a:srgbClr val="71C15D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twenty-eighth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71C15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15AA90"/>
                  </a:solidFill>
                  <a:latin typeface="Arial Black" panose="020B0A04020102020204" pitchFamily="34" charset="0"/>
                </a:rPr>
                <a:t>28</a:t>
              </a:r>
              <a:r>
                <a:rPr lang="en-US" sz="8000" baseline="30000">
                  <a:solidFill>
                    <a:srgbClr val="15AA90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15AA9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21682" y="3660025"/>
            <a:ext cx="3498751" cy="2335661"/>
            <a:chOff x="5706319" y="787077"/>
            <a:chExt cx="5405377" cy="4085865"/>
          </a:xfrm>
        </p:grpSpPr>
        <p:sp>
          <p:nvSpPr>
            <p:cNvPr id="73" name="Rounded Rectangle 72"/>
            <p:cNvSpPr/>
            <p:nvPr/>
          </p:nvSpPr>
          <p:spPr>
            <a:xfrm>
              <a:off x="5706319" y="787077"/>
              <a:ext cx="5405377" cy="4085865"/>
            </a:xfrm>
            <a:prstGeom prst="roundRect">
              <a:avLst>
                <a:gd name="adj" fmla="val 7035"/>
              </a:avLst>
            </a:prstGeom>
            <a:solidFill>
              <a:srgbClr val="EEDF0C"/>
            </a:solidFill>
            <a:ln>
              <a:solidFill>
                <a:srgbClr val="EEDF0C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twenty-nineth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EEDF0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EDF0C"/>
                  </a:solidFill>
                  <a:latin typeface="Arial Black" panose="020B0A04020102020204" pitchFamily="34" charset="0"/>
                </a:rPr>
                <a:t>29</a:t>
              </a:r>
              <a:r>
                <a:rPr lang="en-US" sz="8000" baseline="30000">
                  <a:solidFill>
                    <a:srgbClr val="EEDF0C"/>
                  </a:solidFill>
                  <a:latin typeface="Arial Black" panose="020B0A04020102020204" pitchFamily="34" charset="0"/>
                </a:rPr>
                <a:t>th</a:t>
              </a:r>
              <a:r>
                <a:rPr lang="en-US" sz="8000">
                  <a:solidFill>
                    <a:srgbClr val="EEDF0C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168686" y="3629314"/>
            <a:ext cx="3498751" cy="2335660"/>
            <a:chOff x="5706319" y="787078"/>
            <a:chExt cx="5405377" cy="4085864"/>
          </a:xfrm>
        </p:grpSpPr>
        <p:sp>
          <p:nvSpPr>
            <p:cNvPr id="21" name="Rounded Rectangle 20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F68934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thirty-first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F68934"/>
                  </a:solidFill>
                  <a:latin typeface="Arial Black" panose="020B0A04020102020204" pitchFamily="34" charset="0"/>
                </a:rPr>
                <a:t>31</a:t>
              </a:r>
              <a:r>
                <a:rPr lang="en-US" sz="8000" baseline="30000">
                  <a:solidFill>
                    <a:srgbClr val="F68934"/>
                  </a:solidFill>
                  <a:latin typeface="Arial Black" panose="020B0A04020102020204" pitchFamily="34" charset="0"/>
                </a:rPr>
                <a:t>st</a:t>
              </a:r>
              <a:endParaRPr lang="en-US" sz="8000">
                <a:solidFill>
                  <a:srgbClr val="F68934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3429245" y="141637"/>
            <a:ext cx="53335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Dates of the month</a:t>
            </a:r>
          </a:p>
        </p:txBody>
      </p:sp>
    </p:spTree>
    <p:extLst>
      <p:ext uri="{BB962C8B-B14F-4D97-AF65-F5344CB8AC3E}">
        <p14:creationId xmlns:p14="http://schemas.microsoft.com/office/powerpoint/2010/main" val="344983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395184" y="1163907"/>
            <a:ext cx="3498751" cy="2335660"/>
            <a:chOff x="5706319" y="787078"/>
            <a:chExt cx="5405377" cy="4085864"/>
          </a:xfrm>
        </p:grpSpPr>
        <p:sp>
          <p:nvSpPr>
            <p:cNvPr id="8" name="Rounded Rectangle 7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EE3525"/>
            </a:solidFill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nineth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E3525"/>
                  </a:solidFill>
                  <a:latin typeface="Arial Black" panose="020B0A04020102020204" pitchFamily="34" charset="0"/>
                </a:rPr>
                <a:t>9</a:t>
              </a:r>
              <a:r>
                <a:rPr lang="en-US" sz="8000" baseline="30000">
                  <a:solidFill>
                    <a:srgbClr val="EE3525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EE3525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395184" y="3671599"/>
            <a:ext cx="3498751" cy="2335660"/>
            <a:chOff x="5706319" y="787078"/>
            <a:chExt cx="5405377" cy="4085864"/>
          </a:xfrm>
        </p:grpSpPr>
        <p:sp>
          <p:nvSpPr>
            <p:cNvPr id="12" name="Rounded Rectangle 11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E74298"/>
            </a:solidFill>
            <a:ln>
              <a:solidFill>
                <a:srgbClr val="E74298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twelventh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E74298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74298"/>
                  </a:solidFill>
                  <a:latin typeface="Arial Black" panose="020B0A04020102020204" pitchFamily="34" charset="0"/>
                </a:rPr>
                <a:t>12</a:t>
              </a:r>
              <a:r>
                <a:rPr lang="en-US" sz="8000" baseline="30000">
                  <a:solidFill>
                    <a:srgbClr val="E74298"/>
                  </a:solidFill>
                  <a:latin typeface="Arial Black" panose="020B0A04020102020204" pitchFamily="34" charset="0"/>
                </a:rPr>
                <a:t>th</a:t>
              </a:r>
              <a:r>
                <a:rPr lang="en-US" sz="8000">
                  <a:solidFill>
                    <a:srgbClr val="E74298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21682" y="1163907"/>
            <a:ext cx="3498751" cy="2335660"/>
            <a:chOff x="5706319" y="787078"/>
            <a:chExt cx="5405377" cy="4085864"/>
          </a:xfrm>
        </p:grpSpPr>
        <p:sp>
          <p:nvSpPr>
            <p:cNvPr id="15" name="Rounded Rectangle 14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71C15D"/>
            </a:solidFill>
            <a:ln>
              <a:solidFill>
                <a:srgbClr val="71C15D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eighth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71C15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71C15D"/>
                  </a:solidFill>
                  <a:latin typeface="Arial Black" panose="020B0A04020102020204" pitchFamily="34" charset="0"/>
                </a:rPr>
                <a:t>8</a:t>
              </a:r>
              <a:r>
                <a:rPr lang="en-US" sz="8000" baseline="30000">
                  <a:solidFill>
                    <a:srgbClr val="71C15D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71C15D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168686" y="1128579"/>
            <a:ext cx="3498751" cy="2335661"/>
            <a:chOff x="5706319" y="787077"/>
            <a:chExt cx="5405377" cy="4085865"/>
          </a:xfrm>
        </p:grpSpPr>
        <p:sp>
          <p:nvSpPr>
            <p:cNvPr id="18" name="Rounded Rectangle 17"/>
            <p:cNvSpPr/>
            <p:nvPr/>
          </p:nvSpPr>
          <p:spPr>
            <a:xfrm>
              <a:off x="5706319" y="787077"/>
              <a:ext cx="5405377" cy="4085865"/>
            </a:xfrm>
            <a:prstGeom prst="roundRect">
              <a:avLst>
                <a:gd name="adj" fmla="val 7035"/>
              </a:avLst>
            </a:prstGeom>
            <a:solidFill>
              <a:srgbClr val="15AA90"/>
            </a:solidFill>
            <a:ln>
              <a:solidFill>
                <a:srgbClr val="71C15D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tenth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71C15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15AA90"/>
                  </a:solidFill>
                  <a:latin typeface="Arial Black" panose="020B0A04020102020204" pitchFamily="34" charset="0"/>
                </a:rPr>
                <a:t>10</a:t>
              </a:r>
              <a:r>
                <a:rPr lang="en-US" sz="8000" baseline="30000">
                  <a:solidFill>
                    <a:srgbClr val="15AA90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15AA9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21682" y="3671599"/>
            <a:ext cx="3498751" cy="2335661"/>
            <a:chOff x="5706319" y="787077"/>
            <a:chExt cx="5405377" cy="4085865"/>
          </a:xfrm>
        </p:grpSpPr>
        <p:sp>
          <p:nvSpPr>
            <p:cNvPr id="73" name="Rounded Rectangle 72"/>
            <p:cNvSpPr/>
            <p:nvPr/>
          </p:nvSpPr>
          <p:spPr>
            <a:xfrm>
              <a:off x="5706319" y="787077"/>
              <a:ext cx="5405377" cy="4085865"/>
            </a:xfrm>
            <a:prstGeom prst="roundRect">
              <a:avLst>
                <a:gd name="adj" fmla="val 7035"/>
              </a:avLst>
            </a:prstGeom>
            <a:solidFill>
              <a:srgbClr val="EEDF0C"/>
            </a:solidFill>
            <a:ln>
              <a:solidFill>
                <a:srgbClr val="EEDF0C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eleventh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EEDF0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EDF0C"/>
                  </a:solidFill>
                  <a:latin typeface="Arial Black" panose="020B0A04020102020204" pitchFamily="34" charset="0"/>
                </a:rPr>
                <a:t>11</a:t>
              </a:r>
              <a:r>
                <a:rPr lang="en-US" sz="8000" baseline="30000">
                  <a:solidFill>
                    <a:srgbClr val="EEDF0C"/>
                  </a:solidFill>
                  <a:latin typeface="Arial Black" panose="020B0A04020102020204" pitchFamily="34" charset="0"/>
                </a:rPr>
                <a:t>th</a:t>
              </a:r>
              <a:r>
                <a:rPr lang="en-US" sz="8000">
                  <a:solidFill>
                    <a:srgbClr val="EEDF0C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168686" y="3671599"/>
            <a:ext cx="3498751" cy="2335660"/>
            <a:chOff x="5706319" y="787078"/>
            <a:chExt cx="5405377" cy="4085864"/>
          </a:xfrm>
        </p:grpSpPr>
        <p:sp>
          <p:nvSpPr>
            <p:cNvPr id="21" name="Rounded Rectangle 20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F68934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thirteenth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F68934"/>
                  </a:solidFill>
                  <a:latin typeface="Arial Black" panose="020B0A04020102020204" pitchFamily="34" charset="0"/>
                </a:rPr>
                <a:t>13</a:t>
              </a:r>
              <a:r>
                <a:rPr lang="en-US" sz="8000" baseline="30000">
                  <a:solidFill>
                    <a:srgbClr val="F68934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F68934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467032" y="1471996"/>
            <a:ext cx="1805651" cy="960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68934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150322" y="187937"/>
            <a:ext cx="58913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What is the date missing?</a:t>
            </a:r>
          </a:p>
        </p:txBody>
      </p:sp>
    </p:spTree>
    <p:extLst>
      <p:ext uri="{BB962C8B-B14F-4D97-AF65-F5344CB8AC3E}">
        <p14:creationId xmlns:p14="http://schemas.microsoft.com/office/powerpoint/2010/main" val="326474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920</TotalTime>
  <Words>602</Words>
  <Application>Microsoft Macintosh PowerPoint</Application>
  <PresentationFormat>Widescreen</PresentationFormat>
  <Paragraphs>299</Paragraphs>
  <Slides>33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Calibri</vt:lpstr>
      <vt:lpstr>Arial Black</vt:lpstr>
      <vt:lpstr>Arial</vt:lpstr>
      <vt:lpstr>Calibri Light</vt:lpstr>
      <vt:lpstr>.VnVogue</vt:lpstr>
      <vt:lpstr>Times New Roman</vt:lpstr>
      <vt:lpstr>Times</vt:lpstr>
      <vt:lpstr>Cooper Black</vt:lpstr>
      <vt:lpstr>Script MT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Phương Anh</cp:lastModifiedBy>
  <cp:revision>75</cp:revision>
  <dcterms:created xsi:type="dcterms:W3CDTF">2021-05-06T05:37:23Z</dcterms:created>
  <dcterms:modified xsi:type="dcterms:W3CDTF">2021-11-28T16:38:56Z</dcterms:modified>
</cp:coreProperties>
</file>