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0" r:id="rId3"/>
    <p:sldMasterId id="2147483732" r:id="rId4"/>
    <p:sldMasterId id="2147483755" r:id="rId5"/>
  </p:sldMasterIdLst>
  <p:notesMasterIdLst>
    <p:notesMasterId r:id="rId38"/>
  </p:notesMasterIdLst>
  <p:sldIdLst>
    <p:sldId id="342" r:id="rId6"/>
    <p:sldId id="333" r:id="rId7"/>
    <p:sldId id="306" r:id="rId8"/>
    <p:sldId id="307" r:id="rId9"/>
    <p:sldId id="308" r:id="rId10"/>
    <p:sldId id="309" r:id="rId11"/>
    <p:sldId id="257" r:id="rId12"/>
    <p:sldId id="319" r:id="rId13"/>
    <p:sldId id="258" r:id="rId14"/>
    <p:sldId id="310" r:id="rId15"/>
    <p:sldId id="331" r:id="rId16"/>
    <p:sldId id="273" r:id="rId17"/>
    <p:sldId id="321" r:id="rId18"/>
    <p:sldId id="322" r:id="rId19"/>
    <p:sldId id="323" r:id="rId20"/>
    <p:sldId id="301" r:id="rId21"/>
    <p:sldId id="330" r:id="rId22"/>
    <p:sldId id="327" r:id="rId23"/>
    <p:sldId id="311" r:id="rId24"/>
    <p:sldId id="302" r:id="rId25"/>
    <p:sldId id="292" r:id="rId26"/>
    <p:sldId id="312" r:id="rId27"/>
    <p:sldId id="313" r:id="rId28"/>
    <p:sldId id="314" r:id="rId29"/>
    <p:sldId id="332" r:id="rId30"/>
    <p:sldId id="256" r:id="rId31"/>
    <p:sldId id="326" r:id="rId32"/>
    <p:sldId id="328" r:id="rId33"/>
    <p:sldId id="268" r:id="rId34"/>
    <p:sldId id="316" r:id="rId35"/>
    <p:sldId id="318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9FAD2"/>
    <a:srgbClr val="A50021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FB6AB6-F246-4C55-8ADA-A764058482A4}" v="3" dt="2021-12-19T15:59:24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79" d="100"/>
          <a:sy n="79" d="100"/>
        </p:scale>
        <p:origin x="907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4FC1573D-33F6-46BE-9AE4-703DA8035B0E}"/>
    <pc:docChg chg="custSel delSld modSld sldOrd">
      <pc:chgData name="thơ nguyễn" userId="1d70a463e08dd161" providerId="LiveId" clId="{4FC1573D-33F6-46BE-9AE4-703DA8035B0E}" dt="2021-12-15T13:23:05.924" v="144" actId="20577"/>
      <pc:docMkLst>
        <pc:docMk/>
      </pc:docMkLst>
      <pc:sldChg chg="modSp mod">
        <pc:chgData name="thơ nguyễn" userId="1d70a463e08dd161" providerId="LiveId" clId="{4FC1573D-33F6-46BE-9AE4-703DA8035B0E}" dt="2021-12-15T09:37:26.158" v="100" actId="1076"/>
        <pc:sldMkLst>
          <pc:docMk/>
          <pc:sldMk cId="2800980014" sldId="273"/>
        </pc:sldMkLst>
        <pc:spChg chg="mod">
          <ac:chgData name="thơ nguyễn" userId="1d70a463e08dd161" providerId="LiveId" clId="{4FC1573D-33F6-46BE-9AE4-703DA8035B0E}" dt="2021-12-15T09:37:26.158" v="100" actId="1076"/>
          <ac:spMkLst>
            <pc:docMk/>
            <pc:sldMk cId="2800980014" sldId="273"/>
            <ac:spMk id="15" creationId="{40492B02-98B6-4E81-9A77-773825039D2E}"/>
          </ac:spMkLst>
        </pc:spChg>
        <pc:spChg chg="mod">
          <ac:chgData name="thơ nguyễn" userId="1d70a463e08dd161" providerId="LiveId" clId="{4FC1573D-33F6-46BE-9AE4-703DA8035B0E}" dt="2021-12-15T09:37:02.089" v="87" actId="403"/>
          <ac:spMkLst>
            <pc:docMk/>
            <pc:sldMk cId="2800980014" sldId="273"/>
            <ac:spMk id="16" creationId="{00000000-0000-0000-0000-000000000000}"/>
          </ac:spMkLst>
        </pc:spChg>
        <pc:cxnChg chg="mod">
          <ac:chgData name="thơ nguyễn" userId="1d70a463e08dd161" providerId="LiveId" clId="{4FC1573D-33F6-46BE-9AE4-703DA8035B0E}" dt="2021-12-15T09:37:19.318" v="98" actId="14100"/>
          <ac:cxnSpMkLst>
            <pc:docMk/>
            <pc:sldMk cId="2800980014" sldId="273"/>
            <ac:cxnSpMk id="17" creationId="{00000000-0000-0000-0000-000000000000}"/>
          </ac:cxnSpMkLst>
        </pc:cxnChg>
        <pc:cxnChg chg="mod">
          <ac:chgData name="thơ nguyễn" userId="1d70a463e08dd161" providerId="LiveId" clId="{4FC1573D-33F6-46BE-9AE4-703DA8035B0E}" dt="2021-12-15T09:37:12.934" v="96" actId="1037"/>
          <ac:cxnSpMkLst>
            <pc:docMk/>
            <pc:sldMk cId="2800980014" sldId="273"/>
            <ac:cxnSpMk id="18" creationId="{00000000-0000-0000-0000-000000000000}"/>
          </ac:cxnSpMkLst>
        </pc:cxnChg>
        <pc:cxnChg chg="mod">
          <ac:chgData name="thơ nguyễn" userId="1d70a463e08dd161" providerId="LiveId" clId="{4FC1573D-33F6-46BE-9AE4-703DA8035B0E}" dt="2021-12-15T09:37:23.275" v="99" actId="1076"/>
          <ac:cxnSpMkLst>
            <pc:docMk/>
            <pc:sldMk cId="2800980014" sldId="273"/>
            <ac:cxnSpMk id="23" creationId="{00000000-0000-0000-0000-000000000000}"/>
          </ac:cxnSpMkLst>
        </pc:cxnChg>
      </pc:sldChg>
      <pc:sldChg chg="delSp mod delAnim">
        <pc:chgData name="thơ nguyễn" userId="1d70a463e08dd161" providerId="LiveId" clId="{4FC1573D-33F6-46BE-9AE4-703DA8035B0E}" dt="2021-12-15T12:34:01.157" v="136" actId="478"/>
        <pc:sldMkLst>
          <pc:docMk/>
          <pc:sldMk cId="2898081655" sldId="306"/>
        </pc:sldMkLst>
        <pc:picChg chg="del">
          <ac:chgData name="thơ nguyễn" userId="1d70a463e08dd161" providerId="LiveId" clId="{4FC1573D-33F6-46BE-9AE4-703DA8035B0E}" dt="2021-12-15T12:34:01.157" v="136" actId="478"/>
          <ac:picMkLst>
            <pc:docMk/>
            <pc:sldMk cId="2898081655" sldId="306"/>
            <ac:picMk id="3" creationId="{00000000-0000-0000-0000-000000000000}"/>
          </ac:picMkLst>
        </pc:picChg>
      </pc:sldChg>
      <pc:sldChg chg="modSp mod">
        <pc:chgData name="thơ nguyễn" userId="1d70a463e08dd161" providerId="LiveId" clId="{4FC1573D-33F6-46BE-9AE4-703DA8035B0E}" dt="2021-12-15T09:36:27.251" v="86" actId="20577"/>
        <pc:sldMkLst>
          <pc:docMk/>
          <pc:sldMk cId="2850123496" sldId="310"/>
        </pc:sldMkLst>
        <pc:spChg chg="mod">
          <ac:chgData name="thơ nguyễn" userId="1d70a463e08dd161" providerId="LiveId" clId="{4FC1573D-33F6-46BE-9AE4-703DA8035B0E}" dt="2021-12-15T09:35:48.719" v="49" actId="1076"/>
          <ac:spMkLst>
            <pc:docMk/>
            <pc:sldMk cId="2850123496" sldId="310"/>
            <ac:spMk id="10" creationId="{00000000-0000-0000-0000-000000000000}"/>
          </ac:spMkLst>
        </pc:spChg>
        <pc:spChg chg="mod">
          <ac:chgData name="thơ nguyễn" userId="1d70a463e08dd161" providerId="LiveId" clId="{4FC1573D-33F6-46BE-9AE4-703DA8035B0E}" dt="2021-12-15T09:36:27.251" v="86" actId="20577"/>
          <ac:spMkLst>
            <pc:docMk/>
            <pc:sldMk cId="2850123496" sldId="310"/>
            <ac:spMk id="16" creationId="{00000000-0000-0000-0000-000000000000}"/>
          </ac:spMkLst>
        </pc:spChg>
      </pc:sldChg>
      <pc:sldChg chg="delSp modSp mod delAnim">
        <pc:chgData name="thơ nguyễn" userId="1d70a463e08dd161" providerId="LiveId" clId="{4FC1573D-33F6-46BE-9AE4-703DA8035B0E}" dt="2021-12-15T13:08:52.835" v="142" actId="1076"/>
        <pc:sldMkLst>
          <pc:docMk/>
          <pc:sldMk cId="4208613009" sldId="311"/>
        </pc:sldMkLst>
        <pc:spChg chg="mod">
          <ac:chgData name="thơ nguyễn" userId="1d70a463e08dd161" providerId="LiveId" clId="{4FC1573D-33F6-46BE-9AE4-703DA8035B0E}" dt="2021-12-15T13:08:52.835" v="142" actId="1076"/>
          <ac:spMkLst>
            <pc:docMk/>
            <pc:sldMk cId="4208613009" sldId="311"/>
            <ac:spMk id="11" creationId="{00000000-0000-0000-0000-000000000000}"/>
          </ac:spMkLst>
        </pc:spChg>
        <pc:cxnChg chg="del">
          <ac:chgData name="thơ nguyễn" userId="1d70a463e08dd161" providerId="LiveId" clId="{4FC1573D-33F6-46BE-9AE4-703DA8035B0E}" dt="2021-12-15T09:38:49.675" v="116" actId="478"/>
          <ac:cxnSpMkLst>
            <pc:docMk/>
            <pc:sldMk cId="4208613009" sldId="311"/>
            <ac:cxnSpMk id="17" creationId="{00000000-0000-0000-0000-000000000000}"/>
          </ac:cxnSpMkLst>
        </pc:cxnChg>
        <pc:cxnChg chg="del">
          <ac:chgData name="thơ nguyễn" userId="1d70a463e08dd161" providerId="LiveId" clId="{4FC1573D-33F6-46BE-9AE4-703DA8035B0E}" dt="2021-12-15T09:38:50.327" v="117" actId="478"/>
          <ac:cxnSpMkLst>
            <pc:docMk/>
            <pc:sldMk cId="4208613009" sldId="311"/>
            <ac:cxnSpMk id="18" creationId="{00000000-0000-0000-0000-000000000000}"/>
          </ac:cxnSpMkLst>
        </pc:cxnChg>
        <pc:cxnChg chg="del">
          <ac:chgData name="thơ nguyễn" userId="1d70a463e08dd161" providerId="LiveId" clId="{4FC1573D-33F6-46BE-9AE4-703DA8035B0E}" dt="2021-12-15T09:38:48.415" v="115" actId="478"/>
          <ac:cxnSpMkLst>
            <pc:docMk/>
            <pc:sldMk cId="4208613009" sldId="311"/>
            <ac:cxnSpMk id="23" creationId="{00000000-0000-0000-0000-000000000000}"/>
          </ac:cxnSpMkLst>
        </pc:cxnChg>
        <pc:cxnChg chg="del">
          <ac:chgData name="thơ nguyễn" userId="1d70a463e08dd161" providerId="LiveId" clId="{4FC1573D-33F6-46BE-9AE4-703DA8035B0E}" dt="2021-12-15T09:38:51.940" v="118" actId="478"/>
          <ac:cxnSpMkLst>
            <pc:docMk/>
            <pc:sldMk cId="4208613009" sldId="311"/>
            <ac:cxnSpMk id="24" creationId="{00000000-0000-0000-0000-000000000000}"/>
          </ac:cxnSpMkLst>
        </pc:cxnChg>
      </pc:sldChg>
      <pc:sldChg chg="modSp">
        <pc:chgData name="thơ nguyễn" userId="1d70a463e08dd161" providerId="LiveId" clId="{4FC1573D-33F6-46BE-9AE4-703DA8035B0E}" dt="2021-12-15T13:23:05.924" v="144" actId="20577"/>
        <pc:sldMkLst>
          <pc:docMk/>
          <pc:sldMk cId="3662011201" sldId="316"/>
        </pc:sldMkLst>
        <pc:graphicFrameChg chg="mod">
          <ac:chgData name="thơ nguyễn" userId="1d70a463e08dd161" providerId="LiveId" clId="{4FC1573D-33F6-46BE-9AE4-703DA8035B0E}" dt="2021-12-15T13:23:05.924" v="144" actId="20577"/>
          <ac:graphicFrameMkLst>
            <pc:docMk/>
            <pc:sldMk cId="3662011201" sldId="316"/>
            <ac:graphicFrameMk id="6" creationId="{00000000-0000-0000-0000-000000000000}"/>
          </ac:graphicFrameMkLst>
        </pc:graphicFrameChg>
      </pc:sldChg>
      <pc:sldChg chg="del">
        <pc:chgData name="thơ nguyễn" userId="1d70a463e08dd161" providerId="LiveId" clId="{4FC1573D-33F6-46BE-9AE4-703DA8035B0E}" dt="2021-12-15T09:41:52.092" v="133" actId="47"/>
        <pc:sldMkLst>
          <pc:docMk/>
          <pc:sldMk cId="2630286097" sldId="317"/>
        </pc:sldMkLst>
      </pc:sldChg>
      <pc:sldChg chg="modSp mod">
        <pc:chgData name="thơ nguyễn" userId="1d70a463e08dd161" providerId="LiveId" clId="{4FC1573D-33F6-46BE-9AE4-703DA8035B0E}" dt="2021-12-15T09:41:29.729" v="132" actId="20577"/>
        <pc:sldMkLst>
          <pc:docMk/>
          <pc:sldMk cId="1870052907" sldId="318"/>
        </pc:sldMkLst>
        <pc:spChg chg="mod">
          <ac:chgData name="thơ nguyễn" userId="1d70a463e08dd161" providerId="LiveId" clId="{4FC1573D-33F6-46BE-9AE4-703DA8035B0E}" dt="2021-12-15T09:41:29.729" v="132" actId="20577"/>
          <ac:spMkLst>
            <pc:docMk/>
            <pc:sldMk cId="1870052907" sldId="318"/>
            <ac:spMk id="28" creationId="{00000000-0000-0000-0000-000000000000}"/>
          </ac:spMkLst>
        </pc:spChg>
      </pc:sldChg>
      <pc:sldChg chg="addSp modSp modAnim">
        <pc:chgData name="thơ nguyễn" userId="1d70a463e08dd161" providerId="LiveId" clId="{4FC1573D-33F6-46BE-9AE4-703DA8035B0E}" dt="2021-12-15T09:37:44.470" v="103"/>
        <pc:sldMkLst>
          <pc:docMk/>
          <pc:sldMk cId="953728978" sldId="321"/>
        </pc:sldMkLst>
        <pc:spChg chg="mod">
          <ac:chgData name="thơ nguyễn" userId="1d70a463e08dd161" providerId="LiveId" clId="{4FC1573D-33F6-46BE-9AE4-703DA8035B0E}" dt="2021-12-15T09:37:32.815" v="102" actId="403"/>
          <ac:spMkLst>
            <pc:docMk/>
            <pc:sldMk cId="953728978" sldId="321"/>
            <ac:spMk id="16" creationId="{00000000-0000-0000-0000-000000000000}"/>
          </ac:spMkLst>
        </pc:spChg>
        <pc:picChg chg="add mod">
          <ac:chgData name="thơ nguyễn" userId="1d70a463e08dd161" providerId="LiveId" clId="{4FC1573D-33F6-46BE-9AE4-703DA8035B0E}" dt="2021-12-15T09:37:44.470" v="103"/>
          <ac:picMkLst>
            <pc:docMk/>
            <pc:sldMk cId="953728978" sldId="321"/>
            <ac:picMk id="5" creationId="{7465E174-D438-4657-ACC9-27558E45AB22}"/>
          </ac:picMkLst>
        </pc:picChg>
      </pc:sldChg>
      <pc:sldChg chg="delSp modSp mod delAnim">
        <pc:chgData name="thơ nguyễn" userId="1d70a463e08dd161" providerId="LiveId" clId="{4FC1573D-33F6-46BE-9AE4-703DA8035B0E}" dt="2021-12-15T09:38:14.378" v="114" actId="478"/>
        <pc:sldMkLst>
          <pc:docMk/>
          <pc:sldMk cId="953728978" sldId="322"/>
        </pc:sldMkLst>
        <pc:spChg chg="mod">
          <ac:chgData name="thơ nguyễn" userId="1d70a463e08dd161" providerId="LiveId" clId="{4FC1573D-33F6-46BE-9AE4-703DA8035B0E}" dt="2021-12-15T09:37:58.194" v="107" actId="1076"/>
          <ac:spMkLst>
            <pc:docMk/>
            <pc:sldMk cId="953728978" sldId="322"/>
            <ac:spMk id="12" creationId="{00000000-0000-0000-0000-000000000000}"/>
          </ac:spMkLst>
        </pc:spChg>
        <pc:spChg chg="mod">
          <ac:chgData name="thơ nguyễn" userId="1d70a463e08dd161" providerId="LiveId" clId="{4FC1573D-33F6-46BE-9AE4-703DA8035B0E}" dt="2021-12-15T09:38:01.779" v="112" actId="20577"/>
          <ac:spMkLst>
            <pc:docMk/>
            <pc:sldMk cId="953728978" sldId="322"/>
            <ac:spMk id="16" creationId="{00000000-0000-0000-0000-000000000000}"/>
          </ac:spMkLst>
        </pc:spChg>
        <pc:cxnChg chg="del mod">
          <ac:chgData name="thơ nguyễn" userId="1d70a463e08dd161" providerId="LiveId" clId="{4FC1573D-33F6-46BE-9AE4-703DA8035B0E}" dt="2021-12-15T09:38:14.378" v="114" actId="478"/>
          <ac:cxnSpMkLst>
            <pc:docMk/>
            <pc:sldMk cId="953728978" sldId="322"/>
            <ac:cxnSpMk id="18" creationId="{00000000-0000-0000-0000-000000000000}"/>
          </ac:cxnSpMkLst>
        </pc:cxnChg>
      </pc:sldChg>
      <pc:sldChg chg="delSp modSp mod ord delAnim">
        <pc:chgData name="thơ nguyễn" userId="1d70a463e08dd161" providerId="LiveId" clId="{4FC1573D-33F6-46BE-9AE4-703DA8035B0E}" dt="2021-12-15T09:39:59.850" v="127"/>
        <pc:sldMkLst>
          <pc:docMk/>
          <pc:sldMk cId="2298519425" sldId="326"/>
        </pc:sldMkLst>
        <pc:spChg chg="mod">
          <ac:chgData name="thơ nguyễn" userId="1d70a463e08dd161" providerId="LiveId" clId="{4FC1573D-33F6-46BE-9AE4-703DA8035B0E}" dt="2021-12-15T09:39:55.506" v="125" actId="1076"/>
          <ac:spMkLst>
            <pc:docMk/>
            <pc:sldMk cId="2298519425" sldId="326"/>
            <ac:spMk id="12" creationId="{E4C662CF-D089-46D7-8198-35814924D932}"/>
          </ac:spMkLst>
        </pc:spChg>
        <pc:spChg chg="del mod">
          <ac:chgData name="thơ nguyễn" userId="1d70a463e08dd161" providerId="LiveId" clId="{4FC1573D-33F6-46BE-9AE4-703DA8035B0E}" dt="2021-12-15T09:39:50.421" v="123" actId="478"/>
          <ac:spMkLst>
            <pc:docMk/>
            <pc:sldMk cId="2298519425" sldId="326"/>
            <ac:spMk id="15" creationId="{00E5A58B-94FF-41EF-B1FB-0A4D9596F847}"/>
          </ac:spMkLst>
        </pc:spChg>
      </pc:sldChg>
      <pc:sldChg chg="ord">
        <pc:chgData name="thơ nguyễn" userId="1d70a463e08dd161" providerId="LiveId" clId="{4FC1573D-33F6-46BE-9AE4-703DA8035B0E}" dt="2021-12-15T09:40:07.881" v="131"/>
        <pc:sldMkLst>
          <pc:docMk/>
          <pc:sldMk cId="2652359188" sldId="327"/>
        </pc:sldMkLst>
      </pc:sldChg>
      <pc:sldChg chg="modSp mod ord">
        <pc:chgData name="thơ nguyễn" userId="1d70a463e08dd161" providerId="LiveId" clId="{4FC1573D-33F6-46BE-9AE4-703DA8035B0E}" dt="2021-12-15T12:35:24.657" v="140" actId="20577"/>
        <pc:sldMkLst>
          <pc:docMk/>
          <pc:sldMk cId="354879558" sldId="329"/>
        </pc:sldMkLst>
        <pc:spChg chg="mod">
          <ac:chgData name="thơ nguyễn" userId="1d70a463e08dd161" providerId="LiveId" clId="{4FC1573D-33F6-46BE-9AE4-703DA8035B0E}" dt="2021-12-15T12:35:24.657" v="140" actId="20577"/>
          <ac:spMkLst>
            <pc:docMk/>
            <pc:sldMk cId="354879558" sldId="329"/>
            <ac:spMk id="3" creationId="{00000000-0000-0000-0000-000000000000}"/>
          </ac:spMkLst>
        </pc:spChg>
        <pc:spChg chg="mod">
          <ac:chgData name="thơ nguyễn" userId="1d70a463e08dd161" providerId="LiveId" clId="{4FC1573D-33F6-46BE-9AE4-703DA8035B0E}" dt="2021-12-15T09:34:31.633" v="7" actId="1035"/>
          <ac:spMkLst>
            <pc:docMk/>
            <pc:sldMk cId="354879558" sldId="329"/>
            <ac:spMk id="4" creationId="{00000000-0000-0000-0000-000000000000}"/>
          </ac:spMkLst>
        </pc:spChg>
        <pc:spChg chg="mod">
          <ac:chgData name="thơ nguyễn" userId="1d70a463e08dd161" providerId="LiveId" clId="{4FC1573D-33F6-46BE-9AE4-703DA8035B0E}" dt="2021-12-15T09:34:26.017" v="5" actId="1036"/>
          <ac:spMkLst>
            <pc:docMk/>
            <pc:sldMk cId="354879558" sldId="329"/>
            <ac:spMk id="5" creationId="{00000000-0000-0000-0000-000000000000}"/>
          </ac:spMkLst>
        </pc:spChg>
      </pc:sldChg>
      <pc:sldChg chg="modSp mod">
        <pc:chgData name="thơ nguyễn" userId="1d70a463e08dd161" providerId="LiveId" clId="{4FC1573D-33F6-46BE-9AE4-703DA8035B0E}" dt="2021-12-15T12:47:05.402" v="141" actId="1076"/>
        <pc:sldMkLst>
          <pc:docMk/>
          <pc:sldMk cId="3882944042" sldId="331"/>
        </pc:sldMkLst>
        <pc:spChg chg="mod">
          <ac:chgData name="thơ nguyễn" userId="1d70a463e08dd161" providerId="LiveId" clId="{4FC1573D-33F6-46BE-9AE4-703DA8035B0E}" dt="2021-12-15T12:47:05.402" v="141" actId="1076"/>
          <ac:spMkLst>
            <pc:docMk/>
            <pc:sldMk cId="3882944042" sldId="331"/>
            <ac:spMk id="11" creationId="{00000000-0000-0000-0000-000000000000}"/>
          </ac:spMkLst>
        </pc:spChg>
      </pc:sldChg>
      <pc:sldChg chg="modSp mod">
        <pc:chgData name="thơ nguyễn" userId="1d70a463e08dd161" providerId="LiveId" clId="{4FC1573D-33F6-46BE-9AE4-703DA8035B0E}" dt="2021-12-15T09:39:15.943" v="121" actId="123"/>
        <pc:sldMkLst>
          <pc:docMk/>
          <pc:sldMk cId="505291047" sldId="332"/>
        </pc:sldMkLst>
        <pc:spChg chg="mod">
          <ac:chgData name="thơ nguyễn" userId="1d70a463e08dd161" providerId="LiveId" clId="{4FC1573D-33F6-46BE-9AE4-703DA8035B0E}" dt="2021-12-15T09:39:15.943" v="121" actId="123"/>
          <ac:spMkLst>
            <pc:docMk/>
            <pc:sldMk cId="505291047" sldId="332"/>
            <ac:spMk id="3" creationId="{00000000-0000-0000-0000-000000000000}"/>
          </ac:spMkLst>
        </pc:spChg>
        <pc:grpChg chg="mod">
          <ac:chgData name="thơ nguyễn" userId="1d70a463e08dd161" providerId="LiveId" clId="{4FC1573D-33F6-46BE-9AE4-703DA8035B0E}" dt="2021-12-15T09:39:11.172" v="119" actId="14100"/>
          <ac:grpSpMkLst>
            <pc:docMk/>
            <pc:sldMk cId="505291047" sldId="332"/>
            <ac:grpSpMk id="5" creationId="{00000000-0000-0000-0000-000000000000}"/>
          </ac:grpSpMkLst>
        </pc:grpChg>
      </pc:sldChg>
    </pc:docChg>
  </pc:docChgLst>
  <pc:docChgLst>
    <pc:chgData name="thơ nguyễn" userId="1d70a463e08dd161" providerId="LiveId" clId="{40FB6AB6-F246-4C55-8ADA-A764058482A4}"/>
    <pc:docChg chg="custSel addSld delSld modSld sldOrd delMainMaster">
      <pc:chgData name="thơ nguyễn" userId="1d70a463e08dd161" providerId="LiveId" clId="{40FB6AB6-F246-4C55-8ADA-A764058482A4}" dt="2021-12-19T16:00:10.843" v="69" actId="1076"/>
      <pc:docMkLst>
        <pc:docMk/>
      </pc:docMkLst>
      <pc:sldChg chg="modSp mod">
        <pc:chgData name="thơ nguyễn" userId="1d70a463e08dd161" providerId="LiveId" clId="{40FB6AB6-F246-4C55-8ADA-A764058482A4}" dt="2021-12-19T16:00:10.843" v="69" actId="1076"/>
        <pc:sldMkLst>
          <pc:docMk/>
          <pc:sldMk cId="436007951" sldId="257"/>
        </pc:sldMkLst>
        <pc:spChg chg="mod">
          <ac:chgData name="thơ nguyễn" userId="1d70a463e08dd161" providerId="LiveId" clId="{40FB6AB6-F246-4C55-8ADA-A764058482A4}" dt="2021-12-19T16:00:10.843" v="69" actId="1076"/>
          <ac:spMkLst>
            <pc:docMk/>
            <pc:sldMk cId="436007951" sldId="257"/>
            <ac:spMk id="24" creationId="{00000000-0000-0000-0000-000000000000}"/>
          </ac:spMkLst>
        </pc:spChg>
        <pc:spChg chg="mod">
          <ac:chgData name="thơ nguyễn" userId="1d70a463e08dd161" providerId="LiveId" clId="{40FB6AB6-F246-4C55-8ADA-A764058482A4}" dt="2021-12-19T16:00:10.843" v="69" actId="1076"/>
          <ac:spMkLst>
            <pc:docMk/>
            <pc:sldMk cId="436007951" sldId="257"/>
            <ac:spMk id="33" creationId="{00000000-0000-0000-0000-000000000000}"/>
          </ac:spMkLst>
        </pc:spChg>
        <pc:grpChg chg="mod">
          <ac:chgData name="thơ nguyễn" userId="1d70a463e08dd161" providerId="LiveId" clId="{40FB6AB6-F246-4C55-8ADA-A764058482A4}" dt="2021-12-19T16:00:10.843" v="69" actId="1076"/>
          <ac:grpSpMkLst>
            <pc:docMk/>
            <pc:sldMk cId="436007951" sldId="257"/>
            <ac:grpSpMk id="2" creationId="{00000000-0000-0000-0000-000000000000}"/>
          </ac:grpSpMkLst>
        </pc:grpChg>
        <pc:grpChg chg="mod">
          <ac:chgData name="thơ nguyễn" userId="1d70a463e08dd161" providerId="LiveId" clId="{40FB6AB6-F246-4C55-8ADA-A764058482A4}" dt="2021-12-19T16:00:10.843" v="69" actId="1076"/>
          <ac:grpSpMkLst>
            <pc:docMk/>
            <pc:sldMk cId="436007951" sldId="257"/>
            <ac:grpSpMk id="10" creationId="{00000000-0000-0000-0000-000000000000}"/>
          </ac:grpSpMkLst>
        </pc:grpChg>
      </pc:sldChg>
      <pc:sldChg chg="delSp mod delAnim">
        <pc:chgData name="thơ nguyễn" userId="1d70a463e08dd161" providerId="LiveId" clId="{40FB6AB6-F246-4C55-8ADA-A764058482A4}" dt="2021-12-19T15:56:45.867" v="4" actId="478"/>
        <pc:sldMkLst>
          <pc:docMk/>
          <pc:sldMk cId="474484028" sldId="328"/>
        </pc:sldMkLst>
        <pc:cxnChg chg="del">
          <ac:chgData name="thơ nguyễn" userId="1d70a463e08dd161" providerId="LiveId" clId="{40FB6AB6-F246-4C55-8ADA-A764058482A4}" dt="2021-12-19T15:56:42.859" v="2" actId="478"/>
          <ac:cxnSpMkLst>
            <pc:docMk/>
            <pc:sldMk cId="474484028" sldId="328"/>
            <ac:cxnSpMk id="17" creationId="{00000000-0000-0000-0000-000000000000}"/>
          </ac:cxnSpMkLst>
        </pc:cxnChg>
        <pc:cxnChg chg="del">
          <ac:chgData name="thơ nguyễn" userId="1d70a463e08dd161" providerId="LiveId" clId="{40FB6AB6-F246-4C55-8ADA-A764058482A4}" dt="2021-12-19T15:56:41.736" v="1" actId="478"/>
          <ac:cxnSpMkLst>
            <pc:docMk/>
            <pc:sldMk cId="474484028" sldId="328"/>
            <ac:cxnSpMk id="18" creationId="{00000000-0000-0000-0000-000000000000}"/>
          </ac:cxnSpMkLst>
        </pc:cxnChg>
        <pc:cxnChg chg="del">
          <ac:chgData name="thơ nguyễn" userId="1d70a463e08dd161" providerId="LiveId" clId="{40FB6AB6-F246-4C55-8ADA-A764058482A4}" dt="2021-12-19T15:56:44.452" v="3" actId="478"/>
          <ac:cxnSpMkLst>
            <pc:docMk/>
            <pc:sldMk cId="474484028" sldId="328"/>
            <ac:cxnSpMk id="23" creationId="{00000000-0000-0000-0000-000000000000}"/>
          </ac:cxnSpMkLst>
        </pc:cxnChg>
        <pc:cxnChg chg="del">
          <ac:chgData name="thơ nguyễn" userId="1d70a463e08dd161" providerId="LiveId" clId="{40FB6AB6-F246-4C55-8ADA-A764058482A4}" dt="2021-12-19T15:56:45.867" v="4" actId="478"/>
          <ac:cxnSpMkLst>
            <pc:docMk/>
            <pc:sldMk cId="474484028" sldId="328"/>
            <ac:cxnSpMk id="24" creationId="{00000000-0000-0000-0000-000000000000}"/>
          </ac:cxnSpMkLst>
        </pc:cxnChg>
      </pc:sldChg>
      <pc:sldChg chg="del">
        <pc:chgData name="thơ nguyễn" userId="1d70a463e08dd161" providerId="LiveId" clId="{40FB6AB6-F246-4C55-8ADA-A764058482A4}" dt="2021-12-19T15:56:23.670" v="0" actId="47"/>
        <pc:sldMkLst>
          <pc:docMk/>
          <pc:sldMk cId="354879558" sldId="329"/>
        </pc:sldMkLst>
      </pc:sldChg>
      <pc:sldChg chg="addSp modSp new mod ord">
        <pc:chgData name="thơ nguyễn" userId="1d70a463e08dd161" providerId="LiveId" clId="{40FB6AB6-F246-4C55-8ADA-A764058482A4}" dt="2021-12-19T15:59:56.889" v="67" actId="403"/>
        <pc:sldMkLst>
          <pc:docMk/>
          <pc:sldMk cId="648917865" sldId="333"/>
        </pc:sldMkLst>
        <pc:spChg chg="add mod">
          <ac:chgData name="thơ nguyễn" userId="1d70a463e08dd161" providerId="LiveId" clId="{40FB6AB6-F246-4C55-8ADA-A764058482A4}" dt="2021-12-19T15:59:56.889" v="67" actId="403"/>
          <ac:spMkLst>
            <pc:docMk/>
            <pc:sldMk cId="648917865" sldId="333"/>
            <ac:spMk id="6" creationId="{E9B93722-064C-4F88-BDC5-C7CEE8B4DE3A}"/>
          </ac:spMkLst>
        </pc:spChg>
        <pc:picChg chg="add mod">
          <ac:chgData name="thơ nguyễn" userId="1d70a463e08dd161" providerId="LiveId" clId="{40FB6AB6-F246-4C55-8ADA-A764058482A4}" dt="2021-12-19T15:57:53.428" v="14" actId="14100"/>
          <ac:picMkLst>
            <pc:docMk/>
            <pc:sldMk cId="648917865" sldId="333"/>
            <ac:picMk id="5" creationId="{BD0ED72F-01AB-49B5-9000-0758AA70EF59}"/>
          </ac:picMkLst>
        </pc:picChg>
      </pc:sldChg>
      <pc:sldChg chg="add">
        <pc:chgData name="thơ nguyễn" userId="1d70a463e08dd161" providerId="LiveId" clId="{40FB6AB6-F246-4C55-8ADA-A764058482A4}" dt="2021-12-19T15:57:23.891" v="6"/>
        <pc:sldMkLst>
          <pc:docMk/>
          <pc:sldMk cId="3764947896" sldId="342"/>
        </pc:sldMkLst>
      </pc:sldChg>
      <pc:sldMasterChg chg="del delSldLayout">
        <pc:chgData name="thơ nguyễn" userId="1d70a463e08dd161" providerId="LiveId" clId="{40FB6AB6-F246-4C55-8ADA-A764058482A4}" dt="2021-12-19T15:56:23.670" v="0" actId="47"/>
        <pc:sldMasterMkLst>
          <pc:docMk/>
          <pc:sldMasterMk cId="529311439" sldId="2147483744"/>
        </pc:sldMasterMkLst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2069909961" sldId="2147483745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3351945927" sldId="2147483746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2161691390" sldId="2147483747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4085590060" sldId="2147483748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3791192905" sldId="2147483749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2427338899" sldId="2147483750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2076115251" sldId="2147483751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1305810719" sldId="2147483752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3021468598" sldId="2147483753"/>
          </pc:sldLayoutMkLst>
        </pc:sldLayoutChg>
        <pc:sldLayoutChg chg="del">
          <pc:chgData name="thơ nguyễn" userId="1d70a463e08dd161" providerId="LiveId" clId="{40FB6AB6-F246-4C55-8ADA-A764058482A4}" dt="2021-12-19T15:56:23.670" v="0" actId="47"/>
          <pc:sldLayoutMkLst>
            <pc:docMk/>
            <pc:sldMasterMk cId="529311439" sldId="2147483744"/>
            <pc:sldLayoutMk cId="504903591" sldId="214748375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</a:t>
          </a:r>
          <a:r>
            <a:rPr lang="en-US" sz="2800" b="0" i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</a:t>
          </a:r>
          <a:r>
            <a:rPr lang="vi-VN" sz="2800" b="0" i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 ạ.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/>
            <a:t>c</a:t>
          </a:r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B7E39F9-ED99-49BB-8E58-3331DBE8C709}" type="pres">
      <dgm:prSet presAssocID="{15C8F95F-E289-475A-ABD0-F12D43C124FB}" presName="descendantText" presStyleLbl="alignAcc1" presStyleIdx="0" presStyleCnt="3">
        <dgm:presLayoutVars>
          <dgm:bulletEnabled val="1"/>
        </dgm:presLayoutVars>
      </dgm:prSet>
      <dgm:spPr/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X="-1001" custLinFactNeighborY="158">
        <dgm:presLayoutVars>
          <dgm:chMax val="1"/>
          <dgm:bulletEnabled val="1"/>
        </dgm:presLayoutVars>
      </dgm:prSet>
      <dgm:spPr/>
    </dgm:pt>
    <dgm:pt modelId="{92843141-70CB-44F3-BF9C-1BB48817FDB7}" type="pres">
      <dgm:prSet presAssocID="{EF0241B4-7799-42F5-B2C8-E01121B0055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643" y="241153"/>
          <a:ext cx="1590954" cy="111366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sp:txBody>
      <dsp:txXfrm rot="-5400000">
        <a:off x="0" y="559344"/>
        <a:ext cx="1113668" cy="477286"/>
      </dsp:txXfrm>
    </dsp:sp>
    <dsp:sp modelId="{2B7E39F9-ED99-49BB-8E58-3331DBE8C709}">
      <dsp:nvSpPr>
        <dsp:cNvPr id="0" name=""/>
        <dsp:cNvSpPr/>
      </dsp:nvSpPr>
      <dsp:spPr>
        <a:xfrm rot="5400000">
          <a:off x="4315995" y="-3199816"/>
          <a:ext cx="1034664" cy="743931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53019"/>
        <a:ext cx="7388810" cy="933648"/>
      </dsp:txXfrm>
    </dsp:sp>
    <dsp:sp modelId="{B0CADE4E-0402-4AED-A590-AA4AD283AC28}">
      <dsp:nvSpPr>
        <dsp:cNvPr id="0" name=""/>
        <dsp:cNvSpPr/>
      </dsp:nvSpPr>
      <dsp:spPr>
        <a:xfrm rot="5400000">
          <a:off x="-238643" y="1637957"/>
          <a:ext cx="1590954" cy="111366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sp:txBody>
      <dsp:txXfrm rot="-5400000">
        <a:off x="0" y="1956148"/>
        <a:ext cx="1113668" cy="477286"/>
      </dsp:txXfrm>
    </dsp:sp>
    <dsp:sp modelId="{A7B25981-D98F-4944-A27D-56BE4A218DD4}">
      <dsp:nvSpPr>
        <dsp:cNvPr id="0" name=""/>
        <dsp:cNvSpPr/>
      </dsp:nvSpPr>
      <dsp:spPr>
        <a:xfrm rot="5400000">
          <a:off x="4316267" y="-1803284"/>
          <a:ext cx="1034120" cy="743931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</a:t>
          </a:r>
          <a:r>
            <a:rPr lang="en-US" sz="2800" b="0" i="0" kern="120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</a:t>
          </a:r>
          <a:r>
            <a:rPr lang="vi-VN" sz="2800" b="0" i="0" kern="120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 ạ.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1449797"/>
        <a:ext cx="7388836" cy="933156"/>
      </dsp:txXfrm>
    </dsp:sp>
    <dsp:sp modelId="{F2C24893-FCA0-40B3-A559-789B8309547C}">
      <dsp:nvSpPr>
        <dsp:cNvPr id="0" name=""/>
        <dsp:cNvSpPr/>
      </dsp:nvSpPr>
      <dsp:spPr>
        <a:xfrm rot="5400000">
          <a:off x="-238643" y="3037271"/>
          <a:ext cx="1590954" cy="111366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</a:t>
          </a:r>
        </a:p>
      </dsp:txBody>
      <dsp:txXfrm rot="-5400000">
        <a:off x="0" y="3355462"/>
        <a:ext cx="1113668" cy="477286"/>
      </dsp:txXfrm>
    </dsp:sp>
    <dsp:sp modelId="{92843141-70CB-44F3-BF9C-1BB48817FDB7}">
      <dsp:nvSpPr>
        <dsp:cNvPr id="0" name=""/>
        <dsp:cNvSpPr/>
      </dsp:nvSpPr>
      <dsp:spPr>
        <a:xfrm rot="5400000">
          <a:off x="4316267" y="-406481"/>
          <a:ext cx="1034120" cy="743931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2846600"/>
        <a:ext cx="7388836" cy="933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8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8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>
                <a:solidFill>
                  <a:prstClr val="black"/>
                </a:solidFill>
              </a:rPr>
              <a:pPr/>
              <a:t>18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80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>
                <a:solidFill>
                  <a:prstClr val="black"/>
                </a:solidFill>
              </a:rPr>
              <a:pPr/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2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microsoft.com/office/2007/relationships/hdphoto" Target="../media/hdphoto1.wdp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81649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25684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46773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4701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99655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5106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26882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726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32056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59567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78"/>
              <a:t>2021/12/19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8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4766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7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9" y="6596391"/>
            <a:ext cx="4097215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8"/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94094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62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10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1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02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1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55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6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3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1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67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</a:rPr>
              <a:t>Contents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15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475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69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189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1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20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49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4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59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150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35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88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0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73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88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50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593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0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381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3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4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1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69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06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58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4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38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9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213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2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26888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 ĐỀ 2</a:t>
              </a: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 panose="02040603050506020204" pitchFamily="18" charset="0"/>
              </a:rPr>
              <a:t>RÈN NẾP SỐNG</a:t>
            </a:r>
          </a:p>
        </p:txBody>
      </p:sp>
    </p:spTree>
    <p:extLst>
      <p:ext uri="{BB962C8B-B14F-4D97-AF65-F5344CB8AC3E}">
        <p14:creationId xmlns:p14="http://schemas.microsoft.com/office/powerpoint/2010/main" val="19559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745890"/>
      </p:ext>
    </p:extLst>
  </p:cSld>
  <p:clrMapOvr>
    <a:masterClrMapping/>
  </p:clrMapOvr>
  <p:transition spd="slow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9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7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5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3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83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2.png"/><Relationship Id="rId11" Type="http://schemas.openxmlformats.org/officeDocument/2006/relationships/slide" Target="slide30.xml"/><Relationship Id="rId5" Type="http://schemas.openxmlformats.org/officeDocument/2006/relationships/image" Target="../media/image81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63.png"/><Relationship Id="rId7" Type="http://schemas.openxmlformats.org/officeDocument/2006/relationships/image" Target="../media/image7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microsoft.com/office/2007/relationships/media" Target="../media/media2.mp3"/><Relationship Id="rId21" Type="http://schemas.openxmlformats.org/officeDocument/2006/relationships/image" Target="../media/image60.png"/><Relationship Id="rId7" Type="http://schemas.microsoft.com/office/2007/relationships/media" Target="../media/media4.mp3"/><Relationship Id="rId12" Type="http://schemas.openxmlformats.org/officeDocument/2006/relationships/image" Target="../media/image52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1.jpg"/><Relationship Id="rId5" Type="http://schemas.microsoft.com/office/2007/relationships/media" Target="../media/media3.mp3"/><Relationship Id="rId15" Type="http://schemas.openxmlformats.org/officeDocument/2006/relationships/image" Target="../media/image55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6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5" Type="http://schemas.openxmlformats.org/officeDocument/2006/relationships/image" Target="../media/image56.png"/><Relationship Id="rId10" Type="http://schemas.openxmlformats.org/officeDocument/2006/relationships/image" Target="../media/image61.jpg"/><Relationship Id="rId19" Type="http://schemas.openxmlformats.org/officeDocument/2006/relationships/image" Target="../media/image5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6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5" Type="http://schemas.openxmlformats.org/officeDocument/2006/relationships/image" Target="../media/image56.png"/><Relationship Id="rId10" Type="http://schemas.openxmlformats.org/officeDocument/2006/relationships/image" Target="../media/image62.jpg"/><Relationship Id="rId19" Type="http://schemas.openxmlformats.org/officeDocument/2006/relationships/image" Target="../media/image5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94789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63550"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823158" y="3803655"/>
            <a:ext cx="3240504" cy="1320547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6129" y="565979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668195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3037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80616" y="2743608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4216" y="6738092"/>
            <a:ext cx="1352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9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393947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6456135" y="957771"/>
            <a:ext cx="1705371" cy="7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23547" y="957771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01629" y="3103531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82" y="4008031"/>
            <a:ext cx="4118074" cy="2849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28378" y="5140627"/>
            <a:ext cx="72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(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4" name="Oval 13"/>
          <p:cNvSpPr/>
          <p:nvPr/>
        </p:nvSpPr>
        <p:spPr>
          <a:xfrm>
            <a:off x="365322" y="572898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5E174-D438-4657-ACC9-27558E45A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82" y="4008031"/>
            <a:ext cx="4118074" cy="2849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5372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35701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2" name="Oval 11"/>
          <p:cNvSpPr/>
          <p:nvPr/>
        </p:nvSpPr>
        <p:spPr>
          <a:xfrm>
            <a:off x="128338" y="584727"/>
            <a:ext cx="426644" cy="43722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372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28382"/>
            <a:ext cx="13912040" cy="6956020"/>
          </a:xfrm>
          <a:prstGeom prst="rect">
            <a:avLst/>
          </a:prstGeom>
        </p:spPr>
      </p:pic>
      <p:sp>
        <p:nvSpPr>
          <p:cNvPr id="32" name="矩形: 圆角 116">
            <a:extLst>
              <a:ext uri="{FF2B5EF4-FFF2-40B4-BE49-F238E27FC236}">
                <a16:creationId xmlns:a16="http://schemas.microsoft.com/office/drawing/2014/main" id="{4B1E2A56-47BE-4A41-B08B-92BAE09C3908}"/>
              </a:ext>
            </a:extLst>
          </p:cNvPr>
          <p:cNvSpPr/>
          <p:nvPr/>
        </p:nvSpPr>
        <p:spPr>
          <a:xfrm>
            <a:off x="1235242" y="2782794"/>
            <a:ext cx="9272338" cy="3430370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6221" y="3319590"/>
            <a:ext cx="850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45768" y="280989"/>
            <a:ext cx="4176516" cy="809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505718" y="325705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56736" y="331959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48678" y="460272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34739" y="399497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0" y="0"/>
            <a:ext cx="12256655" cy="6858000"/>
          </a:xfrm>
          <a:prstGeom prst="rect">
            <a:avLst/>
          </a:prstGeom>
        </p:spPr>
      </p:pic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389" y="-239859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11337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-63075" y="350119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2" y="-331297"/>
            <a:ext cx="5188354" cy="41117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623997" y="644885"/>
            <a:ext cx="4659952" cy="263148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54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775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Tất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775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Sửa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lỗi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altLang="zh-CN" sz="2775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zh-CN" altLang="en-US" sz="2775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2" name="Google Shape;56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6931" y="2238694"/>
            <a:ext cx="5416855" cy="429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3725" y="3337246"/>
            <a:ext cx="4637808" cy="2333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4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0490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20486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0197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509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6027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2861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3585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9178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0815" y="19239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1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7.40741E-7 L 2.70833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5659795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6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2" grpId="0" animBg="1"/>
      <p:bldP spid="1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8F5A-8B6A-40F6-90E4-CAB511D72A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350E5-406A-40F9-BF9B-33EC936C6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D0ED72F-01AB-49B5-9000-0758AA70E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563"/>
            <a:ext cx="12192001" cy="687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93722-064C-4F88-BDC5-C7CEE8B4DE3A}"/>
              </a:ext>
            </a:extLst>
          </p:cNvPr>
          <p:cNvSpPr txBox="1"/>
          <p:nvPr/>
        </p:nvSpPr>
        <p:spPr>
          <a:xfrm>
            <a:off x="4931923" y="2040378"/>
            <a:ext cx="54248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96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9600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1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2587" y="581191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Hai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22991" y="1646885"/>
            <a:ext cx="10200985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4264" y="296055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52533" y="1252824"/>
            <a:ext cx="10200985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6031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258" y="309063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lang="zh-CN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0511" y="1161868"/>
            <a:ext cx="10796692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lang="vi-VN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lang="en-US" altLang="zh-CN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6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9298" y="267780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38632" y="1255853"/>
            <a:ext cx="6553079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55960" y="1128133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8632" y="2551648"/>
            <a:ext cx="6600005" cy="1187116"/>
            <a:chOff x="3169902" y="811026"/>
            <a:chExt cx="5961924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7532" y="1100464"/>
              <a:ext cx="5684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lễ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phép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8634" y="3889349"/>
            <a:ext cx="6553078" cy="1187116"/>
            <a:chOff x="3169902" y="811026"/>
            <a:chExt cx="6929401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6929401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79949" y="1112196"/>
              <a:ext cx="649533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439180" y="138499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439180" y="2614709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439182" y="3889349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904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6"/>
            <a:ext cx="12211664" cy="69415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2844" y="1255852"/>
            <a:ext cx="7778868" cy="4107717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44790" y="1140181"/>
              <a:ext cx="5069305" cy="5959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529104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4770193" y="2697915"/>
            <a:ext cx="6659583" cy="28392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3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75"/>
            <a:ext cx="5694730" cy="3295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1084166" y="1484683"/>
            <a:ext cx="35263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6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C77CF7CE-0EB3-4DED-A820-04A97758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2" y="3524821"/>
            <a:ext cx="2822801" cy="27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44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</p:spTree>
    <p:extLst>
      <p:ext uri="{BB962C8B-B14F-4D97-AF65-F5344CB8AC3E}">
        <p14:creationId xmlns:p14="http://schemas.microsoft.com/office/powerpoint/2010/main" val="28980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04240" y="438275"/>
            <a:ext cx="9383520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nào dưới đây thể hiện thái độ lịch sự: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73375622"/>
              </p:ext>
            </p:extLst>
          </p:nvPr>
        </p:nvGraphicFramePr>
        <p:xfrm>
          <a:off x="1538866" y="1796525"/>
          <a:ext cx="8552987" cy="438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730478" y="3677265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461495"/>
            <a:ext cx="12724975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6377050" y="2898264"/>
            <a:ext cx="2023542" cy="35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3303169" y="2995318"/>
            <a:ext cx="2242695" cy="35827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96516" y="1277144"/>
            <a:ext cx="2821859" cy="1806664"/>
            <a:chOff x="8996516" y="1277144"/>
            <a:chExt cx="2821859" cy="1806664"/>
          </a:xfrm>
        </p:grpSpPr>
        <p:sp>
          <p:nvSpPr>
            <p:cNvPr id="9" name="Cloud Callout 8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134"/>
                <a:gd name="adj2" fmla="val 6627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bát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phở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gà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697" y="1277144"/>
            <a:ext cx="3325368" cy="1806664"/>
            <a:chOff x="9026013" y="1364827"/>
            <a:chExt cx="2821859" cy="1806664"/>
          </a:xfrm>
        </p:grpSpPr>
        <p:sp>
          <p:nvSpPr>
            <p:cNvPr id="27" name="Cloud Callout 26"/>
            <p:cNvSpPr/>
            <p:nvPr/>
          </p:nvSpPr>
          <p:spPr>
            <a:xfrm>
              <a:off x="9026013" y="1364827"/>
              <a:ext cx="2821859" cy="1806664"/>
            </a:xfrm>
            <a:prstGeom prst="cloudCallout">
              <a:avLst>
                <a:gd name="adj1" fmla="val 48437"/>
                <a:gd name="adj2" fmla="val 6518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83363" y="1806064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2060"/>
                  </a:solidFill>
                </a:rPr>
                <a:t>Xin </a:t>
              </a:r>
              <a:r>
                <a:rPr lang="en-US" sz="2400" dirty="0" err="1">
                  <a:solidFill>
                    <a:srgbClr val="002060"/>
                  </a:solidFill>
                </a:rPr>
                <a:t>lỗi</a:t>
              </a:r>
              <a:r>
                <a:rPr lang="en-US" sz="2400" dirty="0">
                  <a:solidFill>
                    <a:srgbClr val="002060"/>
                  </a:solidFill>
                </a:rPr>
                <a:t>, ở </a:t>
              </a:r>
              <a:r>
                <a:rPr lang="en-US" sz="2400" dirty="0" err="1">
                  <a:solidFill>
                    <a:srgbClr val="002060"/>
                  </a:solidFill>
                </a:rPr>
                <a:t>đây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phở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gà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34167" y="3426336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Cloud Callout 29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482"/>
                <a:gd name="adj2" fmla="val -19166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</a:rPr>
                <a:t>Vậy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xin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bát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miến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flipH="1">
            <a:off x="240655" y="3745900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Cloud Callout 32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68771"/>
                <a:gd name="adj2" fmla="val -425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</a:rPr>
                <a:t>Vâng</a:t>
              </a:r>
              <a:r>
                <a:rPr lang="en-US" sz="2400" dirty="0">
                  <a:solidFill>
                    <a:srgbClr val="002060"/>
                  </a:solidFill>
                </a:rPr>
                <a:t> ạ! </a:t>
              </a:r>
              <a:r>
                <a:rPr lang="en-US" sz="2400" dirty="0" err="1">
                  <a:solidFill>
                    <a:srgbClr val="002060"/>
                  </a:solidFill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chờ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chút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5" y="4360862"/>
            <a:ext cx="409589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599" y="4376738"/>
            <a:ext cx="433214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5" y="5585308"/>
            <a:ext cx="409589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433214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dậy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390" y="967590"/>
            <a:ext cx="6887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Câu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thơ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“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ngôi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sao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ngoài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kia</a:t>
            </a:r>
            <a:endParaRPr lang="en-US" sz="3200" b="1" dirty="0">
              <a:solidFill>
                <a:srgbClr val="A5002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Không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bằng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mẹ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đã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vì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chúng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con”.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Cho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/>
              </a:rPr>
              <a:t>điều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?</a:t>
            </a:r>
            <a:r>
              <a:rPr lang="en-US" sz="32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5878" y="5510320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683" y="923953"/>
            <a:ext cx="688089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phù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hợp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điền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vào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chỗ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trống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42513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ngồi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ngủ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1097" y="1430685"/>
            <a:ext cx="668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“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lang="en-US" sz="3600" b="1" dirty="0">
                <a:solidFill>
                  <a:srgbClr val="A50021"/>
                </a:solidFill>
                <a:latin typeface="Calibri" panose="020F0502020204030204"/>
              </a:rPr>
              <a:t>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277201" y="3568325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22652" y="344469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22652" y="353151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4023" y="3792694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TRÒ CHƠI CỦA BỐ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2" cy="6858001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517890" y="345582"/>
            <a:ext cx="1544206" cy="1544206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 defTabSz="914333">
              <a:defRPr/>
            </a:pPr>
            <a:endParaRPr kumimoji="1" lang="zh-CN" altLang="en-US" sz="2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844964" y="962628"/>
            <a:ext cx="10502073" cy="5194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679548" y="4987771"/>
            <a:ext cx="602779" cy="17679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8705673" y="433479"/>
            <a:ext cx="971344" cy="972754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127978" y="265765"/>
            <a:ext cx="933436" cy="69804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9298FB3-F6F9-EF4E-A813-FBC97D0E8094}"/>
              </a:ext>
            </a:extLst>
          </p:cNvPr>
          <p:cNvGrpSpPr/>
          <p:nvPr/>
        </p:nvGrpSpPr>
        <p:grpSpPr>
          <a:xfrm>
            <a:off x="1538274" y="5216312"/>
            <a:ext cx="1014412" cy="414337"/>
            <a:chOff x="2843213" y="5216309"/>
            <a:chExt cx="1014412" cy="414337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94D270E5-4FE5-CC40-B878-E7C91A762E6A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>
                <a:defRPr/>
              </a:pPr>
              <a:endParaRPr kumimoji="1" lang="zh-CN" alt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3545F531-5EEA-2C49-93ED-21BED26DA29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>
                <a:defRPr/>
              </a:pPr>
              <a:endParaRPr kumimoji="1" lang="zh-CN" alt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ED528935-BBC1-D243-88F7-DD0B29F48B96}"/>
              </a:ext>
            </a:extLst>
          </p:cNvPr>
          <p:cNvSpPr/>
          <p:nvPr/>
        </p:nvSpPr>
        <p:spPr>
          <a:xfrm>
            <a:off x="2759431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>
              <a:defRPr/>
            </a:pPr>
            <a:endParaRPr kumimoji="1" lang="zh-CN" altLang="en-US" sz="2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344596" y="473267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>
              <a:defRPr/>
            </a:pPr>
            <a:endParaRPr kumimoji="1" lang="zh-CN" altLang="en-US" sz="2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5970-38CF-7842-AC60-4452A17E6155}"/>
              </a:ext>
            </a:extLst>
          </p:cNvPr>
          <p:cNvSpPr txBox="1"/>
          <p:nvPr/>
        </p:nvSpPr>
        <p:spPr>
          <a:xfrm>
            <a:off x="1415777" y="1350327"/>
            <a:ext cx="3190287" cy="2123654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defTabSz="914333">
              <a:defRPr/>
            </a:pPr>
            <a:r>
              <a:rPr kumimoji="1" lang="en-US" altLang="zh-CN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1" lang="en-US" altLang="zh-CN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1" lang="en-US" altLang="zh-CN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defTabSz="914333">
              <a:defRPr/>
            </a:pPr>
            <a:r>
              <a:rPr kumimoji="1" lang="en-US" altLang="zh-CN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1" lang="en-US" altLang="zh-CN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1" lang="zh-CN" altLang="en-US" sz="66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0AE8E76-BD17-8C4E-B19C-F2F5837D04A3}"/>
              </a:ext>
            </a:extLst>
          </p:cNvPr>
          <p:cNvGrpSpPr/>
          <p:nvPr/>
        </p:nvGrpSpPr>
        <p:grpSpPr>
          <a:xfrm>
            <a:off x="4928894" y="1586113"/>
            <a:ext cx="5847330" cy="3563951"/>
            <a:chOff x="6210719" y="1924172"/>
            <a:chExt cx="5847330" cy="3563951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DDFFA12-4B1F-794D-8A5B-C9594545AF5E}"/>
                </a:ext>
              </a:extLst>
            </p:cNvPr>
            <p:cNvGrpSpPr/>
            <p:nvPr/>
          </p:nvGrpSpPr>
          <p:grpSpPr>
            <a:xfrm>
              <a:off x="6210719" y="1924172"/>
              <a:ext cx="655949" cy="655949"/>
              <a:chOff x="5787484" y="1889787"/>
              <a:chExt cx="691376" cy="69137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51FA3812-595B-F942-8C7F-5FE1BC98F3A2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33">
                  <a:defRPr/>
                </a:pPr>
                <a:endParaRPr kumimoji="1" lang="zh-CN" altLang="en-US" sz="28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7B65BD86-5CC8-C54E-B758-33626C9CD738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762304F5-08FD-7E4E-A69E-3880C6B320C4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030A4683-5A36-7A40-B56B-7E299BEE9FBF}"/>
                  </a:ext>
                </a:extLst>
              </p:cNvPr>
              <p:cNvCxnSpPr>
                <a:cxnSpLocks/>
                <a:stCxn id="1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34C47B14-8F5B-D84F-BC6B-56B4134BC6DA}"/>
                  </a:ext>
                </a:extLst>
              </p:cNvPr>
              <p:cNvCxnSpPr>
                <a:cxnSpLocks/>
                <a:stCxn id="1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4CD50EE-3A4D-7947-901D-F773E3FFA603}"/>
                </a:ext>
              </a:extLst>
            </p:cNvPr>
            <p:cNvSpPr txBox="1"/>
            <p:nvPr/>
          </p:nvSpPr>
          <p:spPr>
            <a:xfrm>
              <a:off x="6286862" y="1959759"/>
              <a:ext cx="50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3">
                <a:defRPr/>
              </a:pPr>
              <a:r>
                <a:rPr kumimoji="1" lang="en-US" altLang="zh-CN" sz="2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01</a:t>
              </a:r>
              <a:endParaRPr kumimoji="1" lang="zh-CN" alt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FBD7FDA-C0C1-A64C-88FC-F432A76624F4}"/>
                </a:ext>
              </a:extLst>
            </p:cNvPr>
            <p:cNvSpPr txBox="1"/>
            <p:nvPr/>
          </p:nvSpPr>
          <p:spPr>
            <a:xfrm>
              <a:off x="7088229" y="2021314"/>
              <a:ext cx="4969820" cy="5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ràng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0BA90975-1701-CD4D-A379-6FB91A719A80}"/>
                </a:ext>
              </a:extLst>
            </p:cNvPr>
            <p:cNvGrpSpPr/>
            <p:nvPr/>
          </p:nvGrpSpPr>
          <p:grpSpPr>
            <a:xfrm>
              <a:off x="6210719" y="2893506"/>
              <a:ext cx="655949" cy="655949"/>
              <a:chOff x="5787484" y="1889787"/>
              <a:chExt cx="691376" cy="691376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FDC02356-30C9-0C49-983E-D6C49C3788A4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33">
                  <a:defRPr/>
                </a:pPr>
                <a:endParaRPr kumimoji="1" lang="zh-CN" altLang="en-US" sz="28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62" name="直线连接符 61">
                <a:extLst>
                  <a:ext uri="{FF2B5EF4-FFF2-40B4-BE49-F238E27FC236}">
                    <a16:creationId xmlns:a16="http://schemas.microsoft.com/office/drawing/2014/main" id="{82F134D2-924F-9340-907B-3B9038839A12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连接符 62">
                <a:extLst>
                  <a:ext uri="{FF2B5EF4-FFF2-40B4-BE49-F238E27FC236}">
                    <a16:creationId xmlns:a16="http://schemas.microsoft.com/office/drawing/2014/main" id="{E18A9858-71C5-9041-AA62-B12019E6368D}"/>
                  </a:ext>
                </a:extLst>
              </p:cNvPr>
              <p:cNvCxnSpPr>
                <a:cxnSpLocks/>
                <a:stCxn id="61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>
                <a:extLst>
                  <a:ext uri="{FF2B5EF4-FFF2-40B4-BE49-F238E27FC236}">
                    <a16:creationId xmlns:a16="http://schemas.microsoft.com/office/drawing/2014/main" id="{89D9DD9D-42B6-0E4F-8AFF-11032CACBE0F}"/>
                  </a:ext>
                </a:extLst>
              </p:cNvPr>
              <p:cNvCxnSpPr>
                <a:cxnSpLocks/>
                <a:stCxn id="61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4">
                <a:extLst>
                  <a:ext uri="{FF2B5EF4-FFF2-40B4-BE49-F238E27FC236}">
                    <a16:creationId xmlns:a16="http://schemas.microsoft.com/office/drawing/2014/main" id="{4471FF42-8B0A-B640-85F5-D3F85A51D3F7}"/>
                  </a:ext>
                </a:extLst>
              </p:cNvPr>
              <p:cNvCxnSpPr>
                <a:cxnSpLocks/>
                <a:stCxn id="61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CDB5FAA-CEB7-6640-A69D-C98779A533D3}"/>
                </a:ext>
              </a:extLst>
            </p:cNvPr>
            <p:cNvSpPr txBox="1"/>
            <p:nvPr/>
          </p:nvSpPr>
          <p:spPr>
            <a:xfrm>
              <a:off x="6254000" y="2929093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3">
                <a:defRPr/>
              </a:pPr>
              <a:r>
                <a:rPr kumimoji="1" lang="en-US" altLang="zh-CN" sz="2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02</a:t>
              </a:r>
              <a:endParaRPr kumimoji="1" lang="zh-CN" alt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22CC205F-D918-234A-8184-3293F42BC75F}"/>
                </a:ext>
              </a:extLst>
            </p:cNvPr>
            <p:cNvSpPr txBox="1"/>
            <p:nvPr/>
          </p:nvSpPr>
          <p:spPr>
            <a:xfrm>
              <a:off x="7039064" y="2750217"/>
              <a:ext cx="4722513" cy="1014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33">
                <a:lnSpc>
                  <a:spcPct val="107000"/>
                </a:lnSpc>
              </a:pPr>
              <a:r>
                <a:rPr lang="vi-VN" sz="2800" dirty="0">
                  <a:solidFill>
                    <a:prstClr val="white"/>
                  </a:solidFill>
                  <a:latin typeface="Times New Roman"/>
                  <a:ea typeface="Arial-Rounded" panose="020B0500000000000000" pitchFamily="34" charset="0"/>
                  <a:cs typeface="Arial-Rounded" panose="020B0500000000000000" pitchFamily="34" charset="0"/>
                </a:rPr>
                <a:t>Phân biệt lời người kể chuyện với lời của các nhân vật</a:t>
              </a: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6FCB215-A0CF-AD42-A35A-9C6C8C027AA2}"/>
                </a:ext>
              </a:extLst>
            </p:cNvPr>
            <p:cNvGrpSpPr/>
            <p:nvPr/>
          </p:nvGrpSpPr>
          <p:grpSpPr>
            <a:xfrm>
              <a:off x="6210719" y="3862840"/>
              <a:ext cx="655949" cy="655949"/>
              <a:chOff x="5787484" y="1889787"/>
              <a:chExt cx="691376" cy="691376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114FFB4-206F-4D44-8A5B-B3DE1E93DA76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33">
                  <a:defRPr/>
                </a:pPr>
                <a:endParaRPr kumimoji="1" lang="zh-CN" altLang="en-US" sz="28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71" name="直线连接符 70">
                <a:extLst>
                  <a:ext uri="{FF2B5EF4-FFF2-40B4-BE49-F238E27FC236}">
                    <a16:creationId xmlns:a16="http://schemas.microsoft.com/office/drawing/2014/main" id="{7D8302D8-C3ED-0745-AECC-FA404AAA4A3D}"/>
                  </a:ext>
                </a:extLst>
              </p:cNvPr>
              <p:cNvCxnSpPr>
                <a:cxnSpLocks/>
                <a:stCxn id="70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线连接符 71">
                <a:extLst>
                  <a:ext uri="{FF2B5EF4-FFF2-40B4-BE49-F238E27FC236}">
                    <a16:creationId xmlns:a16="http://schemas.microsoft.com/office/drawing/2014/main" id="{06A32AE2-CFFE-A14C-97B7-0468541EA907}"/>
                  </a:ext>
                </a:extLst>
              </p:cNvPr>
              <p:cNvCxnSpPr>
                <a:cxnSpLocks/>
                <a:stCxn id="70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线连接符 72">
                <a:extLst>
                  <a:ext uri="{FF2B5EF4-FFF2-40B4-BE49-F238E27FC236}">
                    <a16:creationId xmlns:a16="http://schemas.microsoft.com/office/drawing/2014/main" id="{AFF373F4-5264-5740-A008-A93D0B4636E0}"/>
                  </a:ext>
                </a:extLst>
              </p:cNvPr>
              <p:cNvCxnSpPr>
                <a:cxnSpLocks/>
                <a:stCxn id="70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线连接符 73">
                <a:extLst>
                  <a:ext uri="{FF2B5EF4-FFF2-40B4-BE49-F238E27FC236}">
                    <a16:creationId xmlns:a16="http://schemas.microsoft.com/office/drawing/2014/main" id="{2FA6430C-E4A8-1240-90FC-22833F2DE7B5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9A90DEAA-E145-EF4E-B597-3AFFDA0D594B}"/>
                </a:ext>
              </a:extLst>
            </p:cNvPr>
            <p:cNvSpPr txBox="1"/>
            <p:nvPr/>
          </p:nvSpPr>
          <p:spPr>
            <a:xfrm>
              <a:off x="6254000" y="3898427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3">
                <a:defRPr/>
              </a:pPr>
              <a:r>
                <a:rPr kumimoji="1" lang="en-US" altLang="zh-CN" sz="2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kumimoji="1" lang="zh-CN" alt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1D6206F-EBC3-B144-9BCE-0A4381B55037}"/>
                </a:ext>
              </a:extLst>
            </p:cNvPr>
            <p:cNvSpPr txBox="1"/>
            <p:nvPr/>
          </p:nvSpPr>
          <p:spPr>
            <a:xfrm>
              <a:off x="7088229" y="3959982"/>
              <a:ext cx="4829045" cy="5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33">
                <a:lnSpc>
                  <a:spcPct val="107000"/>
                </a:lnSpc>
              </a:pPr>
              <a:r>
                <a:rPr lang="vi-VN" sz="2800" dirty="0">
                  <a:solidFill>
                    <a:prstClr val="white"/>
                  </a:solidFill>
                  <a:latin typeface="Times New Roman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3EB46BE-3A2F-6D4F-8DB3-427C2285DC6D}"/>
                </a:ext>
              </a:extLst>
            </p:cNvPr>
            <p:cNvGrpSpPr/>
            <p:nvPr/>
          </p:nvGrpSpPr>
          <p:grpSpPr>
            <a:xfrm>
              <a:off x="6210719" y="4832174"/>
              <a:ext cx="655949" cy="655949"/>
              <a:chOff x="5787484" y="1889787"/>
              <a:chExt cx="691376" cy="691376"/>
            </a:xfrm>
          </p:grpSpPr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2F479D41-63F4-C045-BF85-C007A623C6F3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33">
                  <a:defRPr/>
                </a:pPr>
                <a:endParaRPr kumimoji="1" lang="zh-CN" altLang="en-US" sz="28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80" name="直线连接符 79">
                <a:extLst>
                  <a:ext uri="{FF2B5EF4-FFF2-40B4-BE49-F238E27FC236}">
                    <a16:creationId xmlns:a16="http://schemas.microsoft.com/office/drawing/2014/main" id="{FDF0A939-2224-DF41-857F-DD43356A5FE7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线连接符 80">
                <a:extLst>
                  <a:ext uri="{FF2B5EF4-FFF2-40B4-BE49-F238E27FC236}">
                    <a16:creationId xmlns:a16="http://schemas.microsoft.com/office/drawing/2014/main" id="{27B628E9-6A7D-704E-A1ED-1BDA7C03447D}"/>
                  </a:ext>
                </a:extLst>
              </p:cNvPr>
              <p:cNvCxnSpPr>
                <a:cxnSpLocks/>
                <a:stCxn id="79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线连接符 81">
                <a:extLst>
                  <a:ext uri="{FF2B5EF4-FFF2-40B4-BE49-F238E27FC236}">
                    <a16:creationId xmlns:a16="http://schemas.microsoft.com/office/drawing/2014/main" id="{0FFB8AC7-C33E-7A4D-AC2D-2DE871673DF4}"/>
                  </a:ext>
                </a:extLst>
              </p:cNvPr>
              <p:cNvCxnSpPr>
                <a:cxnSpLocks/>
                <a:stCxn id="79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线连接符 82">
                <a:extLst>
                  <a:ext uri="{FF2B5EF4-FFF2-40B4-BE49-F238E27FC236}">
                    <a16:creationId xmlns:a16="http://schemas.microsoft.com/office/drawing/2014/main" id="{1C3A016C-2DA7-B749-A0F2-76E64E3863F5}"/>
                  </a:ext>
                </a:extLst>
              </p:cNvPr>
              <p:cNvCxnSpPr>
                <a:cxnSpLocks/>
                <a:stCxn id="79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AEF74848-15EE-B941-A4E3-891ED333BD84}"/>
                </a:ext>
              </a:extLst>
            </p:cNvPr>
            <p:cNvSpPr txBox="1"/>
            <p:nvPr/>
          </p:nvSpPr>
          <p:spPr>
            <a:xfrm>
              <a:off x="6254000" y="486776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3">
                <a:defRPr/>
              </a:pPr>
              <a:r>
                <a:rPr kumimoji="1" lang="en-US" altLang="zh-CN" sz="2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04</a:t>
              </a:r>
              <a:endParaRPr kumimoji="1" lang="zh-CN" alt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8DF64AF-6463-834F-A780-774A0DE8362D}"/>
                </a:ext>
              </a:extLst>
            </p:cNvPr>
            <p:cNvSpPr txBox="1"/>
            <p:nvPr/>
          </p:nvSpPr>
          <p:spPr>
            <a:xfrm>
              <a:off x="7088229" y="4929316"/>
              <a:ext cx="4829045" cy="5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11384303" y="2547040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>
              <a:defRPr/>
            </a:pPr>
            <a:endParaRPr kumimoji="1" lang="zh-CN" altLang="en-US" sz="2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3177006" y="630500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>
              <a:defRPr/>
            </a:pPr>
            <a:endParaRPr kumimoji="1" lang="zh-CN" altLang="en-US" sz="2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0073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803" y="499494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30150" y="355511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04" t="30858" r="40526" b="39668"/>
          <a:stretch/>
        </p:blipFill>
        <p:spPr>
          <a:xfrm>
            <a:off x="1091578" y="1605544"/>
            <a:ext cx="5727031" cy="4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1959</Words>
  <Application>Microsoft Office PowerPoint</Application>
  <PresentationFormat>Widescreen</PresentationFormat>
  <Paragraphs>201</Paragraphs>
  <Slides>32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等线</vt:lpstr>
      <vt:lpstr>等线 Light</vt:lpstr>
      <vt:lpstr>Arial</vt:lpstr>
      <vt:lpstr>Arial-Rounded</vt:lpstr>
      <vt:lpstr>Calibri</vt:lpstr>
      <vt:lpstr>Calibri Light</vt:lpstr>
      <vt:lpstr>iCiel Cadena</vt:lpstr>
      <vt:lpstr>iCiel Crocante</vt:lpstr>
      <vt:lpstr>Pangolin</vt:lpstr>
      <vt:lpstr>r0c0i Linotte</vt:lpstr>
      <vt:lpstr>SVN-Gretoon</vt:lpstr>
      <vt:lpstr>Tahoma</vt:lpstr>
      <vt:lpstr>Times New Roman</vt:lpstr>
      <vt:lpstr>UTM Androgyne</vt:lpstr>
      <vt:lpstr>UTM Cookies</vt:lpstr>
      <vt:lpstr>Office Theme</vt:lpstr>
      <vt:lpstr>Office 主题​​</vt:lpstr>
      <vt:lpstr>15_Office Theme</vt:lpstr>
      <vt:lpstr>16_Office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thơ nguyễn</cp:lastModifiedBy>
  <cp:revision>96</cp:revision>
  <dcterms:created xsi:type="dcterms:W3CDTF">2021-06-17T09:40:01Z</dcterms:created>
  <dcterms:modified xsi:type="dcterms:W3CDTF">2021-12-19T16:00:13Z</dcterms:modified>
</cp:coreProperties>
</file>