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  <p:sldMasterId id="2147483672" r:id="rId2"/>
  </p:sldMasterIdLst>
  <p:notesMasterIdLst>
    <p:notesMasterId r:id="rId28"/>
  </p:notesMasterIdLst>
  <p:sldIdLst>
    <p:sldId id="388" r:id="rId3"/>
    <p:sldId id="399" r:id="rId4"/>
    <p:sldId id="366" r:id="rId5"/>
    <p:sldId id="367" r:id="rId6"/>
    <p:sldId id="400" r:id="rId7"/>
    <p:sldId id="344" r:id="rId8"/>
    <p:sldId id="257" r:id="rId9"/>
    <p:sldId id="360" r:id="rId10"/>
    <p:sldId id="368" r:id="rId11"/>
    <p:sldId id="370" r:id="rId12"/>
    <p:sldId id="371" r:id="rId13"/>
    <p:sldId id="376" r:id="rId14"/>
    <p:sldId id="318" r:id="rId15"/>
    <p:sldId id="377" r:id="rId16"/>
    <p:sldId id="380" r:id="rId17"/>
    <p:sldId id="379" r:id="rId18"/>
    <p:sldId id="378" r:id="rId19"/>
    <p:sldId id="271" r:id="rId20"/>
    <p:sldId id="382" r:id="rId21"/>
    <p:sldId id="383" r:id="rId22"/>
    <p:sldId id="384" r:id="rId23"/>
    <p:sldId id="385" r:id="rId24"/>
    <p:sldId id="387" r:id="rId25"/>
    <p:sldId id="374" r:id="rId26"/>
    <p:sldId id="375" r:id="rId27"/>
  </p:sldIdLst>
  <p:sldSz cx="9144000" cy="5715000" type="screen16x10"/>
  <p:notesSz cx="6858000" cy="9144000"/>
  <p:embeddedFontLst>
    <p:embeddedFont>
      <p:font typeface="Calibri" panose="020F0502020204030204" pitchFamily="34" charset="0"/>
      <p:regular r:id="rId29"/>
      <p:bold r:id="rId30"/>
      <p:italic r:id="rId31"/>
      <p:boldItalic r:id="rId32"/>
    </p:embeddedFont>
    <p:embeddedFont>
      <p:font typeface="Cambria Math" panose="02040503050406030204" pitchFamily="18" charset="0"/>
      <p:regular r:id="rId33"/>
    </p:embeddedFont>
  </p:embeddedFontLst>
  <p:defaultTextStyle>
    <a:defPPr>
      <a:defRPr lang="zh-CN"/>
    </a:defPPr>
    <a:lvl1pPr marL="0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56616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713232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69848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426464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83080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139696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96312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852928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006600"/>
    <a:srgbClr val="006699"/>
    <a:srgbClr val="0066CC"/>
    <a:srgbClr val="CCFFCC"/>
    <a:srgbClr val="99FFCC"/>
    <a:srgbClr val="FFFFCC"/>
    <a:srgbClr val="CCFFFF"/>
    <a:srgbClr val="3333FF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471" autoAdjust="0"/>
    <p:restoredTop sz="88467" autoAdjust="0"/>
  </p:normalViewPr>
  <p:slideViewPr>
    <p:cSldViewPr snapToGrid="0">
      <p:cViewPr varScale="1">
        <p:scale>
          <a:sx n="120" d="100"/>
          <a:sy n="120" d="100"/>
        </p:scale>
        <p:origin x="432" y="176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5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font" Target="fonts/font4.fntdata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3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font" Target="fonts/font2.fntdata"/><Relationship Id="rId35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DE801A-F56B-45FC-B0DC-1EE2DA503A42}" type="datetimeFigureOut">
              <a:rPr lang="en-US" smtClean="0"/>
              <a:t>12/20/21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C7AB53-3DFA-466F-8832-707AB88F9F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8572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C7AB53-3DFA-466F-8832-707AB88F9FF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401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566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132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69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4264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83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139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963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8529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2021/12/20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26748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2021/12/20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0972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28866"/>
            <a:ext cx="2057400" cy="4876271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28866"/>
            <a:ext cx="6019800" cy="487627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2021/12/20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96958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5357"/>
            <a:ext cx="7772400" cy="122502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888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5777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8665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1554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4442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7331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0220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3108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9C64D2-274B-45A3-8200-54197C530B48}" type="datetimeFigureOut">
              <a:rPr kumimoji="0" lang="zh-CN" altLang="en-US" sz="729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2021/12/20</a:t>
            </a:fld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DEB520-2D59-4F6B-9AE7-E477211A8885}" type="slidenum">
              <a:rPr kumimoji="0" lang="zh-CN" altLang="en-US" sz="729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654324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9C64D2-274B-45A3-8200-54197C530B48}" type="datetimeFigureOut">
              <a:rPr kumimoji="0" lang="zh-CN" altLang="en-US" sz="729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2021/12/20</a:t>
            </a:fld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DEB520-2D59-4F6B-9AE7-E477211A8885}" type="slidenum">
              <a:rPr kumimoji="0" lang="zh-CN" altLang="en-US" sz="729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243295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672420"/>
            <a:ext cx="7772400" cy="1135063"/>
          </a:xfrm>
        </p:spPr>
        <p:txBody>
          <a:bodyPr anchor="t"/>
          <a:lstStyle>
            <a:lvl1pPr algn="l">
              <a:defRPr sz="2511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1296">
                <a:solidFill>
                  <a:schemeClr val="tx1">
                    <a:tint val="75000"/>
                  </a:schemeClr>
                </a:solidFill>
              </a:defRPr>
            </a:lvl1pPr>
            <a:lvl2pPr marL="288859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2pPr>
            <a:lvl3pPr marL="577718" indent="0">
              <a:buNone/>
              <a:defRPr sz="972">
                <a:solidFill>
                  <a:schemeClr val="tx1">
                    <a:tint val="75000"/>
                  </a:schemeClr>
                </a:solidFill>
              </a:defRPr>
            </a:lvl3pPr>
            <a:lvl4pPr marL="866578" indent="0">
              <a:buNone/>
              <a:defRPr sz="891">
                <a:solidFill>
                  <a:schemeClr val="tx1">
                    <a:tint val="75000"/>
                  </a:schemeClr>
                </a:solidFill>
              </a:defRPr>
            </a:lvl4pPr>
            <a:lvl5pPr marL="1155436" indent="0">
              <a:buNone/>
              <a:defRPr sz="891">
                <a:solidFill>
                  <a:schemeClr val="tx1">
                    <a:tint val="75000"/>
                  </a:schemeClr>
                </a:solidFill>
              </a:defRPr>
            </a:lvl5pPr>
            <a:lvl6pPr marL="1444295" indent="0">
              <a:buNone/>
              <a:defRPr sz="891">
                <a:solidFill>
                  <a:schemeClr val="tx1">
                    <a:tint val="75000"/>
                  </a:schemeClr>
                </a:solidFill>
              </a:defRPr>
            </a:lvl6pPr>
            <a:lvl7pPr marL="1733153" indent="0">
              <a:buNone/>
              <a:defRPr sz="891">
                <a:solidFill>
                  <a:schemeClr val="tx1">
                    <a:tint val="75000"/>
                  </a:schemeClr>
                </a:solidFill>
              </a:defRPr>
            </a:lvl7pPr>
            <a:lvl8pPr marL="2022013" indent="0">
              <a:buNone/>
              <a:defRPr sz="891">
                <a:solidFill>
                  <a:schemeClr val="tx1">
                    <a:tint val="75000"/>
                  </a:schemeClr>
                </a:solidFill>
              </a:defRPr>
            </a:lvl8pPr>
            <a:lvl9pPr marL="2310872" indent="0">
              <a:buNone/>
              <a:defRPr sz="89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9C64D2-274B-45A3-8200-54197C530B48}" type="datetimeFigureOut">
              <a:rPr kumimoji="0" lang="zh-CN" altLang="en-US" sz="729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2021/12/20</a:t>
            </a:fld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DEB520-2D59-4F6B-9AE7-E477211A8885}" type="slidenum">
              <a:rPr kumimoji="0" lang="zh-CN" altLang="en-US" sz="729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013512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33501"/>
            <a:ext cx="4038600" cy="3771636"/>
          </a:xfrm>
        </p:spPr>
        <p:txBody>
          <a:bodyPr/>
          <a:lstStyle>
            <a:lvl1pPr>
              <a:defRPr sz="1782"/>
            </a:lvl1pPr>
            <a:lvl2pPr>
              <a:defRPr sz="1539"/>
            </a:lvl2pPr>
            <a:lvl3pPr>
              <a:defRPr sz="1296"/>
            </a:lvl3pPr>
            <a:lvl4pPr>
              <a:defRPr sz="1134"/>
            </a:lvl4pPr>
            <a:lvl5pPr>
              <a:defRPr sz="1134"/>
            </a:lvl5pPr>
            <a:lvl6pPr>
              <a:defRPr sz="1134"/>
            </a:lvl6pPr>
            <a:lvl7pPr>
              <a:defRPr sz="1134"/>
            </a:lvl7pPr>
            <a:lvl8pPr>
              <a:defRPr sz="1134"/>
            </a:lvl8pPr>
            <a:lvl9pPr>
              <a:defRPr sz="1134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33501"/>
            <a:ext cx="4038600" cy="3771636"/>
          </a:xfrm>
        </p:spPr>
        <p:txBody>
          <a:bodyPr/>
          <a:lstStyle>
            <a:lvl1pPr>
              <a:defRPr sz="1782"/>
            </a:lvl1pPr>
            <a:lvl2pPr>
              <a:defRPr sz="1539"/>
            </a:lvl2pPr>
            <a:lvl3pPr>
              <a:defRPr sz="1296"/>
            </a:lvl3pPr>
            <a:lvl4pPr>
              <a:defRPr sz="1134"/>
            </a:lvl4pPr>
            <a:lvl5pPr>
              <a:defRPr sz="1134"/>
            </a:lvl5pPr>
            <a:lvl6pPr>
              <a:defRPr sz="1134"/>
            </a:lvl6pPr>
            <a:lvl7pPr>
              <a:defRPr sz="1134"/>
            </a:lvl7pPr>
            <a:lvl8pPr>
              <a:defRPr sz="1134"/>
            </a:lvl8pPr>
            <a:lvl9pPr>
              <a:defRPr sz="1134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9C64D2-274B-45A3-8200-54197C530B48}" type="datetimeFigureOut">
              <a:rPr kumimoji="0" lang="zh-CN" altLang="en-US" sz="729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2021/12/20</a:t>
            </a:fld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DEB520-2D59-4F6B-9AE7-E477211A8885}" type="slidenum">
              <a:rPr kumimoji="0" lang="zh-CN" altLang="en-US" sz="729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674088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79262"/>
            <a:ext cx="4040188" cy="533136"/>
          </a:xfrm>
        </p:spPr>
        <p:txBody>
          <a:bodyPr anchor="b"/>
          <a:lstStyle>
            <a:lvl1pPr marL="0" indent="0">
              <a:buNone/>
              <a:defRPr sz="1539" b="1"/>
            </a:lvl1pPr>
            <a:lvl2pPr marL="288859" indent="0">
              <a:buNone/>
              <a:defRPr sz="1296" b="1"/>
            </a:lvl2pPr>
            <a:lvl3pPr marL="577718" indent="0">
              <a:buNone/>
              <a:defRPr sz="1134" b="1"/>
            </a:lvl3pPr>
            <a:lvl4pPr marL="866578" indent="0">
              <a:buNone/>
              <a:defRPr sz="972" b="1"/>
            </a:lvl4pPr>
            <a:lvl5pPr marL="1155436" indent="0">
              <a:buNone/>
              <a:defRPr sz="972" b="1"/>
            </a:lvl5pPr>
            <a:lvl6pPr marL="1444295" indent="0">
              <a:buNone/>
              <a:defRPr sz="972" b="1"/>
            </a:lvl6pPr>
            <a:lvl7pPr marL="1733153" indent="0">
              <a:buNone/>
              <a:defRPr sz="972" b="1"/>
            </a:lvl7pPr>
            <a:lvl8pPr marL="2022013" indent="0">
              <a:buNone/>
              <a:defRPr sz="972" b="1"/>
            </a:lvl8pPr>
            <a:lvl9pPr marL="2310872" indent="0">
              <a:buNone/>
              <a:defRPr sz="972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1539"/>
            </a:lvl1pPr>
            <a:lvl2pPr>
              <a:defRPr sz="1296"/>
            </a:lvl2pPr>
            <a:lvl3pPr>
              <a:defRPr sz="1134"/>
            </a:lvl3pPr>
            <a:lvl4pPr>
              <a:defRPr sz="972"/>
            </a:lvl4pPr>
            <a:lvl5pPr>
              <a:defRPr sz="972"/>
            </a:lvl5pPr>
            <a:lvl6pPr>
              <a:defRPr sz="972"/>
            </a:lvl6pPr>
            <a:lvl7pPr>
              <a:defRPr sz="972"/>
            </a:lvl7pPr>
            <a:lvl8pPr>
              <a:defRPr sz="972"/>
            </a:lvl8pPr>
            <a:lvl9pPr>
              <a:defRPr sz="972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279262"/>
            <a:ext cx="4041775" cy="533136"/>
          </a:xfrm>
        </p:spPr>
        <p:txBody>
          <a:bodyPr anchor="b"/>
          <a:lstStyle>
            <a:lvl1pPr marL="0" indent="0">
              <a:buNone/>
              <a:defRPr sz="1539" b="1"/>
            </a:lvl1pPr>
            <a:lvl2pPr marL="288859" indent="0">
              <a:buNone/>
              <a:defRPr sz="1296" b="1"/>
            </a:lvl2pPr>
            <a:lvl3pPr marL="577718" indent="0">
              <a:buNone/>
              <a:defRPr sz="1134" b="1"/>
            </a:lvl3pPr>
            <a:lvl4pPr marL="866578" indent="0">
              <a:buNone/>
              <a:defRPr sz="972" b="1"/>
            </a:lvl4pPr>
            <a:lvl5pPr marL="1155436" indent="0">
              <a:buNone/>
              <a:defRPr sz="972" b="1"/>
            </a:lvl5pPr>
            <a:lvl6pPr marL="1444295" indent="0">
              <a:buNone/>
              <a:defRPr sz="972" b="1"/>
            </a:lvl6pPr>
            <a:lvl7pPr marL="1733153" indent="0">
              <a:buNone/>
              <a:defRPr sz="972" b="1"/>
            </a:lvl7pPr>
            <a:lvl8pPr marL="2022013" indent="0">
              <a:buNone/>
              <a:defRPr sz="972" b="1"/>
            </a:lvl8pPr>
            <a:lvl9pPr marL="2310872" indent="0">
              <a:buNone/>
              <a:defRPr sz="972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1812396"/>
            <a:ext cx="4041775" cy="3292740"/>
          </a:xfrm>
        </p:spPr>
        <p:txBody>
          <a:bodyPr/>
          <a:lstStyle>
            <a:lvl1pPr>
              <a:defRPr sz="1539"/>
            </a:lvl1pPr>
            <a:lvl2pPr>
              <a:defRPr sz="1296"/>
            </a:lvl2pPr>
            <a:lvl3pPr>
              <a:defRPr sz="1134"/>
            </a:lvl3pPr>
            <a:lvl4pPr>
              <a:defRPr sz="972"/>
            </a:lvl4pPr>
            <a:lvl5pPr>
              <a:defRPr sz="972"/>
            </a:lvl5pPr>
            <a:lvl6pPr>
              <a:defRPr sz="972"/>
            </a:lvl6pPr>
            <a:lvl7pPr>
              <a:defRPr sz="972"/>
            </a:lvl7pPr>
            <a:lvl8pPr>
              <a:defRPr sz="972"/>
            </a:lvl8pPr>
            <a:lvl9pPr>
              <a:defRPr sz="972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9C64D2-274B-45A3-8200-54197C530B48}" type="datetimeFigureOut">
              <a:rPr kumimoji="0" lang="zh-CN" altLang="en-US" sz="729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2021/12/20</a:t>
            </a:fld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DEB520-2D59-4F6B-9AE7-E477211A8885}" type="slidenum">
              <a:rPr kumimoji="0" lang="zh-CN" altLang="en-US" sz="729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020980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9C64D2-274B-45A3-8200-54197C530B48}" type="datetimeFigureOut">
              <a:rPr kumimoji="0" lang="zh-CN" altLang="en-US" sz="729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2021/12/20</a:t>
            </a:fld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DEB520-2D59-4F6B-9AE7-E477211A8885}" type="slidenum">
              <a:rPr kumimoji="0" lang="zh-CN" altLang="en-US" sz="729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64555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9C64D2-274B-45A3-8200-54197C530B48}" type="datetimeFigureOut">
              <a:rPr kumimoji="0" lang="zh-CN" altLang="en-US" sz="729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2021/12/20</a:t>
            </a:fld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DEB520-2D59-4F6B-9AE7-E477211A8885}" type="slidenum">
              <a:rPr kumimoji="0" lang="zh-CN" altLang="en-US" sz="729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873954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4" y="227543"/>
            <a:ext cx="3008313" cy="968376"/>
          </a:xfrm>
        </p:spPr>
        <p:txBody>
          <a:bodyPr anchor="b"/>
          <a:lstStyle>
            <a:lvl1pPr algn="l">
              <a:defRPr sz="1296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27544"/>
            <a:ext cx="5111750" cy="4877594"/>
          </a:xfrm>
        </p:spPr>
        <p:txBody>
          <a:bodyPr/>
          <a:lstStyle>
            <a:lvl1pPr>
              <a:defRPr sz="2025"/>
            </a:lvl1pPr>
            <a:lvl2pPr>
              <a:defRPr sz="1782"/>
            </a:lvl2pPr>
            <a:lvl3pPr>
              <a:defRPr sz="1539"/>
            </a:lvl3pPr>
            <a:lvl4pPr>
              <a:defRPr sz="1296"/>
            </a:lvl4pPr>
            <a:lvl5pPr>
              <a:defRPr sz="1296"/>
            </a:lvl5pPr>
            <a:lvl6pPr>
              <a:defRPr sz="1296"/>
            </a:lvl6pPr>
            <a:lvl7pPr>
              <a:defRPr sz="1296"/>
            </a:lvl7pPr>
            <a:lvl8pPr>
              <a:defRPr sz="1296"/>
            </a:lvl8pPr>
            <a:lvl9pPr>
              <a:defRPr sz="1296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195920"/>
            <a:ext cx="3008313" cy="3909219"/>
          </a:xfrm>
        </p:spPr>
        <p:txBody>
          <a:bodyPr/>
          <a:lstStyle>
            <a:lvl1pPr marL="0" indent="0">
              <a:buNone/>
              <a:defRPr sz="891"/>
            </a:lvl1pPr>
            <a:lvl2pPr marL="288859" indent="0">
              <a:buNone/>
              <a:defRPr sz="729"/>
            </a:lvl2pPr>
            <a:lvl3pPr marL="577718" indent="0">
              <a:buNone/>
              <a:defRPr sz="648"/>
            </a:lvl3pPr>
            <a:lvl4pPr marL="866578" indent="0">
              <a:buNone/>
              <a:defRPr sz="567"/>
            </a:lvl4pPr>
            <a:lvl5pPr marL="1155436" indent="0">
              <a:buNone/>
              <a:defRPr sz="567"/>
            </a:lvl5pPr>
            <a:lvl6pPr marL="1444295" indent="0">
              <a:buNone/>
              <a:defRPr sz="567"/>
            </a:lvl6pPr>
            <a:lvl7pPr marL="1733153" indent="0">
              <a:buNone/>
              <a:defRPr sz="567"/>
            </a:lvl7pPr>
            <a:lvl8pPr marL="2022013" indent="0">
              <a:buNone/>
              <a:defRPr sz="567"/>
            </a:lvl8pPr>
            <a:lvl9pPr marL="2310872" indent="0">
              <a:buNone/>
              <a:defRPr sz="5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9C64D2-274B-45A3-8200-54197C530B48}" type="datetimeFigureOut">
              <a:rPr kumimoji="0" lang="zh-CN" altLang="en-US" sz="729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2021/12/20</a:t>
            </a:fld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DEB520-2D59-4F6B-9AE7-E477211A8885}" type="slidenum">
              <a:rPr kumimoji="0" lang="zh-CN" altLang="en-US" sz="729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090679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2021/12/20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134359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1296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2025"/>
            </a:lvl1pPr>
            <a:lvl2pPr marL="288859" indent="0">
              <a:buNone/>
              <a:defRPr sz="1782"/>
            </a:lvl2pPr>
            <a:lvl3pPr marL="577718" indent="0">
              <a:buNone/>
              <a:defRPr sz="1539"/>
            </a:lvl3pPr>
            <a:lvl4pPr marL="866578" indent="0">
              <a:buNone/>
              <a:defRPr sz="1296"/>
            </a:lvl4pPr>
            <a:lvl5pPr marL="1155436" indent="0">
              <a:buNone/>
              <a:defRPr sz="1296"/>
            </a:lvl5pPr>
            <a:lvl6pPr marL="1444295" indent="0">
              <a:buNone/>
              <a:defRPr sz="1296"/>
            </a:lvl6pPr>
            <a:lvl7pPr marL="1733153" indent="0">
              <a:buNone/>
              <a:defRPr sz="1296"/>
            </a:lvl7pPr>
            <a:lvl8pPr marL="2022013" indent="0">
              <a:buNone/>
              <a:defRPr sz="1296"/>
            </a:lvl8pPr>
            <a:lvl9pPr marL="2310872" indent="0">
              <a:buNone/>
              <a:defRPr sz="1296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891"/>
            </a:lvl1pPr>
            <a:lvl2pPr marL="288859" indent="0">
              <a:buNone/>
              <a:defRPr sz="729"/>
            </a:lvl2pPr>
            <a:lvl3pPr marL="577718" indent="0">
              <a:buNone/>
              <a:defRPr sz="648"/>
            </a:lvl3pPr>
            <a:lvl4pPr marL="866578" indent="0">
              <a:buNone/>
              <a:defRPr sz="567"/>
            </a:lvl4pPr>
            <a:lvl5pPr marL="1155436" indent="0">
              <a:buNone/>
              <a:defRPr sz="567"/>
            </a:lvl5pPr>
            <a:lvl6pPr marL="1444295" indent="0">
              <a:buNone/>
              <a:defRPr sz="567"/>
            </a:lvl6pPr>
            <a:lvl7pPr marL="1733153" indent="0">
              <a:buNone/>
              <a:defRPr sz="567"/>
            </a:lvl7pPr>
            <a:lvl8pPr marL="2022013" indent="0">
              <a:buNone/>
              <a:defRPr sz="567"/>
            </a:lvl8pPr>
            <a:lvl9pPr marL="2310872" indent="0">
              <a:buNone/>
              <a:defRPr sz="5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9C64D2-274B-45A3-8200-54197C530B48}" type="datetimeFigureOut">
              <a:rPr kumimoji="0" lang="zh-CN" altLang="en-US" sz="729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2021/12/20</a:t>
            </a:fld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DEB520-2D59-4F6B-9AE7-E477211A8885}" type="slidenum">
              <a:rPr kumimoji="0" lang="zh-CN" altLang="en-US" sz="729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0216999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9C64D2-274B-45A3-8200-54197C530B48}" type="datetimeFigureOut">
              <a:rPr kumimoji="0" lang="zh-CN" altLang="en-US" sz="729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2021/12/20</a:t>
            </a:fld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DEB520-2D59-4F6B-9AE7-E477211A8885}" type="slidenum">
              <a:rPr kumimoji="0" lang="zh-CN" altLang="en-US" sz="729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51949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28868"/>
            <a:ext cx="2057400" cy="4876271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28868"/>
            <a:ext cx="6019800" cy="487627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9C64D2-274B-45A3-8200-54197C530B48}" type="datetimeFigureOut">
              <a:rPr kumimoji="0" lang="zh-CN" altLang="en-US" sz="729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2021/12/20</a:t>
            </a:fld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DEB520-2D59-4F6B-9AE7-E477211A8885}" type="slidenum">
              <a:rPr kumimoji="0" lang="zh-CN" altLang="en-US" sz="729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9938906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 userDrawn="1"/>
        </p:nvSpPr>
        <p:spPr>
          <a:xfrm rot="5400000">
            <a:off x="-375397" y="375398"/>
            <a:ext cx="2061883" cy="1311089"/>
          </a:xfrm>
          <a:prstGeom prst="triangle">
            <a:avLst>
              <a:gd name="adj" fmla="val 0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51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 userDrawn="1"/>
        </p:nvSpPr>
        <p:spPr>
          <a:xfrm rot="16200000">
            <a:off x="7457516" y="4028517"/>
            <a:ext cx="2061883" cy="1311089"/>
          </a:xfrm>
          <a:prstGeom prst="triangle">
            <a:avLst>
              <a:gd name="adj" fmla="val 0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51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25841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672418"/>
            <a:ext cx="7772400" cy="1135063"/>
          </a:xfrm>
        </p:spPr>
        <p:txBody>
          <a:bodyPr anchor="t"/>
          <a:lstStyle>
            <a:lvl1pPr algn="l">
              <a:defRPr sz="31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1pPr>
            <a:lvl2pPr marL="35661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7132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69848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426464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8308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139696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96312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852928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2021/12/20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33315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33501"/>
            <a:ext cx="4038600" cy="3771636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33501"/>
            <a:ext cx="4038600" cy="3771636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2021/12/20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7888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6616" indent="0">
              <a:buNone/>
              <a:defRPr sz="1600" b="1"/>
            </a:lvl2pPr>
            <a:lvl3pPr marL="713232" indent="0">
              <a:buNone/>
              <a:defRPr sz="1400" b="1"/>
            </a:lvl3pPr>
            <a:lvl4pPr marL="1069848" indent="0">
              <a:buNone/>
              <a:defRPr sz="1200" b="1"/>
            </a:lvl4pPr>
            <a:lvl5pPr marL="1426464" indent="0">
              <a:buNone/>
              <a:defRPr sz="1200" b="1"/>
            </a:lvl5pPr>
            <a:lvl6pPr marL="1783080" indent="0">
              <a:buNone/>
              <a:defRPr sz="1200" b="1"/>
            </a:lvl6pPr>
            <a:lvl7pPr marL="2139696" indent="0">
              <a:buNone/>
              <a:defRPr sz="1200" b="1"/>
            </a:lvl7pPr>
            <a:lvl8pPr marL="2496312" indent="0">
              <a:buNone/>
              <a:defRPr sz="1200" b="1"/>
            </a:lvl8pPr>
            <a:lvl9pPr marL="2852928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6616" indent="0">
              <a:buNone/>
              <a:defRPr sz="1600" b="1"/>
            </a:lvl2pPr>
            <a:lvl3pPr marL="713232" indent="0">
              <a:buNone/>
              <a:defRPr sz="1400" b="1"/>
            </a:lvl3pPr>
            <a:lvl4pPr marL="1069848" indent="0">
              <a:buNone/>
              <a:defRPr sz="1200" b="1"/>
            </a:lvl4pPr>
            <a:lvl5pPr marL="1426464" indent="0">
              <a:buNone/>
              <a:defRPr sz="1200" b="1"/>
            </a:lvl5pPr>
            <a:lvl6pPr marL="1783080" indent="0">
              <a:buNone/>
              <a:defRPr sz="1200" b="1"/>
            </a:lvl6pPr>
            <a:lvl7pPr marL="2139696" indent="0">
              <a:buNone/>
              <a:defRPr sz="1200" b="1"/>
            </a:lvl7pPr>
            <a:lvl8pPr marL="2496312" indent="0">
              <a:buNone/>
              <a:defRPr sz="1200" b="1"/>
            </a:lvl8pPr>
            <a:lvl9pPr marL="2852928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2021/12/20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85891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2021/12/20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93450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2021/12/20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43113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27543"/>
            <a:ext cx="5111750" cy="4877594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95918"/>
            <a:ext cx="3008313" cy="3909219"/>
          </a:xfrm>
        </p:spPr>
        <p:txBody>
          <a:bodyPr/>
          <a:lstStyle>
            <a:lvl1pPr marL="0" indent="0">
              <a:buNone/>
              <a:defRPr sz="1100"/>
            </a:lvl1pPr>
            <a:lvl2pPr marL="356616" indent="0">
              <a:buNone/>
              <a:defRPr sz="900"/>
            </a:lvl2pPr>
            <a:lvl3pPr marL="713232" indent="0">
              <a:buNone/>
              <a:defRPr sz="800"/>
            </a:lvl3pPr>
            <a:lvl4pPr marL="1069848" indent="0">
              <a:buNone/>
              <a:defRPr sz="700"/>
            </a:lvl4pPr>
            <a:lvl5pPr marL="1426464" indent="0">
              <a:buNone/>
              <a:defRPr sz="700"/>
            </a:lvl5pPr>
            <a:lvl6pPr marL="1783080" indent="0">
              <a:buNone/>
              <a:defRPr sz="700"/>
            </a:lvl6pPr>
            <a:lvl7pPr marL="2139696" indent="0">
              <a:buNone/>
              <a:defRPr sz="700"/>
            </a:lvl7pPr>
            <a:lvl8pPr marL="2496312" indent="0">
              <a:buNone/>
              <a:defRPr sz="700"/>
            </a:lvl8pPr>
            <a:lvl9pPr marL="2852928" indent="0">
              <a:buNone/>
              <a:defRPr sz="7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2021/12/20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951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2500"/>
            </a:lvl1pPr>
            <a:lvl2pPr marL="356616" indent="0">
              <a:buNone/>
              <a:defRPr sz="2200"/>
            </a:lvl2pPr>
            <a:lvl3pPr marL="713232" indent="0">
              <a:buNone/>
              <a:defRPr sz="1900"/>
            </a:lvl3pPr>
            <a:lvl4pPr marL="1069848" indent="0">
              <a:buNone/>
              <a:defRPr sz="1600"/>
            </a:lvl4pPr>
            <a:lvl5pPr marL="1426464" indent="0">
              <a:buNone/>
              <a:defRPr sz="1600"/>
            </a:lvl5pPr>
            <a:lvl6pPr marL="1783080" indent="0">
              <a:buNone/>
              <a:defRPr sz="1600"/>
            </a:lvl6pPr>
            <a:lvl7pPr marL="2139696" indent="0">
              <a:buNone/>
              <a:defRPr sz="1600"/>
            </a:lvl7pPr>
            <a:lvl8pPr marL="2496312" indent="0">
              <a:buNone/>
              <a:defRPr sz="1600"/>
            </a:lvl8pPr>
            <a:lvl9pPr marL="2852928" indent="0">
              <a:buNone/>
              <a:defRPr sz="16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100"/>
            </a:lvl1pPr>
            <a:lvl2pPr marL="356616" indent="0">
              <a:buNone/>
              <a:defRPr sz="900"/>
            </a:lvl2pPr>
            <a:lvl3pPr marL="713232" indent="0">
              <a:buNone/>
              <a:defRPr sz="800"/>
            </a:lvl3pPr>
            <a:lvl4pPr marL="1069848" indent="0">
              <a:buNone/>
              <a:defRPr sz="700"/>
            </a:lvl4pPr>
            <a:lvl5pPr marL="1426464" indent="0">
              <a:buNone/>
              <a:defRPr sz="700"/>
            </a:lvl5pPr>
            <a:lvl6pPr marL="1783080" indent="0">
              <a:buNone/>
              <a:defRPr sz="700"/>
            </a:lvl6pPr>
            <a:lvl7pPr marL="2139696" indent="0">
              <a:buNone/>
              <a:defRPr sz="700"/>
            </a:lvl7pPr>
            <a:lvl8pPr marL="2496312" indent="0">
              <a:buNone/>
              <a:defRPr sz="700"/>
            </a:lvl8pPr>
            <a:lvl9pPr marL="2852928" indent="0">
              <a:buNone/>
              <a:defRPr sz="7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2021/12/20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26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71323" tIns="35662" rIns="71323" bIns="35662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33501"/>
            <a:ext cx="8229600" cy="3771636"/>
          </a:xfrm>
          <a:prstGeom prst="rect">
            <a:avLst/>
          </a:prstGeom>
        </p:spPr>
        <p:txBody>
          <a:bodyPr vert="horz" lIns="71323" tIns="35662" rIns="71323" bIns="35662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5296960"/>
            <a:ext cx="2133600" cy="304271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9C64D2-274B-45A3-8200-54197C530B48}" type="datetimeFigureOut">
              <a:rPr lang="zh-CN" altLang="en-US" smtClean="0"/>
              <a:pPr/>
              <a:t>2021/12/20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5296960"/>
            <a:ext cx="2895600" cy="304271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5296960"/>
            <a:ext cx="2133600" cy="304271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1373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fade/>
  </p:transition>
  <p:txStyles>
    <p:titleStyle>
      <a:lvl1pPr algn="ctr" defTabSz="713232" rtl="0" eaLnBrk="1" latinLnBrk="0" hangingPunct="1">
        <a:spcBef>
          <a:spcPct val="0"/>
        </a:spcBef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462" indent="-267462" algn="l" defTabSz="713232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579501" indent="-222885" algn="l" defTabSz="713232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891540" indent="-178308" algn="l" defTabSz="713232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248156" indent="-178308" algn="l" defTabSz="713232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04772" indent="-178308" algn="l" defTabSz="713232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961388" indent="-178308" algn="l" defTabSz="713232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18004" indent="-178308" algn="l" defTabSz="713232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674620" indent="-178308" algn="l" defTabSz="713232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031236" indent="-178308" algn="l" defTabSz="713232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6616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3232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69848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83080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39696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96312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52928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28866"/>
            <a:ext cx="8229600" cy="952500"/>
          </a:xfrm>
          <a:prstGeom prst="rect">
            <a:avLst/>
          </a:prstGeom>
        </p:spPr>
        <p:txBody>
          <a:bodyPr vert="horz" lIns="71323" tIns="35662" rIns="71323" bIns="35662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33501"/>
            <a:ext cx="8229600" cy="3771636"/>
          </a:xfrm>
          <a:prstGeom prst="rect">
            <a:avLst/>
          </a:prstGeom>
        </p:spPr>
        <p:txBody>
          <a:bodyPr vert="horz" lIns="71323" tIns="35662" rIns="71323" bIns="35662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5296961"/>
            <a:ext cx="2133600" cy="304271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l">
              <a:defRPr sz="7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9C64D2-274B-45A3-8200-54197C530B48}" type="datetimeFigureOut">
              <a:rPr kumimoji="0" lang="zh-CN" altLang="en-US" sz="729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2021/12/20</a:t>
            </a:fld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5296961"/>
            <a:ext cx="2895600" cy="304271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ctr">
              <a:defRPr sz="7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5296961"/>
            <a:ext cx="2133600" cy="304271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r">
              <a:defRPr sz="7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DEB520-2D59-4F6B-9AE7-E477211A8885}" type="slidenum">
              <a:rPr kumimoji="0" lang="zh-CN" altLang="en-US" sz="729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729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42988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ransition spd="slow">
    <p:fade/>
  </p:transition>
  <p:txStyles>
    <p:titleStyle>
      <a:lvl1pPr algn="ctr" defTabSz="577718" rtl="0" eaLnBrk="1" latinLnBrk="0" hangingPunct="1">
        <a:spcBef>
          <a:spcPct val="0"/>
        </a:spcBef>
        <a:buNone/>
        <a:defRPr sz="275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644" indent="-216644" algn="l" defTabSz="577718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469396" indent="-180537" algn="l" defTabSz="577718" rtl="0" eaLnBrk="1" latinLnBrk="0" hangingPunct="1">
        <a:spcBef>
          <a:spcPct val="20000"/>
        </a:spcBef>
        <a:buFont typeface="Arial" pitchFamily="34" charset="0"/>
        <a:buChar char="–"/>
        <a:defRPr sz="1782" kern="1200">
          <a:solidFill>
            <a:schemeClr val="tx1"/>
          </a:solidFill>
          <a:latin typeface="+mn-lt"/>
          <a:ea typeface="+mn-ea"/>
          <a:cs typeface="+mn-cs"/>
        </a:defRPr>
      </a:lvl2pPr>
      <a:lvl3pPr marL="722147" indent="-144430" algn="l" defTabSz="577718" rtl="0" eaLnBrk="1" latinLnBrk="0" hangingPunct="1">
        <a:spcBef>
          <a:spcPct val="20000"/>
        </a:spcBef>
        <a:buFont typeface="Arial" pitchFamily="34" charset="0"/>
        <a:buChar char="•"/>
        <a:defRPr sz="1539" kern="1200">
          <a:solidFill>
            <a:schemeClr val="tx1"/>
          </a:solidFill>
          <a:latin typeface="+mn-lt"/>
          <a:ea typeface="+mn-ea"/>
          <a:cs typeface="+mn-cs"/>
        </a:defRPr>
      </a:lvl3pPr>
      <a:lvl4pPr marL="1011006" indent="-144430" algn="l" defTabSz="577718" rtl="0" eaLnBrk="1" latinLnBrk="0" hangingPunct="1">
        <a:spcBef>
          <a:spcPct val="20000"/>
        </a:spcBef>
        <a:buFont typeface="Arial" pitchFamily="34" charset="0"/>
        <a:buChar char="–"/>
        <a:defRPr sz="1296" kern="1200">
          <a:solidFill>
            <a:schemeClr val="tx1"/>
          </a:solidFill>
          <a:latin typeface="+mn-lt"/>
          <a:ea typeface="+mn-ea"/>
          <a:cs typeface="+mn-cs"/>
        </a:defRPr>
      </a:lvl4pPr>
      <a:lvl5pPr marL="1299866" indent="-144430" algn="l" defTabSz="577718" rtl="0" eaLnBrk="1" latinLnBrk="0" hangingPunct="1">
        <a:spcBef>
          <a:spcPct val="20000"/>
        </a:spcBef>
        <a:buFont typeface="Arial" pitchFamily="34" charset="0"/>
        <a:buChar char="»"/>
        <a:defRPr sz="1296" kern="1200">
          <a:solidFill>
            <a:schemeClr val="tx1"/>
          </a:solidFill>
          <a:latin typeface="+mn-lt"/>
          <a:ea typeface="+mn-ea"/>
          <a:cs typeface="+mn-cs"/>
        </a:defRPr>
      </a:lvl5pPr>
      <a:lvl6pPr marL="1588725" indent="-144430" algn="l" defTabSz="577718" rtl="0" eaLnBrk="1" latinLnBrk="0" hangingPunct="1">
        <a:spcBef>
          <a:spcPct val="20000"/>
        </a:spcBef>
        <a:buFont typeface="Arial" pitchFamily="34" charset="0"/>
        <a:buChar char="•"/>
        <a:defRPr sz="1296" kern="1200">
          <a:solidFill>
            <a:schemeClr val="tx1"/>
          </a:solidFill>
          <a:latin typeface="+mn-lt"/>
          <a:ea typeface="+mn-ea"/>
          <a:cs typeface="+mn-cs"/>
        </a:defRPr>
      </a:lvl6pPr>
      <a:lvl7pPr marL="1877584" indent="-144430" algn="l" defTabSz="577718" rtl="0" eaLnBrk="1" latinLnBrk="0" hangingPunct="1">
        <a:spcBef>
          <a:spcPct val="20000"/>
        </a:spcBef>
        <a:buFont typeface="Arial" pitchFamily="34" charset="0"/>
        <a:buChar char="•"/>
        <a:defRPr sz="1296" kern="1200">
          <a:solidFill>
            <a:schemeClr val="tx1"/>
          </a:solidFill>
          <a:latin typeface="+mn-lt"/>
          <a:ea typeface="+mn-ea"/>
          <a:cs typeface="+mn-cs"/>
        </a:defRPr>
      </a:lvl7pPr>
      <a:lvl8pPr marL="2166442" indent="-144430" algn="l" defTabSz="577718" rtl="0" eaLnBrk="1" latinLnBrk="0" hangingPunct="1">
        <a:spcBef>
          <a:spcPct val="20000"/>
        </a:spcBef>
        <a:buFont typeface="Arial" pitchFamily="34" charset="0"/>
        <a:buChar char="•"/>
        <a:defRPr sz="1296" kern="1200">
          <a:solidFill>
            <a:schemeClr val="tx1"/>
          </a:solidFill>
          <a:latin typeface="+mn-lt"/>
          <a:ea typeface="+mn-ea"/>
          <a:cs typeface="+mn-cs"/>
        </a:defRPr>
      </a:lvl8pPr>
      <a:lvl9pPr marL="2455301" indent="-144430" algn="l" defTabSz="577718" rtl="0" eaLnBrk="1" latinLnBrk="0" hangingPunct="1">
        <a:spcBef>
          <a:spcPct val="20000"/>
        </a:spcBef>
        <a:buFont typeface="Arial" pitchFamily="34" charset="0"/>
        <a:buChar char="•"/>
        <a:defRPr sz="129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7718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8859" algn="l" defTabSz="577718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7718" algn="l" defTabSz="577718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6578" algn="l" defTabSz="577718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5436" algn="l" defTabSz="577718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44295" algn="l" defTabSz="577718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33153" algn="l" defTabSz="577718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22013" algn="l" defTabSz="577718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10872" algn="l" defTabSz="577718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0.png"/><Relationship Id="rId4" Type="http://schemas.openxmlformats.org/officeDocument/2006/relationships/image" Target="../media/image17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23.xml"/><Relationship Id="rId1" Type="http://schemas.openxmlformats.org/officeDocument/2006/relationships/tags" Target="../tags/tag1.xml"/><Relationship Id="rId4" Type="http://schemas.openxmlformats.org/officeDocument/2006/relationships/image" Target="../media/image3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35727" y="1475970"/>
            <a:ext cx="574014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7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MÔN HỌC VẦN LỚP 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656830" y="293887"/>
            <a:ext cx="5897939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2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VÀ ĐÀO TẠO QUẬN LONG BIÊN</a:t>
            </a:r>
          </a:p>
          <a:p>
            <a:pPr algn="ctr"/>
            <a:r>
              <a:rPr lang="en-US" sz="162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TRƯỜNG TIỂU HỌC ĐOÀN KẾT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95" y="0"/>
            <a:ext cx="648081" cy="648081"/>
          </a:xfrm>
          <a:prstGeom prst="ellipse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420682" y="4710240"/>
            <a:ext cx="4370233" cy="3831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9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GV </a:t>
            </a:r>
            <a:r>
              <a:rPr lang="en-US" sz="189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sz="189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9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dạy</a:t>
            </a:r>
            <a:r>
              <a:rPr lang="en-US" sz="189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Lê Long </a:t>
            </a:r>
            <a:r>
              <a:rPr lang="en-US" sz="189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Quỳnh</a:t>
            </a:r>
            <a:r>
              <a:rPr lang="en-US" sz="189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9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Trâm</a:t>
            </a:r>
            <a:r>
              <a:rPr lang="en-US" sz="189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733800" y="2662891"/>
            <a:ext cx="3241182" cy="100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94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 - at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794700" y="3024721"/>
            <a:ext cx="1203119" cy="4662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3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3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55:</a:t>
            </a:r>
          </a:p>
        </p:txBody>
      </p:sp>
    </p:spTree>
    <p:extLst>
      <p:ext uri="{BB962C8B-B14F-4D97-AF65-F5344CB8AC3E}">
        <p14:creationId xmlns:p14="http://schemas.microsoft.com/office/powerpoint/2010/main" val="3717047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7271">
        <p:split orient="vert"/>
      </p:transition>
    </mc:Choice>
    <mc:Fallback xmlns="">
      <p:transition spd="slow" advTm="7271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241954" y="2053952"/>
            <a:ext cx="3628996" cy="1685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35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</a:t>
            </a:r>
            <a:endParaRPr lang="en-US" sz="1035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07230" y="2053952"/>
            <a:ext cx="3120474" cy="1685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350" b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035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endParaRPr lang="en-US" sz="1035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41954" y="2053952"/>
            <a:ext cx="3628996" cy="16773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3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10300" b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endParaRPr lang="en-US" sz="103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07230" y="2053952"/>
            <a:ext cx="3120474" cy="1685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350" b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035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10350" b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endParaRPr lang="en-US" sz="1035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6457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90" r="6791" b="56052"/>
          <a:stretch/>
        </p:blipFill>
        <p:spPr>
          <a:xfrm>
            <a:off x="590902" y="0"/>
            <a:ext cx="7950829" cy="288098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84" t="48311" r="4006" b="11233"/>
          <a:stretch/>
        </p:blipFill>
        <p:spPr>
          <a:xfrm>
            <a:off x="590902" y="2880986"/>
            <a:ext cx="7950829" cy="2834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6592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6869" y="1773099"/>
            <a:ext cx="2272252" cy="76944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nhãn</a:t>
            </a:r>
            <a:endParaRPr lang="en-US" sz="4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Oval 2"/>
          <p:cNvSpPr/>
          <p:nvPr/>
        </p:nvSpPr>
        <p:spPr>
          <a:xfrm>
            <a:off x="1633938" y="1389693"/>
            <a:ext cx="381001" cy="437714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7018" y="-42704"/>
            <a:ext cx="64759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Gạch</a:t>
            </a:r>
            <a:r>
              <a:rPr lang="en-US" sz="2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sz="2800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gạch</a:t>
            </a:r>
            <a:r>
              <a:rPr lang="en-US" sz="2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2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2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vần</a:t>
            </a:r>
            <a:r>
              <a:rPr lang="en-US" sz="28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Gạch</a:t>
            </a:r>
            <a:r>
              <a:rPr lang="en-US" sz="2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en-US" sz="2800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gạch</a:t>
            </a:r>
            <a:r>
              <a:rPr lang="en-US" sz="2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2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2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vần</a:t>
            </a:r>
            <a:r>
              <a:rPr lang="en-US" sz="28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31636" y="1755530"/>
            <a:ext cx="2474978" cy="76944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thợ</a:t>
            </a:r>
            <a:r>
              <a:rPr lang="en-US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</a:t>
            </a:r>
            <a:endParaRPr lang="en-US" sz="4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4710185" y="1380190"/>
            <a:ext cx="381001" cy="437714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771451" y="1742798"/>
            <a:ext cx="1894165" cy="76944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sz="4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bát</a:t>
            </a:r>
            <a:endParaRPr lang="en-US" sz="4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7523312" y="1292997"/>
            <a:ext cx="381001" cy="437714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46869" y="3843006"/>
            <a:ext cx="2272252" cy="70788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4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hạt</a:t>
            </a:r>
            <a:r>
              <a:rPr lang="en-US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đỗ</a:t>
            </a:r>
            <a:endParaRPr lang="en-US" sz="4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592494" y="3477496"/>
            <a:ext cx="381001" cy="437714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cxnSp>
        <p:nvCxnSpPr>
          <p:cNvPr id="23" name="Straight Connector 22"/>
          <p:cNvCxnSpPr>
            <a:cxnSpLocks/>
          </p:cNvCxnSpPr>
          <p:nvPr/>
        </p:nvCxnSpPr>
        <p:spPr>
          <a:xfrm>
            <a:off x="824732" y="2427356"/>
            <a:ext cx="1148763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1CFD3EA-2BDF-C741-B33D-EB7B64C8FB3A}"/>
              </a:ext>
            </a:extLst>
          </p:cNvPr>
          <p:cNvCxnSpPr>
            <a:cxnSpLocks/>
          </p:cNvCxnSpPr>
          <p:nvPr/>
        </p:nvCxnSpPr>
        <p:spPr>
          <a:xfrm>
            <a:off x="-37579" y="948415"/>
            <a:ext cx="914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3589008" y="3843006"/>
            <a:ext cx="2474978" cy="76944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sz="4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màn</a:t>
            </a:r>
            <a:endParaRPr lang="en-US" sz="4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Oval 21"/>
          <p:cNvSpPr/>
          <p:nvPr/>
        </p:nvSpPr>
        <p:spPr>
          <a:xfrm>
            <a:off x="4512051" y="3393205"/>
            <a:ext cx="381001" cy="437714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733873" y="3781451"/>
            <a:ext cx="1894165" cy="76944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36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ngan</a:t>
            </a:r>
            <a:endParaRPr lang="en-US" sz="4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Oval 24"/>
          <p:cNvSpPr/>
          <p:nvPr/>
        </p:nvSpPr>
        <p:spPr>
          <a:xfrm>
            <a:off x="7211716" y="3331650"/>
            <a:ext cx="381001" cy="437714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cxnSp>
        <p:nvCxnSpPr>
          <p:cNvPr id="31" name="Straight Connector 30"/>
          <p:cNvCxnSpPr>
            <a:cxnSpLocks/>
          </p:cNvCxnSpPr>
          <p:nvPr/>
        </p:nvCxnSpPr>
        <p:spPr>
          <a:xfrm flipV="1">
            <a:off x="4826497" y="2393860"/>
            <a:ext cx="840656" cy="370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>
            <a:cxnSpLocks/>
          </p:cNvCxnSpPr>
          <p:nvPr/>
        </p:nvCxnSpPr>
        <p:spPr>
          <a:xfrm>
            <a:off x="4053306" y="4506727"/>
            <a:ext cx="91749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>
            <a:cxnSpLocks/>
          </p:cNvCxnSpPr>
          <p:nvPr/>
        </p:nvCxnSpPr>
        <p:spPr>
          <a:xfrm>
            <a:off x="6921418" y="4423938"/>
            <a:ext cx="111679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>
            <a:cxnSpLocks/>
          </p:cNvCxnSpPr>
          <p:nvPr/>
        </p:nvCxnSpPr>
        <p:spPr>
          <a:xfrm>
            <a:off x="7220146" y="2373840"/>
            <a:ext cx="684167" cy="186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>
            <a:cxnSpLocks/>
          </p:cNvCxnSpPr>
          <p:nvPr/>
        </p:nvCxnSpPr>
        <p:spPr>
          <a:xfrm flipV="1">
            <a:off x="7202154" y="2442122"/>
            <a:ext cx="702159" cy="370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cxnSpLocks/>
          </p:cNvCxnSpPr>
          <p:nvPr/>
        </p:nvCxnSpPr>
        <p:spPr>
          <a:xfrm flipV="1">
            <a:off x="694301" y="4442955"/>
            <a:ext cx="704812" cy="733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>
            <a:cxnSpLocks/>
          </p:cNvCxnSpPr>
          <p:nvPr/>
        </p:nvCxnSpPr>
        <p:spPr>
          <a:xfrm flipV="1">
            <a:off x="694301" y="4515159"/>
            <a:ext cx="704812" cy="1726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464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21" grpId="0" animBg="1"/>
      <p:bldP spid="22" grpId="0" animBg="1"/>
      <p:bldP spid="24" grpId="0" animBg="1"/>
      <p:bldP spid="2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24966"/>
            <a:ext cx="9144000" cy="138723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2D8DD87-9C57-7649-A1A3-693509598BC8}"/>
              </a:ext>
            </a:extLst>
          </p:cNvPr>
          <p:cNvSpPr txBox="1"/>
          <p:nvPr/>
        </p:nvSpPr>
        <p:spPr>
          <a:xfrm>
            <a:off x="76201" y="285751"/>
            <a:ext cx="20463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E9261B3A-48D0-424E-8223-B24741D09D19}"/>
              </a:ext>
            </a:extLst>
          </p:cNvPr>
          <p:cNvCxnSpPr/>
          <p:nvPr/>
        </p:nvCxnSpPr>
        <p:spPr>
          <a:xfrm>
            <a:off x="0" y="870525"/>
            <a:ext cx="9144000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21C68E26-6D70-7A40-9554-CC21CE94F4DA}"/>
              </a:ext>
            </a:extLst>
          </p:cNvPr>
          <p:cNvSpPr txBox="1"/>
          <p:nvPr/>
        </p:nvSpPr>
        <p:spPr>
          <a:xfrm>
            <a:off x="613317" y="1222452"/>
            <a:ext cx="81496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</a:p>
        </p:txBody>
      </p:sp>
    </p:spTree>
    <p:extLst>
      <p:ext uri="{BB962C8B-B14F-4D97-AF65-F5344CB8AC3E}">
        <p14:creationId xmlns:p14="http://schemas.microsoft.com/office/powerpoint/2010/main" val="39605179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n - bàn.mp4">
            <a:hlinkClick r:id="" action="ppaction://media"/>
            <a:extLst>
              <a:ext uri="{FF2B5EF4-FFF2-40B4-BE49-F238E27FC236}">
                <a16:creationId xmlns:a16="http://schemas.microsoft.com/office/drawing/2014/main" id="{C1E8579D-A252-BC46-B919-01463837744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287338"/>
            <a:ext cx="9144000" cy="5138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622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9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873C3B4-A4E4-FD42-82C4-027B99368C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474" y="0"/>
            <a:ext cx="8473051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5958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t - nhà hát.mp4">
            <a:hlinkClick r:id="" action="ppaction://media"/>
            <a:extLst>
              <a:ext uri="{FF2B5EF4-FFF2-40B4-BE49-F238E27FC236}">
                <a16:creationId xmlns:a16="http://schemas.microsoft.com/office/drawing/2014/main" id="{0190BE46-3968-234E-829C-8D25DF96335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287338"/>
            <a:ext cx="9144000" cy="5138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145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24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9C6EC4-05F7-7F44-BA38-691D364A27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146" y="0"/>
            <a:ext cx="8401707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0224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</p:spPr>
      </p:pic>
      <p:sp>
        <p:nvSpPr>
          <p:cNvPr id="5" name="TextBox 4"/>
          <p:cNvSpPr txBox="1"/>
          <p:nvPr/>
        </p:nvSpPr>
        <p:spPr>
          <a:xfrm>
            <a:off x="1981200" y="1714500"/>
            <a:ext cx="5562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b="1" dirty="0" err="1">
                <a:solidFill>
                  <a:srgbClr val="FF0000"/>
                </a:solidFill>
                <a:latin typeface="VNI-Avo" pitchFamily="2" charset="0"/>
              </a:rPr>
              <a:t>Thö</a:t>
            </a:r>
            <a:r>
              <a:rPr lang="en-US" sz="9600" b="1" dirty="0">
                <a:solidFill>
                  <a:srgbClr val="FF0000"/>
                </a:solidFill>
                <a:latin typeface="VNI-Avo" pitchFamily="2" charset="0"/>
              </a:rPr>
              <a:t> </a:t>
            </a:r>
            <a:r>
              <a:rPr lang="en-US" sz="9600" b="1" dirty="0" err="1">
                <a:solidFill>
                  <a:srgbClr val="FF0000"/>
                </a:solidFill>
                <a:latin typeface="VNI-Avo" pitchFamily="2" charset="0"/>
              </a:rPr>
              <a:t>giaõn</a:t>
            </a:r>
            <a:endParaRPr lang="en-US" sz="9600" b="1" dirty="0">
              <a:solidFill>
                <a:srgbClr val="FF0000"/>
              </a:solidFill>
              <a:latin typeface="VNI-Av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006029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520" y="0"/>
            <a:ext cx="817696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57630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41E4F2A-4EE5-4446-81F5-A84F2F9B3E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0174" y="3086605"/>
            <a:ext cx="1930018" cy="1930018"/>
          </a:xfrm>
          <a:prstGeom prst="rect">
            <a:avLst/>
          </a:prstGeom>
        </p:spPr>
      </p:pic>
      <p:sp>
        <p:nvSpPr>
          <p:cNvPr id="5" name="Thought Bubble: Cloud 15">
            <a:extLst>
              <a:ext uri="{FF2B5EF4-FFF2-40B4-BE49-F238E27FC236}">
                <a16:creationId xmlns:a16="http://schemas.microsoft.com/office/drawing/2014/main" id="{75969E3B-235C-664B-BF7E-944032EA03ED}"/>
              </a:ext>
            </a:extLst>
          </p:cNvPr>
          <p:cNvSpPr/>
          <p:nvPr/>
        </p:nvSpPr>
        <p:spPr>
          <a:xfrm>
            <a:off x="2636898" y="1724605"/>
            <a:ext cx="4264098" cy="1453533"/>
          </a:xfrm>
          <a:prstGeom prst="cloudCallout">
            <a:avLst>
              <a:gd name="adj1" fmla="val -35626"/>
              <a:gd name="adj2" fmla="val 79486"/>
            </a:avLst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20" dirty="0">
              <a:latin typeface="#9Slide03 Quicksand Bold" panose="00000800000000000000" pitchFamily="2" charset="0"/>
            </a:endParaRPr>
          </a:p>
        </p:txBody>
      </p:sp>
      <p:sp>
        <p:nvSpPr>
          <p:cNvPr id="6" name="Title 6">
            <a:extLst>
              <a:ext uri="{FF2B5EF4-FFF2-40B4-BE49-F238E27FC236}">
                <a16:creationId xmlns:a16="http://schemas.microsoft.com/office/drawing/2014/main" id="{CDE3D6F9-812A-8740-9255-3C9CA2387637}"/>
              </a:ext>
            </a:extLst>
          </p:cNvPr>
          <p:cNvSpPr txBox="1">
            <a:spLocks/>
          </p:cNvSpPr>
          <p:nvPr/>
        </p:nvSpPr>
        <p:spPr>
          <a:xfrm>
            <a:off x="2890351" y="2098198"/>
            <a:ext cx="375719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US" sz="405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</a:t>
            </a:r>
            <a:r>
              <a:rPr lang="en-US" sz="405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5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05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5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cũ</a:t>
            </a:r>
            <a:endParaRPr lang="vi-VN" sz="405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E436835-4FEB-444E-BFE0-EC6C7050EB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04913" y="2451370"/>
            <a:ext cx="2085264" cy="208526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8639BFE-E170-694B-A7D5-5456746693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2" y="285752"/>
            <a:ext cx="648081" cy="648081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852682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61" t="21260" r="6801" b="7945"/>
          <a:stretch/>
        </p:blipFill>
        <p:spPr>
          <a:xfrm>
            <a:off x="112734" y="350728"/>
            <a:ext cx="8876337" cy="5110619"/>
          </a:xfrm>
          <a:prstGeom prst="rect">
            <a:avLst/>
          </a:prstGeom>
        </p:spPr>
      </p:pic>
      <p:cxnSp>
        <p:nvCxnSpPr>
          <p:cNvPr id="4" name="Straight Connector 3"/>
          <p:cNvCxnSpPr/>
          <p:nvPr/>
        </p:nvCxnSpPr>
        <p:spPr>
          <a:xfrm>
            <a:off x="1755731" y="2204581"/>
            <a:ext cx="1691013" cy="2505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66768" y="2229633"/>
            <a:ext cx="849681" cy="1252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206675" y="2782866"/>
            <a:ext cx="849681" cy="1252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1206674" y="3311047"/>
            <a:ext cx="1148219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1317321" y="3851753"/>
            <a:ext cx="1691013" cy="2505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331934" y="1569278"/>
            <a:ext cx="4634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018778" y="2176072"/>
            <a:ext cx="4634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628358" y="2661714"/>
            <a:ext cx="4634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731107" y="3184934"/>
            <a:ext cx="4634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cxnSp>
        <p:nvCxnSpPr>
          <p:cNvPr id="17" name="Straight Connector 16"/>
          <p:cNvCxnSpPr/>
          <p:nvPr/>
        </p:nvCxnSpPr>
        <p:spPr>
          <a:xfrm flipH="1">
            <a:off x="7154450" y="2267211"/>
            <a:ext cx="160750" cy="55323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H="1">
            <a:off x="3062393" y="2820444"/>
            <a:ext cx="160750" cy="55323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8782" y="3431537"/>
            <a:ext cx="160750" cy="55323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78634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61" t="21260" r="6801" b="7945"/>
          <a:stretch/>
        </p:blipFill>
        <p:spPr>
          <a:xfrm>
            <a:off x="112734" y="350728"/>
            <a:ext cx="8876337" cy="5110619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1252603" y="1540701"/>
            <a:ext cx="450937" cy="375781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4" name="Oval 3"/>
          <p:cNvSpPr/>
          <p:nvPr/>
        </p:nvSpPr>
        <p:spPr>
          <a:xfrm>
            <a:off x="6565728" y="2680570"/>
            <a:ext cx="348639" cy="35073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148491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8234949"/>
              </p:ext>
            </p:extLst>
          </p:nvPr>
        </p:nvGraphicFramePr>
        <p:xfrm>
          <a:off x="425888" y="1301486"/>
          <a:ext cx="8267176" cy="2798571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6180945">
                  <a:extLst>
                    <a:ext uri="{9D8B030D-6E8A-4147-A177-3AD203B41FA5}">
                      <a16:colId xmlns:a16="http://schemas.microsoft.com/office/drawing/2014/main" val="801580977"/>
                    </a:ext>
                  </a:extLst>
                </a:gridCol>
                <a:gridCol w="1049595">
                  <a:extLst>
                    <a:ext uri="{9D8B030D-6E8A-4147-A177-3AD203B41FA5}">
                      <a16:colId xmlns:a16="http://schemas.microsoft.com/office/drawing/2014/main" val="1249777498"/>
                    </a:ext>
                  </a:extLst>
                </a:gridCol>
                <a:gridCol w="1036636">
                  <a:extLst>
                    <a:ext uri="{9D8B030D-6E8A-4147-A177-3AD203B41FA5}">
                      <a16:colId xmlns:a16="http://schemas.microsoft.com/office/drawing/2014/main" val="2568442024"/>
                    </a:ext>
                  </a:extLst>
                </a:gridCol>
              </a:tblGrid>
              <a:tr h="477210">
                <a:tc>
                  <a:txBody>
                    <a:bodyPr/>
                    <a:lstStyle/>
                    <a:p>
                      <a:pPr algn="ctr"/>
                      <a:r>
                        <a:rPr lang="en-US" sz="2000"/>
                        <a:t>Ý</a:t>
                      </a:r>
                      <a:endParaRPr lang="en-US"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/>
                        <a:t>ĐÚNG</a:t>
                      </a:r>
                      <a:endParaRPr lang="en-US"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/>
                        <a:t>SAI</a:t>
                      </a:r>
                      <a:endParaRPr lang="en-US"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88901039"/>
                  </a:ext>
                </a:extLst>
              </a:tr>
              <a:tr h="773787">
                <a:tc>
                  <a:txBody>
                    <a:bodyPr/>
                    <a:lstStyle/>
                    <a:p>
                      <a:r>
                        <a:rPr lang="en-US" sz="32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a) Giàn</a:t>
                      </a:r>
                      <a:r>
                        <a:rPr lang="en-US" sz="32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mướp thơm ngát.</a:t>
                      </a:r>
                      <a:endParaRPr lang="en-US" sz="32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32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32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07830886"/>
                  </a:ext>
                </a:extLst>
              </a:tr>
              <a:tr h="773787">
                <a:tc>
                  <a:txBody>
                    <a:bodyPr/>
                    <a:lstStyle/>
                    <a:p>
                      <a:r>
                        <a:rPr lang="en-US" sz="32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b) Hà</a:t>
                      </a:r>
                      <a:r>
                        <a:rPr lang="en-US" sz="32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khẽ hát cho giàn mướp nghe.</a:t>
                      </a:r>
                      <a:endParaRPr lang="en-US" sz="32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32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32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8742216"/>
                  </a:ext>
                </a:extLst>
              </a:tr>
              <a:tr h="773787">
                <a:tc>
                  <a:txBody>
                    <a:bodyPr/>
                    <a:lstStyle/>
                    <a:p>
                      <a:r>
                        <a:rPr lang="en-US" sz="32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c) Năm</a:t>
                      </a:r>
                      <a:r>
                        <a:rPr lang="en-US" sz="32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đó, giàn mướp chậm ra quả.</a:t>
                      </a:r>
                      <a:endParaRPr lang="en-US" sz="32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32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32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9670822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13152" y="300625"/>
            <a:ext cx="91815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Ý nào đúng, ý nào sai? Đánh dấu    vào ô thích hợp: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 rot="10800000" flipH="1" flipV="1">
                <a:off x="5104357" y="413412"/>
                <a:ext cx="373659" cy="29764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√</m:t>
                      </m:r>
                    </m:oMath>
                  </m:oMathPara>
                </a14:m>
                <a:endParaRPr lang="en-US" sz="18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0800000" flipH="1" flipV="1">
                <a:off x="5104357" y="413412"/>
                <a:ext cx="373659" cy="297646"/>
              </a:xfrm>
              <a:prstGeom prst="rect">
                <a:avLst/>
              </a:prstGeom>
              <a:blipFill>
                <a:blip r:embed="rId2"/>
                <a:stretch>
                  <a:fillRect l="-1613" t="-10204" b="-244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 rot="10800000" flipH="1" flipV="1">
                <a:off x="6985349" y="1961200"/>
                <a:ext cx="373659" cy="46301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√</m:t>
                      </m:r>
                    </m:oMath>
                  </m:oMathPara>
                </a14:m>
                <a:endParaRPr lang="en-US" sz="28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0800000" flipH="1" flipV="1">
                <a:off x="6985349" y="1961200"/>
                <a:ext cx="373659" cy="46301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 rot="10800000" flipH="1" flipV="1">
                <a:off x="6985348" y="2669882"/>
                <a:ext cx="373659" cy="46301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√</m:t>
                      </m:r>
                    </m:oMath>
                  </m:oMathPara>
                </a14:m>
                <a:endParaRPr lang="en-US" sz="28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0800000" flipH="1" flipV="1">
                <a:off x="6985348" y="2669882"/>
                <a:ext cx="373659" cy="46301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 rot="10800000" flipH="1" flipV="1">
                <a:off x="7989518" y="3423531"/>
                <a:ext cx="373659" cy="46301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√</m:t>
                      </m:r>
                    </m:oMath>
                  </m:oMathPara>
                </a14:m>
                <a:endParaRPr lang="en-US" sz="28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0800000" flipH="1" flipV="1">
                <a:off x="7989518" y="3423531"/>
                <a:ext cx="373659" cy="46301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44748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32000CD-BAC0-454A-A76A-1B450EB782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93208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183244" y="1704956"/>
            <a:ext cx="7008778" cy="1261884"/>
            <a:chOff x="1325218" y="1804174"/>
            <a:chExt cx="9330717" cy="1322290"/>
          </a:xfrm>
        </p:grpSpPr>
        <p:sp>
          <p:nvSpPr>
            <p:cNvPr id="3" name="TextBox 2"/>
            <p:cNvSpPr txBox="1"/>
            <p:nvPr/>
          </p:nvSpPr>
          <p:spPr>
            <a:xfrm>
              <a:off x="1781687" y="1804174"/>
              <a:ext cx="8874248" cy="13222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 -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Đọc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3600" b="0" i="0" u="none" strike="noStrike" kern="1200" cap="none" spc="0" normalizeH="0" baseline="0" noProof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bài</a:t>
              </a:r>
              <a:r>
                <a:rPr kumimoji="0" lang="en-US" sz="3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55: </a:t>
              </a:r>
              <a:r>
                <a:rPr kumimoji="0" lang="en-US" sz="4000" b="1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an – at </a:t>
              </a:r>
              <a:r>
                <a:rPr kumimoji="0" lang="en-US" sz="3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(5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lần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). </a:t>
              </a:r>
            </a:p>
            <a:p>
              <a:pPr marL="0" marR="0" lvl="0" indent="0" algn="l" defTabSz="5777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 </a:t>
              </a:r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25218" y="1881809"/>
              <a:ext cx="583095" cy="583095"/>
            </a:xfrm>
            <a:prstGeom prst="rect">
              <a:avLst/>
            </a:prstGeom>
          </p:spPr>
        </p:pic>
      </p:grpSp>
      <p:grpSp>
        <p:nvGrpSpPr>
          <p:cNvPr id="8" name="Group 7"/>
          <p:cNvGrpSpPr/>
          <p:nvPr/>
        </p:nvGrpSpPr>
        <p:grpSpPr>
          <a:xfrm>
            <a:off x="1214763" y="3048031"/>
            <a:ext cx="6538848" cy="738050"/>
            <a:chOff x="1311965" y="4170641"/>
            <a:chExt cx="7765773" cy="679210"/>
          </a:xfrm>
        </p:grpSpPr>
        <p:sp>
          <p:nvSpPr>
            <p:cNvPr id="6" name="TextBox 5"/>
            <p:cNvSpPr txBox="1"/>
            <p:nvPr/>
          </p:nvSpPr>
          <p:spPr>
            <a:xfrm>
              <a:off x="1895059" y="4255048"/>
              <a:ext cx="7182679" cy="5948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555443" rtl="0" eaLnBrk="1" fontAlgn="auto" latinLnBrk="0" hangingPunct="1">
                <a:lnSpc>
                  <a:spcPct val="100000"/>
                </a:lnSpc>
                <a:spcBef>
                  <a:spcPts val="365"/>
                </a:spcBef>
                <a:spcAft>
                  <a:spcPts val="365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Chuẩn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bị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3600" b="0" i="0" u="none" strike="noStrike" kern="1200" cap="none" spc="0" normalizeH="0" baseline="0" noProof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bài</a:t>
              </a:r>
              <a:r>
                <a:rPr kumimoji="0" lang="en-US" sz="3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57: </a:t>
              </a:r>
              <a:r>
                <a:rPr lang="en-US" sz="36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ôn tập</a:t>
              </a:r>
              <a:endPara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1965" y="4170641"/>
              <a:ext cx="583095" cy="583095"/>
            </a:xfrm>
            <a:prstGeom prst="rect">
              <a:avLst/>
            </a:prstGeom>
          </p:spPr>
        </p:pic>
      </p:grpSp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61" y="91917"/>
            <a:ext cx="829013" cy="712805"/>
          </a:xfrm>
          <a:prstGeom prst="ellipse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270089" y="448319"/>
            <a:ext cx="24742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Dặn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dò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92361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853"/>
    </mc:Choice>
    <mc:Fallback xmlns="">
      <p:transition spd="slow" advTm="2385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06814" y="1514725"/>
            <a:ext cx="4984669" cy="248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7406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3888" b="0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Hẹn</a:t>
            </a:r>
            <a:r>
              <a:rPr kumimoji="0" lang="en-US" sz="3888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3888" b="0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gặp</a:t>
            </a:r>
            <a:r>
              <a:rPr kumimoji="0" lang="en-US" sz="3888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3888" b="0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lại</a:t>
            </a:r>
            <a:r>
              <a:rPr kumimoji="0" lang="en-US" sz="3888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3888" b="0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các</a:t>
            </a:r>
            <a:r>
              <a:rPr kumimoji="0" lang="en-US" sz="3888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con </a:t>
            </a:r>
            <a:r>
              <a:rPr kumimoji="0" lang="en-US" sz="3888" b="0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vào</a:t>
            </a:r>
            <a:r>
              <a:rPr kumimoji="0" lang="en-US" sz="3888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3888" b="0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tiết</a:t>
            </a:r>
            <a:r>
              <a:rPr kumimoji="0" lang="en-US" sz="3888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3888" b="0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học</a:t>
            </a:r>
            <a:r>
              <a:rPr kumimoji="0" lang="en-US" sz="3888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3888" b="0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ngày</a:t>
            </a:r>
            <a:r>
              <a:rPr kumimoji="0" lang="en-US" sz="3888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3888" b="0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mai</a:t>
            </a:r>
            <a:endParaRPr kumimoji="0" lang="en-US" sz="3888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  <a:p>
            <a:pPr marL="0" marR="0" lvl="0" indent="0" algn="ctr" defTabSz="7406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3888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  <a:p>
            <a:pPr marL="0" marR="0" lvl="0" indent="0" algn="ctr" defTabSz="7406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3888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8B69CBC-58C5-6845-8698-63E30021C02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0793" y="2604238"/>
            <a:ext cx="1936710" cy="1709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787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15"/>
    </mc:Choice>
    <mc:Fallback xmlns="">
      <p:transition spd="slow" advTm="9215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26300" y="1427965"/>
            <a:ext cx="39456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bươm bướm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75570" y="3031298"/>
            <a:ext cx="39342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ướp cá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060515" y="3031298"/>
            <a:ext cx="36200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nườm nượp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160723" y="1427964"/>
            <a:ext cx="39832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gươm</a:t>
            </a:r>
            <a:endParaRPr lang="en-US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82706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1" r="2982" b="69796"/>
          <a:stretch/>
        </p:blipFill>
        <p:spPr>
          <a:xfrm>
            <a:off x="0" y="838959"/>
            <a:ext cx="9144000" cy="3940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6441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41E4F2A-4EE5-4446-81F5-A84F2F9B3E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0174" y="3086605"/>
            <a:ext cx="1930018" cy="1930018"/>
          </a:xfrm>
          <a:prstGeom prst="rect">
            <a:avLst/>
          </a:prstGeom>
        </p:spPr>
      </p:pic>
      <p:sp>
        <p:nvSpPr>
          <p:cNvPr id="5" name="Thought Bubble: Cloud 15">
            <a:extLst>
              <a:ext uri="{FF2B5EF4-FFF2-40B4-BE49-F238E27FC236}">
                <a16:creationId xmlns:a16="http://schemas.microsoft.com/office/drawing/2014/main" id="{75969E3B-235C-664B-BF7E-944032EA03ED}"/>
              </a:ext>
            </a:extLst>
          </p:cNvPr>
          <p:cNvSpPr/>
          <p:nvPr/>
        </p:nvSpPr>
        <p:spPr>
          <a:xfrm>
            <a:off x="2636898" y="1724605"/>
            <a:ext cx="4264098" cy="1453533"/>
          </a:xfrm>
          <a:prstGeom prst="cloudCallout">
            <a:avLst>
              <a:gd name="adj1" fmla="val -35626"/>
              <a:gd name="adj2" fmla="val 79486"/>
            </a:avLst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20" dirty="0">
              <a:latin typeface="#9Slide03 Quicksand Bold" panose="00000800000000000000" pitchFamily="2" charset="0"/>
            </a:endParaRPr>
          </a:p>
        </p:txBody>
      </p:sp>
      <p:sp>
        <p:nvSpPr>
          <p:cNvPr id="6" name="Title 6">
            <a:extLst>
              <a:ext uri="{FF2B5EF4-FFF2-40B4-BE49-F238E27FC236}">
                <a16:creationId xmlns:a16="http://schemas.microsoft.com/office/drawing/2014/main" id="{CDE3D6F9-812A-8740-9255-3C9CA2387637}"/>
              </a:ext>
            </a:extLst>
          </p:cNvPr>
          <p:cNvSpPr txBox="1">
            <a:spLocks/>
          </p:cNvSpPr>
          <p:nvPr/>
        </p:nvSpPr>
        <p:spPr>
          <a:xfrm>
            <a:off x="2890351" y="2098198"/>
            <a:ext cx="375719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US" sz="405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05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5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endParaRPr lang="vi-VN" sz="405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E436835-4FEB-444E-BFE0-EC6C7050EB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04913" y="2451370"/>
            <a:ext cx="2085264" cy="208526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8639BFE-E170-694B-A7D5-5456746693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79" y="285751"/>
            <a:ext cx="648081" cy="648081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452555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2008427" y="1671368"/>
            <a:ext cx="2224343" cy="2224343"/>
            <a:chOff x="2204854" y="2344461"/>
            <a:chExt cx="2471492" cy="2471492"/>
          </a:xfrm>
        </p:grpSpPr>
        <p:sp>
          <p:nvSpPr>
            <p:cNvPr id="13" name="Oval 12"/>
            <p:cNvSpPr/>
            <p:nvPr/>
          </p:nvSpPr>
          <p:spPr>
            <a:xfrm>
              <a:off x="2204854" y="2344461"/>
              <a:ext cx="2471492" cy="2471492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20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9B29FAD4-58D6-3543-8AFA-5A5A92887135}"/>
                </a:ext>
              </a:extLst>
            </p:cNvPr>
            <p:cNvSpPr txBox="1"/>
            <p:nvPr/>
          </p:nvSpPr>
          <p:spPr>
            <a:xfrm>
              <a:off x="2636782" y="2852091"/>
              <a:ext cx="1688998" cy="14299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7763" b="1" dirty="0">
                  <a:solidFill>
                    <a:srgbClr val="006600"/>
                  </a:solidFill>
                  <a:latin typeface="#9Slide03 Quicksand Bold" panose="00000800000000000000" pitchFamily="2" charset="0"/>
                </a:rPr>
                <a:t>an </a:t>
              </a:r>
              <a:endParaRPr lang="en-US" sz="7763" b="1" dirty="0">
                <a:latin typeface="#9Slide03 Quicksand Bold" panose="00000800000000000000" pitchFamily="2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4900425" y="1671368"/>
            <a:ext cx="2224343" cy="2224343"/>
            <a:chOff x="4969156" y="2243273"/>
            <a:chExt cx="2471492" cy="2471492"/>
          </a:xfrm>
        </p:grpSpPr>
        <p:sp>
          <p:nvSpPr>
            <p:cNvPr id="16" name="Oval 15"/>
            <p:cNvSpPr/>
            <p:nvPr/>
          </p:nvSpPr>
          <p:spPr>
            <a:xfrm>
              <a:off x="4969156" y="2243273"/>
              <a:ext cx="2471492" cy="2471492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2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9B29FAD4-58D6-3543-8AFA-5A5A92887135}"/>
                </a:ext>
              </a:extLst>
            </p:cNvPr>
            <p:cNvSpPr txBox="1"/>
            <p:nvPr/>
          </p:nvSpPr>
          <p:spPr>
            <a:xfrm>
              <a:off x="5436550" y="2769209"/>
              <a:ext cx="1536703" cy="14299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7763" b="1" dirty="0">
                  <a:solidFill>
                    <a:srgbClr val="006600"/>
                  </a:solidFill>
                  <a:latin typeface="#9Slide03 Quicksand Bold" panose="00000800000000000000" pitchFamily="2" charset="0"/>
                </a:rPr>
                <a:t>at</a:t>
              </a:r>
              <a:endParaRPr lang="en-US" sz="7763" b="1" dirty="0">
                <a:latin typeface="#9Slide03 Quicksand Bold" panose="00000800000000000000" pitchFamily="2" charset="0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90F8F7CF-EC3F-544B-B5A3-668619CA8E01}"/>
              </a:ext>
            </a:extLst>
          </p:cNvPr>
          <p:cNvSpPr txBox="1"/>
          <p:nvPr/>
        </p:nvSpPr>
        <p:spPr>
          <a:xfrm>
            <a:off x="3519747" y="456364"/>
            <a:ext cx="213391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b="1" dirty="0" err="1">
                <a:solidFill>
                  <a:srgbClr val="FF0000"/>
                </a:solidFill>
              </a:rPr>
              <a:t>Bài</a:t>
            </a:r>
            <a:r>
              <a:rPr lang="en-US" sz="5400" b="1" dirty="0">
                <a:solidFill>
                  <a:srgbClr val="FF0000"/>
                </a:solidFill>
              </a:rPr>
              <a:t> 55:</a:t>
            </a:r>
          </a:p>
        </p:txBody>
      </p:sp>
    </p:spTree>
    <p:extLst>
      <p:ext uri="{BB962C8B-B14F-4D97-AF65-F5344CB8AC3E}">
        <p14:creationId xmlns:p14="http://schemas.microsoft.com/office/powerpoint/2010/main" val="1235722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12"/>
          <p:cNvSpPr>
            <a:spLocks noChangeShapeType="1"/>
          </p:cNvSpPr>
          <p:nvPr/>
        </p:nvSpPr>
        <p:spPr bwMode="auto">
          <a:xfrm>
            <a:off x="0" y="825500"/>
            <a:ext cx="9144000" cy="0"/>
          </a:xfrm>
          <a:prstGeom prst="line">
            <a:avLst/>
          </a:prstGeom>
          <a:noFill/>
          <a:ln w="127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6" tIns="45718" rIns="91436" bIns="45718"/>
          <a:lstStyle/>
          <a:p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0629" y="128599"/>
            <a:ext cx="29173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32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2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quen</a:t>
            </a:r>
            <a:endParaRPr lang="en-US" sz="32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473715" y="1406222"/>
            <a:ext cx="19860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7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àn</a:t>
            </a:r>
            <a:endParaRPr lang="en-US" sz="7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50" b="99500" l="500" r="100000">
                        <a14:foregroundMark x1="3375" y1="61500" x2="3375" y2="61500"/>
                        <a14:foregroundMark x1="5500" y1="69750" x2="5500" y2="69750"/>
                        <a14:foregroundMark x1="3000" y1="77250" x2="3000" y2="77250"/>
                        <a14:foregroundMark x1="4625" y1="78500" x2="4625" y2="78500"/>
                        <a14:foregroundMark x1="1750" y1="81375" x2="1750" y2="81375"/>
                        <a14:foregroundMark x1="1750" y1="68500" x2="1750" y2="68500"/>
                        <a14:foregroundMark x1="12000" y1="35000" x2="12000" y2="35000"/>
                        <a14:foregroundMark x1="7875" y1="24250" x2="7875" y2="24250"/>
                        <a14:foregroundMark x1="8750" y1="18125" x2="8750" y2="18125"/>
                        <a14:foregroundMark x1="92250" y1="21000" x2="92250" y2="21000"/>
                        <a14:backgroundMark x1="92750" y1="63625" x2="92750" y2="636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29" y="1043181"/>
            <a:ext cx="4047966" cy="404796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699183" y="2952594"/>
            <a:ext cx="19860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</a:t>
            </a:r>
            <a:endParaRPr lang="en-US" sz="7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6730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/>
      <p:bldP spid="13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12"/>
          <p:cNvSpPr>
            <a:spLocks noChangeShapeType="1"/>
          </p:cNvSpPr>
          <p:nvPr/>
        </p:nvSpPr>
        <p:spPr bwMode="auto">
          <a:xfrm>
            <a:off x="0" y="825500"/>
            <a:ext cx="9144000" cy="0"/>
          </a:xfrm>
          <a:prstGeom prst="line">
            <a:avLst/>
          </a:prstGeom>
          <a:noFill/>
          <a:ln w="127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6" tIns="45718" rIns="91436" bIns="45718"/>
          <a:lstStyle/>
          <a:p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0629" y="128599"/>
            <a:ext cx="29173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32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2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quen</a:t>
            </a:r>
            <a:endParaRPr lang="en-US" sz="32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474266" y="1271671"/>
            <a:ext cx="42034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60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6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át</a:t>
            </a:r>
            <a:endParaRPr lang="en-US" sz="6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394" l="403" r="100000">
                        <a14:foregroundMark x1="1008" y1="63030" x2="1008" y2="63030"/>
                        <a14:foregroundMark x1="6855" y1="80303" x2="6855" y2="80303"/>
                        <a14:foregroundMark x1="403" y1="64545" x2="3427" y2="67576"/>
                        <a14:foregroundMark x1="3427" y1="67273" x2="98790" y2="84242"/>
                        <a14:foregroundMark x1="1613" y1="90000" x2="99798" y2="93939"/>
                        <a14:foregroundMark x1="30444" y1="58182" x2="77823" y2="64242"/>
                        <a14:foregroundMark x1="1210" y1="95152" x2="40121" y2="9697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29" y="1271670"/>
            <a:ext cx="4556223" cy="3342859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348613" y="2570053"/>
            <a:ext cx="42034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6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át</a:t>
            </a:r>
            <a:endParaRPr lang="en-US" sz="6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348613" y="4031886"/>
            <a:ext cx="42034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endParaRPr lang="en-US" sz="6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0437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/>
      <p:bldP spid="15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6661" y="2422838"/>
            <a:ext cx="198603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6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àn</a:t>
            </a:r>
            <a:endParaRPr lang="en-US" sz="6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33717" y="3568574"/>
            <a:ext cx="198603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255643" y="1314842"/>
            <a:ext cx="420347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6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6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át</a:t>
            </a:r>
            <a:endParaRPr lang="en-US" sz="6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940526" y="2607504"/>
            <a:ext cx="420347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6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át</a:t>
            </a:r>
            <a:endParaRPr lang="en-US" sz="6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98092" y="3715500"/>
            <a:ext cx="420347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endParaRPr lang="en-US" sz="6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2087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3|1|8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2735</TotalTime>
  <Words>217</Words>
  <Application>Microsoft Macintosh PowerPoint</Application>
  <PresentationFormat>On-screen Show (16:10)</PresentationFormat>
  <Paragraphs>71</Paragraphs>
  <Slides>25</Slides>
  <Notes>1</Notes>
  <HiddenSlides>0</HiddenSlides>
  <MMClips>2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25</vt:i4>
      </vt:variant>
    </vt:vector>
  </HeadingPairs>
  <TitlesOfParts>
    <vt:vector size="34" baseType="lpstr">
      <vt:lpstr>Arial</vt:lpstr>
      <vt:lpstr>宋体</vt:lpstr>
      <vt:lpstr>Times New Roman</vt:lpstr>
      <vt:lpstr>#9Slide03 Quicksand Bold</vt:lpstr>
      <vt:lpstr>Cambria Math</vt:lpstr>
      <vt:lpstr>VNI-Avo</vt:lpstr>
      <vt:lpstr>Calibri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 晓芳</dc:creator>
  <cp:lastModifiedBy>Microsoft Office User</cp:lastModifiedBy>
  <cp:revision>320</cp:revision>
  <dcterms:created xsi:type="dcterms:W3CDTF">2020-02-10T09:35:50Z</dcterms:created>
  <dcterms:modified xsi:type="dcterms:W3CDTF">2021-12-20T06:51:51Z</dcterms:modified>
</cp:coreProperties>
</file>