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5" r:id="rId3"/>
  </p:sldMasterIdLst>
  <p:notesMasterIdLst>
    <p:notesMasterId r:id="rId24"/>
  </p:notesMasterIdLst>
  <p:sldIdLst>
    <p:sldId id="387" r:id="rId4"/>
    <p:sldId id="256" r:id="rId5"/>
    <p:sldId id="359" r:id="rId6"/>
    <p:sldId id="360" r:id="rId7"/>
    <p:sldId id="367" r:id="rId8"/>
    <p:sldId id="369" r:id="rId9"/>
    <p:sldId id="351" r:id="rId10"/>
    <p:sldId id="377" r:id="rId11"/>
    <p:sldId id="371" r:id="rId12"/>
    <p:sldId id="379" r:id="rId13"/>
    <p:sldId id="385" r:id="rId14"/>
    <p:sldId id="372" r:id="rId15"/>
    <p:sldId id="381" r:id="rId16"/>
    <p:sldId id="382" r:id="rId17"/>
    <p:sldId id="383" r:id="rId18"/>
    <p:sldId id="384" r:id="rId19"/>
    <p:sldId id="365" r:id="rId20"/>
    <p:sldId id="386" r:id="rId21"/>
    <p:sldId id="375" r:id="rId22"/>
    <p:sldId id="376" r:id="rId2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SimSun" panose="02010600030101010101" pitchFamily="2" charset="-122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FFCC"/>
    <a:srgbClr val="FFFFCC"/>
    <a:srgbClr val="006600"/>
    <a:srgbClr val="006699"/>
    <a:srgbClr val="0066CC"/>
    <a:srgbClr val="CC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3" d="100"/>
          <a:sy n="83" d="100"/>
        </p:scale>
        <p:origin x="1194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6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434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107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81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29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8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6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16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60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85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090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810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19D8D7-9CBD-4432-AC27-9DA8D76DEB5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49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62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BB804-C38A-4C98-B240-C7C5A7200CC0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1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1377554" y="1828800"/>
            <a:ext cx="6743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14500" y="345282"/>
            <a:ext cx="5829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47536" y="2388988"/>
            <a:ext cx="5163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58: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2914650" y="3886200"/>
            <a:ext cx="4629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giảng dạy: Trần Yến Nhi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31" t="3951" r="9807" b="2511"/>
          <a:stretch/>
        </p:blipFill>
        <p:spPr>
          <a:xfrm rot="16200000">
            <a:off x="1559536" y="-1384172"/>
            <a:ext cx="5786932" cy="8555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82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41" t="291" r="9978" b="2591"/>
          <a:stretch/>
        </p:blipFill>
        <p:spPr>
          <a:xfrm rot="16034252">
            <a:off x="1832397" y="-1544299"/>
            <a:ext cx="5642044" cy="8730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26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118183"/>
            <a:ext cx="7628351" cy="538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5934" y="1189973"/>
            <a:ext cx="398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58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4" y="0"/>
            <a:ext cx="8187552" cy="5715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943616" y="2079321"/>
            <a:ext cx="989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82449" y="2457189"/>
            <a:ext cx="989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85573" y="2079321"/>
            <a:ext cx="989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580351" y="2843408"/>
            <a:ext cx="768263" cy="4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49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4" y="0"/>
            <a:ext cx="8187552" cy="5715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EF0D17-2BFC-CA4C-9047-02AB34FD3950}"/>
              </a:ext>
            </a:extLst>
          </p:cNvPr>
          <p:cNvSpPr/>
          <p:nvPr/>
        </p:nvSpPr>
        <p:spPr>
          <a:xfrm>
            <a:off x="1200886" y="780052"/>
            <a:ext cx="352341" cy="290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6BB85A-FBEE-6541-B017-05CF7D13C857}"/>
              </a:ext>
            </a:extLst>
          </p:cNvPr>
          <p:cNvSpPr/>
          <p:nvPr/>
        </p:nvSpPr>
        <p:spPr>
          <a:xfrm>
            <a:off x="4518669" y="78005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AC2B9F-937D-BE49-8F03-492A4C457AFB}"/>
              </a:ext>
            </a:extLst>
          </p:cNvPr>
          <p:cNvSpPr/>
          <p:nvPr/>
        </p:nvSpPr>
        <p:spPr>
          <a:xfrm>
            <a:off x="1127274" y="172802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BFEBE2-8110-2445-A0E7-7294A9F4C312}"/>
              </a:ext>
            </a:extLst>
          </p:cNvPr>
          <p:cNvSpPr/>
          <p:nvPr/>
        </p:nvSpPr>
        <p:spPr>
          <a:xfrm>
            <a:off x="5063909" y="1587752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373C15-F39E-FB47-B94B-6CC13E6B9C2B}"/>
              </a:ext>
            </a:extLst>
          </p:cNvPr>
          <p:cNvSpPr/>
          <p:nvPr/>
        </p:nvSpPr>
        <p:spPr>
          <a:xfrm>
            <a:off x="1913367" y="2034059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A59E83-E934-644D-B686-E30B722EAAB3}"/>
              </a:ext>
            </a:extLst>
          </p:cNvPr>
          <p:cNvSpPr/>
          <p:nvPr/>
        </p:nvSpPr>
        <p:spPr>
          <a:xfrm>
            <a:off x="4853206" y="1998497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9AA037-81DF-EB49-BEA8-227211832856}"/>
              </a:ext>
            </a:extLst>
          </p:cNvPr>
          <p:cNvSpPr/>
          <p:nvPr/>
        </p:nvSpPr>
        <p:spPr>
          <a:xfrm>
            <a:off x="2607649" y="2431615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67BD05-C2B4-D240-8061-E2C765EAD94D}"/>
              </a:ext>
            </a:extLst>
          </p:cNvPr>
          <p:cNvSpPr/>
          <p:nvPr/>
        </p:nvSpPr>
        <p:spPr>
          <a:xfrm>
            <a:off x="844418" y="2857500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9C22A3-7BDB-B54A-97A2-26A991065809}"/>
              </a:ext>
            </a:extLst>
          </p:cNvPr>
          <p:cNvSpPr/>
          <p:nvPr/>
        </p:nvSpPr>
        <p:spPr>
          <a:xfrm>
            <a:off x="2257309" y="2857500"/>
            <a:ext cx="343942" cy="190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951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7" y="0"/>
            <a:ext cx="8882933" cy="62003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EF0D17-2BFC-CA4C-9047-02AB34FD3950}"/>
              </a:ext>
            </a:extLst>
          </p:cNvPr>
          <p:cNvSpPr/>
          <p:nvPr/>
        </p:nvSpPr>
        <p:spPr>
          <a:xfrm>
            <a:off x="1163308" y="755000"/>
            <a:ext cx="352341" cy="290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EF0D17-2BFC-CA4C-9047-02AB34FD3950}"/>
              </a:ext>
            </a:extLst>
          </p:cNvPr>
          <p:cNvSpPr/>
          <p:nvPr/>
        </p:nvSpPr>
        <p:spPr>
          <a:xfrm>
            <a:off x="1012683" y="1813428"/>
            <a:ext cx="352341" cy="290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/>
              <a:t>2</a:t>
            </a:r>
            <a:endParaRPr lang="en-US" sz="18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EF0D17-2BFC-CA4C-9047-02AB34FD3950}"/>
              </a:ext>
            </a:extLst>
          </p:cNvPr>
          <p:cNvSpPr/>
          <p:nvPr/>
        </p:nvSpPr>
        <p:spPr>
          <a:xfrm>
            <a:off x="5065659" y="2166961"/>
            <a:ext cx="352654" cy="2128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mtClean="0"/>
              <a:t>3</a:t>
            </a:r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82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r="5753" b="5127"/>
          <a:stretch/>
        </p:blipFill>
        <p:spPr>
          <a:xfrm>
            <a:off x="-1" y="174824"/>
            <a:ext cx="9204089" cy="4109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10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2" y="687508"/>
            <a:ext cx="9144000" cy="0"/>
          </a:xfrm>
          <a:prstGeom prst="line">
            <a:avLst/>
          </a:prstGeom>
          <a:noFill/>
          <a:ln w="28575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8428" y="269571"/>
            <a:ext cx="590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52988"/>
              </p:ext>
            </p:extLst>
          </p:nvPr>
        </p:nvGraphicFramePr>
        <p:xfrm>
          <a:off x="537030" y="898072"/>
          <a:ext cx="8229600" cy="326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4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4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157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574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574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574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233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0503" y="943428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0487" y="943428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6057" y="1652357"/>
            <a:ext cx="420914" cy="341437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0517" y="1579787"/>
            <a:ext cx="66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2499" y="2197351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7985" y="2814057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1370" y="3713738"/>
            <a:ext cx="246742" cy="19060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61398" y="1595990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9155" y="2176890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46830" y="2363658"/>
            <a:ext cx="246742" cy="19060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97834" y="2363658"/>
            <a:ext cx="246742" cy="19060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1329" y="2797827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51782" y="3481714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7785" y="1559901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2659" y="2189237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6378" y="2831390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44560" y="2964135"/>
            <a:ext cx="246742" cy="19060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95564" y="2964135"/>
            <a:ext cx="246742" cy="19060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01655" y="3518402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96857" y="3706480"/>
            <a:ext cx="246742" cy="190605"/>
          </a:xfrm>
          <a:prstGeom prst="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7575" y="3482466"/>
            <a:ext cx="1146628" cy="50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19205" y="2185459"/>
            <a:ext cx="1803999" cy="50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95716" y="2812589"/>
            <a:ext cx="1476375" cy="50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04362" y="3526970"/>
            <a:ext cx="901454" cy="506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06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13" t="13334" r="15920" b="8754"/>
          <a:stretch/>
        </p:blipFill>
        <p:spPr>
          <a:xfrm>
            <a:off x="125260" y="15657"/>
            <a:ext cx="8843376" cy="5699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26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6"/>
            <a:ext cx="7008778" cy="1261884"/>
            <a:chOff x="1325218" y="1804174"/>
            <a:chExt cx="9330717" cy="1322290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58: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– ăt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29"/>
            <a:ext cx="6538848" cy="799605"/>
            <a:chOff x="1311965" y="4170641"/>
            <a:chExt cx="7765773" cy="735858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5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55443" rtl="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36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Chuẩn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59: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ân - ât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6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30514" y="478973"/>
            <a:ext cx="7082971" cy="158205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58</a:t>
            </a:r>
          </a:p>
          <a:p>
            <a:pPr algn="ctr"/>
            <a:r>
              <a:rPr lang="en-US" sz="8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8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2" y="2292576"/>
            <a:ext cx="3076575" cy="258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53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-87682" y="7133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9367" y="1239157"/>
            <a:ext cx="327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8" y="1148849"/>
            <a:ext cx="3076575" cy="2581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35022" y="2792842"/>
            <a:ext cx="327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72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305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6020" y="1179734"/>
            <a:ext cx="420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1" y="1138122"/>
            <a:ext cx="3352800" cy="2114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64743" y="2942497"/>
            <a:ext cx="420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043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01" y="926006"/>
            <a:ext cx="327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756" y="2479691"/>
            <a:ext cx="327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6333" y="926006"/>
            <a:ext cx="420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5056" y="2688769"/>
            <a:ext cx="420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3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2857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954" y="2053952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03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0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7230" y="2053952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03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0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954" y="2055540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03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0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2053" y="2047845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035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035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13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98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945" y="2500190"/>
            <a:ext cx="186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2" y="724392"/>
            <a:ext cx="2244342" cy="177311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4" y="701309"/>
            <a:ext cx="2352675" cy="181927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5" y="763448"/>
            <a:ext cx="2284277" cy="175713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8" y="3216141"/>
            <a:ext cx="2293746" cy="1762268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3" y="3216141"/>
            <a:ext cx="2352676" cy="182012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47" y="3201867"/>
            <a:ext cx="2295135" cy="183832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906104" y="249750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8839" y="2542272"/>
            <a:ext cx="137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5585" y="4981126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02530" y="5068669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5503" y="505415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2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227556" y="126693"/>
            <a:ext cx="4009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0" y="95769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388305" y="1562101"/>
            <a:ext cx="2431095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388305" y="2787571"/>
            <a:ext cx="2442246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484161" y="399422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6096000" y="156210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6096000" y="278757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6096000" y="401768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410559" y="1737542"/>
            <a:ext cx="453737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413706" y="2968668"/>
            <a:ext cx="363255" cy="3015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604024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6172200" y="175038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6172200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6172200" y="2948448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3713356" y="1870384"/>
            <a:ext cx="1600200" cy="956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3716029" y="3481566"/>
            <a:ext cx="1600200" cy="956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>
            <a:endCxn id="21" idx="6"/>
          </p:cNvCxnSpPr>
          <p:nvPr/>
        </p:nvCxnSpPr>
        <p:spPr>
          <a:xfrm flipH="1">
            <a:off x="5313556" y="2072149"/>
            <a:ext cx="2338529" cy="276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313556" y="2526632"/>
            <a:ext cx="1736950" cy="421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1" idx="2"/>
          </p:cNvCxnSpPr>
          <p:nvPr/>
        </p:nvCxnSpPr>
        <p:spPr>
          <a:xfrm flipH="1">
            <a:off x="2093495" y="2348725"/>
            <a:ext cx="1619861" cy="18298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23752" y="2809641"/>
            <a:ext cx="2527543" cy="13689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73968" y="2100371"/>
            <a:ext cx="1922439" cy="1381195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22" idx="1"/>
          </p:cNvCxnSpPr>
          <p:nvPr/>
        </p:nvCxnSpPr>
        <p:spPr>
          <a:xfrm>
            <a:off x="1419726" y="3270208"/>
            <a:ext cx="2530647" cy="35146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313556" y="3270208"/>
            <a:ext cx="2567128" cy="555834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56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12465" b="5571"/>
          <a:stretch/>
        </p:blipFill>
        <p:spPr>
          <a:xfrm>
            <a:off x="150311" y="469616"/>
            <a:ext cx="8674705" cy="2048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2366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07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2534</TotalTime>
  <Words>217</Words>
  <Application>Microsoft Office PowerPoint</Application>
  <PresentationFormat>On-screen Show (16:10)</PresentationFormat>
  <Paragraphs>86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Tahoma</vt:lpstr>
      <vt:lpstr>Times New Roman</vt:lpstr>
      <vt:lpstr>Arial</vt:lpstr>
      <vt:lpstr>SimSun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324</cp:revision>
  <dcterms:created xsi:type="dcterms:W3CDTF">2020-02-10T09:35:50Z</dcterms:created>
  <dcterms:modified xsi:type="dcterms:W3CDTF">2021-12-15T03:55:38Z</dcterms:modified>
</cp:coreProperties>
</file>