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1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0" d="100"/>
          <a:sy n="60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-308034" y="3679456"/>
            <a:ext cx="5482545" cy="2704571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3" y="724338"/>
            <a:ext cx="5447119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5176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4004457" y="402133"/>
            <a:ext cx="82927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iCiel Bambola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iCiel Bambola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278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Bambola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 Lan Phương (420000408)</cp:lastModifiedBy>
  <cp:revision>130</cp:revision>
  <dcterms:created xsi:type="dcterms:W3CDTF">2021-06-15T15:52:51Z</dcterms:created>
  <dcterms:modified xsi:type="dcterms:W3CDTF">2021-12-06T03:01:56Z</dcterms:modified>
</cp:coreProperties>
</file>