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6" r:id="rId2"/>
    <p:sldId id="279" r:id="rId3"/>
    <p:sldId id="277" r:id="rId4"/>
    <p:sldId id="278" r:id="rId5"/>
    <p:sldId id="280" r:id="rId6"/>
    <p:sldId id="271" r:id="rId7"/>
    <p:sldId id="284" r:id="rId8"/>
    <p:sldId id="273" r:id="rId9"/>
    <p:sldId id="281" r:id="rId10"/>
    <p:sldId id="272" r:id="rId11"/>
    <p:sldId id="282" r:id="rId12"/>
    <p:sldId id="283" r:id="rId13"/>
  </p:sldIdLst>
  <p:sldSz cx="16276638" cy="9144000"/>
  <p:notesSz cx="6858000" cy="9144000"/>
  <p:defaultTextStyle>
    <a:defPPr>
      <a:defRPr lang="en-US"/>
    </a:defPPr>
    <a:lvl1pPr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725488" indent="-26828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450975" indent="-536575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178050" indent="-806450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903538" indent="-107473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D60093"/>
    <a:srgbClr val="F6882E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384" y="202"/>
      </p:cViewPr>
      <p:guideLst>
        <p:guide orient="horz" pos="2880"/>
        <p:guide pos="5127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C465C5-B48A-0C83-E0BD-00BAAC7491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E011C-94A1-C4CD-12F0-90104F43E0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D79919-79D8-4E04-B195-4B1D8914B982}" type="datetimeFigureOut">
              <a:rPr lang="en-US"/>
              <a:pPr>
                <a:defRPr/>
              </a:pPr>
              <a:t>10/2/2022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A8BEB95-821E-FB26-C984-9B222FF52F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CFFB816-BE87-8A6C-12D9-8ACF26A94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582C6-81BC-F357-8984-E44B6F0F14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546BA-BECF-B455-964E-78329ACFE5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69348D5-7672-4341-B950-8B500A84DF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8D6333FD-36C2-DC60-E7A8-0C451F393E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630CCA6A-DEBE-3E26-C5FC-B71B074385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88F6EA2E-B863-EC0F-647D-2DF8EE416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9BB9EDB-9F9D-4420-A7E4-D631716DB5AE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23DB92D-6AE4-B2AB-47DA-30D036AE6D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EFEA5BF8-19B1-934E-926C-F384AC428F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3B3545E-F424-5CC0-2AE5-25A9C5B649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A96C25-8367-49BF-A433-76D5B8B2CDC5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8F8325F0-DCAE-CF56-D591-D2499ED231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214076BF-06FC-A9B5-23FC-3B6FF58634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122481B-E85A-BC73-C90F-FD2448144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D134E1-A78F-4379-A863-D03251444C65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5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9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59374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7D9383A-FF43-B625-D80A-7F1753C249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8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F4EEC9B-C82C-1720-BC04-5A197B2A2F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3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3C4D9AB-F1C6-AD1B-6E4C-CA9D5FB706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638" y="1"/>
            <a:ext cx="2699100" cy="2677044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8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20281" y="2249135"/>
            <a:ext cx="1042935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519" y="3429000"/>
            <a:ext cx="1042935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6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8800" b="1" i="0" u="none" strike="noStrike" kern="1200" cap="none" spc="0" normalizeH="0" baseline="0" noProof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2)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CFA3528-4858-1F64-CA5A-247E2C39B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414" y="4190309"/>
            <a:ext cx="5839640" cy="4953691"/>
          </a:xfrm>
          <a:prstGeom prst="rect">
            <a:avLst/>
          </a:prstGeom>
        </p:spPr>
      </p:pic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49580F6-3F3F-CA35-DFC9-054B68B32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59" y="-153091"/>
            <a:ext cx="11577460" cy="70866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9F35E0C-D4F8-D4BB-0834-BC823B213184}"/>
              </a:ext>
            </a:extLst>
          </p:cNvPr>
          <p:cNvSpPr txBox="1"/>
          <p:nvPr/>
        </p:nvSpPr>
        <p:spPr>
          <a:xfrm>
            <a:off x="6749069" y="1980509"/>
            <a:ext cx="76096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Kể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huống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tế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chia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bảng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6.</a:t>
            </a:r>
            <a:endParaRPr lang="en-US" sz="6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1404CBE-47C4-28C4-B48A-024E6412B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B7FF72FA-48EF-298F-8E7E-F0EDD6464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19" y="28956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06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C56A8E7-393F-3D61-423E-F535F6671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19" y="2971800"/>
            <a:ext cx="7071029" cy="5248275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33955B6A-4560-C5A5-DC32-1F730021A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69" y="1405953"/>
            <a:ext cx="9601200" cy="31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3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B4F215AA-2534-4307-F26F-7EA2BF6EA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1DACFB9-5918-B89A-B55B-60E197B42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970731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2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1A6C1807-AC6F-6927-E0AB-518920CA8F10}"/>
              </a:ext>
            </a:extLst>
          </p:cNvPr>
          <p:cNvGrpSpPr/>
          <p:nvPr/>
        </p:nvGrpSpPr>
        <p:grpSpPr>
          <a:xfrm>
            <a:off x="8862265" y="789552"/>
            <a:ext cx="6600010" cy="6571120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A281AD54-062B-206A-D131-45506AB07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AFCECE25-6748-A46A-464D-E267034FD914}"/>
                </a:ext>
              </a:extLst>
            </p:cNvPr>
            <p:cNvSpPr txBox="1"/>
            <p:nvPr/>
          </p:nvSpPr>
          <p:spPr>
            <a:xfrm rot="14897297">
              <a:off x="10680241" y="1113828"/>
              <a:ext cx="12358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34965816-65E4-8C29-58A5-CE16E4E1B99E}"/>
                </a:ext>
              </a:extLst>
            </p:cNvPr>
            <p:cNvSpPr txBox="1"/>
            <p:nvPr/>
          </p:nvSpPr>
          <p:spPr>
            <a:xfrm rot="17848469">
              <a:off x="12232558" y="1211439"/>
              <a:ext cx="12130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77C225A6-D502-6896-5431-AC1E993E1392}"/>
                </a:ext>
              </a:extLst>
            </p:cNvPr>
            <p:cNvSpPr txBox="1"/>
            <p:nvPr/>
          </p:nvSpPr>
          <p:spPr>
            <a:xfrm rot="19280387">
              <a:off x="13516428" y="2046439"/>
              <a:ext cx="11631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9608A116-A339-A574-6A11-8D57AFD2E17D}"/>
                </a:ext>
              </a:extLst>
            </p:cNvPr>
            <p:cNvSpPr txBox="1"/>
            <p:nvPr/>
          </p:nvSpPr>
          <p:spPr>
            <a:xfrm>
              <a:off x="13947464" y="3556510"/>
              <a:ext cx="12649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29AAD911-F104-8706-F414-F913EDE99D4C}"/>
                </a:ext>
              </a:extLst>
            </p:cNvPr>
            <p:cNvSpPr txBox="1"/>
            <p:nvPr/>
          </p:nvSpPr>
          <p:spPr>
            <a:xfrm rot="2334982">
              <a:off x="13354417" y="5052271"/>
              <a:ext cx="12937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A322E645-ABCF-363C-33DF-EB6EA9F0B7DF}"/>
                </a:ext>
              </a:extLst>
            </p:cNvPr>
            <p:cNvSpPr txBox="1"/>
            <p:nvPr/>
          </p:nvSpPr>
          <p:spPr>
            <a:xfrm rot="4541019">
              <a:off x="12173113" y="5896254"/>
              <a:ext cx="12246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0171372C-721F-1CF3-018D-5E19E74D9EC9}"/>
                </a:ext>
              </a:extLst>
            </p:cNvPr>
            <p:cNvSpPr txBox="1"/>
            <p:nvPr/>
          </p:nvSpPr>
          <p:spPr>
            <a:xfrm rot="6554113">
              <a:off x="10728876" y="5863277"/>
              <a:ext cx="12527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CB98885A-311F-8E65-926C-37F36D78F7F3}"/>
                </a:ext>
              </a:extLst>
            </p:cNvPr>
            <p:cNvSpPr txBox="1"/>
            <p:nvPr/>
          </p:nvSpPr>
          <p:spPr>
            <a:xfrm rot="8764984">
              <a:off x="9356277" y="4997284"/>
              <a:ext cx="13394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A76BE53A-72BC-CD82-6276-C1BB45E5CFC9}"/>
                </a:ext>
              </a:extLst>
            </p:cNvPr>
            <p:cNvSpPr txBox="1"/>
            <p:nvPr/>
          </p:nvSpPr>
          <p:spPr>
            <a:xfrm rot="11008513">
              <a:off x="8952583" y="3415217"/>
              <a:ext cx="12420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34CDBC4A-C458-23B1-495A-0245FA6BAD4B}"/>
                </a:ext>
              </a:extLst>
            </p:cNvPr>
            <p:cNvSpPr txBox="1"/>
            <p:nvPr/>
          </p:nvSpPr>
          <p:spPr>
            <a:xfrm rot="12922515">
              <a:off x="9390560" y="2083152"/>
              <a:ext cx="13294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B899055C-3245-5969-EF95-AD1C17CA43E8}"/>
              </a:ext>
            </a:extLst>
          </p:cNvPr>
          <p:cNvGrpSpPr/>
          <p:nvPr/>
        </p:nvGrpSpPr>
        <p:grpSpPr>
          <a:xfrm>
            <a:off x="11778889" y="3691731"/>
            <a:ext cx="2882503" cy="766763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8961EF3C-9075-1B73-3AC6-32468039E83E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9A312E84-5F07-97E6-4DEE-1C309AFE4F7A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107B9C0B-3768-E4CC-B69E-1D329C738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519" y="3556449"/>
            <a:ext cx="5318346" cy="5616734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5CD5273E-F226-C319-5245-05784B483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56" y="126524"/>
            <a:ext cx="6600009" cy="4400005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FBDE19E1-F82D-8DF2-06A0-877543830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152" y="1265730"/>
            <a:ext cx="4182218" cy="2121592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9BF6F26-B94F-A301-1390-6B4008D62BF6}"/>
              </a:ext>
            </a:extLst>
          </p:cNvPr>
          <p:cNvSpPr/>
          <p:nvPr/>
        </p:nvSpPr>
        <p:spPr>
          <a:xfrm>
            <a:off x="13582605" y="7446678"/>
            <a:ext cx="2622985" cy="878621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26FA5C0A-289C-F471-14F4-388C175CB88F}"/>
              </a:ext>
            </a:extLst>
          </p:cNvPr>
          <p:cNvSpPr txBox="1"/>
          <p:nvPr/>
        </p:nvSpPr>
        <p:spPr>
          <a:xfrm>
            <a:off x="5681526" y="4872215"/>
            <a:ext cx="28530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 phép chia 6 có kết quả bằng</a:t>
            </a:r>
          </a:p>
        </p:txBody>
      </p:sp>
    </p:spTree>
    <p:extLst>
      <p:ext uri="{BB962C8B-B14F-4D97-AF65-F5344CB8AC3E}">
        <p14:creationId xmlns:p14="http://schemas.microsoft.com/office/powerpoint/2010/main" val="218707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8B376C2-6C3C-4558-E7C2-E92FBD7DE094}"/>
              </a:ext>
            </a:extLst>
          </p:cNvPr>
          <p:cNvSpPr txBox="1"/>
          <p:nvPr/>
        </p:nvSpPr>
        <p:spPr>
          <a:xfrm>
            <a:off x="3456069" y="449759"/>
            <a:ext cx="120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Thứ … ngày … tháng … năm 20 …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63B5985-F875-14D1-B64A-B99502C08FF1}"/>
              </a:ext>
            </a:extLst>
          </p:cNvPr>
          <p:cNvSpPr txBox="1"/>
          <p:nvPr/>
        </p:nvSpPr>
        <p:spPr>
          <a:xfrm>
            <a:off x="6977484" y="1350525"/>
            <a:ext cx="120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Toán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C2FE160-6BE6-F7D2-D755-4E5449ED471D}"/>
              </a:ext>
            </a:extLst>
          </p:cNvPr>
          <p:cNvSpPr txBox="1"/>
          <p:nvPr/>
        </p:nvSpPr>
        <p:spPr>
          <a:xfrm>
            <a:off x="5242719" y="2287149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Bảng chia 6 (tiết 2)</a:t>
            </a:r>
          </a:p>
        </p:txBody>
      </p:sp>
    </p:spTree>
    <p:extLst>
      <p:ext uri="{BB962C8B-B14F-4D97-AF65-F5344CB8AC3E}">
        <p14:creationId xmlns:p14="http://schemas.microsoft.com/office/powerpoint/2010/main" val="308540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BC17E0-39C8-9587-4F97-7822FD355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FA0A410F-C699-7E86-1A4D-28288505D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1968404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3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692CD50F-7EDA-24FD-5475-E590AEF52B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13813" r="3234" b="50999"/>
          <a:stretch/>
        </p:blipFill>
        <p:spPr>
          <a:xfrm>
            <a:off x="127251" y="1371600"/>
            <a:ext cx="15969735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E04389-079B-6A49-1E2D-9DEF3CB60AE1}"/>
              </a:ext>
            </a:extLst>
          </p:cNvPr>
          <p:cNvSpPr/>
          <p:nvPr/>
        </p:nvSpPr>
        <p:spPr>
          <a:xfrm>
            <a:off x="13843159" y="1501140"/>
            <a:ext cx="835777" cy="838200"/>
          </a:xfrm>
          <a:prstGeom prst="roundRect">
            <a:avLst>
              <a:gd name="adj" fmla="val 10103"/>
            </a:avLst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1455BDB-7CB3-5647-241F-61F6E69A9354}"/>
              </a:ext>
            </a:extLst>
          </p:cNvPr>
          <p:cNvSpPr/>
          <p:nvPr/>
        </p:nvSpPr>
        <p:spPr>
          <a:xfrm>
            <a:off x="6284119" y="2306320"/>
            <a:ext cx="838200" cy="835778"/>
          </a:xfrm>
          <a:prstGeom prst="roundRect">
            <a:avLst>
              <a:gd name="adj" fmla="val 11197"/>
            </a:avLst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A28F3F6-0DB0-8453-4212-1DDE9DAFC77F}"/>
              </a:ext>
            </a:extLst>
          </p:cNvPr>
          <p:cNvSpPr/>
          <p:nvPr/>
        </p:nvSpPr>
        <p:spPr>
          <a:xfrm>
            <a:off x="7574439" y="2306320"/>
            <a:ext cx="835776" cy="835778"/>
          </a:xfrm>
          <a:prstGeom prst="roundRect">
            <a:avLst>
              <a:gd name="adj" fmla="val 11197"/>
            </a:avLst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1941F0-7EAB-E543-6BE8-B8B47A0B89CC}"/>
              </a:ext>
            </a:extLst>
          </p:cNvPr>
          <p:cNvSpPr/>
          <p:nvPr/>
        </p:nvSpPr>
        <p:spPr>
          <a:xfrm>
            <a:off x="9012079" y="2306320"/>
            <a:ext cx="838200" cy="835778"/>
          </a:xfrm>
          <a:prstGeom prst="roundRect">
            <a:avLst>
              <a:gd name="adj" fmla="val 12108"/>
            </a:avLst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2C955484-57E9-1568-C5D8-BD916C9571EE}"/>
              </a:ext>
            </a:extLst>
          </p:cNvPr>
          <p:cNvGrpSpPr/>
          <p:nvPr/>
        </p:nvGrpSpPr>
        <p:grpSpPr>
          <a:xfrm>
            <a:off x="424702" y="327581"/>
            <a:ext cx="838199" cy="838199"/>
            <a:chOff x="7681119" y="396339"/>
            <a:chExt cx="1203861" cy="1203861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73367DB2-7311-8ED6-88EB-6B00046A7320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id="{A8A655AA-DCE5-5FB5-5B38-73033A2B2563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/>
                <a:t>3</a:t>
              </a:r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id="{42575822-EE70-1E13-1498-F0B7B90DD6D5}"/>
              </a:ext>
            </a:extLst>
          </p:cNvPr>
          <p:cNvSpPr txBox="1"/>
          <p:nvPr/>
        </p:nvSpPr>
        <p:spPr>
          <a:xfrm>
            <a:off x="1282745" y="396339"/>
            <a:ext cx="1597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B338C652-AA9D-9B4C-0A0F-9E22D5DE015A}"/>
              </a:ext>
            </a:extLst>
          </p:cNvPr>
          <p:cNvGrpSpPr/>
          <p:nvPr/>
        </p:nvGrpSpPr>
        <p:grpSpPr>
          <a:xfrm>
            <a:off x="424702" y="327581"/>
            <a:ext cx="838199" cy="838199"/>
            <a:chOff x="7681119" y="396339"/>
            <a:chExt cx="1203861" cy="1203861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661F7021-5A05-0C6F-62AB-E9C2BE100F0E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F0412A13-9E20-DC82-4EEC-43ADD19B9CAD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/>
                <a:t>3</a:t>
              </a:r>
            </a:p>
          </p:txBody>
        </p:sp>
      </p:grpSp>
      <p:sp>
        <p:nvSpPr>
          <p:cNvPr id="5" name="TextBox 10">
            <a:extLst>
              <a:ext uri="{FF2B5EF4-FFF2-40B4-BE49-F238E27FC236}">
                <a16:creationId xmlns:a16="http://schemas.microsoft.com/office/drawing/2014/main" id="{E9AD887C-DE8E-2858-C166-0F252223DCF4}"/>
              </a:ext>
            </a:extLst>
          </p:cNvPr>
          <p:cNvSpPr txBox="1"/>
          <p:nvPr/>
        </p:nvSpPr>
        <p:spPr>
          <a:xfrm>
            <a:off x="1282745" y="396339"/>
            <a:ext cx="1597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288FB724-DC5C-2600-8A31-1E6EDDD4E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52500" r="3432"/>
          <a:stretch/>
        </p:blipFill>
        <p:spPr>
          <a:xfrm>
            <a:off x="5601" y="1241797"/>
            <a:ext cx="16305861" cy="6454403"/>
          </a:xfrm>
          <a:prstGeom prst="rect">
            <a:avLst/>
          </a:prstGeom>
        </p:spPr>
      </p:pic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6575D345-64FF-DAF7-8857-B3DFF6F233BF}"/>
              </a:ext>
            </a:extLst>
          </p:cNvPr>
          <p:cNvSpPr/>
          <p:nvPr/>
        </p:nvSpPr>
        <p:spPr>
          <a:xfrm>
            <a:off x="3322479" y="6139180"/>
            <a:ext cx="835777" cy="838200"/>
          </a:xfrm>
          <a:prstGeom prst="roundRect">
            <a:avLst>
              <a:gd name="adj" fmla="val 10103"/>
            </a:avLst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4DB10F1E-282E-F4C7-0A3A-CD038C36D190}"/>
              </a:ext>
            </a:extLst>
          </p:cNvPr>
          <p:cNvSpPr/>
          <p:nvPr/>
        </p:nvSpPr>
        <p:spPr>
          <a:xfrm>
            <a:off x="9455079" y="6123940"/>
            <a:ext cx="838200" cy="835778"/>
          </a:xfrm>
          <a:prstGeom prst="roundRect">
            <a:avLst>
              <a:gd name="adj" fmla="val 11197"/>
            </a:avLst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18</a:t>
            </a:r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1C114DB5-B62E-1979-DFB8-246EA6472F61}"/>
              </a:ext>
            </a:extLst>
          </p:cNvPr>
          <p:cNvSpPr/>
          <p:nvPr/>
        </p:nvSpPr>
        <p:spPr>
          <a:xfrm>
            <a:off x="10795159" y="6129020"/>
            <a:ext cx="835776" cy="835778"/>
          </a:xfrm>
          <a:prstGeom prst="roundRect">
            <a:avLst>
              <a:gd name="adj" fmla="val 11197"/>
            </a:avLst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</a:t>
            </a: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A7035143-5007-F8DA-BEC3-B617B6AF7902}"/>
              </a:ext>
            </a:extLst>
          </p:cNvPr>
          <p:cNvSpPr/>
          <p:nvPr/>
        </p:nvSpPr>
        <p:spPr>
          <a:xfrm>
            <a:off x="12263279" y="6118860"/>
            <a:ext cx="838200" cy="835778"/>
          </a:xfrm>
          <a:prstGeom prst="roundRect">
            <a:avLst>
              <a:gd name="adj" fmla="val 12108"/>
            </a:avLst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385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237B1E9-16CB-EED2-738D-56BF22555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21516"/>
          <a:stretch>
            <a:fillRect/>
          </a:stretch>
        </p:blipFill>
        <p:spPr bwMode="auto">
          <a:xfrm>
            <a:off x="8375236" y="1461622"/>
            <a:ext cx="7564852" cy="326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47B3E3-40EE-68BF-3A26-69E0D07E3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61" b="87968"/>
          <a:stretch>
            <a:fillRect/>
          </a:stretch>
        </p:blipFill>
        <p:spPr bwMode="auto">
          <a:xfrm>
            <a:off x="493713" y="169863"/>
            <a:ext cx="787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AC304A-BB50-05F1-A002-FD525A7F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3" y="112713"/>
            <a:ext cx="105148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H</a:t>
            </a:r>
            <a:r>
              <a:rPr lang="vi-VN" alt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alt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nuôi 48 con chim bồ câu trong các chuồng, mỗi chuồng có 6 con. Hỏi anh H</a:t>
            </a:r>
            <a:r>
              <a:rPr lang="vi-VN" alt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alt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có bao nhiêu chuồng chim bồ câu?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0CD2F1-FD77-4AB7-DF9B-E8DB18C4F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3527" y="4948599"/>
            <a:ext cx="201533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u="sng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0C831D-963C-8FCE-5ABA-92AA3F7A5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881" y="5791200"/>
            <a:ext cx="9156627" cy="218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H</a:t>
            </a:r>
            <a:r>
              <a:rPr lang="vi-VN" altLang="en-US" sz="36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altLang="en-US" sz="36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có số chuồng chim bồ câu là: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48 : 6 = 8 (chuồng)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Đáp số: 8 chuồng chim.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F22863F5-D1D3-9720-F7FE-559C6F3F3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466" y="2302883"/>
            <a:ext cx="4444206" cy="21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Tóm tắt: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6 con: mỗi chuồng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48 con: ... chuồng?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67DFD201-304E-94E5-672A-7A817364D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CC7807A-11A5-8A96-5744-630F35460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19" y="1752600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625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156</Words>
  <Application>Microsoft Office PowerPoint</Application>
  <PresentationFormat>Tùy chỉnh</PresentationFormat>
  <Paragraphs>41</Paragraphs>
  <Slides>12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6" baseType="lpstr">
      <vt:lpstr>Calibri</vt:lpstr>
      <vt:lpstr>Arial</vt:lpstr>
      <vt:lpstr>Times New Roman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Thị Tuyết Nga</cp:lastModifiedBy>
  <cp:revision>240</cp:revision>
  <dcterms:created xsi:type="dcterms:W3CDTF">2022-07-10T01:37:20Z</dcterms:created>
  <dcterms:modified xsi:type="dcterms:W3CDTF">2022-10-02T06:14:55Z</dcterms:modified>
</cp:coreProperties>
</file>