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0"/>
  </p:notesMasterIdLst>
  <p:sldIdLst>
    <p:sldId id="280" r:id="rId2"/>
    <p:sldId id="351" r:id="rId3"/>
    <p:sldId id="256" r:id="rId4"/>
    <p:sldId id="257" r:id="rId5"/>
    <p:sldId id="345" r:id="rId6"/>
    <p:sldId id="350" r:id="rId7"/>
    <p:sldId id="352" r:id="rId8"/>
    <p:sldId id="344" r:id="rId9"/>
    <p:sldId id="356" r:id="rId10"/>
    <p:sldId id="357" r:id="rId11"/>
    <p:sldId id="353" r:id="rId12"/>
    <p:sldId id="354" r:id="rId13"/>
    <p:sldId id="355" r:id="rId14"/>
    <p:sldId id="336" r:id="rId15"/>
    <p:sldId id="323" r:id="rId16"/>
    <p:sldId id="347" r:id="rId17"/>
    <p:sldId id="358" r:id="rId18"/>
    <p:sldId id="359" r:id="rId19"/>
    <p:sldId id="309" r:id="rId20"/>
    <p:sldId id="310" r:id="rId21"/>
    <p:sldId id="324" r:id="rId22"/>
    <p:sldId id="325" r:id="rId23"/>
    <p:sldId id="326" r:id="rId24"/>
    <p:sldId id="328" r:id="rId25"/>
    <p:sldId id="329" r:id="rId26"/>
    <p:sldId id="360" r:id="rId27"/>
    <p:sldId id="361" r:id="rId28"/>
    <p:sldId id="308" r:id="rId29"/>
  </p:sldIdLst>
  <p:sldSz cx="9144000" cy="5715000" type="screen16x10"/>
  <p:notesSz cx="6858000" cy="9144000"/>
  <p:embeddedFontLst>
    <p:embeddedFont>
      <p:font typeface="VNI-Thufap2"/>
      <p:regular r:id="rId31"/>
    </p:embeddedFont>
    <p:embeddedFont>
      <p:font typeface=".VnTifani HeavyH" panose="020B7200000000000000" pitchFamily="34" charset="0"/>
      <p:regular r:id="rId32"/>
    </p:embeddedFont>
    <p:embeddedFont>
      <p:font typeface="Tahoma" panose="020B0604030504040204" pitchFamily="34" charset="0"/>
      <p:regular r:id="rId33"/>
      <p:bold r:id="rId34"/>
    </p:embeddedFont>
    <p:embeddedFont>
      <p:font typeface="HP001 4 hàng" panose="020B0603050302020204" pitchFamily="34" charset="0"/>
      <p:regular r:id="rId35"/>
      <p:bold r:id="rId36"/>
    </p:embeddedFont>
    <p:embeddedFont>
      <p:font typeface="Arial Black" panose="020B0A04020102020204" pitchFamily="34" charset="0"/>
      <p:bold r:id="rId37"/>
    </p:embeddedFont>
    <p:embeddedFont>
      <p:font typeface="Comic Sans MS" panose="030F0702030302020204" pitchFamily="66" charset="0"/>
      <p:regular r:id="rId38"/>
      <p:bold r:id="rId39"/>
      <p:italic r:id="rId40"/>
      <p:boldItalic r:id="rId41"/>
    </p:embeddedFont>
    <p:embeddedFont>
      <p:font typeface=".VnAvant" panose="020B7200000000000000" pitchFamily="34" charset="0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宋体" panose="02010600030101010101" pitchFamily="2" charset="-122"/>
      <p:regular r:id="rId50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FF99CC"/>
    <a:srgbClr val="FFFFCC"/>
    <a:srgbClr val="FFFF99"/>
    <a:srgbClr val="99FFCC"/>
    <a:srgbClr val="FF66FF"/>
    <a:srgbClr val="0066CC"/>
    <a:srgbClr val="FF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>
        <p:scale>
          <a:sx n="66" d="100"/>
          <a:sy n="66" d="100"/>
        </p:scale>
        <p:origin x="-1674" y="-30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25/10/2021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794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25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âm</a:t>
            </a:r>
            <a:r>
              <a:rPr lang="en-US" baseline="0" dirty="0" smtClean="0"/>
              <a:t> v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âm</a:t>
            </a:r>
            <a:r>
              <a:rPr lang="en-US" baseline="0" dirty="0" smtClean="0"/>
              <a:t> y­.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âm</a:t>
            </a:r>
            <a:r>
              <a:rPr lang="en-US" baseline="0" dirty="0" smtClean="0"/>
              <a:t> v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âm</a:t>
            </a:r>
            <a:r>
              <a:rPr lang="en-US" baseline="0" dirty="0" smtClean="0"/>
              <a:t> y­.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D89DC42-C0CE-48D4-85D7-41EFBDB62C86}" type="slidenum">
              <a:rPr lang="en-US">
                <a:latin typeface="Arial" charset="0"/>
              </a:rPr>
              <a:pPr/>
              <a:t>21</a:t>
            </a:fld>
            <a:endParaRPr lang="en-US">
              <a:latin typeface="Arial" charset="0"/>
            </a:endParaRPr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442FA665-396E-41FB-AA77-5B130EFC5274}" type="slidenum">
              <a:rPr lang="en-US" sz="1200">
                <a:latin typeface="Arial" charset="0"/>
              </a:rPr>
              <a:pPr algn="r" eaLnBrk="1" hangingPunct="1"/>
              <a:t>21</a:t>
            </a:fld>
            <a:endParaRPr lang="en-US" sz="1200">
              <a:latin typeface="Arial" charset="0"/>
            </a:endParaRPr>
          </a:p>
        </p:txBody>
      </p:sp>
      <p:sp>
        <p:nvSpPr>
          <p:cNvPr id="3789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 err="1" smtClean="0">
                <a:latin typeface="Arial" charset="0"/>
              </a:rPr>
              <a:t>Nhấn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chuột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vào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cánh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bông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hoa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đã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chọn</a:t>
            </a:r>
            <a:r>
              <a:rPr lang="en-US" baseline="0" dirty="0" smtClean="0">
                <a:latin typeface="Arial" charset="0"/>
              </a:rPr>
              <a:t>, </a:t>
            </a:r>
            <a:r>
              <a:rPr lang="en-US" baseline="0" dirty="0" err="1" smtClean="0">
                <a:latin typeface="Arial" charset="0"/>
              </a:rPr>
              <a:t>sau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khi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mở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cảnh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hoa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ra</a:t>
            </a:r>
            <a:r>
              <a:rPr lang="en-US" baseline="0" dirty="0" smtClean="0">
                <a:latin typeface="Arial" charset="0"/>
              </a:rPr>
              <a:t>, </a:t>
            </a:r>
            <a:r>
              <a:rPr lang="en-US" baseline="0" dirty="0" err="1" smtClean="0">
                <a:latin typeface="Arial" charset="0"/>
              </a:rPr>
              <a:t>nhấn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vào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số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để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đến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câu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hỏi</a:t>
            </a:r>
            <a:r>
              <a:rPr lang="en-US" baseline="0" dirty="0" smtClean="0">
                <a:latin typeface="Arial" charset="0"/>
              </a:rPr>
              <a:t>. </a:t>
            </a:r>
            <a:r>
              <a:rPr lang="en-US" baseline="0" dirty="0" err="1" smtClean="0">
                <a:latin typeface="Arial" charset="0"/>
              </a:rPr>
              <a:t>Sau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khi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trả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lời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đúng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nhấn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nút</a:t>
            </a:r>
            <a:r>
              <a:rPr lang="en-US" baseline="0" dirty="0" smtClean="0">
                <a:latin typeface="Arial" charset="0"/>
              </a:rPr>
              <a:t> Home quay </a:t>
            </a:r>
            <a:r>
              <a:rPr lang="en-US" baseline="0" dirty="0" err="1" smtClean="0">
                <a:latin typeface="Arial" charset="0"/>
              </a:rPr>
              <a:t>lại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trang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này</a:t>
            </a:r>
            <a:r>
              <a:rPr lang="en-US" baseline="0" dirty="0" smtClean="0">
                <a:latin typeface="Arial" charset="0"/>
              </a:rPr>
              <a:t>/ </a:t>
            </a:r>
            <a:r>
              <a:rPr lang="en-US" baseline="0" dirty="0" err="1" smtClean="0">
                <a:latin typeface="Arial" charset="0"/>
              </a:rPr>
              <a:t>Chơi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xong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nhấn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vào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nút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mũi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tên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để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chuyển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phần</a:t>
            </a:r>
            <a:r>
              <a:rPr lang="en-US" baseline="0" dirty="0" smtClean="0">
                <a:latin typeface="Arial" charset="0"/>
              </a:rPr>
              <a:t> </a:t>
            </a:r>
            <a:r>
              <a:rPr lang="en-US" baseline="0" dirty="0" err="1" smtClean="0">
                <a:latin typeface="Arial" charset="0"/>
              </a:rPr>
              <a:t>sau</a:t>
            </a:r>
            <a:r>
              <a:rPr lang="en-US" baseline="0" dirty="0" smtClean="0">
                <a:latin typeface="Arial" charset="0"/>
              </a:rPr>
              <a:t>.</a:t>
            </a:r>
            <a:endParaRPr lang="en-US" dirty="0" smtClean="0">
              <a:latin typeface="Arial" charset="0"/>
            </a:endParaRPr>
          </a:p>
        </p:txBody>
      </p:sp>
      <p:sp>
        <p:nvSpPr>
          <p:cNvPr id="3789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583D15E2-165A-4DDD-9CE5-AB3B39FAE424}" type="slidenum">
              <a:rPr lang="en-US" sz="1200">
                <a:latin typeface="Arial" charset="0"/>
              </a:rPr>
              <a:pPr algn="r" eaLnBrk="1" hangingPunct="1"/>
              <a:t>21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453FDA0-8181-4968-897F-580BF184E0B8}" type="slidenum">
              <a:rPr lang="en-US">
                <a:latin typeface="Arial" charset="0"/>
              </a:rPr>
              <a:pPr/>
              <a:t>22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23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31F16A3-DDD9-493E-A22D-D3716428AE8E}" type="slidenum">
              <a:rPr lang="en-US">
                <a:latin typeface="Arial" charset="0"/>
              </a:rPr>
              <a:pPr/>
              <a:t>24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1"/>
            <a:ext cx="4038600" cy="18216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282158"/>
            <a:ext cx="4038600" cy="1822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178736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737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2021/10/25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wmf"/><Relationship Id="rId12" Type="http://schemas.openxmlformats.org/officeDocument/2006/relationships/image" Target="../media/image8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wmf"/><Relationship Id="rId11" Type="http://schemas.openxmlformats.org/officeDocument/2006/relationships/image" Target="../media/image7.png"/><Relationship Id="rId5" Type="http://schemas.openxmlformats.org/officeDocument/2006/relationships/image" Target="../media/image1.wmf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18" Type="http://schemas.openxmlformats.org/officeDocument/2006/relationships/slide" Target="slide28.xml"/><Relationship Id="rId3" Type="http://schemas.openxmlformats.org/officeDocument/2006/relationships/image" Target="../media/image24.jpeg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3.png"/><Relationship Id="rId20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11" Type="http://schemas.openxmlformats.org/officeDocument/2006/relationships/slide" Target="slide25.xml"/><Relationship Id="rId5" Type="http://schemas.openxmlformats.org/officeDocument/2006/relationships/image" Target="../media/image25.png"/><Relationship Id="rId15" Type="http://schemas.openxmlformats.org/officeDocument/2006/relationships/slide" Target="slide22.xml"/><Relationship Id="rId10" Type="http://schemas.openxmlformats.org/officeDocument/2006/relationships/image" Target="../media/image29.png"/><Relationship Id="rId19" Type="http://schemas.openxmlformats.org/officeDocument/2006/relationships/image" Target="../media/image35.gif"/><Relationship Id="rId4" Type="http://schemas.openxmlformats.org/officeDocument/2006/relationships/slide" Target="slide24.xml"/><Relationship Id="rId9" Type="http://schemas.openxmlformats.org/officeDocument/2006/relationships/image" Target="../media/image28.jpeg"/><Relationship Id="rId1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image" Target="../media/image38.gif"/><Relationship Id="rId18" Type="http://schemas.openxmlformats.org/officeDocument/2006/relationships/image" Target="../media/image43.gif"/><Relationship Id="rId3" Type="http://schemas.openxmlformats.org/officeDocument/2006/relationships/slideLayout" Target="../slideLayouts/slideLayout1.xml"/><Relationship Id="rId21" Type="http://schemas.openxmlformats.org/officeDocument/2006/relationships/slide" Target="slide21.xml"/><Relationship Id="rId7" Type="http://schemas.openxmlformats.org/officeDocument/2006/relationships/audio" Target="../media/audio4.wav"/><Relationship Id="rId12" Type="http://schemas.openxmlformats.org/officeDocument/2006/relationships/image" Target="../media/image37.gif"/><Relationship Id="rId17" Type="http://schemas.openxmlformats.org/officeDocument/2006/relationships/image" Target="../media/image42.gif"/><Relationship Id="rId2" Type="http://schemas.openxmlformats.org/officeDocument/2006/relationships/tags" Target="../tags/tag2.xml"/><Relationship Id="rId16" Type="http://schemas.openxmlformats.org/officeDocument/2006/relationships/image" Target="../media/image41.gif"/><Relationship Id="rId20" Type="http://schemas.openxmlformats.org/officeDocument/2006/relationships/image" Target="../media/image45.png"/><Relationship Id="rId1" Type="http://schemas.openxmlformats.org/officeDocument/2006/relationships/tags" Target="../tags/tag1.xml"/><Relationship Id="rId6" Type="http://schemas.openxmlformats.org/officeDocument/2006/relationships/audio" Target="../media/audio3.wav"/><Relationship Id="rId11" Type="http://schemas.openxmlformats.org/officeDocument/2006/relationships/hyperlink" Target="../My%20Documents/SONG/ATGT%20(khoi7)/vong3(khoi7).ppt" TargetMode="External"/><Relationship Id="rId5" Type="http://schemas.openxmlformats.org/officeDocument/2006/relationships/audio" Target="../media/audio2.wav"/><Relationship Id="rId15" Type="http://schemas.openxmlformats.org/officeDocument/2006/relationships/image" Target="../media/image40.gif"/><Relationship Id="rId10" Type="http://schemas.openxmlformats.org/officeDocument/2006/relationships/audio" Target="../media/audio7.wav"/><Relationship Id="rId19" Type="http://schemas.openxmlformats.org/officeDocument/2006/relationships/image" Target="../media/image44.png"/><Relationship Id="rId4" Type="http://schemas.openxmlformats.org/officeDocument/2006/relationships/notesSlide" Target="../notesSlides/notesSlide7.xml"/><Relationship Id="rId9" Type="http://schemas.openxmlformats.org/officeDocument/2006/relationships/audio" Target="../media/audio6.wav"/><Relationship Id="rId14" Type="http://schemas.openxmlformats.org/officeDocument/2006/relationships/image" Target="../media/image39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audio" Target="../media/audio4.wav"/><Relationship Id="rId18" Type="http://schemas.openxmlformats.org/officeDocument/2006/relationships/image" Target="../media/image37.gif"/><Relationship Id="rId26" Type="http://schemas.openxmlformats.org/officeDocument/2006/relationships/image" Target="../media/image47.gif"/><Relationship Id="rId3" Type="http://schemas.openxmlformats.org/officeDocument/2006/relationships/tags" Target="../tags/tag5.xml"/><Relationship Id="rId21" Type="http://schemas.openxmlformats.org/officeDocument/2006/relationships/image" Target="../media/image40.gif"/><Relationship Id="rId7" Type="http://schemas.openxmlformats.org/officeDocument/2006/relationships/tags" Target="../tags/tag9.xml"/><Relationship Id="rId12" Type="http://schemas.openxmlformats.org/officeDocument/2006/relationships/audio" Target="../media/audio3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46.gif"/><Relationship Id="rId2" Type="http://schemas.openxmlformats.org/officeDocument/2006/relationships/tags" Target="../tags/tag4.xml"/><Relationship Id="rId16" Type="http://schemas.openxmlformats.org/officeDocument/2006/relationships/audio" Target="../media/audio9.wav"/><Relationship Id="rId20" Type="http://schemas.openxmlformats.org/officeDocument/2006/relationships/image" Target="../media/image39.gif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audio" Target="../media/audio8.wav"/><Relationship Id="rId24" Type="http://schemas.openxmlformats.org/officeDocument/2006/relationships/image" Target="../media/image43.gif"/><Relationship Id="rId5" Type="http://schemas.openxmlformats.org/officeDocument/2006/relationships/tags" Target="../tags/tag7.xml"/><Relationship Id="rId15" Type="http://schemas.openxmlformats.org/officeDocument/2006/relationships/audio" Target="../media/audio7.wav"/><Relationship Id="rId23" Type="http://schemas.openxmlformats.org/officeDocument/2006/relationships/image" Target="../media/image42.gif"/><Relationship Id="rId10" Type="http://schemas.openxmlformats.org/officeDocument/2006/relationships/notesSlide" Target="../notesSlides/notesSlide8.xml"/><Relationship Id="rId19" Type="http://schemas.openxmlformats.org/officeDocument/2006/relationships/image" Target="../media/image38.gif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5.wav"/><Relationship Id="rId22" Type="http://schemas.openxmlformats.org/officeDocument/2006/relationships/image" Target="../media/image41.gif"/><Relationship Id="rId27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../media/audio6.wav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gif"/><Relationship Id="rId11" Type="http://schemas.openxmlformats.org/officeDocument/2006/relationships/slide" Target="slide21.xml"/><Relationship Id="rId5" Type="http://schemas.openxmlformats.org/officeDocument/2006/relationships/hyperlink" Target="../My%20Documents/SONG/ATGT%20(khoi7)/vong3(khoi7).ppt" TargetMode="External"/><Relationship Id="rId10" Type="http://schemas.microsoft.com/office/2007/relationships/hdphoto" Target="../media/hdphoto1.wdp"/><Relationship Id="rId4" Type="http://schemas.openxmlformats.org/officeDocument/2006/relationships/audio" Target="../media/audio4.wav"/><Relationship Id="rId9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audio" Target="../media/audio4.wav"/><Relationship Id="rId18" Type="http://schemas.openxmlformats.org/officeDocument/2006/relationships/image" Target="../media/image37.gif"/><Relationship Id="rId26" Type="http://schemas.openxmlformats.org/officeDocument/2006/relationships/image" Target="../media/image47.gif"/><Relationship Id="rId3" Type="http://schemas.openxmlformats.org/officeDocument/2006/relationships/tags" Target="../tags/tag13.xml"/><Relationship Id="rId21" Type="http://schemas.openxmlformats.org/officeDocument/2006/relationships/image" Target="../media/image40.gif"/><Relationship Id="rId7" Type="http://schemas.openxmlformats.org/officeDocument/2006/relationships/tags" Target="../tags/tag17.xml"/><Relationship Id="rId12" Type="http://schemas.openxmlformats.org/officeDocument/2006/relationships/audio" Target="../media/audio3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46.gif"/><Relationship Id="rId2" Type="http://schemas.openxmlformats.org/officeDocument/2006/relationships/tags" Target="../tags/tag12.xml"/><Relationship Id="rId16" Type="http://schemas.openxmlformats.org/officeDocument/2006/relationships/audio" Target="../media/audio9.wav"/><Relationship Id="rId20" Type="http://schemas.openxmlformats.org/officeDocument/2006/relationships/image" Target="../media/image39.gif"/><Relationship Id="rId29" Type="http://schemas.openxmlformats.org/officeDocument/2006/relationships/image" Target="../media/image52.jpe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audio" Target="../media/audio8.wav"/><Relationship Id="rId24" Type="http://schemas.openxmlformats.org/officeDocument/2006/relationships/image" Target="../media/image43.gif"/><Relationship Id="rId5" Type="http://schemas.openxmlformats.org/officeDocument/2006/relationships/tags" Target="../tags/tag15.xml"/><Relationship Id="rId15" Type="http://schemas.openxmlformats.org/officeDocument/2006/relationships/audio" Target="../media/audio7.wav"/><Relationship Id="rId23" Type="http://schemas.openxmlformats.org/officeDocument/2006/relationships/image" Target="../media/image42.gif"/><Relationship Id="rId28" Type="http://schemas.openxmlformats.org/officeDocument/2006/relationships/image" Target="../media/image51.png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38.gif"/><Relationship Id="rId31" Type="http://schemas.openxmlformats.org/officeDocument/2006/relationships/image" Target="../media/image54.jpe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5.wav"/><Relationship Id="rId22" Type="http://schemas.openxmlformats.org/officeDocument/2006/relationships/image" Target="../media/image41.gif"/><Relationship Id="rId27" Type="http://schemas.openxmlformats.org/officeDocument/2006/relationships/slide" Target="slide21.xml"/><Relationship Id="rId30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7667625" y="4226719"/>
            <a:ext cx="990600" cy="88900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19" name="Picture 11" descr="GEOMTRY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3400" y="3746500"/>
            <a:ext cx="762000" cy="165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0" y="0"/>
            <a:ext cx="9144000" cy="889000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/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30" name="Picture 22" descr="POINSET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83" y="4352144"/>
            <a:ext cx="1622717" cy="1238502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2" name="Picture 24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0"/>
            <a:ext cx="1524000" cy="95250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49" name="Picture 41" descr="Book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933" y="161396"/>
            <a:ext cx="1295400" cy="664104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50" name="Picture 42" descr="bluline[1]"/>
          <p:cNvPicPr>
            <a:picLocks noChangeAspect="1" noChangeArrowheads="1"/>
          </p:cNvPicPr>
          <p:nvPr/>
        </p:nvPicPr>
        <p:blipFill>
          <a:blip r:embed="rId9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150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54" name="Picture 46" descr="bluline[1]"/>
          <p:cNvPicPr>
            <a:picLocks noChangeAspect="1" noChangeArrowheads="1"/>
          </p:cNvPicPr>
          <p:nvPr/>
        </p:nvPicPr>
        <p:blipFill>
          <a:blip r:embed="rId9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55" name="Text Box 47"/>
          <p:cNvSpPr txBox="1">
            <a:spLocks noChangeArrowheads="1"/>
          </p:cNvSpPr>
          <p:nvPr/>
        </p:nvSpPr>
        <p:spPr bwMode="auto">
          <a:xfrm>
            <a:off x="685800" y="2726875"/>
            <a:ext cx="7945438" cy="5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rnd" algn="ctr">
                <a:solidFill>
                  <a:srgbClr val="FF33CC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1)</a:t>
            </a:r>
            <a:endParaRPr 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8700" name="Picture 92" descr="Dove-02-june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1950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703" name="Picture 95" descr="Dove-02-june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122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706" name="Text Box 98"/>
          <p:cNvSpPr txBox="1">
            <a:spLocks noChangeArrowheads="1"/>
          </p:cNvSpPr>
          <p:nvPr/>
        </p:nvSpPr>
        <p:spPr bwMode="auto">
          <a:xfrm>
            <a:off x="2819402" y="254001"/>
            <a:ext cx="3368675" cy="30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68707" name="Text Box 99"/>
          <p:cNvSpPr txBox="1">
            <a:spLocks noChangeArrowheads="1"/>
          </p:cNvSpPr>
          <p:nvPr/>
        </p:nvSpPr>
        <p:spPr bwMode="auto">
          <a:xfrm>
            <a:off x="854558" y="273316"/>
            <a:ext cx="7358683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000" b="1" dirty="0" smtClean="0">
                <a:ln>
                  <a:solidFill>
                    <a:srgbClr val="33CC33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 GIẢNG SOẠN THẢO THEO BỘ SÁCH: CÁNH DIỀU</a:t>
            </a:r>
            <a:endParaRPr lang="en-US" sz="2000" b="1" dirty="0">
              <a:ln>
                <a:solidFill>
                  <a:srgbClr val="33CC33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708" name="Text Box 100"/>
          <p:cNvSpPr txBox="1">
            <a:spLocks noChangeArrowheads="1"/>
          </p:cNvSpPr>
          <p:nvPr/>
        </p:nvSpPr>
        <p:spPr bwMode="auto">
          <a:xfrm>
            <a:off x="1981200" y="1816396"/>
            <a:ext cx="4962066" cy="92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TIẾNG VIỆT 1</a:t>
            </a:r>
            <a:endParaRPr lang="vi-VN" sz="5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4" name="Picture 13" descr="bluline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9144000" cy="76200"/>
          </a:xfrm>
        </p:spPr>
      </p:pic>
      <p:sp>
        <p:nvSpPr>
          <p:cNvPr id="97" name="AutoShape 18"/>
          <p:cNvSpPr>
            <a:spLocks noChangeArrowheads="1"/>
          </p:cNvSpPr>
          <p:nvPr/>
        </p:nvSpPr>
        <p:spPr bwMode="auto">
          <a:xfrm>
            <a:off x="0" y="952500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116" name="Line 44"/>
          <p:cNvSpPr>
            <a:spLocks noChangeShapeType="1"/>
          </p:cNvSpPr>
          <p:nvPr/>
        </p:nvSpPr>
        <p:spPr bwMode="auto">
          <a:xfrm>
            <a:off x="0" y="1257300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17" name="Line 45"/>
          <p:cNvSpPr>
            <a:spLocks noChangeShapeType="1"/>
          </p:cNvSpPr>
          <p:nvPr/>
        </p:nvSpPr>
        <p:spPr bwMode="auto">
          <a:xfrm>
            <a:off x="0" y="1304925"/>
            <a:ext cx="9144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59" name="AutoShape 18"/>
          <p:cNvSpPr>
            <a:spLocks noChangeArrowheads="1"/>
          </p:cNvSpPr>
          <p:nvPr/>
        </p:nvSpPr>
        <p:spPr bwMode="auto">
          <a:xfrm>
            <a:off x="0" y="1030240"/>
            <a:ext cx="171450" cy="1905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178" name="Line 44"/>
          <p:cNvSpPr>
            <a:spLocks noChangeShapeType="1"/>
          </p:cNvSpPr>
          <p:nvPr/>
        </p:nvSpPr>
        <p:spPr bwMode="auto">
          <a:xfrm>
            <a:off x="0" y="1284240"/>
            <a:ext cx="6858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79" name="Line 45"/>
          <p:cNvSpPr>
            <a:spLocks noChangeShapeType="1"/>
          </p:cNvSpPr>
          <p:nvPr/>
        </p:nvSpPr>
        <p:spPr bwMode="auto">
          <a:xfrm>
            <a:off x="0" y="1323928"/>
            <a:ext cx="6858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>
            <a:off x="2540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4" name="AutoShape 4"/>
          <p:cNvSpPr>
            <a:spLocks noChangeArrowheads="1"/>
          </p:cNvSpPr>
          <p:nvPr/>
        </p:nvSpPr>
        <p:spPr bwMode="auto">
          <a:xfrm>
            <a:off x="41976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5" name="AutoShape 5"/>
          <p:cNvSpPr>
            <a:spLocks noChangeArrowheads="1"/>
          </p:cNvSpPr>
          <p:nvPr/>
        </p:nvSpPr>
        <p:spPr bwMode="auto">
          <a:xfrm>
            <a:off x="3111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6" name="AutoShape 6"/>
          <p:cNvSpPr>
            <a:spLocks noChangeArrowheads="1"/>
          </p:cNvSpPr>
          <p:nvPr/>
        </p:nvSpPr>
        <p:spPr bwMode="auto">
          <a:xfrm>
            <a:off x="47691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7" name="AutoShape 7"/>
          <p:cNvSpPr>
            <a:spLocks noChangeArrowheads="1"/>
          </p:cNvSpPr>
          <p:nvPr/>
        </p:nvSpPr>
        <p:spPr bwMode="auto">
          <a:xfrm>
            <a:off x="3683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8" name="AutoShape 8"/>
          <p:cNvSpPr>
            <a:spLocks noChangeArrowheads="1"/>
          </p:cNvSpPr>
          <p:nvPr/>
        </p:nvSpPr>
        <p:spPr bwMode="auto">
          <a:xfrm>
            <a:off x="5397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9" name="AutoShape 9"/>
          <p:cNvSpPr>
            <a:spLocks noChangeArrowheads="1"/>
          </p:cNvSpPr>
          <p:nvPr/>
        </p:nvSpPr>
        <p:spPr bwMode="auto">
          <a:xfrm>
            <a:off x="5969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0" name="AutoShape 10"/>
          <p:cNvSpPr>
            <a:spLocks noChangeArrowheads="1"/>
          </p:cNvSpPr>
          <p:nvPr/>
        </p:nvSpPr>
        <p:spPr bwMode="auto">
          <a:xfrm>
            <a:off x="6540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1" name="Line 48"/>
          <p:cNvSpPr>
            <a:spLocks noChangeShapeType="1"/>
          </p:cNvSpPr>
          <p:nvPr/>
        </p:nvSpPr>
        <p:spPr bwMode="auto">
          <a:xfrm>
            <a:off x="2768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2" name="Line 49"/>
          <p:cNvSpPr>
            <a:spLocks noChangeShapeType="1"/>
          </p:cNvSpPr>
          <p:nvPr/>
        </p:nvSpPr>
        <p:spPr bwMode="auto">
          <a:xfrm>
            <a:off x="3340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3" name="Line 50"/>
          <p:cNvSpPr>
            <a:spLocks noChangeShapeType="1"/>
          </p:cNvSpPr>
          <p:nvPr/>
        </p:nvSpPr>
        <p:spPr bwMode="auto">
          <a:xfrm>
            <a:off x="3854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4" name="Line 51"/>
          <p:cNvSpPr>
            <a:spLocks noChangeShapeType="1"/>
          </p:cNvSpPr>
          <p:nvPr/>
        </p:nvSpPr>
        <p:spPr bwMode="auto">
          <a:xfrm>
            <a:off x="44262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5" name="Line 52"/>
          <p:cNvSpPr>
            <a:spLocks noChangeShapeType="1"/>
          </p:cNvSpPr>
          <p:nvPr/>
        </p:nvSpPr>
        <p:spPr bwMode="auto">
          <a:xfrm>
            <a:off x="4997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6" name="Line 53"/>
          <p:cNvSpPr>
            <a:spLocks noChangeShapeType="1"/>
          </p:cNvSpPr>
          <p:nvPr/>
        </p:nvSpPr>
        <p:spPr bwMode="auto">
          <a:xfrm>
            <a:off x="5626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7" name="Line 54"/>
          <p:cNvSpPr>
            <a:spLocks noChangeShapeType="1"/>
          </p:cNvSpPr>
          <p:nvPr/>
        </p:nvSpPr>
        <p:spPr bwMode="auto">
          <a:xfrm>
            <a:off x="6197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13" name="AutoShape 76"/>
          <p:cNvSpPr>
            <a:spLocks noChangeArrowheads="1"/>
          </p:cNvSpPr>
          <p:nvPr/>
        </p:nvSpPr>
        <p:spPr bwMode="auto">
          <a:xfrm>
            <a:off x="50701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AutoShape 77"/>
          <p:cNvSpPr>
            <a:spLocks noChangeArrowheads="1"/>
          </p:cNvSpPr>
          <p:nvPr/>
        </p:nvSpPr>
        <p:spPr bwMode="auto">
          <a:xfrm>
            <a:off x="46129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" name="AutoShape 78"/>
          <p:cNvSpPr>
            <a:spLocks noChangeArrowheads="1"/>
          </p:cNvSpPr>
          <p:nvPr/>
        </p:nvSpPr>
        <p:spPr bwMode="auto">
          <a:xfrm>
            <a:off x="2895323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AutoShape 79"/>
          <p:cNvSpPr>
            <a:spLocks noChangeArrowheads="1"/>
          </p:cNvSpPr>
          <p:nvPr/>
        </p:nvSpPr>
        <p:spPr bwMode="auto">
          <a:xfrm>
            <a:off x="3317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AutoShape 80"/>
          <p:cNvSpPr>
            <a:spLocks noChangeArrowheads="1"/>
          </p:cNvSpPr>
          <p:nvPr/>
        </p:nvSpPr>
        <p:spPr bwMode="auto">
          <a:xfrm>
            <a:off x="3698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AutoShape 81"/>
          <p:cNvSpPr>
            <a:spLocks noChangeArrowheads="1"/>
          </p:cNvSpPr>
          <p:nvPr/>
        </p:nvSpPr>
        <p:spPr bwMode="auto">
          <a:xfrm>
            <a:off x="41557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AutoShape 82"/>
          <p:cNvSpPr>
            <a:spLocks noChangeArrowheads="1"/>
          </p:cNvSpPr>
          <p:nvPr/>
        </p:nvSpPr>
        <p:spPr bwMode="auto">
          <a:xfrm>
            <a:off x="5984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" name="AutoShape 83"/>
          <p:cNvSpPr>
            <a:spLocks noChangeArrowheads="1"/>
          </p:cNvSpPr>
          <p:nvPr/>
        </p:nvSpPr>
        <p:spPr bwMode="auto">
          <a:xfrm>
            <a:off x="64417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" name="Oval 84"/>
          <p:cNvSpPr>
            <a:spLocks noChangeArrowheads="1"/>
          </p:cNvSpPr>
          <p:nvPr/>
        </p:nvSpPr>
        <p:spPr bwMode="auto">
          <a:xfrm>
            <a:off x="3165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" name="Oval 85"/>
          <p:cNvSpPr>
            <a:spLocks noChangeArrowheads="1"/>
          </p:cNvSpPr>
          <p:nvPr/>
        </p:nvSpPr>
        <p:spPr bwMode="auto">
          <a:xfrm>
            <a:off x="3546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" name="Oval 86"/>
          <p:cNvSpPr>
            <a:spLocks noChangeArrowheads="1"/>
          </p:cNvSpPr>
          <p:nvPr/>
        </p:nvSpPr>
        <p:spPr bwMode="auto">
          <a:xfrm>
            <a:off x="40033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6" name="Oval 87"/>
          <p:cNvSpPr>
            <a:spLocks noChangeArrowheads="1"/>
          </p:cNvSpPr>
          <p:nvPr/>
        </p:nvSpPr>
        <p:spPr bwMode="auto">
          <a:xfrm>
            <a:off x="44605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7" name="Oval 88"/>
          <p:cNvSpPr>
            <a:spLocks noChangeArrowheads="1"/>
          </p:cNvSpPr>
          <p:nvPr/>
        </p:nvSpPr>
        <p:spPr bwMode="auto">
          <a:xfrm>
            <a:off x="49177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" name="Oval 89"/>
          <p:cNvSpPr>
            <a:spLocks noChangeArrowheads="1"/>
          </p:cNvSpPr>
          <p:nvPr/>
        </p:nvSpPr>
        <p:spPr bwMode="auto">
          <a:xfrm>
            <a:off x="53749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" name="Oval 90"/>
          <p:cNvSpPr>
            <a:spLocks noChangeArrowheads="1"/>
          </p:cNvSpPr>
          <p:nvPr/>
        </p:nvSpPr>
        <p:spPr bwMode="auto">
          <a:xfrm>
            <a:off x="5832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" name="Oval 91"/>
          <p:cNvSpPr>
            <a:spLocks noChangeArrowheads="1"/>
          </p:cNvSpPr>
          <p:nvPr/>
        </p:nvSpPr>
        <p:spPr bwMode="auto">
          <a:xfrm>
            <a:off x="62893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" name="AutoShape 97"/>
          <p:cNvSpPr>
            <a:spLocks noChangeArrowheads="1"/>
          </p:cNvSpPr>
          <p:nvPr/>
        </p:nvSpPr>
        <p:spPr bwMode="auto">
          <a:xfrm>
            <a:off x="55273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" name="AutoShape 16"/>
          <p:cNvSpPr>
            <a:spLocks noChangeArrowheads="1"/>
          </p:cNvSpPr>
          <p:nvPr/>
        </p:nvSpPr>
        <p:spPr bwMode="auto">
          <a:xfrm>
            <a:off x="2209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1" name="AutoShape 17"/>
          <p:cNvSpPr>
            <a:spLocks noChangeArrowheads="1"/>
          </p:cNvSpPr>
          <p:nvPr/>
        </p:nvSpPr>
        <p:spPr bwMode="auto">
          <a:xfrm>
            <a:off x="1752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2" name="AutoShape 18"/>
          <p:cNvSpPr>
            <a:spLocks noChangeArrowheads="1"/>
          </p:cNvSpPr>
          <p:nvPr/>
        </p:nvSpPr>
        <p:spPr bwMode="auto">
          <a:xfrm>
            <a:off x="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3" name="AutoShape 19"/>
          <p:cNvSpPr>
            <a:spLocks noChangeArrowheads="1"/>
          </p:cNvSpPr>
          <p:nvPr/>
        </p:nvSpPr>
        <p:spPr bwMode="auto">
          <a:xfrm>
            <a:off x="38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4" name="AutoShape 20"/>
          <p:cNvSpPr>
            <a:spLocks noChangeArrowheads="1"/>
          </p:cNvSpPr>
          <p:nvPr/>
        </p:nvSpPr>
        <p:spPr bwMode="auto">
          <a:xfrm>
            <a:off x="76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5" name="AutoShape 21"/>
          <p:cNvSpPr>
            <a:spLocks noChangeArrowheads="1"/>
          </p:cNvSpPr>
          <p:nvPr/>
        </p:nvSpPr>
        <p:spPr bwMode="auto">
          <a:xfrm>
            <a:off x="1219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6" name="AutoShape 26"/>
          <p:cNvSpPr>
            <a:spLocks noChangeArrowheads="1"/>
          </p:cNvSpPr>
          <p:nvPr/>
        </p:nvSpPr>
        <p:spPr bwMode="auto">
          <a:xfrm>
            <a:off x="4876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" name="AutoShape 27"/>
          <p:cNvSpPr>
            <a:spLocks noChangeArrowheads="1"/>
          </p:cNvSpPr>
          <p:nvPr/>
        </p:nvSpPr>
        <p:spPr bwMode="auto">
          <a:xfrm>
            <a:off x="4419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8" name="AutoShape 28"/>
          <p:cNvSpPr>
            <a:spLocks noChangeArrowheads="1"/>
          </p:cNvSpPr>
          <p:nvPr/>
        </p:nvSpPr>
        <p:spPr bwMode="auto">
          <a:xfrm>
            <a:off x="2667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" name="AutoShape 29"/>
          <p:cNvSpPr>
            <a:spLocks noChangeArrowheads="1"/>
          </p:cNvSpPr>
          <p:nvPr/>
        </p:nvSpPr>
        <p:spPr bwMode="auto">
          <a:xfrm>
            <a:off x="3048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" name="AutoShape 30"/>
          <p:cNvSpPr>
            <a:spLocks noChangeArrowheads="1"/>
          </p:cNvSpPr>
          <p:nvPr/>
        </p:nvSpPr>
        <p:spPr bwMode="auto">
          <a:xfrm>
            <a:off x="3429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" name="AutoShape 31"/>
          <p:cNvSpPr>
            <a:spLocks noChangeArrowheads="1"/>
          </p:cNvSpPr>
          <p:nvPr/>
        </p:nvSpPr>
        <p:spPr bwMode="auto">
          <a:xfrm>
            <a:off x="3886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2" name="AutoShape 32"/>
          <p:cNvSpPr>
            <a:spLocks noChangeArrowheads="1"/>
          </p:cNvSpPr>
          <p:nvPr/>
        </p:nvSpPr>
        <p:spPr bwMode="auto">
          <a:xfrm>
            <a:off x="7543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AutoShape 33"/>
          <p:cNvSpPr>
            <a:spLocks noChangeArrowheads="1"/>
          </p:cNvSpPr>
          <p:nvPr/>
        </p:nvSpPr>
        <p:spPr bwMode="auto">
          <a:xfrm>
            <a:off x="7086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" name="AutoShape 34"/>
          <p:cNvSpPr>
            <a:spLocks noChangeArrowheads="1"/>
          </p:cNvSpPr>
          <p:nvPr/>
        </p:nvSpPr>
        <p:spPr bwMode="auto">
          <a:xfrm>
            <a:off x="5334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5" name="AutoShape 35"/>
          <p:cNvSpPr>
            <a:spLocks noChangeArrowheads="1"/>
          </p:cNvSpPr>
          <p:nvPr/>
        </p:nvSpPr>
        <p:spPr bwMode="auto">
          <a:xfrm>
            <a:off x="5715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6" name="AutoShape 36"/>
          <p:cNvSpPr>
            <a:spLocks noChangeArrowheads="1"/>
          </p:cNvSpPr>
          <p:nvPr/>
        </p:nvSpPr>
        <p:spPr bwMode="auto">
          <a:xfrm>
            <a:off x="6096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" name="AutoShape 37"/>
          <p:cNvSpPr>
            <a:spLocks noChangeArrowheads="1"/>
          </p:cNvSpPr>
          <p:nvPr/>
        </p:nvSpPr>
        <p:spPr bwMode="auto">
          <a:xfrm>
            <a:off x="6553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" name="AutoShape 38"/>
          <p:cNvSpPr>
            <a:spLocks noChangeArrowheads="1"/>
          </p:cNvSpPr>
          <p:nvPr/>
        </p:nvSpPr>
        <p:spPr bwMode="auto">
          <a:xfrm>
            <a:off x="800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" name="AutoShape 39"/>
          <p:cNvSpPr>
            <a:spLocks noChangeArrowheads="1"/>
          </p:cNvSpPr>
          <p:nvPr/>
        </p:nvSpPr>
        <p:spPr bwMode="auto">
          <a:xfrm>
            <a:off x="838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" name="AutoShape 40"/>
          <p:cNvSpPr>
            <a:spLocks noChangeArrowheads="1"/>
          </p:cNvSpPr>
          <p:nvPr/>
        </p:nvSpPr>
        <p:spPr bwMode="auto">
          <a:xfrm>
            <a:off x="8763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1" name="Line 44"/>
          <p:cNvSpPr>
            <a:spLocks noChangeShapeType="1"/>
          </p:cNvSpPr>
          <p:nvPr/>
        </p:nvSpPr>
        <p:spPr bwMode="auto">
          <a:xfrm>
            <a:off x="0" y="1265322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2" name="Line 45"/>
          <p:cNvSpPr>
            <a:spLocks noChangeShapeType="1"/>
          </p:cNvSpPr>
          <p:nvPr/>
        </p:nvSpPr>
        <p:spPr bwMode="auto">
          <a:xfrm>
            <a:off x="0" y="1312947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3" name="Oval 55"/>
          <p:cNvSpPr>
            <a:spLocks noChangeArrowheads="1"/>
          </p:cNvSpPr>
          <p:nvPr/>
        </p:nvSpPr>
        <p:spPr bwMode="auto">
          <a:xfrm>
            <a:off x="65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4" name="Oval 56"/>
          <p:cNvSpPr>
            <a:spLocks noChangeArrowheads="1"/>
          </p:cNvSpPr>
          <p:nvPr/>
        </p:nvSpPr>
        <p:spPr bwMode="auto">
          <a:xfrm>
            <a:off x="1066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5" name="Oval 57"/>
          <p:cNvSpPr>
            <a:spLocks noChangeArrowheads="1"/>
          </p:cNvSpPr>
          <p:nvPr/>
        </p:nvSpPr>
        <p:spPr bwMode="auto">
          <a:xfrm>
            <a:off x="1524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6" name="Oval 58"/>
          <p:cNvSpPr>
            <a:spLocks noChangeArrowheads="1"/>
          </p:cNvSpPr>
          <p:nvPr/>
        </p:nvSpPr>
        <p:spPr bwMode="auto">
          <a:xfrm>
            <a:off x="2057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" name="Oval 59"/>
          <p:cNvSpPr>
            <a:spLocks noChangeArrowheads="1"/>
          </p:cNvSpPr>
          <p:nvPr/>
        </p:nvSpPr>
        <p:spPr bwMode="auto">
          <a:xfrm>
            <a:off x="2514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8" name="Oval 60"/>
          <p:cNvSpPr>
            <a:spLocks noChangeArrowheads="1"/>
          </p:cNvSpPr>
          <p:nvPr/>
        </p:nvSpPr>
        <p:spPr bwMode="auto">
          <a:xfrm>
            <a:off x="2895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9" name="Oval 61"/>
          <p:cNvSpPr>
            <a:spLocks noChangeArrowheads="1"/>
          </p:cNvSpPr>
          <p:nvPr/>
        </p:nvSpPr>
        <p:spPr bwMode="auto">
          <a:xfrm>
            <a:off x="3292475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0" name="Oval 62"/>
          <p:cNvSpPr>
            <a:spLocks noChangeArrowheads="1"/>
          </p:cNvSpPr>
          <p:nvPr/>
        </p:nvSpPr>
        <p:spPr bwMode="auto">
          <a:xfrm>
            <a:off x="3733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" name="Oval 63"/>
          <p:cNvSpPr>
            <a:spLocks noChangeArrowheads="1"/>
          </p:cNvSpPr>
          <p:nvPr/>
        </p:nvSpPr>
        <p:spPr bwMode="auto">
          <a:xfrm>
            <a:off x="4191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2" name="Oval 64"/>
          <p:cNvSpPr>
            <a:spLocks noChangeArrowheads="1"/>
          </p:cNvSpPr>
          <p:nvPr/>
        </p:nvSpPr>
        <p:spPr bwMode="auto">
          <a:xfrm>
            <a:off x="4724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3" name="Oval 65"/>
          <p:cNvSpPr>
            <a:spLocks noChangeArrowheads="1"/>
          </p:cNvSpPr>
          <p:nvPr/>
        </p:nvSpPr>
        <p:spPr bwMode="auto">
          <a:xfrm>
            <a:off x="518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4" name="Oval 66"/>
          <p:cNvSpPr>
            <a:spLocks noChangeArrowheads="1"/>
          </p:cNvSpPr>
          <p:nvPr/>
        </p:nvSpPr>
        <p:spPr bwMode="auto">
          <a:xfrm>
            <a:off x="5607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5" name="Oval 67"/>
          <p:cNvSpPr>
            <a:spLocks noChangeArrowheads="1"/>
          </p:cNvSpPr>
          <p:nvPr/>
        </p:nvSpPr>
        <p:spPr bwMode="auto">
          <a:xfrm>
            <a:off x="5975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6" name="Oval 68"/>
          <p:cNvSpPr>
            <a:spLocks noChangeArrowheads="1"/>
          </p:cNvSpPr>
          <p:nvPr/>
        </p:nvSpPr>
        <p:spPr bwMode="auto">
          <a:xfrm>
            <a:off x="6400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7" name="Oval 69"/>
          <p:cNvSpPr>
            <a:spLocks noChangeArrowheads="1"/>
          </p:cNvSpPr>
          <p:nvPr/>
        </p:nvSpPr>
        <p:spPr bwMode="auto">
          <a:xfrm>
            <a:off x="6858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8" name="Oval 70"/>
          <p:cNvSpPr>
            <a:spLocks noChangeArrowheads="1"/>
          </p:cNvSpPr>
          <p:nvPr/>
        </p:nvSpPr>
        <p:spPr bwMode="auto">
          <a:xfrm>
            <a:off x="7391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9" name="Oval 71"/>
          <p:cNvSpPr>
            <a:spLocks noChangeArrowheads="1"/>
          </p:cNvSpPr>
          <p:nvPr/>
        </p:nvSpPr>
        <p:spPr bwMode="auto">
          <a:xfrm>
            <a:off x="7848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0" name="Oval 72"/>
          <p:cNvSpPr>
            <a:spLocks noChangeArrowheads="1"/>
          </p:cNvSpPr>
          <p:nvPr/>
        </p:nvSpPr>
        <p:spPr bwMode="auto">
          <a:xfrm>
            <a:off x="827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1" name="Oval 73"/>
          <p:cNvSpPr>
            <a:spLocks noChangeArrowheads="1"/>
          </p:cNvSpPr>
          <p:nvPr/>
        </p:nvSpPr>
        <p:spPr bwMode="auto">
          <a:xfrm>
            <a:off x="8655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2" name="Oval 74"/>
          <p:cNvSpPr>
            <a:spLocks noChangeArrowheads="1"/>
          </p:cNvSpPr>
          <p:nvPr/>
        </p:nvSpPr>
        <p:spPr bwMode="auto">
          <a:xfrm>
            <a:off x="899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3" name="Oval 75"/>
          <p:cNvSpPr>
            <a:spLocks noChangeArrowheads="1"/>
          </p:cNvSpPr>
          <p:nvPr/>
        </p:nvSpPr>
        <p:spPr bwMode="auto">
          <a:xfrm>
            <a:off x="260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50" name="5c3f20462760d">
            <a:hlinkClick r:id="" action="ppaction://media"/>
            <a:extLst>
              <a:ext uri="{FF2B5EF4-FFF2-40B4-BE49-F238E27FC236}">
                <a16:creationId xmlns:a16="http://schemas.microsoft.com/office/drawing/2014/main" xmlns="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-50482" y="-871893"/>
            <a:ext cx="365522" cy="4061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164" y="3449045"/>
            <a:ext cx="2656386" cy="20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76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58516" cy="5715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10115" y="55433"/>
            <a:ext cx="3621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.VnAvant" pitchFamily="34" charset="0"/>
              </a:rPr>
              <a:t>LuyÖn</a:t>
            </a:r>
            <a:r>
              <a:rPr lang="en-US" sz="2800" b="1" dirty="0" smtClean="0">
                <a:solidFill>
                  <a:srgbClr val="FFFF00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FFFF00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.VnAvant" pitchFamily="34" charset="0"/>
              </a:rPr>
              <a:t>tõ</a:t>
            </a:r>
            <a:r>
              <a:rPr lang="en-US" sz="2800" b="1" dirty="0" smtClean="0">
                <a:solidFill>
                  <a:srgbClr val="FFFF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.VnAvant" pitchFamily="34" charset="0"/>
              </a:rPr>
              <a:t>ng</a:t>
            </a:r>
            <a:r>
              <a:rPr lang="en-US" sz="2800" b="1" dirty="0" smtClean="0">
                <a:solidFill>
                  <a:srgbClr val="FFFF00"/>
                </a:solidFill>
                <a:latin typeface=".VnAvant" pitchFamily="34" charset="0"/>
              </a:rPr>
              <a:t>÷</a:t>
            </a:r>
            <a:endParaRPr lang="en-US" sz="28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646715" y="885369"/>
            <a:ext cx="2324085" cy="812801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y t</a:t>
            </a:r>
            <a:r>
              <a:rPr lang="en-US" sz="2400" b="1" dirty="0" smtClean="0">
                <a:solidFill>
                  <a:srgbClr val="7030A0"/>
                </a:solidFill>
                <a:latin typeface=".VnAvant" pitchFamily="34" charset="0"/>
              </a:rPr>
              <a:t>¸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669315" y="885368"/>
            <a:ext cx="2126341" cy="812801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.VnAvant" pitchFamily="34" charset="0"/>
              </a:rPr>
              <a:t>Trưa</a:t>
            </a:r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 qua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91885" y="858150"/>
            <a:ext cx="2278744" cy="867238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y </a:t>
            </a:r>
            <a:r>
              <a:rPr lang="en-US" sz="2400" b="1" dirty="0" err="1">
                <a:solidFill>
                  <a:srgbClr val="7030A0"/>
                </a:solidFill>
                <a:latin typeface=".VnAvant" pitchFamily="34" charset="0"/>
              </a:rPr>
              <a:t>tÕ</a:t>
            </a:r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 x</a:t>
            </a:r>
            <a:r>
              <a:rPr lang="en-US" sz="2400" b="1" dirty="0" smtClean="0">
                <a:solidFill>
                  <a:srgbClr val="7030A0"/>
                </a:solidFill>
                <a:latin typeface=".VnAvant" pitchFamily="34" charset="0"/>
              </a:rPr>
              <a:t>·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669315" y="2503707"/>
            <a:ext cx="2329541" cy="812801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.VnAvant" pitchFamily="34" charset="0"/>
              </a:rPr>
              <a:t>ghÐ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3556001" y="2543585"/>
            <a:ext cx="2329541" cy="812801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.VnAvant" pitchFamily="34" charset="0"/>
              </a:rPr>
              <a:t>vÏ</a:t>
            </a:r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 l</a:t>
            </a:r>
            <a:r>
              <a:rPr lang="en-US" sz="2400" b="1" dirty="0" smtClean="0">
                <a:solidFill>
                  <a:srgbClr val="7030A0"/>
                </a:solidFill>
                <a:latin typeface=".VnAvant" pitchFamily="34" charset="0"/>
              </a:rPr>
              <a:t>¸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700315" y="2547170"/>
            <a:ext cx="2329541" cy="812801"/>
          </a:xfrm>
          <a:prstGeom prst="ellipse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.VnAvant" pitchFamily="34" charset="0"/>
              </a:rPr>
              <a:t>vÏ</a:t>
            </a:r>
            <a:r>
              <a:rPr lang="en-US" sz="2400" b="1" dirty="0">
                <a:solidFill>
                  <a:srgbClr val="7030A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.VnAvant" pitchFamily="34" charset="0"/>
              </a:rPr>
              <a:t>ve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90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22" grpId="0" animBg="1"/>
      <p:bldP spid="23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" y="0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7763" y="107721"/>
            <a:ext cx="352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.VnAvant" pitchFamily="34" charset="0"/>
              </a:rPr>
              <a:t>D× T</a:t>
            </a:r>
            <a:r>
              <a:rPr lang="en-US" sz="4800" b="1">
                <a:solidFill>
                  <a:srgbClr val="FF0000"/>
                </a:solidFill>
                <a:latin typeface=".VnAvant" pitchFamily="34" charset="0"/>
              </a:rPr>
              <a:t>ư</a:t>
            </a:r>
            <a:endParaRPr lang="en-US" sz="4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005" y="1161151"/>
            <a:ext cx="83789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smtClean="0">
                <a:latin typeface=".VnAvant" pitchFamily="34" charset="0"/>
              </a:rPr>
              <a:t>  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D× T</a:t>
            </a:r>
            <a:r>
              <a:rPr lang="en-US" sz="4800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4400">
                <a:solidFill>
                  <a:srgbClr val="0000CC"/>
                </a:solidFill>
                <a:latin typeface=".VnAvant" pitchFamily="34" charset="0"/>
              </a:rPr>
              <a:t> lµ y t¸. Trưa qua, d× ra y tÕ x·. Khi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vÒ, </a:t>
            </a:r>
            <a:r>
              <a:rPr lang="en-US" sz="4400">
                <a:solidFill>
                  <a:srgbClr val="0000CC"/>
                </a:solidFill>
                <a:latin typeface=".VnAvant" pitchFamily="34" charset="0"/>
              </a:rPr>
              <a:t>d× ghÐ nhµ Hµ. D× chØ cho Hµ vÏ. Hµ vÏ l¸, vÏ ve. Hµ vÏ c¶ bÐ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Lª.</a:t>
            </a:r>
            <a:endParaRPr lang="en-US" sz="4400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305" y="938718"/>
            <a:ext cx="30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0393" y="965137"/>
            <a:ext cx="21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30676" y="1711123"/>
            <a:ext cx="30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  <a:endParaRPr lang="en-US" sz="32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016" y="2396250"/>
            <a:ext cx="30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967" y="2491134"/>
            <a:ext cx="30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8233" y="3075909"/>
            <a:ext cx="30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48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0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7763" y="107721"/>
            <a:ext cx="352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.VnAvant" pitchFamily="34" charset="0"/>
              </a:rPr>
              <a:t>D× T</a:t>
            </a:r>
            <a:r>
              <a:rPr lang="en-US" sz="4800" b="1">
                <a:solidFill>
                  <a:srgbClr val="FF0000"/>
                </a:solidFill>
                <a:latin typeface=".VnAvant" pitchFamily="34" charset="0"/>
              </a:rPr>
              <a:t>ư</a:t>
            </a:r>
            <a:endParaRPr lang="en-US" sz="4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054" y="1328654"/>
            <a:ext cx="825364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300" smtClean="0">
                <a:latin typeface=".VnAvant" pitchFamily="34" charset="0"/>
              </a:rPr>
              <a:t>   </a:t>
            </a:r>
            <a:r>
              <a:rPr lang="en-US" sz="4300" smtClean="0">
                <a:solidFill>
                  <a:srgbClr val="0000CC"/>
                </a:solidFill>
                <a:latin typeface=".VnAvant" pitchFamily="34" charset="0"/>
              </a:rPr>
              <a:t>D× T</a:t>
            </a:r>
            <a:r>
              <a:rPr lang="en-US" sz="4300">
                <a:solidFill>
                  <a:srgbClr val="0000CC"/>
                </a:solidFill>
                <a:latin typeface=".VnAvant" pitchFamily="34" charset="0"/>
              </a:rPr>
              <a:t>ư lµ y t¸. Trưa qua, d× ra y tÕ x·. Khi </a:t>
            </a:r>
            <a:r>
              <a:rPr lang="en-US" sz="4300" smtClean="0">
                <a:solidFill>
                  <a:srgbClr val="0000CC"/>
                </a:solidFill>
                <a:latin typeface=".VnAvant" pitchFamily="34" charset="0"/>
              </a:rPr>
              <a:t>vÒ, </a:t>
            </a:r>
            <a:r>
              <a:rPr lang="en-US" sz="4300">
                <a:solidFill>
                  <a:srgbClr val="0000CC"/>
                </a:solidFill>
                <a:latin typeface=".VnAvant" pitchFamily="34" charset="0"/>
              </a:rPr>
              <a:t>d× ghÐ nhµ Hµ</a:t>
            </a:r>
            <a:r>
              <a:rPr lang="en-US" sz="4300" smtClean="0">
                <a:solidFill>
                  <a:srgbClr val="0000CC"/>
                </a:solidFill>
                <a:latin typeface=".VnAvant" pitchFamily="34" charset="0"/>
              </a:rPr>
              <a:t>.</a:t>
            </a:r>
          </a:p>
          <a:p>
            <a:pPr algn="just"/>
            <a:endParaRPr lang="en-US" sz="4300">
              <a:solidFill>
                <a:srgbClr val="0000CC"/>
              </a:solidFill>
              <a:latin typeface=".VnAvant" pitchFamily="34" charset="0"/>
            </a:endParaRPr>
          </a:p>
          <a:p>
            <a:pPr algn="just"/>
            <a:r>
              <a:rPr lang="en-US" sz="430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4300">
                <a:solidFill>
                  <a:srgbClr val="006600"/>
                </a:solidFill>
                <a:latin typeface=".VnAvant" pitchFamily="34" charset="0"/>
              </a:rPr>
              <a:t>D× chØ cho Hµ vÏ. Hµ vÏ l¸, vÏ ve. Hµ vÏ c¶ bÐ </a:t>
            </a:r>
            <a:r>
              <a:rPr lang="en-US" sz="4300" smtClean="0">
                <a:solidFill>
                  <a:srgbClr val="006600"/>
                </a:solidFill>
                <a:latin typeface=".VnAvant" pitchFamily="34" charset="0"/>
              </a:rPr>
              <a:t>Lª.</a:t>
            </a:r>
            <a:endParaRPr lang="en-US" sz="4300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7911" y="995986"/>
            <a:ext cx="633459" cy="507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FF00"/>
                </a:solidFill>
                <a:latin typeface=".VnAvant" panose="020B7200000000000000" pitchFamily="34" charset="0"/>
              </a:rPr>
              <a:t>1</a:t>
            </a:r>
            <a:endParaRPr lang="en-US" sz="2800" b="1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71899" y="2793305"/>
            <a:ext cx="689471" cy="56410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FF00"/>
                </a:solidFill>
                <a:latin typeface=".VnAvant" panose="020B7200000000000000" pitchFamily="34" charset="0"/>
              </a:rPr>
              <a:t>2</a:t>
            </a:r>
            <a:endParaRPr lang="en-US" sz="2800" b="1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5547" y="420872"/>
            <a:ext cx="352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solidFill>
                  <a:srgbClr val="FF0000"/>
                </a:solidFill>
                <a:latin typeface=".VnAvant" pitchFamily="34" charset="0"/>
              </a:rPr>
              <a:t>D× T</a:t>
            </a:r>
            <a:r>
              <a:rPr lang="en-US" sz="4800" b="1">
                <a:solidFill>
                  <a:srgbClr val="FF0000"/>
                </a:solidFill>
                <a:latin typeface=".VnAvant" pitchFamily="34" charset="0"/>
              </a:rPr>
              <a:t>ư</a:t>
            </a:r>
            <a:endParaRPr lang="en-US" sz="4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7404" y="1251869"/>
            <a:ext cx="83789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smtClean="0">
                <a:latin typeface=".VnAvant" pitchFamily="34" charset="0"/>
              </a:rPr>
              <a:t>  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D× T</a:t>
            </a:r>
            <a:r>
              <a:rPr lang="en-US" sz="4800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4400">
                <a:solidFill>
                  <a:srgbClr val="0000CC"/>
                </a:solidFill>
                <a:latin typeface=".VnAvant" pitchFamily="34" charset="0"/>
              </a:rPr>
              <a:t> lµ y t¸. Trưa qua, d× ra y tÕ x·. Khi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vÒ, </a:t>
            </a:r>
            <a:r>
              <a:rPr lang="en-US" sz="4400">
                <a:solidFill>
                  <a:srgbClr val="0000CC"/>
                </a:solidFill>
                <a:latin typeface=".VnAvant" pitchFamily="34" charset="0"/>
              </a:rPr>
              <a:t>d× ghÐ nhµ Hµ. D× chØ cho Hµ vÏ. Hµ vÏ l¸, vÏ ve. Hµ vÏ c¶ bÐ </a:t>
            </a:r>
            <a:r>
              <a:rPr lang="en-US" sz="4400" smtClean="0">
                <a:solidFill>
                  <a:srgbClr val="0000CC"/>
                </a:solidFill>
                <a:latin typeface=".VnAvant" pitchFamily="34" charset="0"/>
              </a:rPr>
              <a:t>Lª.</a:t>
            </a:r>
            <a:endParaRPr lang="en-US" sz="4400" dirty="0">
              <a:solidFill>
                <a:srgbClr val="0000CC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59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58056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082799" y="70543"/>
            <a:ext cx="5094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GhÐp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óng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09602" y="1190172"/>
            <a:ext cx="23368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a. D×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tư</a:t>
            </a:r>
            <a:endParaRPr lang="en-US" sz="3200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09602" y="2590801"/>
            <a:ext cx="23368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b. Hµ</a:t>
            </a:r>
            <a:endParaRPr lang="en-US" sz="3200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913089" y="1161144"/>
            <a:ext cx="3839028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1.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vÏ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l¸,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vÏ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ve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vÏ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bÐ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Lª</a:t>
            </a:r>
            <a:endParaRPr lang="en-US" sz="3200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920349" y="2590776"/>
            <a:ext cx="3831768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chØ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3200" dirty="0" smtClean="0">
                <a:solidFill>
                  <a:srgbClr val="006600"/>
                </a:solidFill>
                <a:latin typeface=".VnAvant" pitchFamily="34" charset="0"/>
              </a:rPr>
              <a:t> Hµ </a:t>
            </a:r>
            <a:r>
              <a:rPr lang="en-US" sz="3200" dirty="0" err="1" smtClean="0">
                <a:solidFill>
                  <a:srgbClr val="006600"/>
                </a:solidFill>
                <a:latin typeface=".VnAvant" pitchFamily="34" charset="0"/>
              </a:rPr>
              <a:t>vÏ</a:t>
            </a:r>
            <a:endParaRPr lang="en-US" sz="3200" dirty="0">
              <a:solidFill>
                <a:srgbClr val="006600"/>
              </a:solidFill>
              <a:latin typeface=".VnAvant" pitchFamily="34" charset="0"/>
            </a:endParaRPr>
          </a:p>
        </p:txBody>
      </p:sp>
      <p:cxnSp>
        <p:nvCxnSpPr>
          <p:cNvPr id="12" name="Straight Arrow Connector 11"/>
          <p:cNvCxnSpPr>
            <a:stCxn id="2" idx="3"/>
            <a:endCxn id="10" idx="1"/>
          </p:cNvCxnSpPr>
          <p:nvPr/>
        </p:nvCxnSpPr>
        <p:spPr>
          <a:xfrm>
            <a:off x="2946402" y="1647372"/>
            <a:ext cx="1973947" cy="14006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8" idx="3"/>
            <a:endCxn id="9" idx="1"/>
          </p:cNvCxnSpPr>
          <p:nvPr/>
        </p:nvCxnSpPr>
        <p:spPr>
          <a:xfrm flipV="1">
            <a:off x="2946402" y="1618344"/>
            <a:ext cx="1966687" cy="14296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62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viÕt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96" y="1360227"/>
            <a:ext cx="8315808" cy="19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715000"/>
          </a:xfrm>
          <a:prstGeom prst="rect">
            <a:avLst/>
          </a:prstGeom>
        </p:spPr>
      </p:pic>
      <p:pic>
        <p:nvPicPr>
          <p:cNvPr id="5" name="Bai 3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0714" t="16071" r="11429" b="15040"/>
          <a:stretch/>
        </p:blipFill>
        <p:spPr>
          <a:xfrm>
            <a:off x="1124856" y="651817"/>
            <a:ext cx="6894285" cy="441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58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046" t="8791" r="17504" b="1991"/>
          <a:stretch/>
        </p:blipFill>
        <p:spPr>
          <a:xfrm rot="16200000">
            <a:off x="1874861" y="-1485979"/>
            <a:ext cx="5240555" cy="837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5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516" t="5370" r="11114" b="501"/>
          <a:stretch/>
        </p:blipFill>
        <p:spPr>
          <a:xfrm rot="16200000">
            <a:off x="1699311" y="-1067014"/>
            <a:ext cx="5404916" cy="833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5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2" y="1971675"/>
            <a:ext cx="635317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0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6107" y="317418"/>
            <a:ext cx="4023306" cy="687574"/>
          </a:xfrm>
          <a:prstGeom prst="rect">
            <a:avLst/>
          </a:prstGeom>
        </p:spPr>
        <p:txBody>
          <a:bodyPr wrap="none" lIns="71323" tIns="35662" rIns="71323" bIns="35662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Thá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thua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rïa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(2)</a:t>
            </a:r>
            <a:endParaRPr lang="en-US" sz="40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7358" y="1206238"/>
            <a:ext cx="8546694" cy="423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.VnAvant" panose="020B7200000000000000" pitchFamily="34" charset="0"/>
              </a:rPr>
              <a:t> 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Thá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nghÜ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rïa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sÏ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thua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.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Nã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la cµ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chç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nä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,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chç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.VnAvant" panose="020B7200000000000000" pitchFamily="34" charset="0"/>
              </a:rPr>
              <a:t>kia</a:t>
            </a:r>
            <a: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  <a:t>.</a:t>
            </a:r>
            <a:br>
              <a:rPr lang="en-US" sz="3600" dirty="0" smtClean="0">
                <a:solidFill>
                  <a:srgbClr val="0000CC"/>
                </a:solidFill>
                <a:latin typeface=".VnAvant" panose="020B7200000000000000" pitchFamily="34" charset="0"/>
              </a:rPr>
            </a:br>
            <a:r>
              <a:rPr lang="en-US" sz="3600" dirty="0" smtClean="0">
                <a:latin typeface=".VnAvant" panose="020B7200000000000000" pitchFamily="34" charset="0"/>
              </a:rPr>
              <a:t>  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Rïa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tự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nhñ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: “ Ta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sÏ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cè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”. 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 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Gi÷a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tr­ưa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,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rïa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®·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bá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xa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thá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.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Thá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thua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 </a:t>
            </a:r>
            <a:r>
              <a:rPr lang="en-US" sz="3600" dirty="0" err="1" smtClean="0">
                <a:solidFill>
                  <a:srgbClr val="008000"/>
                </a:solidFill>
                <a:latin typeface=".VnAvant" panose="020B7200000000000000" pitchFamily="34" charset="0"/>
              </a:rPr>
              <a:t>rïa</a:t>
            </a:r>
            <a:r>
              <a:rPr lang="en-US" sz="3600" dirty="0" smtClean="0">
                <a:solidFill>
                  <a:srgbClr val="008000"/>
                </a:solidFill>
                <a:latin typeface=".VnAvant" panose="020B7200000000000000" pitchFamily="34" charset="0"/>
              </a:rPr>
              <a:t>.</a:t>
            </a:r>
            <a:endParaRPr lang="en-US" sz="36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30628" y="1486098"/>
            <a:ext cx="633459" cy="507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FF00"/>
                </a:solidFill>
                <a:latin typeface=".VnAvant" panose="020B7200000000000000" pitchFamily="34" charset="0"/>
              </a:rPr>
              <a:t>1</a:t>
            </a:r>
            <a:endParaRPr lang="en-US" sz="2800" b="1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30627" y="3146511"/>
            <a:ext cx="633459" cy="507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.VnAvant" panose="020B7200000000000000" pitchFamily="34" charset="0"/>
              </a:rPr>
              <a:t>2</a:t>
            </a:r>
            <a:endParaRPr lang="en-US" sz="2800" b="1" dirty="0">
              <a:solidFill>
                <a:srgbClr val="FFFF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19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1508" name="Picture 4" descr="Sunset">
            <a:hlinkHover r:id="" action="ppaction://noaction" highlightClick="1">
              <a:snd r:embed="rId2" name="drumroll.wav"/>
            </a:hlinkHover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717"/>
            <a:ext cx="9448800" cy="5906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830" name="Text Box 6"/>
          <p:cNvSpPr txBox="1">
            <a:spLocks noChangeArrowheads="1"/>
          </p:cNvSpPr>
          <p:nvPr/>
        </p:nvSpPr>
        <p:spPr bwMode="auto">
          <a:xfrm>
            <a:off x="0" y="698500"/>
            <a:ext cx="9448800" cy="4315126"/>
          </a:xfrm>
          <a:prstGeom prst="rect">
            <a:avLst/>
          </a:prstGeom>
          <a:solidFill>
            <a:srgbClr val="0000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095" tIns="47547" rIns="95095" bIns="47547">
            <a:spAutoFit/>
          </a:bodyPr>
          <a:lstStyle/>
          <a:p>
            <a:pPr algn="just">
              <a:lnSpc>
                <a:spcPts val="4680"/>
              </a:lnSpc>
              <a:defRPr/>
            </a:pPr>
            <a:r>
              <a:rPr lang="en-US" sz="2400" b="1" dirty="0" err="1" smtClean="0">
                <a:solidFill>
                  <a:schemeClr val="bg1"/>
                </a:solidFill>
              </a:rPr>
              <a:t>Luật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chơi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vi-VN" sz="2400" b="1" dirty="0" smtClean="0">
                <a:solidFill>
                  <a:schemeClr val="bg1"/>
                </a:solidFill>
              </a:rPr>
              <a:t>như </a:t>
            </a:r>
            <a:r>
              <a:rPr lang="vi-VN" sz="2400" b="1" dirty="0">
                <a:solidFill>
                  <a:schemeClr val="bg1"/>
                </a:solidFill>
              </a:rPr>
              <a:t>sau:</a:t>
            </a:r>
          </a:p>
          <a:p>
            <a:pPr algn="just">
              <a:lnSpc>
                <a:spcPts val="4680"/>
              </a:lnSpc>
              <a:defRPr/>
            </a:pPr>
            <a:r>
              <a:rPr lang="vi-VN" sz="2400" b="1" dirty="0">
                <a:solidFill>
                  <a:schemeClr val="bg1"/>
                </a:solidFill>
              </a:rPr>
              <a:t> - Có </a:t>
            </a:r>
            <a:r>
              <a:rPr lang="en-US" sz="2400" b="1" dirty="0" smtClean="0">
                <a:solidFill>
                  <a:schemeClr val="bg1"/>
                </a:solidFill>
              </a:rPr>
              <a:t>4 </a:t>
            </a:r>
            <a:r>
              <a:rPr lang="en-US" sz="2400" b="1" dirty="0" err="1" smtClean="0">
                <a:solidFill>
                  <a:schemeClr val="bg1"/>
                </a:solidFill>
              </a:rPr>
              <a:t>bông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hoa</a:t>
            </a:r>
            <a:r>
              <a:rPr lang="en-US" sz="2400" b="1" dirty="0" smtClean="0">
                <a:solidFill>
                  <a:schemeClr val="bg1"/>
                </a:solidFill>
              </a:rPr>
              <a:t>, </a:t>
            </a:r>
            <a:r>
              <a:rPr lang="vi-VN" sz="2400" b="1" dirty="0" smtClean="0">
                <a:solidFill>
                  <a:schemeClr val="bg1"/>
                </a:solidFill>
              </a:rPr>
              <a:t>mỗi </a:t>
            </a:r>
            <a:r>
              <a:rPr lang="en-US" sz="2400" b="1" dirty="0" err="1" smtClean="0">
                <a:solidFill>
                  <a:schemeClr val="bg1"/>
                </a:solidFill>
              </a:rPr>
              <a:t>bông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vi-VN" sz="2400" b="1" dirty="0" smtClean="0">
                <a:solidFill>
                  <a:schemeClr val="bg1"/>
                </a:solidFill>
              </a:rPr>
              <a:t>tương </a:t>
            </a:r>
            <a:r>
              <a:rPr lang="vi-VN" sz="2400" b="1" dirty="0">
                <a:solidFill>
                  <a:schemeClr val="bg1"/>
                </a:solidFill>
              </a:rPr>
              <a:t>ứng với một câu hỏi. Trong đó có 1 </a:t>
            </a:r>
            <a:r>
              <a:rPr lang="en-US" sz="2400" b="1" dirty="0" err="1" smtClean="0">
                <a:solidFill>
                  <a:schemeClr val="bg1"/>
                </a:solidFill>
              </a:rPr>
              <a:t>bông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hoa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vi-VN" sz="2400" b="1" dirty="0" smtClean="0">
                <a:solidFill>
                  <a:schemeClr val="bg1"/>
                </a:solidFill>
              </a:rPr>
              <a:t>may </a:t>
            </a:r>
            <a:r>
              <a:rPr lang="vi-VN" sz="2400" b="1" dirty="0">
                <a:solidFill>
                  <a:schemeClr val="bg1"/>
                </a:solidFill>
              </a:rPr>
              <a:t>mắn nếu chọn được sẽ được một phần quà.</a:t>
            </a:r>
          </a:p>
          <a:p>
            <a:pPr algn="just">
              <a:lnSpc>
                <a:spcPts val="4680"/>
              </a:lnSpc>
              <a:defRPr/>
            </a:pPr>
            <a:r>
              <a:rPr lang="vi-VN" sz="2400" b="1" dirty="0">
                <a:solidFill>
                  <a:schemeClr val="bg1"/>
                </a:solidFill>
              </a:rPr>
              <a:t> - Bạn nào giơ tay trước sẽ được quyền chọn </a:t>
            </a:r>
            <a:r>
              <a:rPr lang="en-US" sz="2400" b="1" dirty="0" err="1" smtClean="0">
                <a:solidFill>
                  <a:schemeClr val="bg1"/>
                </a:solidFill>
              </a:rPr>
              <a:t>bông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hoa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vi-VN" sz="2400" b="1" dirty="0" smtClean="0">
                <a:solidFill>
                  <a:schemeClr val="bg1"/>
                </a:solidFill>
              </a:rPr>
              <a:t>cho </a:t>
            </a:r>
            <a:r>
              <a:rPr lang="vi-VN" sz="2400" b="1" dirty="0">
                <a:solidFill>
                  <a:schemeClr val="bg1"/>
                </a:solidFill>
              </a:rPr>
              <a:t>mình, sau khi chọn </a:t>
            </a:r>
            <a:r>
              <a:rPr lang="en-US" sz="2400" b="1" dirty="0" err="1" smtClean="0">
                <a:solidFill>
                  <a:schemeClr val="bg1"/>
                </a:solidFill>
              </a:rPr>
              <a:t>bông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hoa</a:t>
            </a:r>
            <a:r>
              <a:rPr lang="vi-VN" sz="2400" b="1" dirty="0" smtClean="0">
                <a:solidFill>
                  <a:schemeClr val="bg1"/>
                </a:solidFill>
              </a:rPr>
              <a:t> </a:t>
            </a:r>
            <a:r>
              <a:rPr lang="vi-VN" sz="2400" b="1" dirty="0">
                <a:solidFill>
                  <a:schemeClr val="bg1"/>
                </a:solidFill>
              </a:rPr>
              <a:t>nếu trả lời đúng người chơi sẽ nhận được một phần qùa. Sau thời gian </a:t>
            </a:r>
            <a:r>
              <a:rPr lang="en-US" sz="2400" b="1" dirty="0">
                <a:solidFill>
                  <a:schemeClr val="bg1"/>
                </a:solidFill>
              </a:rPr>
              <a:t>5</a:t>
            </a:r>
            <a:r>
              <a:rPr lang="vi-VN" sz="2400" b="1" dirty="0">
                <a:solidFill>
                  <a:schemeClr val="bg1"/>
                </a:solidFill>
              </a:rPr>
              <a:t> giây không trả lời được thì quyền trả lời sẽ thuộc về bạn khác. </a:t>
            </a:r>
          </a:p>
        </p:txBody>
      </p:sp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0" y="5241396"/>
            <a:ext cx="9448800" cy="579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5095" tIns="47547" rIns="95095" bIns="47547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BR" sz="3700" kern="10"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.VnTifani HeavyH"/>
              </a:rPr>
              <a:t>Chóc c¸c b¹n may m¾n!</a:t>
            </a:r>
            <a:endParaRPr lang="en-US" sz="3700" kern="10"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.VnTifani HeavyH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-35717"/>
            <a:ext cx="9448800" cy="73421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TRÒ CHƠI: HÁI HOA</a:t>
            </a:r>
            <a:endParaRPr lang="en-U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10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loud Callout 43"/>
          <p:cNvSpPr>
            <a:spLocks noChangeArrowheads="1"/>
          </p:cNvSpPr>
          <p:nvPr/>
        </p:nvSpPr>
        <p:spPr bwMode="auto">
          <a:xfrm>
            <a:off x="1219200" y="0"/>
            <a:ext cx="7162800" cy="4254500"/>
          </a:xfrm>
          <a:prstGeom prst="cloudCallout">
            <a:avLst>
              <a:gd name="adj1" fmla="val -20833"/>
              <a:gd name="adj2" fmla="val 62500"/>
            </a:avLst>
          </a:prstGeom>
          <a:gradFill rotWithShape="0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1323" tIns="35662" rIns="71323" bIns="35662"/>
          <a:lstStyle/>
          <a:p>
            <a:endParaRPr lang="en-US">
              <a:latin typeface="Comic Sans MS" pitchFamily="66" charset="0"/>
            </a:endParaRPr>
          </a:p>
        </p:txBody>
      </p:sp>
      <p:sp>
        <p:nvSpPr>
          <p:cNvPr id="22531" name="Freeform 41"/>
          <p:cNvSpPr>
            <a:spLocks noChangeArrowheads="1"/>
          </p:cNvSpPr>
          <p:nvPr/>
        </p:nvSpPr>
        <p:spPr bwMode="auto">
          <a:xfrm>
            <a:off x="2209800" y="762000"/>
            <a:ext cx="2865438" cy="4730750"/>
          </a:xfrm>
          <a:custGeom>
            <a:avLst/>
            <a:gdLst>
              <a:gd name="T0" fmla="*/ 9998 w 3246155"/>
              <a:gd name="T1" fmla="*/ 9173235 h 5448300"/>
              <a:gd name="T2" fmla="*/ 13658 w 3246155"/>
              <a:gd name="T3" fmla="*/ 6176049 h 5448300"/>
              <a:gd name="T4" fmla="*/ 6838 w 3246155"/>
              <a:gd name="T5" fmla="*/ 9082414 h 5448300"/>
              <a:gd name="T6" fmla="*/ 8834 w 3246155"/>
              <a:gd name="T7" fmla="*/ 10353944 h 5448300"/>
              <a:gd name="T8" fmla="*/ 9667 w 3246155"/>
              <a:gd name="T9" fmla="*/ 13986888 h 5448300"/>
              <a:gd name="T10" fmla="*/ 3677 w 3246155"/>
              <a:gd name="T11" fmla="*/ 12806184 h 5448300"/>
              <a:gd name="T12" fmla="*/ 3011 w 3246155"/>
              <a:gd name="T13" fmla="*/ 13441967 h 5448300"/>
              <a:gd name="T14" fmla="*/ 9333 w 3246155"/>
              <a:gd name="T15" fmla="*/ 15167590 h 5448300"/>
              <a:gd name="T16" fmla="*/ 7835 w 3246155"/>
              <a:gd name="T17" fmla="*/ 17983136 h 5448300"/>
              <a:gd name="T18" fmla="*/ 4175 w 3246155"/>
              <a:gd name="T19" fmla="*/ 23886708 h 5448300"/>
              <a:gd name="T20" fmla="*/ 2346 w 3246155"/>
              <a:gd name="T21" fmla="*/ 25521449 h 5448300"/>
              <a:gd name="T22" fmla="*/ 23641 w 3246155"/>
              <a:gd name="T23" fmla="*/ 25975641 h 5448300"/>
              <a:gd name="T24" fmla="*/ 21145 w 3246155"/>
              <a:gd name="T25" fmla="*/ 23160096 h 5448300"/>
              <a:gd name="T26" fmla="*/ 22311 w 3246155"/>
              <a:gd name="T27" fmla="*/ 23160096 h 5448300"/>
              <a:gd name="T28" fmla="*/ 21811 w 3246155"/>
              <a:gd name="T29" fmla="*/ 19799597 h 5448300"/>
              <a:gd name="T30" fmla="*/ 20480 w 3246155"/>
              <a:gd name="T31" fmla="*/ 19708768 h 5448300"/>
              <a:gd name="T32" fmla="*/ 20147 w 3246155"/>
              <a:gd name="T33" fmla="*/ 16893248 h 5448300"/>
              <a:gd name="T34" fmla="*/ 28299 w 3246155"/>
              <a:gd name="T35" fmla="*/ 14985949 h 5448300"/>
              <a:gd name="T36" fmla="*/ 28133 w 3246155"/>
              <a:gd name="T37" fmla="*/ 14985949 h 5448300"/>
              <a:gd name="T38" fmla="*/ 28299 w 3246155"/>
              <a:gd name="T39" fmla="*/ 13714417 h 5448300"/>
              <a:gd name="T40" fmla="*/ 17819 w 3246155"/>
              <a:gd name="T41" fmla="*/ 14441017 h 5448300"/>
              <a:gd name="T42" fmla="*/ 18150 w 3246155"/>
              <a:gd name="T43" fmla="*/ 11625482 h 5448300"/>
              <a:gd name="T44" fmla="*/ 21478 w 3246155"/>
              <a:gd name="T45" fmla="*/ 11807124 h 5448300"/>
              <a:gd name="T46" fmla="*/ 23309 w 3246155"/>
              <a:gd name="T47" fmla="*/ 11171378 h 5448300"/>
              <a:gd name="T48" fmla="*/ 20646 w 3246155"/>
              <a:gd name="T49" fmla="*/ 10717233 h 5448300"/>
              <a:gd name="T50" fmla="*/ 20812 w 3246155"/>
              <a:gd name="T51" fmla="*/ 10444753 h 5448300"/>
              <a:gd name="T52" fmla="*/ 21145 w 3246155"/>
              <a:gd name="T53" fmla="*/ 10444753 h 5448300"/>
              <a:gd name="T54" fmla="*/ 25638 w 3246155"/>
              <a:gd name="T55" fmla="*/ 8991600 h 5448300"/>
              <a:gd name="T56" fmla="*/ 24972 w 3246155"/>
              <a:gd name="T57" fmla="*/ 8083336 h 5448300"/>
              <a:gd name="T58" fmla="*/ 17153 w 3246155"/>
              <a:gd name="T59" fmla="*/ 8900734 h 5448300"/>
              <a:gd name="T60" fmla="*/ 19815 w 3246155"/>
              <a:gd name="T61" fmla="*/ 6266870 h 5448300"/>
              <a:gd name="T62" fmla="*/ 20313 w 3246155"/>
              <a:gd name="T63" fmla="*/ 5721926 h 5448300"/>
              <a:gd name="T64" fmla="*/ 18318 w 3246155"/>
              <a:gd name="T65" fmla="*/ 999065 h 5448300"/>
              <a:gd name="T66" fmla="*/ 15489 w 3246155"/>
              <a:gd name="T67" fmla="*/ 0 h 5448300"/>
              <a:gd name="T68" fmla="*/ 16652 w 3246155"/>
              <a:gd name="T69" fmla="*/ 3088029 h 5448300"/>
              <a:gd name="T70" fmla="*/ 17485 w 3246155"/>
              <a:gd name="T71" fmla="*/ 4904511 h 5448300"/>
              <a:gd name="T72" fmla="*/ 16652 w 3246155"/>
              <a:gd name="T73" fmla="*/ 6630177 h 5448300"/>
              <a:gd name="T74" fmla="*/ 14823 w 3246155"/>
              <a:gd name="T75" fmla="*/ 3814633 h 5448300"/>
              <a:gd name="T76" fmla="*/ 12161 w 3246155"/>
              <a:gd name="T77" fmla="*/ 4722870 h 5448300"/>
              <a:gd name="T78" fmla="*/ 13160 w 3246155"/>
              <a:gd name="T79" fmla="*/ 6085229 h 5448300"/>
              <a:gd name="T80" fmla="*/ 14823 w 3246155"/>
              <a:gd name="T81" fmla="*/ 6176049 h 5448300"/>
              <a:gd name="T82" fmla="*/ 9998 w 3246155"/>
              <a:gd name="T83" fmla="*/ 9173235 h 54483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246155"/>
              <a:gd name="T127" fmla="*/ 0 h 5448300"/>
              <a:gd name="T128" fmla="*/ 3246155 w 3246155"/>
              <a:gd name="T129" fmla="*/ 5448300 h 544830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246155" h="5448300">
                <a:moveTo>
                  <a:pt x="1144837" y="1924050"/>
                </a:moveTo>
                <a:cubicBezTo>
                  <a:pt x="1609507" y="1285129"/>
                  <a:pt x="1861145" y="1295400"/>
                  <a:pt x="1563937" y="1295400"/>
                </a:cubicBezTo>
                <a:cubicBezTo>
                  <a:pt x="825465" y="1917271"/>
                  <a:pt x="1155498" y="1905000"/>
                  <a:pt x="782887" y="1905000"/>
                </a:cubicBezTo>
                <a:lnTo>
                  <a:pt x="1011487" y="2171700"/>
                </a:lnTo>
                <a:lnTo>
                  <a:pt x="1106737" y="2933700"/>
                </a:lnTo>
                <a:lnTo>
                  <a:pt x="420937" y="2686050"/>
                </a:lnTo>
                <a:lnTo>
                  <a:pt x="344737" y="2819400"/>
                </a:lnTo>
                <a:lnTo>
                  <a:pt x="1068637" y="3181350"/>
                </a:lnTo>
                <a:lnTo>
                  <a:pt x="897187" y="3771900"/>
                </a:lnTo>
                <a:cubicBezTo>
                  <a:pt x="435588" y="5022064"/>
                  <a:pt x="0" y="5010150"/>
                  <a:pt x="478087" y="5010150"/>
                </a:cubicBezTo>
                <a:lnTo>
                  <a:pt x="268537" y="5353050"/>
                </a:lnTo>
                <a:lnTo>
                  <a:pt x="2706937" y="5448300"/>
                </a:lnTo>
                <a:lnTo>
                  <a:pt x="2421187" y="4857750"/>
                </a:lnTo>
                <a:lnTo>
                  <a:pt x="2554537" y="4857750"/>
                </a:lnTo>
                <a:lnTo>
                  <a:pt x="2497387" y="4152900"/>
                </a:lnTo>
                <a:lnTo>
                  <a:pt x="2344987" y="4133850"/>
                </a:lnTo>
                <a:cubicBezTo>
                  <a:pt x="2287225" y="3536980"/>
                  <a:pt x="2090067" y="3543300"/>
                  <a:pt x="2306887" y="3543300"/>
                </a:cubicBezTo>
                <a:lnTo>
                  <a:pt x="3240337" y="3143250"/>
                </a:lnTo>
                <a:cubicBezTo>
                  <a:pt x="3246155" y="3140705"/>
                  <a:pt x="3227637" y="3143250"/>
                  <a:pt x="3221287" y="3143250"/>
                </a:cubicBezTo>
                <a:lnTo>
                  <a:pt x="3240337" y="2876550"/>
                </a:lnTo>
                <a:lnTo>
                  <a:pt x="2040187" y="3028950"/>
                </a:lnTo>
                <a:cubicBezTo>
                  <a:pt x="2053308" y="2832128"/>
                  <a:pt x="1929062" y="2584450"/>
                  <a:pt x="2078287" y="2438400"/>
                </a:cubicBezTo>
                <a:cubicBezTo>
                  <a:pt x="2395508" y="2480696"/>
                  <a:pt x="2267944" y="2476500"/>
                  <a:pt x="2459287" y="2476500"/>
                </a:cubicBezTo>
                <a:lnTo>
                  <a:pt x="2668837" y="2343150"/>
                </a:lnTo>
                <a:cubicBezTo>
                  <a:pt x="2567237" y="2311400"/>
                  <a:pt x="2457959" y="2297992"/>
                  <a:pt x="2364037" y="2247900"/>
                </a:cubicBezTo>
                <a:cubicBezTo>
                  <a:pt x="2346319" y="2238450"/>
                  <a:pt x="2368888" y="2204949"/>
                  <a:pt x="2383087" y="2190750"/>
                </a:cubicBezTo>
                <a:cubicBezTo>
                  <a:pt x="2392067" y="2181770"/>
                  <a:pt x="2370387" y="2257425"/>
                  <a:pt x="2421187" y="2190750"/>
                </a:cubicBezTo>
                <a:lnTo>
                  <a:pt x="2935537" y="1885950"/>
                </a:lnTo>
                <a:lnTo>
                  <a:pt x="2859337" y="1695450"/>
                </a:lnTo>
                <a:lnTo>
                  <a:pt x="1963987" y="1866900"/>
                </a:lnTo>
                <a:cubicBezTo>
                  <a:pt x="2065587" y="1682750"/>
                  <a:pt x="2170382" y="1500327"/>
                  <a:pt x="2268787" y="1314450"/>
                </a:cubicBezTo>
                <a:cubicBezTo>
                  <a:pt x="2338709" y="1182375"/>
                  <a:pt x="2275226" y="1250861"/>
                  <a:pt x="2325937" y="1200150"/>
                </a:cubicBezTo>
                <a:cubicBezTo>
                  <a:pt x="2248321" y="870280"/>
                  <a:pt x="2097337" y="548428"/>
                  <a:pt x="2097337" y="209550"/>
                </a:cubicBezTo>
                <a:lnTo>
                  <a:pt x="1773487" y="0"/>
                </a:lnTo>
                <a:cubicBezTo>
                  <a:pt x="1908155" y="634862"/>
                  <a:pt x="1906837" y="414437"/>
                  <a:pt x="1906837" y="647700"/>
                </a:cubicBezTo>
                <a:lnTo>
                  <a:pt x="2002087" y="1028700"/>
                </a:lnTo>
                <a:lnTo>
                  <a:pt x="1906837" y="1390650"/>
                </a:lnTo>
                <a:lnTo>
                  <a:pt x="1697287" y="800100"/>
                </a:lnTo>
                <a:cubicBezTo>
                  <a:pt x="1386952" y="974663"/>
                  <a:pt x="1392487" y="854979"/>
                  <a:pt x="1392487" y="990600"/>
                </a:cubicBezTo>
                <a:lnTo>
                  <a:pt x="1506787" y="1276350"/>
                </a:lnTo>
                <a:lnTo>
                  <a:pt x="1697287" y="1295400"/>
                </a:lnTo>
                <a:lnTo>
                  <a:pt x="1144837" y="192405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1323" tIns="35662" rIns="71323" bIns="35662"/>
          <a:lstStyle/>
          <a:p>
            <a:endParaRPr lang="en-US"/>
          </a:p>
        </p:txBody>
      </p:sp>
      <p:grpSp>
        <p:nvGrpSpPr>
          <p:cNvPr id="22532" name="Group 28"/>
          <p:cNvGrpSpPr>
            <a:grpSpLocks/>
          </p:cNvGrpSpPr>
          <p:nvPr/>
        </p:nvGrpSpPr>
        <p:grpSpPr bwMode="auto">
          <a:xfrm>
            <a:off x="1656190" y="2400101"/>
            <a:ext cx="1908401" cy="1930798"/>
            <a:chOff x="432" y="288"/>
            <a:chExt cx="1584" cy="1488"/>
          </a:xfrm>
        </p:grpSpPr>
        <p:sp>
          <p:nvSpPr>
            <p:cNvPr id="22611" name="Oval 29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2" name="Oval 30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3" name="Oval 31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4" name="Oval 32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5" name="Oval 33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6" name="Oval 34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17" name="Oval 35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618" name="Oval 36">
              <a:hlinkClick r:id="rId4" action="ppaction://hlinksldjump" highlightClick="1"/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" y="662"/>
              <a:ext cx="787" cy="739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3" name="Group 46"/>
          <p:cNvGrpSpPr>
            <a:grpSpLocks/>
          </p:cNvGrpSpPr>
          <p:nvPr/>
        </p:nvGrpSpPr>
        <p:grpSpPr bwMode="auto">
          <a:xfrm>
            <a:off x="4877326" y="923128"/>
            <a:ext cx="1635773" cy="1608998"/>
            <a:chOff x="432" y="288"/>
            <a:chExt cx="1584" cy="1488"/>
          </a:xfrm>
        </p:grpSpPr>
        <p:sp>
          <p:nvSpPr>
            <p:cNvPr id="22603" name="Oval 47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4" name="Oval 48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5" name="Oval 49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6" name="Oval 50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7" name="Oval 51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8" name="Oval 52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9" name="Oval 53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610" name="Oval 54">
              <a:hlinkClick r:id="rId6" action="ppaction://hlinksldjump" highlightClick="1"/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" y="660"/>
              <a:ext cx="792" cy="744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4" name="Group 18"/>
          <p:cNvGrpSpPr>
            <a:grpSpLocks/>
          </p:cNvGrpSpPr>
          <p:nvPr/>
        </p:nvGrpSpPr>
        <p:grpSpPr bwMode="auto">
          <a:xfrm>
            <a:off x="2272613" y="232626"/>
            <a:ext cx="1840245" cy="2011248"/>
            <a:chOff x="432" y="288"/>
            <a:chExt cx="1584" cy="1488"/>
          </a:xfrm>
        </p:grpSpPr>
        <p:sp>
          <p:nvSpPr>
            <p:cNvPr id="22595" name="Oval 8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6" name="Oval 9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7" name="Oval 10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8" name="Oval 11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9" name="Oval 12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0" name="Oval 13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601" name="Oval 14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602" name="Oval 17">
              <a:hlinkClick r:id="" action="ppaction://hlinkshowjump?jump=nextslide" highlightClick="1"/>
              <a:hlinkHover r:id="" action="ppaction://noaction" highlightClick="1"/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" y="662"/>
              <a:ext cx="788" cy="738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" name="Freeform 49"/>
          <p:cNvSpPr/>
          <p:nvPr/>
        </p:nvSpPr>
        <p:spPr bwMode="auto">
          <a:xfrm>
            <a:off x="457200" y="5016500"/>
            <a:ext cx="6838950" cy="698500"/>
          </a:xfrm>
          <a:custGeom>
            <a:avLst/>
            <a:gdLst>
              <a:gd name="connsiteX0" fmla="*/ 19050 w 6838950"/>
              <a:gd name="connsiteY0" fmla="*/ 1089023 h 1222373"/>
              <a:gd name="connsiteX1" fmla="*/ 19050 w 6838950"/>
              <a:gd name="connsiteY1" fmla="*/ 1089023 h 1222373"/>
              <a:gd name="connsiteX2" fmla="*/ 495300 w 6838950"/>
              <a:gd name="connsiteY2" fmla="*/ 307973 h 1222373"/>
              <a:gd name="connsiteX3" fmla="*/ 1181100 w 6838950"/>
              <a:gd name="connsiteY3" fmla="*/ 155573 h 1222373"/>
              <a:gd name="connsiteX4" fmla="*/ 1733550 w 6838950"/>
              <a:gd name="connsiteY4" fmla="*/ 3173 h 1222373"/>
              <a:gd name="connsiteX5" fmla="*/ 3714750 w 6838950"/>
              <a:gd name="connsiteY5" fmla="*/ 155573 h 1222373"/>
              <a:gd name="connsiteX6" fmla="*/ 4953000 w 6838950"/>
              <a:gd name="connsiteY6" fmla="*/ 727073 h 1222373"/>
              <a:gd name="connsiteX7" fmla="*/ 4933950 w 6838950"/>
              <a:gd name="connsiteY7" fmla="*/ 727073 h 1222373"/>
              <a:gd name="connsiteX8" fmla="*/ 5962650 w 6838950"/>
              <a:gd name="connsiteY8" fmla="*/ 879473 h 1222373"/>
              <a:gd name="connsiteX9" fmla="*/ 6838950 w 6838950"/>
              <a:gd name="connsiteY9" fmla="*/ 936623 h 1222373"/>
              <a:gd name="connsiteX10" fmla="*/ 6800850 w 6838950"/>
              <a:gd name="connsiteY10" fmla="*/ 1222373 h 1222373"/>
              <a:gd name="connsiteX11" fmla="*/ 0 w 6838950"/>
              <a:gd name="connsiteY11" fmla="*/ 1165223 h 1222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38950" h="1222373">
                <a:moveTo>
                  <a:pt x="19050" y="1089023"/>
                </a:moveTo>
                <a:lnTo>
                  <a:pt x="19050" y="1089023"/>
                </a:lnTo>
                <a:lnTo>
                  <a:pt x="495300" y="307973"/>
                </a:lnTo>
                <a:cubicBezTo>
                  <a:pt x="1193627" y="191585"/>
                  <a:pt x="1181100" y="425426"/>
                  <a:pt x="1181100" y="155573"/>
                </a:cubicBezTo>
                <a:cubicBezTo>
                  <a:pt x="1783947" y="0"/>
                  <a:pt x="1974949" y="3173"/>
                  <a:pt x="1733550" y="3173"/>
                </a:cubicBezTo>
                <a:cubicBezTo>
                  <a:pt x="3709833" y="195045"/>
                  <a:pt x="3401825" y="781424"/>
                  <a:pt x="3714750" y="155573"/>
                </a:cubicBezTo>
                <a:lnTo>
                  <a:pt x="4953000" y="727073"/>
                </a:lnTo>
                <a:cubicBezTo>
                  <a:pt x="4958750" y="729768"/>
                  <a:pt x="4940300" y="727073"/>
                  <a:pt x="4933950" y="727073"/>
                </a:cubicBezTo>
                <a:cubicBezTo>
                  <a:pt x="5942187" y="920965"/>
                  <a:pt x="5686785" y="1155338"/>
                  <a:pt x="5962650" y="879473"/>
                </a:cubicBezTo>
                <a:lnTo>
                  <a:pt x="6838950" y="936623"/>
                </a:lnTo>
                <a:lnTo>
                  <a:pt x="6800850" y="1222373"/>
                </a:lnTo>
                <a:lnTo>
                  <a:pt x="0" y="1165223"/>
                </a:lnTo>
              </a:path>
            </a:pathLst>
          </a:custGeom>
          <a:blipFill>
            <a:blip r:embed="rId9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rgbClr val="996600"/>
            </a:outerShdw>
          </a:effectLst>
        </p:spPr>
        <p:txBody>
          <a:bodyPr lIns="71323" tIns="35662" rIns="71323" bIns="35662"/>
          <a:lstStyle/>
          <a:p>
            <a:pPr>
              <a:defRPr/>
            </a:pPr>
            <a:endParaRPr lang="en-US">
              <a:latin typeface="Comic Sans MS" pitchFamily="66" charset="0"/>
            </a:endParaRPr>
          </a:p>
        </p:txBody>
      </p:sp>
      <p:sp>
        <p:nvSpPr>
          <p:cNvPr id="22536" name="Oval 51"/>
          <p:cNvSpPr>
            <a:spLocks noChangeArrowheads="1"/>
          </p:cNvSpPr>
          <p:nvPr/>
        </p:nvSpPr>
        <p:spPr bwMode="auto">
          <a:xfrm>
            <a:off x="6553200" y="698500"/>
            <a:ext cx="381000" cy="254000"/>
          </a:xfrm>
          <a:prstGeom prst="ellipse">
            <a:avLst/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1323" tIns="35662" rIns="71323" bIns="35662"/>
          <a:lstStyle/>
          <a:p>
            <a:endParaRPr lang="en-US">
              <a:latin typeface="Comic Sans MS" pitchFamily="66" charset="0"/>
            </a:endParaRPr>
          </a:p>
        </p:txBody>
      </p:sp>
      <p:grpSp>
        <p:nvGrpSpPr>
          <p:cNvPr id="22537" name="Oval 52"/>
          <p:cNvGrpSpPr>
            <a:grpSpLocks/>
          </p:cNvGrpSpPr>
          <p:nvPr/>
        </p:nvGrpSpPr>
        <p:grpSpPr bwMode="auto">
          <a:xfrm>
            <a:off x="6997701" y="1579562"/>
            <a:ext cx="482600" cy="402167"/>
            <a:chOff x="4408" y="1194"/>
            <a:chExt cx="304" cy="304"/>
          </a:xfrm>
        </p:grpSpPr>
        <p:pic>
          <p:nvPicPr>
            <p:cNvPr id="22593" name="Oval 52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8" y="1194"/>
              <a:ext cx="30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94" name="Text Box 37"/>
            <p:cNvSpPr txBox="1">
              <a:spLocks noChangeArrowheads="1"/>
            </p:cNvSpPr>
            <p:nvPr/>
          </p:nvSpPr>
          <p:spPr bwMode="auto">
            <a:xfrm>
              <a:off x="4458" y="1242"/>
              <a:ext cx="204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>
                <a:latin typeface="Comic Sans MS" pitchFamily="66" charset="0"/>
              </a:endParaRPr>
            </a:p>
          </p:txBody>
        </p:sp>
      </p:grpSp>
      <p:sp>
        <p:nvSpPr>
          <p:cNvPr id="54" name="Oval 53"/>
          <p:cNvSpPr/>
          <p:nvPr/>
        </p:nvSpPr>
        <p:spPr bwMode="auto">
          <a:xfrm>
            <a:off x="5053080" y="261938"/>
            <a:ext cx="477100" cy="482700"/>
          </a:xfrm>
          <a:prstGeom prst="ellipse">
            <a:avLst/>
          </a:prstGeom>
          <a:solidFill>
            <a:srgbClr val="FF0066">
              <a:alpha val="3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woPt" dir="t"/>
          </a:scene3d>
          <a:sp3d>
            <a:bevelB w="165100" prst="coolSlant"/>
          </a:sp3d>
        </p:spPr>
        <p:txBody>
          <a:bodyPr lIns="71323" tIns="35662" rIns="71323" bIns="35662"/>
          <a:lstStyle/>
          <a:p>
            <a:pPr>
              <a:defRPr/>
            </a:pPr>
            <a:endParaRPr lang="en-US">
              <a:latin typeface="Comic Sans MS" pitchFamily="66" charset="0"/>
            </a:endParaRPr>
          </a:p>
        </p:txBody>
      </p:sp>
      <p:sp>
        <p:nvSpPr>
          <p:cNvPr id="22541" name="Oval 54"/>
          <p:cNvSpPr>
            <a:spLocks noChangeArrowheads="1"/>
          </p:cNvSpPr>
          <p:nvPr/>
        </p:nvSpPr>
        <p:spPr bwMode="auto">
          <a:xfrm>
            <a:off x="2028045" y="2044650"/>
            <a:ext cx="477100" cy="482700"/>
          </a:xfrm>
          <a:prstGeom prst="ellipse">
            <a:avLst/>
          </a:prstGeom>
          <a:solidFill>
            <a:srgbClr val="0000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1323" tIns="35662" rIns="71323" bIns="35662"/>
          <a:lstStyle/>
          <a:p>
            <a:endParaRPr lang="en-US">
              <a:latin typeface="Comic Sans MS" pitchFamily="66" charset="0"/>
            </a:endParaRPr>
          </a:p>
        </p:txBody>
      </p:sp>
      <p:grpSp>
        <p:nvGrpSpPr>
          <p:cNvPr id="22542" name="Group 37"/>
          <p:cNvGrpSpPr>
            <a:grpSpLocks/>
          </p:cNvGrpSpPr>
          <p:nvPr/>
        </p:nvGrpSpPr>
        <p:grpSpPr bwMode="auto">
          <a:xfrm>
            <a:off x="4489235" y="2662576"/>
            <a:ext cx="1772087" cy="1850348"/>
            <a:chOff x="432" y="288"/>
            <a:chExt cx="1584" cy="1488"/>
          </a:xfrm>
        </p:grpSpPr>
        <p:sp>
          <p:nvSpPr>
            <p:cNvPr id="22585" name="Oval 38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6" name="Oval 39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7" name="Oval 40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8" name="Oval 41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9" name="Oval 42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0" name="Oval 43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91" name="Oval 44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592" name="Oval 45">
              <a:hlinkClick r:id="rId11" action="ppaction://hlinksldjump" highlightClick="1"/>
            </p:cNvPr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" y="663"/>
              <a:ext cx="790" cy="740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43" name="Oval 61"/>
          <p:cNvSpPr>
            <a:spLocks noChangeArrowheads="1"/>
          </p:cNvSpPr>
          <p:nvPr/>
        </p:nvSpPr>
        <p:spPr bwMode="auto">
          <a:xfrm>
            <a:off x="6400800" y="2603500"/>
            <a:ext cx="609600" cy="5080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1323" tIns="35662" rIns="71323" bIns="35662"/>
          <a:lstStyle/>
          <a:p>
            <a:endParaRPr lang="en-US">
              <a:latin typeface="Comic Sans MS" pitchFamily="66" charset="0"/>
            </a:endParaRPr>
          </a:p>
        </p:txBody>
      </p: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4485302" y="2663820"/>
            <a:ext cx="1772087" cy="1850348"/>
            <a:chOff x="432" y="288"/>
            <a:chExt cx="1584" cy="1488"/>
          </a:xfrm>
        </p:grpSpPr>
        <p:sp>
          <p:nvSpPr>
            <p:cNvPr id="22577" name="Oval 38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8" name="Oval 39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9" name="Oval 40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0" name="Oval 41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1" name="Oval 42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2" name="Oval 43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83" name="Oval 44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584" name="Oval 45">
              <a:hlinkClick r:id="" action="ppaction://noaction" highlightClick="1"/>
            </p:cNvPr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" y="663"/>
              <a:ext cx="790" cy="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4877326" y="908295"/>
            <a:ext cx="1635773" cy="1619055"/>
            <a:chOff x="414" y="279"/>
            <a:chExt cx="1584" cy="1497"/>
          </a:xfrm>
        </p:grpSpPr>
        <p:sp>
          <p:nvSpPr>
            <p:cNvPr id="22569" name="Oval 47"/>
            <p:cNvSpPr>
              <a:spLocks noChangeArrowheads="1"/>
            </p:cNvSpPr>
            <p:nvPr/>
          </p:nvSpPr>
          <p:spPr bwMode="auto">
            <a:xfrm>
              <a:off x="1488" y="720"/>
              <a:ext cx="510" cy="576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0" name="Oval 48"/>
            <p:cNvSpPr>
              <a:spLocks noChangeArrowheads="1"/>
            </p:cNvSpPr>
            <p:nvPr/>
          </p:nvSpPr>
          <p:spPr bwMode="auto">
            <a:xfrm>
              <a:off x="1200" y="1200"/>
              <a:ext cx="576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1" name="Oval 49"/>
            <p:cNvSpPr>
              <a:spLocks noChangeArrowheads="1"/>
            </p:cNvSpPr>
            <p:nvPr/>
          </p:nvSpPr>
          <p:spPr bwMode="auto">
            <a:xfrm>
              <a:off x="654" y="1200"/>
              <a:ext cx="594" cy="576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2" name="Oval 50"/>
            <p:cNvSpPr>
              <a:spLocks noChangeArrowheads="1"/>
            </p:cNvSpPr>
            <p:nvPr/>
          </p:nvSpPr>
          <p:spPr bwMode="auto">
            <a:xfrm>
              <a:off x="1158" y="279"/>
              <a:ext cx="576" cy="537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3" name="Oval 51"/>
            <p:cNvSpPr>
              <a:spLocks noChangeArrowheads="1"/>
            </p:cNvSpPr>
            <p:nvPr/>
          </p:nvSpPr>
          <p:spPr bwMode="auto">
            <a:xfrm>
              <a:off x="654" y="346"/>
              <a:ext cx="552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4" name="Oval 52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75" name="Oval 53"/>
            <p:cNvSpPr>
              <a:spLocks noChangeArrowheads="1"/>
            </p:cNvSpPr>
            <p:nvPr/>
          </p:nvSpPr>
          <p:spPr bwMode="auto">
            <a:xfrm>
              <a:off x="414" y="807"/>
              <a:ext cx="546" cy="537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576" name="Oval 54">
              <a:hlinkClick r:id="" action="ppaction://noaction" highlightClick="1"/>
            </p:cNvPr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" y="620"/>
              <a:ext cx="792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18"/>
          <p:cNvGrpSpPr>
            <a:grpSpLocks/>
          </p:cNvGrpSpPr>
          <p:nvPr/>
        </p:nvGrpSpPr>
        <p:grpSpPr bwMode="auto">
          <a:xfrm>
            <a:off x="2276097" y="231274"/>
            <a:ext cx="1840245" cy="2011248"/>
            <a:chOff x="432" y="288"/>
            <a:chExt cx="1584" cy="1488"/>
          </a:xfrm>
        </p:grpSpPr>
        <p:sp>
          <p:nvSpPr>
            <p:cNvPr id="22561" name="Oval 8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2" name="Oval 9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3" name="Oval 10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4" name="Oval 11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5" name="Oval 12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6" name="Oval 13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67" name="Oval 14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568" name="Oval 17">
              <a:hlinkClick r:id="rId15" action="ppaction://hlinksldjump" highlightClick="1"/>
              <a:hlinkHover r:id="" action="ppaction://noaction" highlightClick="1"/>
            </p:cNvPr>
            <p:cNvPicPr>
              <a:picLocks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" y="726"/>
              <a:ext cx="788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1628603" y="2400101"/>
            <a:ext cx="1908401" cy="1930798"/>
            <a:chOff x="432" y="288"/>
            <a:chExt cx="1584" cy="1488"/>
          </a:xfrm>
        </p:grpSpPr>
        <p:sp>
          <p:nvSpPr>
            <p:cNvPr id="22553" name="Oval 29"/>
            <p:cNvSpPr>
              <a:spLocks noChangeArrowheads="1"/>
            </p:cNvSpPr>
            <p:nvPr/>
          </p:nvSpPr>
          <p:spPr bwMode="auto">
            <a:xfrm>
              <a:off x="1488" y="72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4" name="Oval 30"/>
            <p:cNvSpPr>
              <a:spLocks noChangeArrowheads="1"/>
            </p:cNvSpPr>
            <p:nvPr/>
          </p:nvSpPr>
          <p:spPr bwMode="auto">
            <a:xfrm>
              <a:off x="1248" y="1200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5" name="Oval 31"/>
            <p:cNvSpPr>
              <a:spLocks noChangeArrowheads="1"/>
            </p:cNvSpPr>
            <p:nvPr/>
          </p:nvSpPr>
          <p:spPr bwMode="auto">
            <a:xfrm>
              <a:off x="720" y="124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6" name="Oval 32"/>
            <p:cNvSpPr>
              <a:spLocks noChangeArrowheads="1"/>
            </p:cNvSpPr>
            <p:nvPr/>
          </p:nvSpPr>
          <p:spPr bwMode="auto">
            <a:xfrm>
              <a:off x="1200" y="288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7" name="Oval 33"/>
            <p:cNvSpPr>
              <a:spLocks noChangeArrowheads="1"/>
            </p:cNvSpPr>
            <p:nvPr/>
          </p:nvSpPr>
          <p:spPr bwMode="auto">
            <a:xfrm>
              <a:off x="672" y="33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8" name="Oval 34"/>
            <p:cNvSpPr>
              <a:spLocks noChangeArrowheads="1"/>
            </p:cNvSpPr>
            <p:nvPr/>
          </p:nvSpPr>
          <p:spPr bwMode="auto">
            <a:xfrm>
              <a:off x="960" y="768"/>
              <a:ext cx="52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sp>
          <p:nvSpPr>
            <p:cNvPr id="22559" name="Oval 35"/>
            <p:cNvSpPr>
              <a:spLocks noChangeArrowheads="1"/>
            </p:cNvSpPr>
            <p:nvPr/>
          </p:nvSpPr>
          <p:spPr bwMode="auto">
            <a:xfrm>
              <a:off x="432" y="816"/>
              <a:ext cx="528" cy="528"/>
            </a:xfrm>
            <a:prstGeom prst="ellipse">
              <a:avLst/>
            </a:prstGeom>
            <a:solidFill>
              <a:srgbClr val="FF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mic Sans MS" pitchFamily="66" charset="0"/>
              </a:endParaRPr>
            </a:p>
          </p:txBody>
        </p:sp>
        <p:pic>
          <p:nvPicPr>
            <p:cNvPr id="22560" name="Oval 36">
              <a:hlinkClick r:id="" action="ppaction://noaction" highlightClick="1"/>
            </p:cNvPr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" y="662"/>
              <a:ext cx="787" cy="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48" name="Picture 89" descr="Button-04-june">
            <a:hlinkClick r:id="rId18" action="ppaction://hlinksldjump"/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016500"/>
            <a:ext cx="914400" cy="664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Picture 93" descr="Bird-03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9" y="0"/>
            <a:ext cx="17383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Picture 95" descr="Bird-03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4925" y="156106"/>
            <a:ext cx="1255713" cy="50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1" name="Picture 96" descr="Bird-03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2275" y="283104"/>
            <a:ext cx="1435100" cy="57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2" name="Picture 102" descr="Bird-03-june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5676" y="-97896"/>
            <a:ext cx="1793875" cy="719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41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4" descr="NGANG1">
            <a:hlinkClick r:id="rId11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3556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3557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3558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3590" name="Picture 12" descr="NGANG1">
              <a:hlinkClick r:id="rId11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1" name="Picture 13" descr="NGANG1">
              <a:hlinkClick r:id="rId11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92" name="Picture 14" descr="NGANG1">
              <a:hlinkClick r:id="rId11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89000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0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3561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3562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3563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500" kern="1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 hỏi 1</a:t>
            </a:r>
          </a:p>
        </p:txBody>
      </p:sp>
      <p:sp>
        <p:nvSpPr>
          <p:cNvPr id="23564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1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3565" name="TextBox 40"/>
          <p:cNvSpPr txBox="1">
            <a:spLocks noChangeArrowheads="1"/>
          </p:cNvSpPr>
          <p:nvPr/>
        </p:nvSpPr>
        <p:spPr bwMode="auto">
          <a:xfrm>
            <a:off x="1905000" y="939271"/>
            <a:ext cx="6858000" cy="441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2400" b="1" dirty="0" err="1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TiÕng</a:t>
            </a:r>
            <a:r>
              <a:rPr lang="en-US" sz="24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nµo</a:t>
            </a:r>
            <a:r>
              <a:rPr lang="en-US" sz="24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sau</a:t>
            </a:r>
            <a:r>
              <a:rPr lang="en-US" sz="24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®©y </a:t>
            </a:r>
            <a:r>
              <a:rPr lang="en-US" sz="2400" b="1" dirty="0" err="1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cã</a:t>
            </a:r>
            <a:r>
              <a:rPr lang="en-US" sz="24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©m </a:t>
            </a:r>
            <a:r>
              <a:rPr lang="en-US" sz="24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y</a:t>
            </a:r>
            <a:r>
              <a:rPr lang="en-US" sz="24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?</a:t>
            </a:r>
            <a:endParaRPr lang="en-US" sz="2400" b="1" dirty="0">
              <a:solidFill>
                <a:srgbClr val="0000CC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70000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5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38" name="Bevel 37"/>
          <p:cNvSpPr/>
          <p:nvPr>
            <p:custDataLst>
              <p:tags r:id="rId1"/>
            </p:custDataLst>
          </p:nvPr>
        </p:nvSpPr>
        <p:spPr>
          <a:xfrm>
            <a:off x="6038396" y="1966626"/>
            <a:ext cx="2176917" cy="473067"/>
          </a:xfrm>
          <a:prstGeom prst="bevel">
            <a:avLst/>
          </a:prstGeom>
          <a:solidFill>
            <a:srgbClr val="FF0000"/>
          </a:solidFill>
          <a:ln w="25400" cap="flat" cmpd="sng" algn="ctr">
            <a:solidFill>
              <a:srgbClr val="FFFF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200" b="1" dirty="0" smtClean="0">
                <a:latin typeface=".VnAvant" pitchFamily="34" charset="0"/>
              </a:rPr>
              <a:t>B. </a:t>
            </a:r>
            <a:r>
              <a:rPr lang="en-US" sz="2200" b="1" dirty="0" err="1" smtClean="0">
                <a:latin typeface=".VnAvant" pitchFamily="34" charset="0"/>
              </a:rPr>
              <a:t>Chó</a:t>
            </a:r>
            <a:r>
              <a:rPr lang="en-US" sz="2200" b="1" dirty="0" smtClean="0">
                <a:latin typeface=".VnAvant" pitchFamily="34" charset="0"/>
              </a:rPr>
              <a:t> ý</a:t>
            </a:r>
            <a:endParaRPr lang="en-US" sz="2200" b="1" dirty="0">
              <a:latin typeface=".VnAvant" pitchFamily="34" charset="0"/>
            </a:endParaRPr>
          </a:p>
        </p:txBody>
      </p:sp>
      <p:sp>
        <p:nvSpPr>
          <p:cNvPr id="39" name="Bevel 38"/>
          <p:cNvSpPr/>
          <p:nvPr>
            <p:custDataLst>
              <p:tags r:id="rId2"/>
            </p:custDataLst>
          </p:nvPr>
        </p:nvSpPr>
        <p:spPr>
          <a:xfrm>
            <a:off x="2611326" y="2002027"/>
            <a:ext cx="2163874" cy="473067"/>
          </a:xfrm>
          <a:prstGeom prst="bevel">
            <a:avLst/>
          </a:prstGeom>
          <a:solidFill>
            <a:srgbClr val="FF0000"/>
          </a:solidFill>
          <a:ln w="25400" cap="flat" cmpd="sng" algn="ctr">
            <a:solidFill>
              <a:srgbClr val="FFFF00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200" b="1" dirty="0" smtClean="0">
                <a:latin typeface=".VnAvant" pitchFamily="34" charset="0"/>
              </a:rPr>
              <a:t>A. L¾ng </a:t>
            </a:r>
            <a:r>
              <a:rPr lang="en-US" sz="2200" b="1" dirty="0" err="1" smtClean="0">
                <a:latin typeface=".VnAvant" pitchFamily="34" charset="0"/>
              </a:rPr>
              <a:t>nghe</a:t>
            </a:r>
            <a:endParaRPr lang="en-US" sz="2200" b="1" dirty="0">
              <a:latin typeface=".VnAvant" pitchFamily="34" charset="0"/>
            </a:endParaRPr>
          </a:p>
        </p:txBody>
      </p:sp>
      <p:pic>
        <p:nvPicPr>
          <p:cNvPr id="40" name="Picture 2" descr="Kết quả hình ảnh cho mặt cười 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9" y="2493698"/>
            <a:ext cx="119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4" y="2493698"/>
            <a:ext cx="12207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AutoShape 1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253110" y="3789189"/>
            <a:ext cx="1295400" cy="1016000"/>
          </a:xfrm>
          <a:prstGeom prst="hexagon">
            <a:avLst>
              <a:gd name="adj" fmla="val 26563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/>
        </p:spPr>
        <p:txBody>
          <a:bodyPr wrap="none" lIns="71323" tIns="35662" rIns="71323" bIns="35662" anchor="ctr"/>
          <a:lstStyle/>
          <a:p>
            <a:pPr algn="ctr">
              <a:defRPr/>
            </a:pPr>
            <a:r>
              <a:rPr lang="en-US" sz="1900" b="1" dirty="0">
                <a:solidFill>
                  <a:srgbClr val="0000CC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5378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2</a:t>
            </a:r>
            <a:endParaRPr lang="en-US" sz="2200" kern="10" dirty="0">
              <a:solidFill>
                <a:srgbClr val="FFFF00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1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1905000" y="921997"/>
            <a:ext cx="7010400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TiÕng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nµo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sau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®©y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cã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 ©m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v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  <a:cs typeface="Arial" pitchFamily="34" charset="0"/>
              </a:rPr>
              <a:t>?</a:t>
            </a:r>
            <a:endParaRPr lang="en-US" sz="2800" b="1" dirty="0">
              <a:solidFill>
                <a:srgbClr val="0000CC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70000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2352675" y="3539520"/>
            <a:ext cx="2869975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000" b="1" dirty="0">
                <a:solidFill>
                  <a:srgbClr val="FFFF00"/>
                </a:solidFill>
                <a:latin typeface=".VnAvant" pitchFamily="34" charset="0"/>
              </a:rPr>
              <a:t>3</a:t>
            </a:r>
            <a:r>
              <a:rPr lang="en-US" sz="2000" b="1" dirty="0" smtClean="0">
                <a:solidFill>
                  <a:srgbClr val="FFFF00"/>
                </a:solidFill>
                <a:latin typeface=".VnAvant" pitchFamily="34" charset="0"/>
              </a:rPr>
              <a:t>. L¸</a:t>
            </a:r>
            <a:endParaRPr lang="en-US" sz="20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5803900" y="2107076"/>
            <a:ext cx="2895600" cy="468383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1900" b="1" dirty="0" smtClean="0">
                <a:solidFill>
                  <a:srgbClr val="FFFF00"/>
                </a:solidFill>
                <a:latin typeface=".VnAvant" pitchFamily="34" charset="0"/>
              </a:rPr>
              <a:t>2. </a:t>
            </a:r>
            <a:r>
              <a:rPr lang="en-US" sz="1900" b="1" dirty="0" err="1" smtClean="0">
                <a:solidFill>
                  <a:srgbClr val="FFFF00"/>
                </a:solidFill>
                <a:latin typeface=".VnAvant" pitchFamily="34" charset="0"/>
              </a:rPr>
              <a:t>Hoa</a:t>
            </a:r>
            <a:endParaRPr lang="en-US" sz="19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5756277" y="3539521"/>
            <a:ext cx="2895600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1900" b="1" dirty="0" smtClean="0">
                <a:solidFill>
                  <a:srgbClr val="FFFF00"/>
                </a:solidFill>
                <a:latin typeface=".VnAvant" pitchFamily="34" charset="0"/>
              </a:rPr>
              <a:t>4. </a:t>
            </a:r>
            <a:r>
              <a:rPr lang="en-US" sz="1900" b="1" dirty="0" err="1" smtClean="0">
                <a:solidFill>
                  <a:srgbClr val="FFFF00"/>
                </a:solidFill>
                <a:latin typeface=".VnAvant" pitchFamily="34" charset="0"/>
              </a:rPr>
              <a:t>V¶i</a:t>
            </a:r>
            <a:endParaRPr lang="vi-VN" sz="1900" b="1" dirty="0">
              <a:solidFill>
                <a:srgbClr val="FFFF00"/>
              </a:solidFill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2352675" y="2124740"/>
            <a:ext cx="2869975" cy="450720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000" b="1" dirty="0" smtClean="0">
                <a:solidFill>
                  <a:srgbClr val="FFFF00"/>
                </a:solidFill>
                <a:latin typeface=".VnAvant" pitchFamily="34" charset="0"/>
              </a:rPr>
              <a:t>1. </a:t>
            </a:r>
            <a:r>
              <a:rPr lang="en-US" sz="2000" b="1" dirty="0" err="1" smtClean="0">
                <a:solidFill>
                  <a:srgbClr val="FFFF00"/>
                </a:solidFill>
                <a:latin typeface=".VnAvant" pitchFamily="34" charset="0"/>
              </a:rPr>
              <a:t>Chó</a:t>
            </a:r>
            <a:r>
              <a:rPr lang="en-US" sz="2000" b="1" dirty="0" smtClean="0">
                <a:solidFill>
                  <a:srgbClr val="FFFF00"/>
                </a:solidFill>
                <a:latin typeface=".VnAvant" pitchFamily="34" charset="0"/>
              </a:rPr>
              <a:t> ý</a:t>
            </a:r>
            <a:endParaRPr lang="en-US" sz="20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6075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16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253110" y="3789189"/>
            <a:ext cx="1295400" cy="1016000"/>
          </a:xfrm>
          <a:prstGeom prst="hexagon">
            <a:avLst>
              <a:gd name="adj" fmla="val 26563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/>
        </p:spPr>
        <p:txBody>
          <a:bodyPr wrap="none" lIns="71323" tIns="35662" rIns="71323" bIns="35662" anchor="ctr"/>
          <a:lstStyle/>
          <a:p>
            <a:pPr algn="ctr">
              <a:defRPr/>
            </a:pPr>
            <a:r>
              <a:rPr lang="en-US" sz="1900" b="1" dirty="0">
                <a:solidFill>
                  <a:srgbClr val="0000CC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02455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4" descr="NGANG1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6628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6629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6630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6667" name="Picture 12" descr="NGANG1">
              <a:hlinkClick r:id="rId5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8" name="Picture 13" descr="NGANG1">
              <a:hlinkClick r:id="rId5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9" name="Picture 14" descr="NGANG1">
              <a:hlinkClick r:id="rId5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89000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32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6633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6634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6635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500" kern="10" dirty="0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May </a:t>
            </a:r>
            <a:r>
              <a:rPr lang="en-US" sz="2500" kern="10" dirty="0" err="1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mắn</a:t>
            </a:r>
            <a:endParaRPr lang="en-US" sz="2500" kern="10" dirty="0">
              <a:solidFill>
                <a:srgbClr val="FFFF00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6636" name="WordArt 48"/>
          <p:cNvSpPr>
            <a:spLocks noChangeArrowheads="1" noChangeShapeType="1" noTextEdit="1"/>
          </p:cNvSpPr>
          <p:nvPr/>
        </p:nvSpPr>
        <p:spPr bwMode="auto">
          <a:xfrm>
            <a:off x="6470181" y="1389739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6647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pic>
        <p:nvPicPr>
          <p:cNvPr id="26661" name="Picture 6" descr="Kết quả hình ảnh cho l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-8890000"/>
            <a:ext cx="4224338" cy="352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48"/>
          <p:cNvSpPr>
            <a:spLocks noChangeArrowheads="1"/>
          </p:cNvSpPr>
          <p:nvPr/>
        </p:nvSpPr>
        <p:spPr bwMode="auto">
          <a:xfrm>
            <a:off x="339725" y="1736977"/>
            <a:ext cx="1146175" cy="901124"/>
          </a:xfrm>
          <a:prstGeom prst="hexagon">
            <a:avLst>
              <a:gd name="adj" fmla="val 26563"/>
              <a:gd name="vf" fmla="val 115470"/>
            </a:avLst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mpd="dbl" algn="ctr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wrap="none" lIns="71323" tIns="35662" rIns="71323" bIns="35662" anchor="ctr"/>
          <a:lstStyle/>
          <a:p>
            <a:pPr algn="ctr">
              <a:defRPr/>
            </a:pPr>
            <a:endParaRPr lang="en-US" b="1" dirty="0">
              <a:solidFill>
                <a:srgbClr val="FF0000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3907956" y="1997269"/>
            <a:ext cx="2286000" cy="1614984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3984157" y="2278389"/>
            <a:ext cx="2387600" cy="108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19" tIns="35660" rIns="71319" bIns="35660">
            <a:spAutoFit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40000"/>
              </a:spcBef>
            </a:pPr>
            <a:r>
              <a:rPr lang="en-US" altLang="en-US" sz="2200" b="1">
                <a:solidFill>
                  <a:srgbClr val="FF0000"/>
                </a:solidFill>
              </a:rPr>
              <a:t>BẠN NHẬN ĐƯỢC MỘT PHẦN QUÀ</a:t>
            </a: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4001234" y="1907971"/>
            <a:ext cx="762000" cy="1953737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4205858" y="1907971"/>
            <a:ext cx="762000" cy="1953737"/>
          </a:xfrm>
          <a:prstGeom prst="rect">
            <a:avLst/>
          </a:prstGeom>
          <a:solidFill>
            <a:srgbClr val="FF00FF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4370082" y="1907971"/>
            <a:ext cx="762000" cy="1953737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7" name="Rectangle 8"/>
          <p:cNvSpPr>
            <a:spLocks noChangeArrowheads="1"/>
          </p:cNvSpPr>
          <p:nvPr/>
        </p:nvSpPr>
        <p:spPr bwMode="auto">
          <a:xfrm>
            <a:off x="4546131" y="1907971"/>
            <a:ext cx="762000" cy="1953737"/>
          </a:xfrm>
          <a:prstGeom prst="rect">
            <a:avLst/>
          </a:prstGeom>
          <a:solidFill>
            <a:srgbClr val="33CC33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33CC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8" name="Rectangle 9"/>
          <p:cNvSpPr>
            <a:spLocks noChangeArrowheads="1"/>
          </p:cNvSpPr>
          <p:nvPr/>
        </p:nvSpPr>
        <p:spPr bwMode="auto">
          <a:xfrm>
            <a:off x="4698531" y="1907971"/>
            <a:ext cx="762000" cy="1953737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59" name="Rectangle 10"/>
          <p:cNvSpPr>
            <a:spLocks noChangeArrowheads="1"/>
          </p:cNvSpPr>
          <p:nvPr/>
        </p:nvSpPr>
        <p:spPr bwMode="auto">
          <a:xfrm>
            <a:off x="4850931" y="1907971"/>
            <a:ext cx="762000" cy="1953737"/>
          </a:xfrm>
          <a:prstGeom prst="rect">
            <a:avLst/>
          </a:prstGeom>
          <a:solidFill>
            <a:srgbClr val="66FF99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0" name="Rectangle 11"/>
          <p:cNvSpPr>
            <a:spLocks noChangeArrowheads="1"/>
          </p:cNvSpPr>
          <p:nvPr/>
        </p:nvSpPr>
        <p:spPr bwMode="auto">
          <a:xfrm>
            <a:off x="4974756" y="1907971"/>
            <a:ext cx="762000" cy="1953737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1" name="Rectangle 12"/>
          <p:cNvSpPr>
            <a:spLocks noChangeArrowheads="1"/>
          </p:cNvSpPr>
          <p:nvPr/>
        </p:nvSpPr>
        <p:spPr bwMode="auto">
          <a:xfrm>
            <a:off x="5203356" y="1907971"/>
            <a:ext cx="762000" cy="1953737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2" name="Rectangle 13"/>
          <p:cNvSpPr>
            <a:spLocks noChangeArrowheads="1"/>
          </p:cNvSpPr>
          <p:nvPr/>
        </p:nvSpPr>
        <p:spPr bwMode="auto">
          <a:xfrm>
            <a:off x="5431956" y="1907971"/>
            <a:ext cx="762000" cy="1953737"/>
          </a:xfrm>
          <a:prstGeom prst="rect">
            <a:avLst/>
          </a:prstGeom>
          <a:solidFill>
            <a:srgbClr val="00CC00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CC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63" name="Rectangle 14"/>
          <p:cNvSpPr>
            <a:spLocks noChangeArrowheads="1"/>
          </p:cNvSpPr>
          <p:nvPr/>
        </p:nvSpPr>
        <p:spPr bwMode="auto">
          <a:xfrm>
            <a:off x="5660556" y="1907971"/>
            <a:ext cx="762000" cy="1953737"/>
          </a:xfrm>
          <a:prstGeom prst="rect">
            <a:avLst/>
          </a:prstGeom>
          <a:solidFill>
            <a:srgbClr val="FF00FF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>
            <a:flatTx/>
          </a:bodyPr>
          <a:lstStyle>
            <a:lvl1pPr>
              <a:defRPr sz="2400">
                <a:solidFill>
                  <a:srgbClr val="0000CC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rgbClr val="0000CC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rgbClr val="0000CC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rgbClr val="0000CC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rgbClr val="0000CC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CC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4" name="Picture 63">
            <a:hlinkClick r:id="" action="ppaction://noaction"/>
            <a:extLst>
              <a:ext uri="{FF2B5EF4-FFF2-40B4-BE49-F238E27FC236}">
                <a16:creationId xmlns:a16="http://schemas.microsoft.com/office/drawing/2014/main" xmlns="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6667378" y="3735397"/>
            <a:ext cx="2514845" cy="1791349"/>
          </a:xfrm>
          <a:prstGeom prst="rect">
            <a:avLst/>
          </a:prstGeom>
        </p:spPr>
      </p:pic>
      <p:sp>
        <p:nvSpPr>
          <p:cNvPr id="65" name="AutoShape 1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53110" y="3789189"/>
            <a:ext cx="1295400" cy="1016000"/>
          </a:xfrm>
          <a:prstGeom prst="hexagon">
            <a:avLst>
              <a:gd name="adj" fmla="val 26563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/>
        </p:spPr>
        <p:txBody>
          <a:bodyPr wrap="none" lIns="71323" tIns="35662" rIns="71323" bIns="35662" anchor="ctr"/>
          <a:lstStyle/>
          <a:p>
            <a:pPr algn="ctr">
              <a:defRPr/>
            </a:pPr>
            <a:r>
              <a:rPr lang="en-US" sz="1900" b="1" dirty="0">
                <a:solidFill>
                  <a:srgbClr val="0000CC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5823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" presetClass="emph" presetSubtype="6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53" grpId="0" build="allAtOnce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 smtClean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3</a:t>
            </a:r>
            <a:endParaRPr lang="en-US" sz="2200" kern="10" dirty="0">
              <a:solidFill>
                <a:srgbClr val="FFFF00"/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1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1905000" y="820399"/>
            <a:ext cx="7010400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sau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đây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có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chữ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v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70000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5815693" y="5026140"/>
            <a:ext cx="2869975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000" b="1" dirty="0" smtClean="0">
                <a:solidFill>
                  <a:srgbClr val="FFFF00"/>
                </a:solidFill>
                <a:latin typeface=".VnAvant" pitchFamily="34" charset="0"/>
              </a:rPr>
              <a:t>4. </a:t>
            </a:r>
            <a:r>
              <a:rPr lang="en-US" sz="2000" b="1" dirty="0" err="1" smtClean="0">
                <a:solidFill>
                  <a:srgbClr val="FFFF00"/>
                </a:solidFill>
                <a:latin typeface=".VnAvant" pitchFamily="34" charset="0"/>
              </a:rPr>
              <a:t>GÊu</a:t>
            </a:r>
            <a:endParaRPr lang="en-US" sz="20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5686425" y="2852450"/>
            <a:ext cx="2895600" cy="468383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1900" b="1" dirty="0" smtClean="0">
                <a:solidFill>
                  <a:srgbClr val="FFFF00"/>
                </a:solidFill>
                <a:latin typeface=".VnAvant" pitchFamily="34" charset="0"/>
              </a:rPr>
              <a:t>2. Gµ</a:t>
            </a:r>
            <a:endParaRPr lang="en-US" sz="19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2258486" y="5059580"/>
            <a:ext cx="2895600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1900" b="1" dirty="0" smtClean="0">
                <a:solidFill>
                  <a:srgbClr val="FFFF00"/>
                </a:solidFill>
                <a:latin typeface=".VnAvant" pitchFamily="34" charset="0"/>
              </a:rPr>
              <a:t>3. </a:t>
            </a:r>
            <a:r>
              <a:rPr lang="en-US" sz="1900" b="1" dirty="0" err="1" smtClean="0">
                <a:solidFill>
                  <a:srgbClr val="FFFF00"/>
                </a:solidFill>
                <a:latin typeface=".VnAvant" pitchFamily="34" charset="0"/>
              </a:rPr>
              <a:t>vịt</a:t>
            </a:r>
            <a:endParaRPr lang="vi-VN" sz="1900" b="1" dirty="0">
              <a:solidFill>
                <a:srgbClr val="FFFF00"/>
              </a:solidFill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2235200" y="2870114"/>
            <a:ext cx="2869975" cy="450720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000" b="1" dirty="0" smtClean="0">
                <a:solidFill>
                  <a:srgbClr val="FFFF00"/>
                </a:solidFill>
                <a:latin typeface=".VnAvant" pitchFamily="34" charset="0"/>
              </a:rPr>
              <a:t>1. </a:t>
            </a:r>
            <a:r>
              <a:rPr lang="en-US" sz="2000" b="1" dirty="0" err="1" smtClean="0">
                <a:solidFill>
                  <a:srgbClr val="FFFF00"/>
                </a:solidFill>
                <a:latin typeface=".VnAvant" pitchFamily="34" charset="0"/>
              </a:rPr>
              <a:t>MÌo</a:t>
            </a:r>
            <a:endParaRPr lang="en-US" sz="2000" b="1" dirty="0">
              <a:solidFill>
                <a:srgbClr val="FFFF00"/>
              </a:solidFill>
              <a:latin typeface=".VnAvant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6075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9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16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253110" y="3789189"/>
            <a:ext cx="1295400" cy="1016000"/>
          </a:xfrm>
          <a:prstGeom prst="hexagon">
            <a:avLst>
              <a:gd name="adj" fmla="val 26563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  <a:extLst/>
        </p:spPr>
        <p:txBody>
          <a:bodyPr wrap="none" lIns="71323" tIns="35662" rIns="71323" bIns="35662" anchor="ctr"/>
          <a:lstStyle/>
          <a:p>
            <a:pPr algn="ctr">
              <a:defRPr/>
            </a:pPr>
            <a:r>
              <a:rPr lang="en-US" sz="1900" b="1" dirty="0">
                <a:solidFill>
                  <a:srgbClr val="0000CC"/>
                </a:solidFill>
              </a:rPr>
              <a:t>Home</a:t>
            </a:r>
          </a:p>
        </p:txBody>
      </p:sp>
      <p:sp>
        <p:nvSpPr>
          <p:cNvPr id="2" name="AutoShape 2" descr="Mèo có thể lây nCoV cho đồng loạ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25" y="1307106"/>
            <a:ext cx="2581789" cy="148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 descr="Biến đổi khí hậu buộc gấu Bắc Cực phải di cư, tràn cả vào nơi con ...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3397112"/>
            <a:ext cx="2606674" cy="157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1433879"/>
            <a:ext cx="2552702" cy="135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s://2.bp.blogspot.com/-GozkFsG29n8/Wx5xEM67F1I/AAAAAAAAGaQ/Wjhp2msDkjM4erFeo7I7HALeumIFcWQoQCLcBGAs/s1600/hinh%2Banh%2Bcon%2Bvit%2B%25283%2529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87" y="3320834"/>
            <a:ext cx="2755128" cy="163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5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5733" y="826851"/>
            <a:ext cx="462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 cố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4868" y="2004666"/>
            <a:ext cx="6916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Tìm thêm các tiếng ngoài bài có chứa âm </a:t>
            </a:r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44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âm </a:t>
            </a:r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22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45062" y="1774822"/>
            <a:ext cx="7439897" cy="1323439"/>
            <a:chOff x="1325218" y="1804174"/>
            <a:chExt cx="9330717" cy="1123301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12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 </a:t>
              </a:r>
              <a:r>
                <a:rPr kumimoji="0" lang="en-US" sz="2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34: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 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(5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  <a:endPara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Tìm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thêm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tiếng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có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chứa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âm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âm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l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983974" y="3432931"/>
            <a:ext cx="6130504" cy="782232"/>
            <a:chOff x="1311965" y="4170641"/>
            <a:chExt cx="7765773" cy="583095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435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732" rtl="0" eaLnBrk="1" fontAlgn="auto" latinLnBrk="0" hangingPunct="1">
                <a:lnSpc>
                  <a:spcPct val="100000"/>
                </a:lnSpc>
                <a:spcBef>
                  <a:spcPts val="45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35: </a:t>
              </a:r>
              <a:r>
                <a:rPr kumimoji="0" lang="en-US" sz="32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kumimoji="0" lang="en-US" sz="3200" b="0" i="0" u="none" strike="noStrike" kern="1200" cap="none" spc="0" normalizeH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hoa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1414" y="223415"/>
            <a:ext cx="2626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.VnAvant" panose="020B7200000000000000" pitchFamily="34" charset="0"/>
              </a:rPr>
              <a:t>DÆn dß</a:t>
            </a:r>
            <a:endParaRPr lang="en-US" sz="36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47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bile_SCRS (7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4778376"/>
            <a:ext cx="898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6" y="4681803"/>
            <a:ext cx="992187" cy="103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28" y="4745303"/>
            <a:ext cx="930275" cy="96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614489" y="2313782"/>
            <a:ext cx="6681787" cy="793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Xin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Chaân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Thaønh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Caùm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Ôn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499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291773" y="478974"/>
            <a:ext cx="7082971" cy="14078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34</a:t>
            </a:r>
          </a:p>
          <a:p>
            <a:pPr algn="ctr"/>
            <a:r>
              <a:rPr lang="en-US" sz="66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v – </a:t>
            </a:r>
            <a:r>
              <a:rPr lang="en-US" sz="6600" b="1" dirty="0" smtClean="0">
                <a:solidFill>
                  <a:srgbClr val="0000CC"/>
                </a:solidFill>
                <a:latin typeface=".VnAvant" pitchFamily="34" charset="0"/>
              </a:rPr>
              <a:t>y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­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  <a:p>
            <a:pPr algn="ctr"/>
            <a:r>
              <a:rPr lang="en-US" sz="66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66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­</a:t>
            </a:r>
            <a:endParaRPr lang="en-US" sz="6600" b="1" dirty="0" smtClean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00" y="2415268"/>
            <a:ext cx="22098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064" y="1394159"/>
            <a:ext cx="3467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.VnAvant" pitchFamily="34" charset="0"/>
              </a:rPr>
              <a:t>v</a:t>
            </a:r>
            <a:r>
              <a:rPr lang="en-US" sz="6000" b="1" dirty="0" err="1" smtClean="0">
                <a:solidFill>
                  <a:srgbClr val="00B050"/>
                </a:solidFill>
                <a:latin typeface=".VnAvant" pitchFamily="34" charset="0"/>
              </a:rPr>
              <a:t>e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0475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34: v 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y­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64" y="1105805"/>
            <a:ext cx="2630714" cy="26080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95063" y="2762418"/>
            <a:ext cx="1181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v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44891" y="2752607"/>
            <a:ext cx="1181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0000CC"/>
                </a:solidFill>
                <a:latin typeface=".VnAvant" pitchFamily="34" charset="0"/>
              </a:rPr>
              <a:t>V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54377" y="2752607"/>
            <a:ext cx="1181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00CC"/>
                </a:solidFill>
                <a:latin typeface="HP001 4 hàng" panose="020B0603050302020204" pitchFamily="34" charset="0"/>
              </a:rPr>
              <a:t>v</a:t>
            </a:r>
            <a:endParaRPr lang="en-US" sz="8000" b="1" dirty="0">
              <a:solidFill>
                <a:srgbClr val="0000CC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9452" y="1334879"/>
            <a:ext cx="3467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t¸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0475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34: v 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y­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40" y="1331620"/>
            <a:ext cx="3335243" cy="28082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11688" y="2590583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95982" y="2735726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0000CC"/>
                </a:solidFill>
                <a:latin typeface=".VnAvant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1280" y="2786003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00CC"/>
                </a:solidFill>
                <a:latin typeface="HP001 4 hàng" panose="020B0603050302020204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8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9452" y="1334879"/>
            <a:ext cx="3467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t¸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0475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34: v </a:t>
            </a:r>
            <a:r>
              <a:rPr lang="en-US" sz="32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y­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1688" y="2590583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y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954" y="1334878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.VnAvant" pitchFamily="34" charset="0"/>
              </a:rPr>
              <a:t>ve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954" y="2590583"/>
            <a:ext cx="1522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v</a:t>
            </a:r>
            <a:r>
              <a:rPr lang="en-US" sz="6000" b="1" dirty="0" smtClean="0">
                <a:solidFill>
                  <a:srgbClr val="00B050"/>
                </a:solidFill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98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9" y="56029"/>
            <a:ext cx="5573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2</a:t>
            </a:r>
            <a:r>
              <a:rPr lang="en-US" sz="2400" b="1" smtClean="0">
                <a:solidFill>
                  <a:srgbClr val="006600"/>
                </a:solidFill>
                <a:latin typeface=".VnAvant" pitchFamily="34" charset="0"/>
              </a:rPr>
              <a:t>. Nèi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ng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÷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øng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víi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mçi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h×nh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.</a:t>
            </a:r>
            <a:endParaRPr lang="en-US" sz="24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" r="2418"/>
          <a:stretch/>
        </p:blipFill>
        <p:spPr>
          <a:xfrm>
            <a:off x="436587" y="517694"/>
            <a:ext cx="7655228" cy="5293242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5123145" y="1102290"/>
            <a:ext cx="751562" cy="764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805830" y="2154477"/>
            <a:ext cx="801666" cy="274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2805830" y="1484334"/>
            <a:ext cx="1107624" cy="12338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2499872" y="3191005"/>
            <a:ext cx="1107624" cy="829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123146" y="4346532"/>
            <a:ext cx="375780" cy="6345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99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9" y="56029"/>
            <a:ext cx="5573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T×m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ng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÷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øng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víi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mçi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h×nh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.</a:t>
            </a:r>
            <a:endParaRPr lang="en-US" sz="24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27" y="503179"/>
            <a:ext cx="6890070" cy="51973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88741" y="2502726"/>
            <a:ext cx="1270002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99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6600"/>
                </a:solidFill>
                <a:latin typeface=".VnAvant" pitchFamily="34" charset="0"/>
              </a:rPr>
              <a:t>vÏ</a:t>
            </a:r>
            <a:endParaRPr lang="en-US" sz="36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81825" y="604779"/>
            <a:ext cx="1698175" cy="58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1601" y="5049983"/>
            <a:ext cx="1270002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99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6600"/>
                </a:solidFill>
                <a:latin typeface=".VnAvant" pitchFamily="34" charset="0"/>
              </a:rPr>
              <a:t>vâ</a:t>
            </a:r>
            <a:endParaRPr lang="en-US" sz="36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89079" y="1596592"/>
            <a:ext cx="1698175" cy="58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89079" y="2671694"/>
            <a:ext cx="1698175" cy="58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2344" y="1427624"/>
            <a:ext cx="1270002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99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6600"/>
                </a:solidFill>
                <a:latin typeface=".VnAvant" pitchFamily="34" charset="0"/>
              </a:rPr>
              <a:t>vÝ</a:t>
            </a:r>
            <a:endParaRPr lang="en-US" sz="36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6339" y="3607850"/>
            <a:ext cx="1698175" cy="58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35004" y="3438882"/>
            <a:ext cx="1270002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99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6600"/>
                </a:solidFill>
                <a:latin typeface=".VnAvant" pitchFamily="34" charset="0"/>
              </a:rPr>
              <a:t>vë</a:t>
            </a:r>
            <a:endParaRPr lang="en-US" sz="36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96339" y="4659196"/>
            <a:ext cx="1698175" cy="58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063924" y="5198737"/>
            <a:ext cx="1962475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99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6600"/>
                </a:solidFill>
                <a:latin typeface=".VnAvant" pitchFamily="34" charset="0"/>
              </a:rPr>
              <a:t>y </a:t>
            </a:r>
            <a:r>
              <a:rPr lang="en-US" sz="3600" b="1" dirty="0" err="1" smtClean="0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3600" b="1" dirty="0" smtClean="0">
                <a:solidFill>
                  <a:srgbClr val="006600"/>
                </a:solidFill>
                <a:latin typeface=".VnAvant" pitchFamily="34" charset="0"/>
              </a:rPr>
              <a:t> x·</a:t>
            </a:r>
            <a:endParaRPr lang="en-US" sz="3600" b="1" dirty="0">
              <a:solidFill>
                <a:srgbClr val="0066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18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2" t="8127" r="10189"/>
          <a:stretch/>
        </p:blipFill>
        <p:spPr>
          <a:xfrm>
            <a:off x="0" y="0"/>
            <a:ext cx="914400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46B2D65-52F3-4BAF-A031-BE284565C709}_7.png&quot;/&gt;&lt;left val=&quot;128&quot;/&gt;&lt;top val=&quot;360&quot;/&gt;&lt;width val=&quot;196&quot;/&gt;&lt;height val=&quot;93&quot;/&gt;&lt;hasText val=&quot;1&quot;/&gt;&lt;/Image&gt;&lt;/ThreeDShapeInfo&gt;"/>
  <p:tag name="PRESENTER_SHAPEINFO" val="&lt;ThreeDShapeInfo&gt;&lt;uuid val=&quot;{300AF7E8-7905-488D-A078-A4989F78F90D}&quot;/&gt;&lt;isInvalidForFieldText val=&quot;0&quot;/&gt;&lt;Image&gt;&lt;filename val=&quot;C:\Users\HP\Documents\My Adobe Presentations\Cac mua trong nam\data\asimages\{300AF7E8-7905-488D-A078-A4989F78F90D}_7.png&quot;/&gt;&lt;left val=&quot;127&quot;/&gt;&lt;top val=&quot;359&quot;/&gt;&lt;width val=&quot;199&quot;/&gt;&lt;height val=&quot;95&quot;/&gt;&lt;hasText val=&quot;0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6991CE0D-8919-44C7-92A3-8B739CE32548}_7.png&quot;/&gt;&lt;left val=&quot;444&quot;/&gt;&lt;top val=&quot;360&quot;/&gt;&lt;width val=&quot;196&quot;/&gt;&lt;height val=&quot;93&quot;/&gt;&lt;hasText val=&quot;1&quot;/&gt;&lt;/Image&gt;&lt;/ThreeDShapeInfo&gt;"/>
  <p:tag name="PRESENTER_SHAPEINFO" val="&lt;ThreeDShapeInfo&gt;&lt;uuid val=&quot;{E302F6AD-9083-4108-8DD4-3913FF1219AC}&quot;/&gt;&lt;isInvalidForFieldText val=&quot;0&quot;/&gt;&lt;Image&gt;&lt;filename val=&quot;C:\Users\HP\Documents\My Adobe Presentations\Cac mua trong nam\data\asimages\{E302F6AD-9083-4108-8DD4-3913FF1219AC}_7.png&quot;/&gt;&lt;left val=&quot;443&quot;/&gt;&lt;top val=&quot;359&quot;/&gt;&lt;width val=&quot;199&quot;/&gt;&lt;height val=&quot;95&quot;/&gt;&lt;hasText val=&quot;0&quot;/&gt;&lt;/Image&gt;&lt;/ThreeDShapeInfo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</TotalTime>
  <Words>744</Words>
  <Application>Microsoft Office PowerPoint</Application>
  <PresentationFormat>On-screen Show (16:10)</PresentationFormat>
  <Paragraphs>120</Paragraphs>
  <Slides>28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</vt:lpstr>
      <vt:lpstr>VNI-Thufap2</vt:lpstr>
      <vt:lpstr>.VnTifani HeavyH</vt:lpstr>
      <vt:lpstr>Tahoma</vt:lpstr>
      <vt:lpstr>Times New Roman</vt:lpstr>
      <vt:lpstr>HP001 4 hàng</vt:lpstr>
      <vt:lpstr>Arial Black</vt:lpstr>
      <vt:lpstr>Comic Sans MS</vt:lpstr>
      <vt:lpstr>.VnAvant</vt:lpstr>
      <vt:lpstr>Calibri</vt:lpstr>
      <vt:lpstr>宋体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Vui</cp:lastModifiedBy>
  <cp:revision>225</cp:revision>
  <dcterms:created xsi:type="dcterms:W3CDTF">2020-02-10T09:35:50Z</dcterms:created>
  <dcterms:modified xsi:type="dcterms:W3CDTF">2021-10-25T00:48:01Z</dcterms:modified>
</cp:coreProperties>
</file>