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0" r:id="rId4"/>
    <p:sldId id="296" r:id="rId5"/>
    <p:sldId id="260" r:id="rId6"/>
    <p:sldId id="261" r:id="rId7"/>
    <p:sldId id="281" r:id="rId8"/>
    <p:sldId id="272" r:id="rId9"/>
    <p:sldId id="297" r:id="rId10"/>
    <p:sldId id="262" r:id="rId11"/>
    <p:sldId id="269" r:id="rId12"/>
    <p:sldId id="28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990099"/>
    <a:srgbClr val="008000"/>
    <a:srgbClr val="FFFF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44" d="100"/>
          <a:sy n="44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3070701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:a16="http://schemas.microsoft.com/office/drawing/2014/main" xmlns="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xmlns="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:a16="http://schemas.microsoft.com/office/drawing/2014/main" xmlns="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:a16="http://schemas.microsoft.com/office/drawing/2014/main" xmlns="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xmlns="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xmlns="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xmlns="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xmlns="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Đoán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động</a:t>
            </a:r>
            <a:r>
              <a:rPr lang="en-US" b="1" dirty="0">
                <a:solidFill>
                  <a:srgbClr val="FF0000"/>
                </a:solidFill>
              </a:rPr>
              <a:t> ở </a:t>
            </a:r>
            <a:r>
              <a:rPr lang="en-US" b="1" dirty="0" err="1">
                <a:solidFill>
                  <a:srgbClr val="FF0000"/>
                </a:solidFill>
              </a:rPr>
              <a:t>trường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xmlns="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BDD1001-112F-42AD-9EB5-9BB1EC692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78ED83C-6C43-47A2-816A-71A7A42A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xmlns="" id="{8589389F-1741-49E0-BC11-31B682D53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6" descr="53333064f4c6a43082b10f9f89f7427b">
            <a:extLst>
              <a:ext uri="{FF2B5EF4-FFF2-40B4-BE49-F238E27FC236}">
                <a16:creationId xmlns:a16="http://schemas.microsoft.com/office/drawing/2014/main" xmlns="" id="{3489A5FA-3FD6-43A8-9BF4-7FD822F3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>
            <a:extLst>
              <a:ext uri="{FF2B5EF4-FFF2-40B4-BE49-F238E27FC236}">
                <a16:creationId xmlns:a16="http://schemas.microsoft.com/office/drawing/2014/main" xmlns="" id="{708B4A09-252B-44E7-86BD-68D151F05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676400"/>
            <a:ext cx="8515672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AN TOÀN VÀ GIỮ VỆ SINH KHI </a:t>
            </a:r>
            <a:b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 GIA CÁC HOẠT ĐỘNG Ở TRƯỜNG</a:t>
            </a:r>
            <a:endParaRPr lang="en-US" altLang="en-US" sz="32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xmlns="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5123" name="Hình ảnh 3">
            <a:extLst>
              <a:ext uri="{FF2B5EF4-FFF2-40B4-BE49-F238E27FC236}">
                <a16:creationId xmlns:a16="http://schemas.microsoft.com/office/drawing/2014/main" xmlns="" id="{E3ABBFAB-DC5F-421E-9D4D-E946ED38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5700"/>
            <a:ext cx="67818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xmlns="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3" name="Kéo co">
            <a:hlinkClick r:id="" action="ppaction://media"/>
            <a:extLst>
              <a:ext uri="{FF2B5EF4-FFF2-40B4-BE49-F238E27FC236}">
                <a16:creationId xmlns:a16="http://schemas.microsoft.com/office/drawing/2014/main" xmlns="" id="{2575546F-1253-4C87-9010-31B519EF7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52" y="1628800"/>
            <a:ext cx="9036496" cy="50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xmlns="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EA6B9E2-2DCA-4453-9E7E-F9C9D6DD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172"/>
          <a:stretch/>
        </p:blipFill>
        <p:spPr>
          <a:xfrm>
            <a:off x="61932" y="1676400"/>
            <a:ext cx="9020135" cy="189661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BD347B9-D0C0-4627-8648-4722F3198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7" r="61269"/>
          <a:stretch/>
        </p:blipFill>
        <p:spPr>
          <a:xfrm>
            <a:off x="61932" y="3877816"/>
            <a:ext cx="3399532" cy="26291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4F5E7F1-98E7-4DA0-80FF-137901EC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8" t="41837" r="26236" b="-1"/>
          <a:stretch/>
        </p:blipFill>
        <p:spPr>
          <a:xfrm>
            <a:off x="3576373" y="3877817"/>
            <a:ext cx="3083067" cy="26291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C3E2B24-2E78-4689-9A19-6E0A7587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0" t="41837"/>
          <a:stretch/>
        </p:blipFill>
        <p:spPr>
          <a:xfrm>
            <a:off x="6751594" y="3902627"/>
            <a:ext cx="2326553" cy="262916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378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165</TotalTime>
  <Words>271</Words>
  <Application>Microsoft Office PowerPoint</Application>
  <PresentationFormat>On-screen Show (4:3)</PresentationFormat>
  <Paragraphs>35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M</vt:lpstr>
      <vt:lpstr>PowerPoint Presentation</vt:lpstr>
      <vt:lpstr>AN TOÀN VÀ GIỮ VỆ SINH KHI  THAM GIA CÁC HOẠT ĐỘNG Ở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Windows User</cp:lastModifiedBy>
  <cp:revision>11</cp:revision>
  <dcterms:created xsi:type="dcterms:W3CDTF">2021-07-19T07:52:49Z</dcterms:created>
  <dcterms:modified xsi:type="dcterms:W3CDTF">2022-10-21T07:39:41Z</dcterms:modified>
</cp:coreProperties>
</file>