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60" r:id="rId2"/>
    <p:sldId id="342" r:id="rId3"/>
    <p:sldId id="262" r:id="rId4"/>
    <p:sldId id="364" r:id="rId5"/>
    <p:sldId id="292" r:id="rId6"/>
    <p:sldId id="344" r:id="rId7"/>
    <p:sldId id="345" r:id="rId8"/>
    <p:sldId id="346" r:id="rId9"/>
    <p:sldId id="351" r:id="rId10"/>
    <p:sldId id="353" r:id="rId11"/>
    <p:sldId id="288" r:id="rId12"/>
    <p:sldId id="263" r:id="rId13"/>
    <p:sldId id="267" r:id="rId14"/>
    <p:sldId id="278" r:id="rId15"/>
    <p:sldId id="277" r:id="rId16"/>
    <p:sldId id="355" r:id="rId17"/>
    <p:sldId id="356" r:id="rId18"/>
    <p:sldId id="357" r:id="rId19"/>
    <p:sldId id="358" r:id="rId20"/>
    <p:sldId id="279" r:id="rId21"/>
    <p:sldId id="264" r:id="rId22"/>
    <p:sldId id="282" r:id="rId23"/>
    <p:sldId id="361" r:id="rId24"/>
    <p:sldId id="265" r:id="rId25"/>
    <p:sldId id="266" r:id="rId26"/>
  </p:sldIdLst>
  <p:sldSz cx="12192000" cy="6858000"/>
  <p:notesSz cx="6858000" cy="9144000"/>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0" d="100"/>
          <a:sy n="70" d="100"/>
        </p:scale>
        <p:origin x="-732"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vi-V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02D6069-1B1E-4DCA-8CAF-528EA1B2DCCA}" type="datetimeFigureOut">
              <a:rPr lang="vi-VN" smtClean="0"/>
              <a:t>28/10/2022</a:t>
            </a:fld>
            <a:endParaRPr lang="vi-V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vi-V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vi-V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608F08-A09B-41B3-BB24-06C1B47B0932}" type="slidenum">
              <a:rPr lang="vi-VN" smtClean="0"/>
              <a:t>‹#›</a:t>
            </a:fld>
            <a:endParaRPr lang="vi-VN"/>
          </a:p>
        </p:txBody>
      </p:sp>
    </p:spTree>
    <p:extLst>
      <p:ext uri="{BB962C8B-B14F-4D97-AF65-F5344CB8AC3E}">
        <p14:creationId xmlns:p14="http://schemas.microsoft.com/office/powerpoint/2010/main" val="26299966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728ECF-F6FA-4F34-A2DD-11C7AD5D5296}" type="slidenum">
              <a:rPr lang="zh-CN" altLang="en-US" smtClean="0"/>
              <a:t>1</a:t>
            </a:fld>
            <a:endParaRPr lang="zh-CN" altLang="en-US"/>
          </a:p>
        </p:txBody>
      </p:sp>
    </p:spTree>
    <p:extLst>
      <p:ext uri="{BB962C8B-B14F-4D97-AF65-F5344CB8AC3E}">
        <p14:creationId xmlns:p14="http://schemas.microsoft.com/office/powerpoint/2010/main" val="6475092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728ECF-F6FA-4F34-A2DD-11C7AD5D5296}" type="slidenum">
              <a:rPr lang="zh-CN" altLang="en-US" smtClean="0"/>
              <a:t>19</a:t>
            </a:fld>
            <a:endParaRPr lang="zh-CN" altLang="en-US"/>
          </a:p>
        </p:txBody>
      </p:sp>
    </p:spTree>
    <p:extLst>
      <p:ext uri="{BB962C8B-B14F-4D97-AF65-F5344CB8AC3E}">
        <p14:creationId xmlns:p14="http://schemas.microsoft.com/office/powerpoint/2010/main" val="19590980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728ECF-F6FA-4F34-A2DD-11C7AD5D5296}" type="slidenum">
              <a:rPr lang="zh-CN" altLang="en-US" smtClean="0"/>
              <a:t>20</a:t>
            </a:fld>
            <a:endParaRPr lang="zh-CN" altLang="en-US"/>
          </a:p>
        </p:txBody>
      </p:sp>
    </p:spTree>
    <p:extLst>
      <p:ext uri="{BB962C8B-B14F-4D97-AF65-F5344CB8AC3E}">
        <p14:creationId xmlns:p14="http://schemas.microsoft.com/office/powerpoint/2010/main" val="41544645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728ECF-F6FA-4F34-A2DD-11C7AD5D5296}" type="slidenum">
              <a:rPr lang="zh-CN" altLang="en-US" smtClean="0"/>
              <a:t>21</a:t>
            </a:fld>
            <a:endParaRPr lang="zh-CN" altLang="en-US"/>
          </a:p>
        </p:txBody>
      </p:sp>
    </p:spTree>
    <p:extLst>
      <p:ext uri="{BB962C8B-B14F-4D97-AF65-F5344CB8AC3E}">
        <p14:creationId xmlns:p14="http://schemas.microsoft.com/office/powerpoint/2010/main" val="1623296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728ECF-F6FA-4F34-A2DD-11C7AD5D5296}" type="slidenum">
              <a:rPr lang="zh-CN" altLang="en-US" smtClean="0"/>
              <a:t>22</a:t>
            </a:fld>
            <a:endParaRPr lang="zh-CN" altLang="en-US"/>
          </a:p>
        </p:txBody>
      </p:sp>
    </p:spTree>
    <p:extLst>
      <p:ext uri="{BB962C8B-B14F-4D97-AF65-F5344CB8AC3E}">
        <p14:creationId xmlns:p14="http://schemas.microsoft.com/office/powerpoint/2010/main" val="28557112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728ECF-F6FA-4F34-A2DD-11C7AD5D5296}" type="slidenum">
              <a:rPr lang="zh-CN" altLang="en-US" smtClean="0"/>
              <a:t>24</a:t>
            </a:fld>
            <a:endParaRPr lang="zh-CN" altLang="en-US"/>
          </a:p>
        </p:txBody>
      </p:sp>
    </p:spTree>
    <p:extLst>
      <p:ext uri="{BB962C8B-B14F-4D97-AF65-F5344CB8AC3E}">
        <p14:creationId xmlns:p14="http://schemas.microsoft.com/office/powerpoint/2010/main" val="3322130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728ECF-F6FA-4F34-A2DD-11C7AD5D5296}" type="slidenum">
              <a:rPr lang="zh-CN" altLang="en-US" smtClean="0"/>
              <a:t>25</a:t>
            </a:fld>
            <a:endParaRPr lang="zh-CN" altLang="en-US"/>
          </a:p>
        </p:txBody>
      </p:sp>
    </p:spTree>
    <p:extLst>
      <p:ext uri="{BB962C8B-B14F-4D97-AF65-F5344CB8AC3E}">
        <p14:creationId xmlns:p14="http://schemas.microsoft.com/office/powerpoint/2010/main" val="5624423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728ECF-F6FA-4F34-A2DD-11C7AD5D5296}" type="slidenum">
              <a:rPr lang="zh-CN" altLang="en-US" smtClean="0"/>
              <a:t>3</a:t>
            </a:fld>
            <a:endParaRPr lang="zh-CN" altLang="en-US"/>
          </a:p>
        </p:txBody>
      </p:sp>
    </p:spTree>
    <p:extLst>
      <p:ext uri="{BB962C8B-B14F-4D97-AF65-F5344CB8AC3E}">
        <p14:creationId xmlns:p14="http://schemas.microsoft.com/office/powerpoint/2010/main" val="15148738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t>5</a:t>
            </a:fld>
            <a:endParaRPr lang="zh-CN" altLang="en-US"/>
          </a:p>
        </p:txBody>
      </p:sp>
    </p:spTree>
    <p:extLst>
      <p:ext uri="{BB962C8B-B14F-4D97-AF65-F5344CB8AC3E}">
        <p14:creationId xmlns:p14="http://schemas.microsoft.com/office/powerpoint/2010/main" val="37100105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728ECF-F6FA-4F34-A2DD-11C7AD5D5296}" type="slidenum">
              <a:rPr lang="zh-CN" altLang="en-US" smtClean="0"/>
              <a:t>12</a:t>
            </a:fld>
            <a:endParaRPr lang="zh-CN" altLang="en-US"/>
          </a:p>
        </p:txBody>
      </p:sp>
    </p:spTree>
    <p:extLst>
      <p:ext uri="{BB962C8B-B14F-4D97-AF65-F5344CB8AC3E}">
        <p14:creationId xmlns:p14="http://schemas.microsoft.com/office/powerpoint/2010/main" val="35154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728ECF-F6FA-4F34-A2DD-11C7AD5D5296}" type="slidenum">
              <a:rPr lang="zh-CN" altLang="en-US" smtClean="0"/>
              <a:t>13</a:t>
            </a:fld>
            <a:endParaRPr lang="zh-CN" altLang="en-US"/>
          </a:p>
        </p:txBody>
      </p:sp>
    </p:spTree>
    <p:extLst>
      <p:ext uri="{BB962C8B-B14F-4D97-AF65-F5344CB8AC3E}">
        <p14:creationId xmlns:p14="http://schemas.microsoft.com/office/powerpoint/2010/main" val="2899497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728ECF-F6FA-4F34-A2DD-11C7AD5D5296}" type="slidenum">
              <a:rPr lang="zh-CN" altLang="en-US" smtClean="0"/>
              <a:t>14</a:t>
            </a:fld>
            <a:endParaRPr lang="zh-CN" altLang="en-US"/>
          </a:p>
        </p:txBody>
      </p:sp>
    </p:spTree>
    <p:extLst>
      <p:ext uri="{BB962C8B-B14F-4D97-AF65-F5344CB8AC3E}">
        <p14:creationId xmlns:p14="http://schemas.microsoft.com/office/powerpoint/2010/main" val="4141131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728ECF-F6FA-4F34-A2DD-11C7AD5D5296}" type="slidenum">
              <a:rPr lang="zh-CN" altLang="en-US" smtClean="0"/>
              <a:t>15</a:t>
            </a:fld>
            <a:endParaRPr lang="zh-CN" altLang="en-US"/>
          </a:p>
        </p:txBody>
      </p:sp>
    </p:spTree>
    <p:extLst>
      <p:ext uri="{BB962C8B-B14F-4D97-AF65-F5344CB8AC3E}">
        <p14:creationId xmlns:p14="http://schemas.microsoft.com/office/powerpoint/2010/main" val="19590980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728ECF-F6FA-4F34-A2DD-11C7AD5D5296}" type="slidenum">
              <a:rPr lang="zh-CN" altLang="en-US" smtClean="0"/>
              <a:t>17</a:t>
            </a:fld>
            <a:endParaRPr lang="zh-CN" altLang="en-US"/>
          </a:p>
        </p:txBody>
      </p:sp>
    </p:spTree>
    <p:extLst>
      <p:ext uri="{BB962C8B-B14F-4D97-AF65-F5344CB8AC3E}">
        <p14:creationId xmlns:p14="http://schemas.microsoft.com/office/powerpoint/2010/main" val="19590980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728ECF-F6FA-4F34-A2DD-11C7AD5D5296}" type="slidenum">
              <a:rPr lang="zh-CN" altLang="en-US" smtClean="0"/>
              <a:t>18</a:t>
            </a:fld>
            <a:endParaRPr lang="zh-CN" altLang="en-US"/>
          </a:p>
        </p:txBody>
      </p:sp>
    </p:spTree>
    <p:extLst>
      <p:ext uri="{BB962C8B-B14F-4D97-AF65-F5344CB8AC3E}">
        <p14:creationId xmlns:p14="http://schemas.microsoft.com/office/powerpoint/2010/main" val="19590980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CE9E3C3-F0F4-4D74-8AD5-13C8B7CCC5C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vi-VN"/>
          </a:p>
        </p:txBody>
      </p:sp>
      <p:sp>
        <p:nvSpPr>
          <p:cNvPr id="3" name="Subtitle 2">
            <a:extLst>
              <a:ext uri="{FF2B5EF4-FFF2-40B4-BE49-F238E27FC236}">
                <a16:creationId xmlns:a16="http://schemas.microsoft.com/office/drawing/2014/main" xmlns="" id="{6C71811C-0392-465D-AB6B-521FE34FF66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vi-VN"/>
          </a:p>
        </p:txBody>
      </p:sp>
      <p:sp>
        <p:nvSpPr>
          <p:cNvPr id="4" name="Date Placeholder 3">
            <a:extLst>
              <a:ext uri="{FF2B5EF4-FFF2-40B4-BE49-F238E27FC236}">
                <a16:creationId xmlns:a16="http://schemas.microsoft.com/office/drawing/2014/main" xmlns="" id="{32AEC061-D4B9-4180-91DA-E3BA55E8BCC4}"/>
              </a:ext>
            </a:extLst>
          </p:cNvPr>
          <p:cNvSpPr>
            <a:spLocks noGrp="1"/>
          </p:cNvSpPr>
          <p:nvPr>
            <p:ph type="dt" sz="half" idx="10"/>
          </p:nvPr>
        </p:nvSpPr>
        <p:spPr/>
        <p:txBody>
          <a:bodyPr/>
          <a:lstStyle/>
          <a:p>
            <a:fld id="{61812160-44B3-4716-9B20-76B6BC4B265A}" type="datetimeFigureOut">
              <a:rPr lang="vi-VN" smtClean="0"/>
              <a:t>28/10/2022</a:t>
            </a:fld>
            <a:endParaRPr lang="vi-VN"/>
          </a:p>
        </p:txBody>
      </p:sp>
      <p:sp>
        <p:nvSpPr>
          <p:cNvPr id="5" name="Footer Placeholder 4">
            <a:extLst>
              <a:ext uri="{FF2B5EF4-FFF2-40B4-BE49-F238E27FC236}">
                <a16:creationId xmlns:a16="http://schemas.microsoft.com/office/drawing/2014/main" xmlns="" id="{BEBC3FC6-2CAC-483A-A496-C51DB318FB07}"/>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xmlns="" id="{83F46A75-E7A0-417D-B313-47347F0E19F8}"/>
              </a:ext>
            </a:extLst>
          </p:cNvPr>
          <p:cNvSpPr>
            <a:spLocks noGrp="1"/>
          </p:cNvSpPr>
          <p:nvPr>
            <p:ph type="sldNum" sz="quarter" idx="12"/>
          </p:nvPr>
        </p:nvSpPr>
        <p:spPr/>
        <p:txBody>
          <a:bodyPr/>
          <a:lstStyle/>
          <a:p>
            <a:fld id="{26C9601B-63CE-474D-AE0F-692B1C19FF86}" type="slidenum">
              <a:rPr lang="vi-VN" smtClean="0"/>
              <a:t>‹#›</a:t>
            </a:fld>
            <a:endParaRPr lang="vi-VN"/>
          </a:p>
        </p:txBody>
      </p:sp>
    </p:spTree>
    <p:extLst>
      <p:ext uri="{BB962C8B-B14F-4D97-AF65-F5344CB8AC3E}">
        <p14:creationId xmlns:p14="http://schemas.microsoft.com/office/powerpoint/2010/main" val="8762119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AA39B83-46DD-4873-A61E-86AA556035BB}"/>
              </a:ext>
            </a:extLst>
          </p:cNvPr>
          <p:cNvSpPr>
            <a:spLocks noGrp="1"/>
          </p:cNvSpPr>
          <p:nvPr>
            <p:ph type="title"/>
          </p:nvPr>
        </p:nvSpPr>
        <p:spPr/>
        <p:txBody>
          <a:bodyPr/>
          <a:lstStyle/>
          <a:p>
            <a:r>
              <a:rPr lang="en-US"/>
              <a:t>Click to edit Master title style</a:t>
            </a:r>
            <a:endParaRPr lang="vi-VN"/>
          </a:p>
        </p:txBody>
      </p:sp>
      <p:sp>
        <p:nvSpPr>
          <p:cNvPr id="3" name="Vertical Text Placeholder 2">
            <a:extLst>
              <a:ext uri="{FF2B5EF4-FFF2-40B4-BE49-F238E27FC236}">
                <a16:creationId xmlns:a16="http://schemas.microsoft.com/office/drawing/2014/main" xmlns="" id="{0DC5B7EA-0BA3-4B50-AF9F-A2A9DF8DD96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xmlns="" id="{AD018EAF-1A1C-4E2C-97BE-75D3F8DBDB4E}"/>
              </a:ext>
            </a:extLst>
          </p:cNvPr>
          <p:cNvSpPr>
            <a:spLocks noGrp="1"/>
          </p:cNvSpPr>
          <p:nvPr>
            <p:ph type="dt" sz="half" idx="10"/>
          </p:nvPr>
        </p:nvSpPr>
        <p:spPr/>
        <p:txBody>
          <a:bodyPr/>
          <a:lstStyle/>
          <a:p>
            <a:fld id="{61812160-44B3-4716-9B20-76B6BC4B265A}" type="datetimeFigureOut">
              <a:rPr lang="vi-VN" smtClean="0"/>
              <a:t>28/10/2022</a:t>
            </a:fld>
            <a:endParaRPr lang="vi-VN"/>
          </a:p>
        </p:txBody>
      </p:sp>
      <p:sp>
        <p:nvSpPr>
          <p:cNvPr id="5" name="Footer Placeholder 4">
            <a:extLst>
              <a:ext uri="{FF2B5EF4-FFF2-40B4-BE49-F238E27FC236}">
                <a16:creationId xmlns:a16="http://schemas.microsoft.com/office/drawing/2014/main" xmlns="" id="{3AACBEAA-4986-4CB3-934C-81E2383606C5}"/>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xmlns="" id="{E124B443-C3D5-441E-BDE3-98E181E7DDD8}"/>
              </a:ext>
            </a:extLst>
          </p:cNvPr>
          <p:cNvSpPr>
            <a:spLocks noGrp="1"/>
          </p:cNvSpPr>
          <p:nvPr>
            <p:ph type="sldNum" sz="quarter" idx="12"/>
          </p:nvPr>
        </p:nvSpPr>
        <p:spPr/>
        <p:txBody>
          <a:bodyPr/>
          <a:lstStyle/>
          <a:p>
            <a:fld id="{26C9601B-63CE-474D-AE0F-692B1C19FF86}" type="slidenum">
              <a:rPr lang="vi-VN" smtClean="0"/>
              <a:t>‹#›</a:t>
            </a:fld>
            <a:endParaRPr lang="vi-VN"/>
          </a:p>
        </p:txBody>
      </p:sp>
    </p:spTree>
    <p:extLst>
      <p:ext uri="{BB962C8B-B14F-4D97-AF65-F5344CB8AC3E}">
        <p14:creationId xmlns:p14="http://schemas.microsoft.com/office/powerpoint/2010/main" val="5840342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9A2F8554-2021-4BC0-97A0-B7374737194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vi-VN"/>
          </a:p>
        </p:txBody>
      </p:sp>
      <p:sp>
        <p:nvSpPr>
          <p:cNvPr id="3" name="Vertical Text Placeholder 2">
            <a:extLst>
              <a:ext uri="{FF2B5EF4-FFF2-40B4-BE49-F238E27FC236}">
                <a16:creationId xmlns:a16="http://schemas.microsoft.com/office/drawing/2014/main" xmlns="" id="{CE0E339A-6FE2-42CC-89A7-9D9348A572F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xmlns="" id="{48AF96A9-3EBA-4AE8-A43F-4099AE264714}"/>
              </a:ext>
            </a:extLst>
          </p:cNvPr>
          <p:cNvSpPr>
            <a:spLocks noGrp="1"/>
          </p:cNvSpPr>
          <p:nvPr>
            <p:ph type="dt" sz="half" idx="10"/>
          </p:nvPr>
        </p:nvSpPr>
        <p:spPr/>
        <p:txBody>
          <a:bodyPr/>
          <a:lstStyle/>
          <a:p>
            <a:fld id="{61812160-44B3-4716-9B20-76B6BC4B265A}" type="datetimeFigureOut">
              <a:rPr lang="vi-VN" smtClean="0"/>
              <a:t>28/10/2022</a:t>
            </a:fld>
            <a:endParaRPr lang="vi-VN"/>
          </a:p>
        </p:txBody>
      </p:sp>
      <p:sp>
        <p:nvSpPr>
          <p:cNvPr id="5" name="Footer Placeholder 4">
            <a:extLst>
              <a:ext uri="{FF2B5EF4-FFF2-40B4-BE49-F238E27FC236}">
                <a16:creationId xmlns:a16="http://schemas.microsoft.com/office/drawing/2014/main" xmlns="" id="{F1C7A36A-42C1-4BA4-83E2-EE6F52E31358}"/>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xmlns="" id="{C3DDDA66-E862-4203-8DB0-39AF747EF1C1}"/>
              </a:ext>
            </a:extLst>
          </p:cNvPr>
          <p:cNvSpPr>
            <a:spLocks noGrp="1"/>
          </p:cNvSpPr>
          <p:nvPr>
            <p:ph type="sldNum" sz="quarter" idx="12"/>
          </p:nvPr>
        </p:nvSpPr>
        <p:spPr/>
        <p:txBody>
          <a:bodyPr/>
          <a:lstStyle/>
          <a:p>
            <a:fld id="{26C9601B-63CE-474D-AE0F-692B1C19FF86}" type="slidenum">
              <a:rPr lang="vi-VN" smtClean="0"/>
              <a:t>‹#›</a:t>
            </a:fld>
            <a:endParaRPr lang="vi-VN"/>
          </a:p>
        </p:txBody>
      </p:sp>
    </p:spTree>
    <p:extLst>
      <p:ext uri="{BB962C8B-B14F-4D97-AF65-F5344CB8AC3E}">
        <p14:creationId xmlns:p14="http://schemas.microsoft.com/office/powerpoint/2010/main" val="3289282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cSld name="标题幻灯片">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BF51A8EF-1F66-406F-A6C5-DB56E3BE9808}"/>
              </a:ext>
            </a:extLst>
          </p:cNvPr>
          <p:cNvGrpSpPr/>
          <p:nvPr userDrawn="1"/>
        </p:nvGrpSpPr>
        <p:grpSpPr>
          <a:xfrm>
            <a:off x="193817" y="6109909"/>
            <a:ext cx="11804366" cy="783792"/>
            <a:chOff x="-223793" y="6027003"/>
            <a:chExt cx="12515307" cy="830998"/>
          </a:xfrm>
        </p:grpSpPr>
        <p:pic>
          <p:nvPicPr>
            <p:cNvPr id="3" name="图片 2">
              <a:extLst>
                <a:ext uri="{FF2B5EF4-FFF2-40B4-BE49-F238E27FC236}">
                  <a16:creationId xmlns:a16="http://schemas.microsoft.com/office/drawing/2014/main" xmlns="" id="{49A76589-D815-4663-8E9A-B5B5B39AC2F3}"/>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8339918" y="6161352"/>
              <a:ext cx="1778001" cy="683759"/>
            </a:xfrm>
            <a:prstGeom prst="rect">
              <a:avLst/>
            </a:prstGeom>
          </p:spPr>
        </p:pic>
        <p:pic>
          <p:nvPicPr>
            <p:cNvPr id="4" name="图片 3">
              <a:extLst>
                <a:ext uri="{FF2B5EF4-FFF2-40B4-BE49-F238E27FC236}">
                  <a16:creationId xmlns:a16="http://schemas.microsoft.com/office/drawing/2014/main" xmlns="" id="{B08142ED-1600-4346-80B8-273F5EA35681}"/>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1523943" y="6145230"/>
              <a:ext cx="1778001" cy="683759"/>
            </a:xfrm>
            <a:prstGeom prst="rect">
              <a:avLst/>
            </a:prstGeom>
          </p:spPr>
        </p:pic>
        <p:pic>
          <p:nvPicPr>
            <p:cNvPr id="5" name="图片 4">
              <a:extLst>
                <a:ext uri="{FF2B5EF4-FFF2-40B4-BE49-F238E27FC236}">
                  <a16:creationId xmlns:a16="http://schemas.microsoft.com/office/drawing/2014/main" xmlns="" id="{092D4869-48CE-4836-A87C-A67F99F3546A}"/>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223793" y="6159753"/>
              <a:ext cx="1778001" cy="683759"/>
            </a:xfrm>
            <a:prstGeom prst="rect">
              <a:avLst/>
            </a:prstGeom>
          </p:spPr>
        </p:pic>
        <p:pic>
          <p:nvPicPr>
            <p:cNvPr id="6" name="图片 5">
              <a:extLst>
                <a:ext uri="{FF2B5EF4-FFF2-40B4-BE49-F238E27FC236}">
                  <a16:creationId xmlns:a16="http://schemas.microsoft.com/office/drawing/2014/main" xmlns="" id="{2B9C48FE-BA5A-41EF-A602-99B8B2987611}"/>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10407387" y="6133429"/>
              <a:ext cx="1884127" cy="724572"/>
            </a:xfrm>
            <a:prstGeom prst="rect">
              <a:avLst/>
            </a:prstGeom>
          </p:spPr>
        </p:pic>
        <p:pic>
          <p:nvPicPr>
            <p:cNvPr id="7" name="图片 6">
              <a:extLst>
                <a:ext uri="{FF2B5EF4-FFF2-40B4-BE49-F238E27FC236}">
                  <a16:creationId xmlns:a16="http://schemas.microsoft.com/office/drawing/2014/main" xmlns="" id="{7B034AF5-8FC6-48EB-889A-63A7DE40D34E}"/>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3290134" y="6353420"/>
              <a:ext cx="1278560" cy="491691"/>
            </a:xfrm>
            <a:prstGeom prst="rect">
              <a:avLst/>
            </a:prstGeom>
          </p:spPr>
        </p:pic>
        <p:pic>
          <p:nvPicPr>
            <p:cNvPr id="8" name="图片 7">
              <a:extLst>
                <a:ext uri="{FF2B5EF4-FFF2-40B4-BE49-F238E27FC236}">
                  <a16:creationId xmlns:a16="http://schemas.microsoft.com/office/drawing/2014/main" xmlns="" id="{528549D5-D0C8-46B5-BA8C-A63951C8EFDD}"/>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4589781" y="6027003"/>
              <a:ext cx="2160868" cy="830997"/>
            </a:xfrm>
            <a:prstGeom prst="rect">
              <a:avLst/>
            </a:prstGeom>
          </p:spPr>
        </p:pic>
        <p:pic>
          <p:nvPicPr>
            <p:cNvPr id="9" name="图片 8">
              <a:extLst>
                <a:ext uri="{FF2B5EF4-FFF2-40B4-BE49-F238E27FC236}">
                  <a16:creationId xmlns:a16="http://schemas.microsoft.com/office/drawing/2014/main" xmlns="" id="{3C23D8F7-8DD1-4DBA-A786-88DA559FBAFA}"/>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6845235" y="6304742"/>
              <a:ext cx="1326871" cy="510270"/>
            </a:xfrm>
            <a:prstGeom prst="rect">
              <a:avLst/>
            </a:prstGeom>
          </p:spPr>
        </p:pic>
      </p:grpSp>
      <p:pic>
        <p:nvPicPr>
          <p:cNvPr id="10" name="图片 9">
            <a:extLst>
              <a:ext uri="{FF2B5EF4-FFF2-40B4-BE49-F238E27FC236}">
                <a16:creationId xmlns:a16="http://schemas.microsoft.com/office/drawing/2014/main" xmlns="" id="{C2AD7EEF-70E9-46FE-924D-0359C83C7DC5}"/>
              </a:ext>
            </a:extLst>
          </p:cNvPr>
          <p:cNvPicPr>
            <a:picLocks noChangeAspect="1"/>
          </p:cNvPicPr>
          <p:nvPr userDrawn="1"/>
        </p:nvPicPr>
        <p:blipFill>
          <a:blip r:embed="rId3">
            <a:clrChange>
              <a:clrFrom>
                <a:srgbClr val="FFFFFF"/>
              </a:clrFrom>
              <a:clrTo>
                <a:srgbClr val="FFFFFF">
                  <a:alpha val="0"/>
                </a:srgbClr>
              </a:clrTo>
            </a:clrChange>
          </a:blip>
          <a:stretch>
            <a:fillRect/>
          </a:stretch>
        </p:blipFill>
        <p:spPr>
          <a:xfrm>
            <a:off x="10221085" y="388084"/>
            <a:ext cx="1566018" cy="1108172"/>
          </a:xfrm>
          <a:prstGeom prst="rect">
            <a:avLst/>
          </a:prstGeom>
        </p:spPr>
      </p:pic>
      <p:pic>
        <p:nvPicPr>
          <p:cNvPr id="11" name="图片 10">
            <a:extLst>
              <a:ext uri="{FF2B5EF4-FFF2-40B4-BE49-F238E27FC236}">
                <a16:creationId xmlns:a16="http://schemas.microsoft.com/office/drawing/2014/main" xmlns="" id="{FD3E009C-E504-449D-BD3B-6B44FA79A598}"/>
              </a:ext>
            </a:extLst>
          </p:cNvPr>
          <p:cNvPicPr>
            <a:picLocks noChangeAspect="1"/>
          </p:cNvPicPr>
          <p:nvPr userDrawn="1"/>
        </p:nvPicPr>
        <p:blipFill>
          <a:blip r:embed="rId3">
            <a:clrChange>
              <a:clrFrom>
                <a:srgbClr val="FFFFFF"/>
              </a:clrFrom>
              <a:clrTo>
                <a:srgbClr val="FFFFFF">
                  <a:alpha val="0"/>
                </a:srgbClr>
              </a:clrTo>
            </a:clrChange>
          </a:blip>
          <a:stretch>
            <a:fillRect/>
          </a:stretch>
        </p:blipFill>
        <p:spPr>
          <a:xfrm>
            <a:off x="8784164" y="616491"/>
            <a:ext cx="646843" cy="457729"/>
          </a:xfrm>
          <a:prstGeom prst="rect">
            <a:avLst/>
          </a:prstGeom>
        </p:spPr>
      </p:pic>
      <p:pic>
        <p:nvPicPr>
          <p:cNvPr id="12" name="图片 11">
            <a:extLst>
              <a:ext uri="{FF2B5EF4-FFF2-40B4-BE49-F238E27FC236}">
                <a16:creationId xmlns:a16="http://schemas.microsoft.com/office/drawing/2014/main" xmlns="" id="{F9971F97-9756-41B3-8351-3932A33BD14F}"/>
              </a:ext>
            </a:extLst>
          </p:cNvPr>
          <p:cNvPicPr>
            <a:picLocks noChangeAspect="1"/>
          </p:cNvPicPr>
          <p:nvPr userDrawn="1"/>
        </p:nvPicPr>
        <p:blipFill>
          <a:blip r:embed="rId3">
            <a:clrChange>
              <a:clrFrom>
                <a:srgbClr val="FFFFFF"/>
              </a:clrFrom>
              <a:clrTo>
                <a:srgbClr val="FFFFFF">
                  <a:alpha val="0"/>
                </a:srgbClr>
              </a:clrTo>
            </a:clrChange>
          </a:blip>
          <a:stretch>
            <a:fillRect/>
          </a:stretch>
        </p:blipFill>
        <p:spPr>
          <a:xfrm>
            <a:off x="404897" y="400737"/>
            <a:ext cx="1119046" cy="791878"/>
          </a:xfrm>
          <a:prstGeom prst="rect">
            <a:avLst/>
          </a:prstGeom>
        </p:spPr>
      </p:pic>
      <p:sp>
        <p:nvSpPr>
          <p:cNvPr id="13" name="文本框 12">
            <a:extLst>
              <a:ext uri="{FF2B5EF4-FFF2-40B4-BE49-F238E27FC236}">
                <a16:creationId xmlns:a16="http://schemas.microsoft.com/office/drawing/2014/main" xmlns="" id="{F44E0F99-7FAC-450C-9553-DCAE7E9C0A42}"/>
              </a:ext>
            </a:extLst>
          </p:cNvPr>
          <p:cNvSpPr txBox="1"/>
          <p:nvPr userDrawn="1"/>
        </p:nvSpPr>
        <p:spPr>
          <a:xfrm>
            <a:off x="1778001" y="607840"/>
            <a:ext cx="2602523" cy="461665"/>
          </a:xfrm>
          <a:prstGeom prst="rect">
            <a:avLst/>
          </a:prstGeom>
          <a:noFill/>
        </p:spPr>
        <p:txBody>
          <a:bodyPr vert="horz" wrap="square" rtlCol="0">
            <a:spAutoFit/>
          </a:bodyPr>
          <a:lstStyle/>
          <a:p>
            <a:r>
              <a:rPr lang="en-US" altLang="zh-CN" sz="2400" b="1" dirty="0">
                <a:ln w="12700">
                  <a:noFill/>
                </a:ln>
                <a:solidFill>
                  <a:srgbClr val="444242"/>
                </a:solidFill>
                <a:latin typeface="微软雅黑" panose="020B0503020204020204" pitchFamily="34" charset="-122"/>
                <a:ea typeface="微软雅黑" panose="020B0503020204020204" pitchFamily="34" charset="-122"/>
              </a:rPr>
              <a:t>ADD TITLE</a:t>
            </a:r>
            <a:endParaRPr lang="zh-CN" altLang="en-US" sz="2400" b="1" dirty="0">
              <a:ln w="12700">
                <a:noFill/>
              </a:ln>
              <a:solidFill>
                <a:srgbClr val="44424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50732891"/>
      </p:ext>
    </p:extLst>
  </p:cSld>
  <p:clrMapOvr>
    <a:masterClrMapping/>
  </p:clrMapOvr>
  <mc:AlternateContent xmlns:mc="http://schemas.openxmlformats.org/markup-compatibility/2006" xmlns:p14="http://schemas.microsoft.com/office/powerpoint/2010/main">
    <mc:Choice Requires="p14">
      <p:transition spd="slow" p14:dur="2500" advClick="0" advTm="3000">
        <p:fade/>
      </p:transition>
    </mc:Choice>
    <mc:Fallback xmlns="">
      <p:transition spd="slow" advClick="0"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27F9C16-C3DE-4119-A10B-5611BCF59A0C}"/>
              </a:ext>
            </a:extLst>
          </p:cNvPr>
          <p:cNvSpPr>
            <a:spLocks noGrp="1"/>
          </p:cNvSpPr>
          <p:nvPr>
            <p:ph type="title"/>
          </p:nvPr>
        </p:nvSpPr>
        <p:spPr/>
        <p:txBody>
          <a:bodyPr/>
          <a:lstStyle/>
          <a:p>
            <a:r>
              <a:rPr lang="en-US"/>
              <a:t>Click to edit Master title style</a:t>
            </a:r>
            <a:endParaRPr lang="vi-VN"/>
          </a:p>
        </p:txBody>
      </p:sp>
      <p:sp>
        <p:nvSpPr>
          <p:cNvPr id="3" name="Content Placeholder 2">
            <a:extLst>
              <a:ext uri="{FF2B5EF4-FFF2-40B4-BE49-F238E27FC236}">
                <a16:creationId xmlns:a16="http://schemas.microsoft.com/office/drawing/2014/main" xmlns="" id="{7D13BDD4-A8C4-4C58-B3FA-FBE4D541717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xmlns="" id="{E913D143-6175-4BEA-8BDA-9AA5F94656B0}"/>
              </a:ext>
            </a:extLst>
          </p:cNvPr>
          <p:cNvSpPr>
            <a:spLocks noGrp="1"/>
          </p:cNvSpPr>
          <p:nvPr>
            <p:ph type="dt" sz="half" idx="10"/>
          </p:nvPr>
        </p:nvSpPr>
        <p:spPr/>
        <p:txBody>
          <a:bodyPr/>
          <a:lstStyle/>
          <a:p>
            <a:fld id="{61812160-44B3-4716-9B20-76B6BC4B265A}" type="datetimeFigureOut">
              <a:rPr lang="vi-VN" smtClean="0"/>
              <a:t>28/10/2022</a:t>
            </a:fld>
            <a:endParaRPr lang="vi-VN"/>
          </a:p>
        </p:txBody>
      </p:sp>
      <p:sp>
        <p:nvSpPr>
          <p:cNvPr id="5" name="Footer Placeholder 4">
            <a:extLst>
              <a:ext uri="{FF2B5EF4-FFF2-40B4-BE49-F238E27FC236}">
                <a16:creationId xmlns:a16="http://schemas.microsoft.com/office/drawing/2014/main" xmlns="" id="{C472C0DC-16C2-4A9C-B216-5FA282B06E5C}"/>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xmlns="" id="{345E54C0-2917-4EBF-8E68-B944419BABBD}"/>
              </a:ext>
            </a:extLst>
          </p:cNvPr>
          <p:cNvSpPr>
            <a:spLocks noGrp="1"/>
          </p:cNvSpPr>
          <p:nvPr>
            <p:ph type="sldNum" sz="quarter" idx="12"/>
          </p:nvPr>
        </p:nvSpPr>
        <p:spPr/>
        <p:txBody>
          <a:bodyPr/>
          <a:lstStyle/>
          <a:p>
            <a:fld id="{26C9601B-63CE-474D-AE0F-692B1C19FF86}" type="slidenum">
              <a:rPr lang="vi-VN" smtClean="0"/>
              <a:t>‹#›</a:t>
            </a:fld>
            <a:endParaRPr lang="vi-VN"/>
          </a:p>
        </p:txBody>
      </p:sp>
    </p:spTree>
    <p:extLst>
      <p:ext uri="{BB962C8B-B14F-4D97-AF65-F5344CB8AC3E}">
        <p14:creationId xmlns:p14="http://schemas.microsoft.com/office/powerpoint/2010/main" val="9301871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4613F08-1AAC-42E0-8049-1DB4CBD2411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vi-VN"/>
          </a:p>
        </p:txBody>
      </p:sp>
      <p:sp>
        <p:nvSpPr>
          <p:cNvPr id="3" name="Text Placeholder 2">
            <a:extLst>
              <a:ext uri="{FF2B5EF4-FFF2-40B4-BE49-F238E27FC236}">
                <a16:creationId xmlns:a16="http://schemas.microsoft.com/office/drawing/2014/main" xmlns="" id="{4E9268B4-862D-4A0C-917C-E3F4BD21AF1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765BCF45-D7AE-4437-9E5B-545958103EFF}"/>
              </a:ext>
            </a:extLst>
          </p:cNvPr>
          <p:cNvSpPr>
            <a:spLocks noGrp="1"/>
          </p:cNvSpPr>
          <p:nvPr>
            <p:ph type="dt" sz="half" idx="10"/>
          </p:nvPr>
        </p:nvSpPr>
        <p:spPr/>
        <p:txBody>
          <a:bodyPr/>
          <a:lstStyle/>
          <a:p>
            <a:fld id="{61812160-44B3-4716-9B20-76B6BC4B265A}" type="datetimeFigureOut">
              <a:rPr lang="vi-VN" smtClean="0"/>
              <a:t>28/10/2022</a:t>
            </a:fld>
            <a:endParaRPr lang="vi-VN"/>
          </a:p>
        </p:txBody>
      </p:sp>
      <p:sp>
        <p:nvSpPr>
          <p:cNvPr id="5" name="Footer Placeholder 4">
            <a:extLst>
              <a:ext uri="{FF2B5EF4-FFF2-40B4-BE49-F238E27FC236}">
                <a16:creationId xmlns:a16="http://schemas.microsoft.com/office/drawing/2014/main" xmlns="" id="{A33BAFB2-B927-4151-A29F-2606CC306FC2}"/>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xmlns="" id="{DC895F37-6230-4300-96C8-5FCE3523485B}"/>
              </a:ext>
            </a:extLst>
          </p:cNvPr>
          <p:cNvSpPr>
            <a:spLocks noGrp="1"/>
          </p:cNvSpPr>
          <p:nvPr>
            <p:ph type="sldNum" sz="quarter" idx="12"/>
          </p:nvPr>
        </p:nvSpPr>
        <p:spPr/>
        <p:txBody>
          <a:bodyPr/>
          <a:lstStyle/>
          <a:p>
            <a:fld id="{26C9601B-63CE-474D-AE0F-692B1C19FF86}" type="slidenum">
              <a:rPr lang="vi-VN" smtClean="0"/>
              <a:t>‹#›</a:t>
            </a:fld>
            <a:endParaRPr lang="vi-VN"/>
          </a:p>
        </p:txBody>
      </p:sp>
    </p:spTree>
    <p:extLst>
      <p:ext uri="{BB962C8B-B14F-4D97-AF65-F5344CB8AC3E}">
        <p14:creationId xmlns:p14="http://schemas.microsoft.com/office/powerpoint/2010/main" val="35209726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2FF18C6-8DCD-4007-8E5E-745A9E59381D}"/>
              </a:ext>
            </a:extLst>
          </p:cNvPr>
          <p:cNvSpPr>
            <a:spLocks noGrp="1"/>
          </p:cNvSpPr>
          <p:nvPr>
            <p:ph type="title"/>
          </p:nvPr>
        </p:nvSpPr>
        <p:spPr/>
        <p:txBody>
          <a:bodyPr/>
          <a:lstStyle/>
          <a:p>
            <a:r>
              <a:rPr lang="en-US"/>
              <a:t>Click to edit Master title style</a:t>
            </a:r>
            <a:endParaRPr lang="vi-VN"/>
          </a:p>
        </p:txBody>
      </p:sp>
      <p:sp>
        <p:nvSpPr>
          <p:cNvPr id="3" name="Content Placeholder 2">
            <a:extLst>
              <a:ext uri="{FF2B5EF4-FFF2-40B4-BE49-F238E27FC236}">
                <a16:creationId xmlns:a16="http://schemas.microsoft.com/office/drawing/2014/main" xmlns="" id="{AF84A781-6CB2-4D94-A1AE-E47202C7C80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ontent Placeholder 3">
            <a:extLst>
              <a:ext uri="{FF2B5EF4-FFF2-40B4-BE49-F238E27FC236}">
                <a16:creationId xmlns:a16="http://schemas.microsoft.com/office/drawing/2014/main" xmlns="" id="{BA4DDD04-C00E-4019-AC14-E6E2FAB5006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Date Placeholder 4">
            <a:extLst>
              <a:ext uri="{FF2B5EF4-FFF2-40B4-BE49-F238E27FC236}">
                <a16:creationId xmlns:a16="http://schemas.microsoft.com/office/drawing/2014/main" xmlns="" id="{1C3038A6-BAA1-4F23-929E-E4921BF3BD8E}"/>
              </a:ext>
            </a:extLst>
          </p:cNvPr>
          <p:cNvSpPr>
            <a:spLocks noGrp="1"/>
          </p:cNvSpPr>
          <p:nvPr>
            <p:ph type="dt" sz="half" idx="10"/>
          </p:nvPr>
        </p:nvSpPr>
        <p:spPr/>
        <p:txBody>
          <a:bodyPr/>
          <a:lstStyle/>
          <a:p>
            <a:fld id="{61812160-44B3-4716-9B20-76B6BC4B265A}" type="datetimeFigureOut">
              <a:rPr lang="vi-VN" smtClean="0"/>
              <a:t>28/10/2022</a:t>
            </a:fld>
            <a:endParaRPr lang="vi-VN"/>
          </a:p>
        </p:txBody>
      </p:sp>
      <p:sp>
        <p:nvSpPr>
          <p:cNvPr id="6" name="Footer Placeholder 5">
            <a:extLst>
              <a:ext uri="{FF2B5EF4-FFF2-40B4-BE49-F238E27FC236}">
                <a16:creationId xmlns:a16="http://schemas.microsoft.com/office/drawing/2014/main" xmlns="" id="{A7E7A213-015E-45C1-A6DB-A82A826C044A}"/>
              </a:ext>
            </a:extLst>
          </p:cNvPr>
          <p:cNvSpPr>
            <a:spLocks noGrp="1"/>
          </p:cNvSpPr>
          <p:nvPr>
            <p:ph type="ftr" sz="quarter" idx="11"/>
          </p:nvPr>
        </p:nvSpPr>
        <p:spPr/>
        <p:txBody>
          <a:bodyPr/>
          <a:lstStyle/>
          <a:p>
            <a:endParaRPr lang="vi-VN"/>
          </a:p>
        </p:txBody>
      </p:sp>
      <p:sp>
        <p:nvSpPr>
          <p:cNvPr id="7" name="Slide Number Placeholder 6">
            <a:extLst>
              <a:ext uri="{FF2B5EF4-FFF2-40B4-BE49-F238E27FC236}">
                <a16:creationId xmlns:a16="http://schemas.microsoft.com/office/drawing/2014/main" xmlns="" id="{2EC18BF6-61C5-4847-A727-D6AA32FC71B7}"/>
              </a:ext>
            </a:extLst>
          </p:cNvPr>
          <p:cNvSpPr>
            <a:spLocks noGrp="1"/>
          </p:cNvSpPr>
          <p:nvPr>
            <p:ph type="sldNum" sz="quarter" idx="12"/>
          </p:nvPr>
        </p:nvSpPr>
        <p:spPr/>
        <p:txBody>
          <a:bodyPr/>
          <a:lstStyle/>
          <a:p>
            <a:fld id="{26C9601B-63CE-474D-AE0F-692B1C19FF86}" type="slidenum">
              <a:rPr lang="vi-VN" smtClean="0"/>
              <a:t>‹#›</a:t>
            </a:fld>
            <a:endParaRPr lang="vi-VN"/>
          </a:p>
        </p:txBody>
      </p:sp>
    </p:spTree>
    <p:extLst>
      <p:ext uri="{BB962C8B-B14F-4D97-AF65-F5344CB8AC3E}">
        <p14:creationId xmlns:p14="http://schemas.microsoft.com/office/powerpoint/2010/main" val="2580096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2F4229C-1BA3-4E2B-A69E-272C26EC2DB2}"/>
              </a:ext>
            </a:extLst>
          </p:cNvPr>
          <p:cNvSpPr>
            <a:spLocks noGrp="1"/>
          </p:cNvSpPr>
          <p:nvPr>
            <p:ph type="title"/>
          </p:nvPr>
        </p:nvSpPr>
        <p:spPr>
          <a:xfrm>
            <a:off x="839788" y="365125"/>
            <a:ext cx="10515600" cy="1325563"/>
          </a:xfrm>
        </p:spPr>
        <p:txBody>
          <a:bodyPr/>
          <a:lstStyle/>
          <a:p>
            <a:r>
              <a:rPr lang="en-US"/>
              <a:t>Click to edit Master title style</a:t>
            </a:r>
            <a:endParaRPr lang="vi-VN"/>
          </a:p>
        </p:txBody>
      </p:sp>
      <p:sp>
        <p:nvSpPr>
          <p:cNvPr id="3" name="Text Placeholder 2">
            <a:extLst>
              <a:ext uri="{FF2B5EF4-FFF2-40B4-BE49-F238E27FC236}">
                <a16:creationId xmlns:a16="http://schemas.microsoft.com/office/drawing/2014/main" xmlns="" id="{A0C85AD2-EB6E-4375-9C7B-1146150983F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82094712-285C-4DD6-8A68-BEB41363589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Text Placeholder 4">
            <a:extLst>
              <a:ext uri="{FF2B5EF4-FFF2-40B4-BE49-F238E27FC236}">
                <a16:creationId xmlns:a16="http://schemas.microsoft.com/office/drawing/2014/main" xmlns="" id="{E9D851EA-8FD1-4238-93AB-8F0F44C867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0835EE4E-EB42-4B8F-9FBF-9E0041F10DE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7" name="Date Placeholder 6">
            <a:extLst>
              <a:ext uri="{FF2B5EF4-FFF2-40B4-BE49-F238E27FC236}">
                <a16:creationId xmlns:a16="http://schemas.microsoft.com/office/drawing/2014/main" xmlns="" id="{FBC12390-2F35-4254-877F-12EA4E7C69E0}"/>
              </a:ext>
            </a:extLst>
          </p:cNvPr>
          <p:cNvSpPr>
            <a:spLocks noGrp="1"/>
          </p:cNvSpPr>
          <p:nvPr>
            <p:ph type="dt" sz="half" idx="10"/>
          </p:nvPr>
        </p:nvSpPr>
        <p:spPr/>
        <p:txBody>
          <a:bodyPr/>
          <a:lstStyle/>
          <a:p>
            <a:fld id="{61812160-44B3-4716-9B20-76B6BC4B265A}" type="datetimeFigureOut">
              <a:rPr lang="vi-VN" smtClean="0"/>
              <a:t>28/10/2022</a:t>
            </a:fld>
            <a:endParaRPr lang="vi-VN"/>
          </a:p>
        </p:txBody>
      </p:sp>
      <p:sp>
        <p:nvSpPr>
          <p:cNvPr id="8" name="Footer Placeholder 7">
            <a:extLst>
              <a:ext uri="{FF2B5EF4-FFF2-40B4-BE49-F238E27FC236}">
                <a16:creationId xmlns:a16="http://schemas.microsoft.com/office/drawing/2014/main" xmlns="" id="{C15C9E2C-4F14-4CCB-BD5E-1EA75140247E}"/>
              </a:ext>
            </a:extLst>
          </p:cNvPr>
          <p:cNvSpPr>
            <a:spLocks noGrp="1"/>
          </p:cNvSpPr>
          <p:nvPr>
            <p:ph type="ftr" sz="quarter" idx="11"/>
          </p:nvPr>
        </p:nvSpPr>
        <p:spPr/>
        <p:txBody>
          <a:bodyPr/>
          <a:lstStyle/>
          <a:p>
            <a:endParaRPr lang="vi-VN"/>
          </a:p>
        </p:txBody>
      </p:sp>
      <p:sp>
        <p:nvSpPr>
          <p:cNvPr id="9" name="Slide Number Placeholder 8">
            <a:extLst>
              <a:ext uri="{FF2B5EF4-FFF2-40B4-BE49-F238E27FC236}">
                <a16:creationId xmlns:a16="http://schemas.microsoft.com/office/drawing/2014/main" xmlns="" id="{327C64AF-985C-4526-B4CC-9654F08F1CAA}"/>
              </a:ext>
            </a:extLst>
          </p:cNvPr>
          <p:cNvSpPr>
            <a:spLocks noGrp="1"/>
          </p:cNvSpPr>
          <p:nvPr>
            <p:ph type="sldNum" sz="quarter" idx="12"/>
          </p:nvPr>
        </p:nvSpPr>
        <p:spPr/>
        <p:txBody>
          <a:bodyPr/>
          <a:lstStyle/>
          <a:p>
            <a:fld id="{26C9601B-63CE-474D-AE0F-692B1C19FF86}" type="slidenum">
              <a:rPr lang="vi-VN" smtClean="0"/>
              <a:t>‹#›</a:t>
            </a:fld>
            <a:endParaRPr lang="vi-VN"/>
          </a:p>
        </p:txBody>
      </p:sp>
    </p:spTree>
    <p:extLst>
      <p:ext uri="{BB962C8B-B14F-4D97-AF65-F5344CB8AC3E}">
        <p14:creationId xmlns:p14="http://schemas.microsoft.com/office/powerpoint/2010/main" val="2469593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A3DABE8-8F65-4D62-9436-FDDD0AB3E8E6}"/>
              </a:ext>
            </a:extLst>
          </p:cNvPr>
          <p:cNvSpPr>
            <a:spLocks noGrp="1"/>
          </p:cNvSpPr>
          <p:nvPr>
            <p:ph type="title"/>
          </p:nvPr>
        </p:nvSpPr>
        <p:spPr/>
        <p:txBody>
          <a:bodyPr/>
          <a:lstStyle/>
          <a:p>
            <a:r>
              <a:rPr lang="en-US"/>
              <a:t>Click to edit Master title style</a:t>
            </a:r>
            <a:endParaRPr lang="vi-VN"/>
          </a:p>
        </p:txBody>
      </p:sp>
      <p:sp>
        <p:nvSpPr>
          <p:cNvPr id="3" name="Date Placeholder 2">
            <a:extLst>
              <a:ext uri="{FF2B5EF4-FFF2-40B4-BE49-F238E27FC236}">
                <a16:creationId xmlns:a16="http://schemas.microsoft.com/office/drawing/2014/main" xmlns="" id="{03A4E6AB-2376-4645-88D0-5D1688FCEE61}"/>
              </a:ext>
            </a:extLst>
          </p:cNvPr>
          <p:cNvSpPr>
            <a:spLocks noGrp="1"/>
          </p:cNvSpPr>
          <p:nvPr>
            <p:ph type="dt" sz="half" idx="10"/>
          </p:nvPr>
        </p:nvSpPr>
        <p:spPr/>
        <p:txBody>
          <a:bodyPr/>
          <a:lstStyle/>
          <a:p>
            <a:fld id="{61812160-44B3-4716-9B20-76B6BC4B265A}" type="datetimeFigureOut">
              <a:rPr lang="vi-VN" smtClean="0"/>
              <a:t>28/10/2022</a:t>
            </a:fld>
            <a:endParaRPr lang="vi-VN"/>
          </a:p>
        </p:txBody>
      </p:sp>
      <p:sp>
        <p:nvSpPr>
          <p:cNvPr id="4" name="Footer Placeholder 3">
            <a:extLst>
              <a:ext uri="{FF2B5EF4-FFF2-40B4-BE49-F238E27FC236}">
                <a16:creationId xmlns:a16="http://schemas.microsoft.com/office/drawing/2014/main" xmlns="" id="{226F7057-1776-4A6E-B46B-AB3F96FA9E8F}"/>
              </a:ext>
            </a:extLst>
          </p:cNvPr>
          <p:cNvSpPr>
            <a:spLocks noGrp="1"/>
          </p:cNvSpPr>
          <p:nvPr>
            <p:ph type="ftr" sz="quarter" idx="11"/>
          </p:nvPr>
        </p:nvSpPr>
        <p:spPr/>
        <p:txBody>
          <a:bodyPr/>
          <a:lstStyle/>
          <a:p>
            <a:endParaRPr lang="vi-VN"/>
          </a:p>
        </p:txBody>
      </p:sp>
      <p:sp>
        <p:nvSpPr>
          <p:cNvPr id="5" name="Slide Number Placeholder 4">
            <a:extLst>
              <a:ext uri="{FF2B5EF4-FFF2-40B4-BE49-F238E27FC236}">
                <a16:creationId xmlns:a16="http://schemas.microsoft.com/office/drawing/2014/main" xmlns="" id="{70604F51-69A8-487A-92CE-F4D6AE4B0F5B}"/>
              </a:ext>
            </a:extLst>
          </p:cNvPr>
          <p:cNvSpPr>
            <a:spLocks noGrp="1"/>
          </p:cNvSpPr>
          <p:nvPr>
            <p:ph type="sldNum" sz="quarter" idx="12"/>
          </p:nvPr>
        </p:nvSpPr>
        <p:spPr/>
        <p:txBody>
          <a:bodyPr/>
          <a:lstStyle/>
          <a:p>
            <a:fld id="{26C9601B-63CE-474D-AE0F-692B1C19FF86}" type="slidenum">
              <a:rPr lang="vi-VN" smtClean="0"/>
              <a:t>‹#›</a:t>
            </a:fld>
            <a:endParaRPr lang="vi-VN"/>
          </a:p>
        </p:txBody>
      </p:sp>
    </p:spTree>
    <p:extLst>
      <p:ext uri="{BB962C8B-B14F-4D97-AF65-F5344CB8AC3E}">
        <p14:creationId xmlns:p14="http://schemas.microsoft.com/office/powerpoint/2010/main" val="13540304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334566A2-9F45-498C-A852-557698D5C70E}"/>
              </a:ext>
            </a:extLst>
          </p:cNvPr>
          <p:cNvSpPr>
            <a:spLocks noGrp="1"/>
          </p:cNvSpPr>
          <p:nvPr>
            <p:ph type="dt" sz="half" idx="10"/>
          </p:nvPr>
        </p:nvSpPr>
        <p:spPr/>
        <p:txBody>
          <a:bodyPr/>
          <a:lstStyle/>
          <a:p>
            <a:fld id="{61812160-44B3-4716-9B20-76B6BC4B265A}" type="datetimeFigureOut">
              <a:rPr lang="vi-VN" smtClean="0"/>
              <a:t>28/10/2022</a:t>
            </a:fld>
            <a:endParaRPr lang="vi-VN"/>
          </a:p>
        </p:txBody>
      </p:sp>
      <p:sp>
        <p:nvSpPr>
          <p:cNvPr id="3" name="Footer Placeholder 2">
            <a:extLst>
              <a:ext uri="{FF2B5EF4-FFF2-40B4-BE49-F238E27FC236}">
                <a16:creationId xmlns:a16="http://schemas.microsoft.com/office/drawing/2014/main" xmlns="" id="{0CC99045-E56F-461D-9D14-DEDED647FB80}"/>
              </a:ext>
            </a:extLst>
          </p:cNvPr>
          <p:cNvSpPr>
            <a:spLocks noGrp="1"/>
          </p:cNvSpPr>
          <p:nvPr>
            <p:ph type="ftr" sz="quarter" idx="11"/>
          </p:nvPr>
        </p:nvSpPr>
        <p:spPr/>
        <p:txBody>
          <a:bodyPr/>
          <a:lstStyle/>
          <a:p>
            <a:endParaRPr lang="vi-VN"/>
          </a:p>
        </p:txBody>
      </p:sp>
      <p:sp>
        <p:nvSpPr>
          <p:cNvPr id="4" name="Slide Number Placeholder 3">
            <a:extLst>
              <a:ext uri="{FF2B5EF4-FFF2-40B4-BE49-F238E27FC236}">
                <a16:creationId xmlns:a16="http://schemas.microsoft.com/office/drawing/2014/main" xmlns="" id="{23CE2305-E3F9-4677-B7FE-A9ADC628059A}"/>
              </a:ext>
            </a:extLst>
          </p:cNvPr>
          <p:cNvSpPr>
            <a:spLocks noGrp="1"/>
          </p:cNvSpPr>
          <p:nvPr>
            <p:ph type="sldNum" sz="quarter" idx="12"/>
          </p:nvPr>
        </p:nvSpPr>
        <p:spPr/>
        <p:txBody>
          <a:bodyPr/>
          <a:lstStyle/>
          <a:p>
            <a:fld id="{26C9601B-63CE-474D-AE0F-692B1C19FF86}" type="slidenum">
              <a:rPr lang="vi-VN" smtClean="0"/>
              <a:t>‹#›</a:t>
            </a:fld>
            <a:endParaRPr lang="vi-VN"/>
          </a:p>
        </p:txBody>
      </p:sp>
    </p:spTree>
    <p:extLst>
      <p:ext uri="{BB962C8B-B14F-4D97-AF65-F5344CB8AC3E}">
        <p14:creationId xmlns:p14="http://schemas.microsoft.com/office/powerpoint/2010/main" val="4265217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0206A34-7BEE-4049-B340-620A6A629AC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vi-VN"/>
          </a:p>
        </p:txBody>
      </p:sp>
      <p:sp>
        <p:nvSpPr>
          <p:cNvPr id="3" name="Content Placeholder 2">
            <a:extLst>
              <a:ext uri="{FF2B5EF4-FFF2-40B4-BE49-F238E27FC236}">
                <a16:creationId xmlns:a16="http://schemas.microsoft.com/office/drawing/2014/main" xmlns="" id="{61D1E274-00A4-4EE6-B52D-E6C82EDA289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Text Placeholder 3">
            <a:extLst>
              <a:ext uri="{FF2B5EF4-FFF2-40B4-BE49-F238E27FC236}">
                <a16:creationId xmlns:a16="http://schemas.microsoft.com/office/drawing/2014/main" xmlns="" id="{9CD832C8-E493-4ABA-ABAC-88F12257394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F7645480-F324-4723-82FC-7DC716D4A795}"/>
              </a:ext>
            </a:extLst>
          </p:cNvPr>
          <p:cNvSpPr>
            <a:spLocks noGrp="1"/>
          </p:cNvSpPr>
          <p:nvPr>
            <p:ph type="dt" sz="half" idx="10"/>
          </p:nvPr>
        </p:nvSpPr>
        <p:spPr/>
        <p:txBody>
          <a:bodyPr/>
          <a:lstStyle/>
          <a:p>
            <a:fld id="{61812160-44B3-4716-9B20-76B6BC4B265A}" type="datetimeFigureOut">
              <a:rPr lang="vi-VN" smtClean="0"/>
              <a:t>28/10/2022</a:t>
            </a:fld>
            <a:endParaRPr lang="vi-VN"/>
          </a:p>
        </p:txBody>
      </p:sp>
      <p:sp>
        <p:nvSpPr>
          <p:cNvPr id="6" name="Footer Placeholder 5">
            <a:extLst>
              <a:ext uri="{FF2B5EF4-FFF2-40B4-BE49-F238E27FC236}">
                <a16:creationId xmlns:a16="http://schemas.microsoft.com/office/drawing/2014/main" xmlns="" id="{C28580B2-D903-4339-BC3C-4BA21F2D4606}"/>
              </a:ext>
            </a:extLst>
          </p:cNvPr>
          <p:cNvSpPr>
            <a:spLocks noGrp="1"/>
          </p:cNvSpPr>
          <p:nvPr>
            <p:ph type="ftr" sz="quarter" idx="11"/>
          </p:nvPr>
        </p:nvSpPr>
        <p:spPr/>
        <p:txBody>
          <a:bodyPr/>
          <a:lstStyle/>
          <a:p>
            <a:endParaRPr lang="vi-VN"/>
          </a:p>
        </p:txBody>
      </p:sp>
      <p:sp>
        <p:nvSpPr>
          <p:cNvPr id="7" name="Slide Number Placeholder 6">
            <a:extLst>
              <a:ext uri="{FF2B5EF4-FFF2-40B4-BE49-F238E27FC236}">
                <a16:creationId xmlns:a16="http://schemas.microsoft.com/office/drawing/2014/main" xmlns="" id="{A73D6EB6-5255-43EE-9E6A-D18877C92BCA}"/>
              </a:ext>
            </a:extLst>
          </p:cNvPr>
          <p:cNvSpPr>
            <a:spLocks noGrp="1"/>
          </p:cNvSpPr>
          <p:nvPr>
            <p:ph type="sldNum" sz="quarter" idx="12"/>
          </p:nvPr>
        </p:nvSpPr>
        <p:spPr/>
        <p:txBody>
          <a:bodyPr/>
          <a:lstStyle/>
          <a:p>
            <a:fld id="{26C9601B-63CE-474D-AE0F-692B1C19FF86}" type="slidenum">
              <a:rPr lang="vi-VN" smtClean="0"/>
              <a:t>‹#›</a:t>
            </a:fld>
            <a:endParaRPr lang="vi-VN"/>
          </a:p>
        </p:txBody>
      </p:sp>
    </p:spTree>
    <p:extLst>
      <p:ext uri="{BB962C8B-B14F-4D97-AF65-F5344CB8AC3E}">
        <p14:creationId xmlns:p14="http://schemas.microsoft.com/office/powerpoint/2010/main" val="2431059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8CDB971-9EEB-4449-9E6D-7C9A2F3D12E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vi-VN"/>
          </a:p>
        </p:txBody>
      </p:sp>
      <p:sp>
        <p:nvSpPr>
          <p:cNvPr id="3" name="Picture Placeholder 2">
            <a:extLst>
              <a:ext uri="{FF2B5EF4-FFF2-40B4-BE49-F238E27FC236}">
                <a16:creationId xmlns:a16="http://schemas.microsoft.com/office/drawing/2014/main" xmlns="" id="{BDD47ED2-6684-4AF9-A9DC-3796C1C426E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Text Placeholder 3">
            <a:extLst>
              <a:ext uri="{FF2B5EF4-FFF2-40B4-BE49-F238E27FC236}">
                <a16:creationId xmlns:a16="http://schemas.microsoft.com/office/drawing/2014/main" xmlns="" id="{3EDF5BF6-F6CE-4363-9390-97CE6701F1F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864BD6F9-A099-49D6-8A2D-EF1D567BDBAE}"/>
              </a:ext>
            </a:extLst>
          </p:cNvPr>
          <p:cNvSpPr>
            <a:spLocks noGrp="1"/>
          </p:cNvSpPr>
          <p:nvPr>
            <p:ph type="dt" sz="half" idx="10"/>
          </p:nvPr>
        </p:nvSpPr>
        <p:spPr/>
        <p:txBody>
          <a:bodyPr/>
          <a:lstStyle/>
          <a:p>
            <a:fld id="{61812160-44B3-4716-9B20-76B6BC4B265A}" type="datetimeFigureOut">
              <a:rPr lang="vi-VN" smtClean="0"/>
              <a:t>28/10/2022</a:t>
            </a:fld>
            <a:endParaRPr lang="vi-VN"/>
          </a:p>
        </p:txBody>
      </p:sp>
      <p:sp>
        <p:nvSpPr>
          <p:cNvPr id="6" name="Footer Placeholder 5">
            <a:extLst>
              <a:ext uri="{FF2B5EF4-FFF2-40B4-BE49-F238E27FC236}">
                <a16:creationId xmlns:a16="http://schemas.microsoft.com/office/drawing/2014/main" xmlns="" id="{2673E111-1239-4CDD-9431-202AAA8B81FC}"/>
              </a:ext>
            </a:extLst>
          </p:cNvPr>
          <p:cNvSpPr>
            <a:spLocks noGrp="1"/>
          </p:cNvSpPr>
          <p:nvPr>
            <p:ph type="ftr" sz="quarter" idx="11"/>
          </p:nvPr>
        </p:nvSpPr>
        <p:spPr/>
        <p:txBody>
          <a:bodyPr/>
          <a:lstStyle/>
          <a:p>
            <a:endParaRPr lang="vi-VN"/>
          </a:p>
        </p:txBody>
      </p:sp>
      <p:sp>
        <p:nvSpPr>
          <p:cNvPr id="7" name="Slide Number Placeholder 6">
            <a:extLst>
              <a:ext uri="{FF2B5EF4-FFF2-40B4-BE49-F238E27FC236}">
                <a16:creationId xmlns:a16="http://schemas.microsoft.com/office/drawing/2014/main" xmlns="" id="{760C7643-ED7C-4166-9A5D-441BFF96254C}"/>
              </a:ext>
            </a:extLst>
          </p:cNvPr>
          <p:cNvSpPr>
            <a:spLocks noGrp="1"/>
          </p:cNvSpPr>
          <p:nvPr>
            <p:ph type="sldNum" sz="quarter" idx="12"/>
          </p:nvPr>
        </p:nvSpPr>
        <p:spPr/>
        <p:txBody>
          <a:bodyPr/>
          <a:lstStyle/>
          <a:p>
            <a:fld id="{26C9601B-63CE-474D-AE0F-692B1C19FF86}" type="slidenum">
              <a:rPr lang="vi-VN" smtClean="0"/>
              <a:t>‹#›</a:t>
            </a:fld>
            <a:endParaRPr lang="vi-VN"/>
          </a:p>
        </p:txBody>
      </p:sp>
    </p:spTree>
    <p:extLst>
      <p:ext uri="{BB962C8B-B14F-4D97-AF65-F5344CB8AC3E}">
        <p14:creationId xmlns:p14="http://schemas.microsoft.com/office/powerpoint/2010/main" val="1887920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4034F8DC-BF9D-4C2E-BFB7-88E046C902E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vi-VN"/>
          </a:p>
        </p:txBody>
      </p:sp>
      <p:sp>
        <p:nvSpPr>
          <p:cNvPr id="3" name="Text Placeholder 2">
            <a:extLst>
              <a:ext uri="{FF2B5EF4-FFF2-40B4-BE49-F238E27FC236}">
                <a16:creationId xmlns:a16="http://schemas.microsoft.com/office/drawing/2014/main" xmlns="" id="{A543CC93-85A3-4FF2-821E-B88F7D87ABB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vi-VN" dirty="0"/>
          </a:p>
        </p:txBody>
      </p:sp>
      <p:sp>
        <p:nvSpPr>
          <p:cNvPr id="4" name="Date Placeholder 3">
            <a:extLst>
              <a:ext uri="{FF2B5EF4-FFF2-40B4-BE49-F238E27FC236}">
                <a16:creationId xmlns:a16="http://schemas.microsoft.com/office/drawing/2014/main" xmlns="" id="{7249FE95-C59B-46D4-96C3-97992BCA8C2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812160-44B3-4716-9B20-76B6BC4B265A}" type="datetimeFigureOut">
              <a:rPr lang="vi-VN" smtClean="0"/>
              <a:t>28/10/2022</a:t>
            </a:fld>
            <a:endParaRPr lang="vi-VN"/>
          </a:p>
        </p:txBody>
      </p:sp>
      <p:sp>
        <p:nvSpPr>
          <p:cNvPr id="5" name="Footer Placeholder 4">
            <a:extLst>
              <a:ext uri="{FF2B5EF4-FFF2-40B4-BE49-F238E27FC236}">
                <a16:creationId xmlns:a16="http://schemas.microsoft.com/office/drawing/2014/main" xmlns="" id="{50F0128C-B7C2-4096-A5B8-548578E8044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vi-VN"/>
          </a:p>
        </p:txBody>
      </p:sp>
      <p:sp>
        <p:nvSpPr>
          <p:cNvPr id="6" name="Slide Number Placeholder 5">
            <a:extLst>
              <a:ext uri="{FF2B5EF4-FFF2-40B4-BE49-F238E27FC236}">
                <a16:creationId xmlns:a16="http://schemas.microsoft.com/office/drawing/2014/main" xmlns="" id="{A63D36E3-060D-494E-961A-EC0332D6A46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C9601B-63CE-474D-AE0F-692B1C19FF86}" type="slidenum">
              <a:rPr lang="vi-VN" smtClean="0"/>
              <a:t>‹#›</a:t>
            </a:fld>
            <a:endParaRPr lang="vi-VN"/>
          </a:p>
        </p:txBody>
      </p:sp>
      <p:sp>
        <p:nvSpPr>
          <p:cNvPr id="7" name="Hình chữ nhật 6">
            <a:extLst>
              <a:ext uri="{FF2B5EF4-FFF2-40B4-BE49-F238E27FC236}">
                <a16:creationId xmlns:a16="http://schemas.microsoft.com/office/drawing/2014/main" xmlns="" id="{3F1E9A81-236E-4CA6-8143-7EB9B58D9D56}"/>
              </a:ext>
            </a:extLst>
          </p:cNvPr>
          <p:cNvSpPr/>
          <p:nvPr userDrawn="1"/>
        </p:nvSpPr>
        <p:spPr>
          <a:xfrm>
            <a:off x="0" y="6488668"/>
            <a:ext cx="5070362" cy="369332"/>
          </a:xfrm>
          <a:prstGeom prst="rect">
            <a:avLst/>
          </a:prstGeom>
          <a:noFill/>
        </p:spPr>
        <p:txBody>
          <a:bodyPr wrap="none" lIns="91440" tIns="45720" rIns="91440" bIns="45720">
            <a:spAutoFit/>
          </a:bodyPr>
          <a:lstStyle/>
          <a:p>
            <a:pPr algn="ctr"/>
            <a:r>
              <a:rPr lang="en-US" sz="1800" b="0" cap="none" spc="0" dirty="0">
                <a:ln w="0"/>
                <a:gradFill>
                  <a:gsLst>
                    <a:gs pos="21000">
                      <a:srgbClr val="53575C"/>
                    </a:gs>
                    <a:gs pos="88000">
                      <a:srgbClr val="C5C7CA"/>
                    </a:gs>
                  </a:gsLst>
                  <a:lin ang="5400000"/>
                </a:gradFill>
                <a:effectLst/>
              </a:rPr>
              <a:t>Design by Nga Nguyễn – TH Mai </a:t>
            </a:r>
            <a:r>
              <a:rPr lang="en-US" sz="1800" b="0" cap="none" spc="0" dirty="0" err="1">
                <a:ln w="0"/>
                <a:gradFill>
                  <a:gsLst>
                    <a:gs pos="21000">
                      <a:srgbClr val="53575C"/>
                    </a:gs>
                    <a:gs pos="88000">
                      <a:srgbClr val="C5C7CA"/>
                    </a:gs>
                  </a:gsLst>
                  <a:lin ang="5400000"/>
                </a:gradFill>
                <a:effectLst/>
              </a:rPr>
              <a:t>Động</a:t>
            </a:r>
            <a:r>
              <a:rPr lang="en-US" sz="1800" b="0" cap="none" spc="0" dirty="0">
                <a:ln w="0"/>
                <a:gradFill>
                  <a:gsLst>
                    <a:gs pos="21000">
                      <a:srgbClr val="53575C"/>
                    </a:gs>
                    <a:gs pos="88000">
                      <a:srgbClr val="C5C7CA"/>
                    </a:gs>
                  </a:gsLst>
                  <a:lin ang="5400000"/>
                </a:gradFill>
                <a:effectLst/>
              </a:rPr>
              <a:t> - 0964298488</a:t>
            </a:r>
            <a:endParaRPr lang="vi-VN" sz="1800" b="0" cap="none" spc="0" dirty="0">
              <a:ln w="0"/>
              <a:gradFill>
                <a:gsLst>
                  <a:gs pos="21000">
                    <a:srgbClr val="53575C"/>
                  </a:gs>
                  <a:gs pos="88000">
                    <a:srgbClr val="C5C7CA"/>
                  </a:gs>
                </a:gsLst>
                <a:lin ang="5400000"/>
              </a:gradFill>
              <a:effectLst/>
            </a:endParaRPr>
          </a:p>
        </p:txBody>
      </p:sp>
    </p:spTree>
    <p:extLst>
      <p:ext uri="{BB962C8B-B14F-4D97-AF65-F5344CB8AC3E}">
        <p14:creationId xmlns:p14="http://schemas.microsoft.com/office/powerpoint/2010/main" val="29410694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3.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4.emf"/><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gif"/><Relationship Id="rId1" Type="http://schemas.openxmlformats.org/officeDocument/2006/relationships/slideLayout" Target="../slideLayouts/slideLayout12.xml"/><Relationship Id="rId5" Type="http://schemas.openxmlformats.org/officeDocument/2006/relationships/image" Target="../media/image14.gif"/><Relationship Id="rId4" Type="http://schemas.microsoft.com/office/2007/relationships/hdphoto" Target="../media/hdphoto2.wdp"/></Relationships>
</file>

<file path=ppt/slides/_rels/slide11.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5.png"/><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2.png"/><Relationship Id="rId4" Type="http://schemas.openxmlformats.org/officeDocument/2006/relationships/notesSlide" Target="../notesSlides/notesSlide13.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2.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gif"/><Relationship Id="rId1" Type="http://schemas.openxmlformats.org/officeDocument/2006/relationships/slideLayout" Target="../slideLayouts/slideLayout12.xml"/><Relationship Id="rId5" Type="http://schemas.openxmlformats.org/officeDocument/2006/relationships/image" Target="../media/image14.gif"/><Relationship Id="rId4" Type="http://schemas.microsoft.com/office/2007/relationships/hdphoto" Target="../media/hdphoto2.wdp"/></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gif"/><Relationship Id="rId1" Type="http://schemas.openxmlformats.org/officeDocument/2006/relationships/slideLayout" Target="../slideLayouts/slideLayout12.xml"/><Relationship Id="rId5" Type="http://schemas.openxmlformats.org/officeDocument/2006/relationships/image" Target="../media/image14.gif"/><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gif"/><Relationship Id="rId1" Type="http://schemas.openxmlformats.org/officeDocument/2006/relationships/slideLayout" Target="../slideLayouts/slideLayout12.xml"/><Relationship Id="rId5" Type="http://schemas.openxmlformats.org/officeDocument/2006/relationships/image" Target="../media/image14.gif"/><Relationship Id="rId4" Type="http://schemas.microsoft.com/office/2007/relationships/hdphoto" Target="../media/hdphoto2.wdp"/></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gif"/><Relationship Id="rId1" Type="http://schemas.openxmlformats.org/officeDocument/2006/relationships/slideLayout" Target="../slideLayouts/slideLayout12.xml"/><Relationship Id="rId5" Type="http://schemas.openxmlformats.org/officeDocument/2006/relationships/image" Target="../media/image14.gif"/><Relationship Id="rId4" Type="http://schemas.microsoft.com/office/2007/relationships/hdphoto" Target="../media/hdphoto2.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D73D06AF-B716-4B07-A040-DFA973366C4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69542" r="77401"/>
          <a:stretch/>
        </p:blipFill>
        <p:spPr>
          <a:xfrm>
            <a:off x="7906346" y="3429000"/>
            <a:ext cx="5088839" cy="3429000"/>
          </a:xfrm>
          <a:prstGeom prst="rect">
            <a:avLst/>
          </a:prstGeom>
        </p:spPr>
      </p:pic>
      <p:pic>
        <p:nvPicPr>
          <p:cNvPr id="6" name="图片 5">
            <a:extLst>
              <a:ext uri="{FF2B5EF4-FFF2-40B4-BE49-F238E27FC236}">
                <a16:creationId xmlns:a16="http://schemas.microsoft.com/office/drawing/2014/main" xmlns="" id="{8D856B30-D53E-47D5-94BA-1CECDC0E4B05}"/>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3220454" y="6296598"/>
            <a:ext cx="1459832" cy="561402"/>
          </a:xfrm>
          <a:prstGeom prst="rect">
            <a:avLst/>
          </a:prstGeom>
        </p:spPr>
      </p:pic>
      <p:pic>
        <p:nvPicPr>
          <p:cNvPr id="7" name="图片 6">
            <a:extLst>
              <a:ext uri="{FF2B5EF4-FFF2-40B4-BE49-F238E27FC236}">
                <a16:creationId xmlns:a16="http://schemas.microsoft.com/office/drawing/2014/main" xmlns="" id="{48DFE54F-A977-4A9B-8DE0-2925E0E4563D}"/>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7680160" y="6503269"/>
            <a:ext cx="922419" cy="354731"/>
          </a:xfrm>
          <a:prstGeom prst="rect">
            <a:avLst/>
          </a:prstGeom>
        </p:spPr>
      </p:pic>
      <p:pic>
        <p:nvPicPr>
          <p:cNvPr id="8" name="图片 7">
            <a:extLst>
              <a:ext uri="{FF2B5EF4-FFF2-40B4-BE49-F238E27FC236}">
                <a16:creationId xmlns:a16="http://schemas.microsoft.com/office/drawing/2014/main" xmlns="" id="{8921A5E6-C896-498C-B858-8521BACA5DDD}"/>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6832135" y="6503268"/>
            <a:ext cx="922419" cy="354731"/>
          </a:xfrm>
          <a:prstGeom prst="rect">
            <a:avLst/>
          </a:prstGeom>
        </p:spPr>
      </p:pic>
      <p:pic>
        <p:nvPicPr>
          <p:cNvPr id="9" name="图片 8">
            <a:extLst>
              <a:ext uri="{FF2B5EF4-FFF2-40B4-BE49-F238E27FC236}">
                <a16:creationId xmlns:a16="http://schemas.microsoft.com/office/drawing/2014/main" xmlns="" id="{E0D04FE2-2A42-4B37-AB52-B34C1F09F6AC}"/>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4926933" y="6503269"/>
            <a:ext cx="922419" cy="383741"/>
          </a:xfrm>
          <a:prstGeom prst="rect">
            <a:avLst/>
          </a:prstGeom>
        </p:spPr>
      </p:pic>
      <p:pic>
        <p:nvPicPr>
          <p:cNvPr id="10" name="图片 9">
            <a:extLst>
              <a:ext uri="{FF2B5EF4-FFF2-40B4-BE49-F238E27FC236}">
                <a16:creationId xmlns:a16="http://schemas.microsoft.com/office/drawing/2014/main" xmlns="" id="{28FD76E1-B938-4B19-BB49-6A564ACFFBAD}"/>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1016201" y="305649"/>
            <a:ext cx="1566018" cy="1108172"/>
          </a:xfrm>
          <a:prstGeom prst="rect">
            <a:avLst/>
          </a:prstGeom>
        </p:spPr>
      </p:pic>
      <p:pic>
        <p:nvPicPr>
          <p:cNvPr id="11" name="图片 10">
            <a:extLst>
              <a:ext uri="{FF2B5EF4-FFF2-40B4-BE49-F238E27FC236}">
                <a16:creationId xmlns:a16="http://schemas.microsoft.com/office/drawing/2014/main" xmlns="" id="{A087FA02-3F22-40AA-9C9F-70C876981084}"/>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10226263" y="2320828"/>
            <a:ext cx="1566018" cy="1108172"/>
          </a:xfrm>
          <a:prstGeom prst="rect">
            <a:avLst/>
          </a:prstGeom>
        </p:spPr>
      </p:pic>
      <p:grpSp>
        <p:nvGrpSpPr>
          <p:cNvPr id="19" name="组合 18">
            <a:extLst>
              <a:ext uri="{FF2B5EF4-FFF2-40B4-BE49-F238E27FC236}">
                <a16:creationId xmlns:a16="http://schemas.microsoft.com/office/drawing/2014/main" xmlns="" id="{9C54BB6F-8F1C-4CB5-B9DF-76E9D0B72A7E}"/>
              </a:ext>
            </a:extLst>
          </p:cNvPr>
          <p:cNvGrpSpPr/>
          <p:nvPr/>
        </p:nvGrpSpPr>
        <p:grpSpPr>
          <a:xfrm>
            <a:off x="960899" y="2084770"/>
            <a:ext cx="1047922" cy="1352954"/>
            <a:chOff x="10766636" y="3941730"/>
            <a:chExt cx="1047922" cy="1352954"/>
          </a:xfrm>
        </p:grpSpPr>
        <p:sp>
          <p:nvSpPr>
            <p:cNvPr id="13" name="Freeform 108">
              <a:extLst>
                <a:ext uri="{FF2B5EF4-FFF2-40B4-BE49-F238E27FC236}">
                  <a16:creationId xmlns:a16="http://schemas.microsoft.com/office/drawing/2014/main" xmlns="" id="{92718D15-F6A5-4483-9710-3C60485861CF}"/>
                </a:ext>
              </a:extLst>
            </p:cNvPr>
            <p:cNvSpPr>
              <a:spLocks/>
            </p:cNvSpPr>
            <p:nvPr/>
          </p:nvSpPr>
          <p:spPr bwMode="auto">
            <a:xfrm>
              <a:off x="10766636" y="4209862"/>
              <a:ext cx="664177" cy="1084822"/>
            </a:xfrm>
            <a:custGeom>
              <a:avLst/>
              <a:gdLst>
                <a:gd name="T0" fmla="*/ 96 w 114"/>
                <a:gd name="T1" fmla="*/ 11 h 186"/>
                <a:gd name="T2" fmla="*/ 91 w 114"/>
                <a:gd name="T3" fmla="*/ 11 h 186"/>
                <a:gd name="T4" fmla="*/ 79 w 114"/>
                <a:gd name="T5" fmla="*/ 8 h 186"/>
                <a:gd name="T6" fmla="*/ 78 w 114"/>
                <a:gd name="T7" fmla="*/ 8 h 186"/>
                <a:gd name="T8" fmla="*/ 2 w 114"/>
                <a:gd name="T9" fmla="*/ 87 h 186"/>
                <a:gd name="T10" fmla="*/ 12 w 114"/>
                <a:gd name="T11" fmla="*/ 98 h 186"/>
                <a:gd name="T12" fmla="*/ 48 w 114"/>
                <a:gd name="T13" fmla="*/ 83 h 186"/>
                <a:gd name="T14" fmla="*/ 11 w 114"/>
                <a:gd name="T15" fmla="*/ 170 h 186"/>
                <a:gd name="T16" fmla="*/ 27 w 114"/>
                <a:gd name="T17" fmla="*/ 177 h 186"/>
                <a:gd name="T18" fmla="*/ 28 w 114"/>
                <a:gd name="T19" fmla="*/ 175 h 186"/>
                <a:gd name="T20" fmla="*/ 32 w 114"/>
                <a:gd name="T21" fmla="*/ 172 h 186"/>
                <a:gd name="T22" fmla="*/ 105 w 114"/>
                <a:gd name="T23" fmla="*/ 71 h 186"/>
                <a:gd name="T24" fmla="*/ 96 w 114"/>
                <a:gd name="T25" fmla="*/ 58 h 186"/>
                <a:gd name="T26" fmla="*/ 89 w 114"/>
                <a:gd name="T27" fmla="*/ 60 h 186"/>
                <a:gd name="T28" fmla="*/ 88 w 114"/>
                <a:gd name="T29" fmla="*/ 62 h 186"/>
                <a:gd name="T30" fmla="*/ 86 w 114"/>
                <a:gd name="T31" fmla="*/ 64 h 186"/>
                <a:gd name="T32" fmla="*/ 85 w 114"/>
                <a:gd name="T33" fmla="*/ 65 h 186"/>
                <a:gd name="T34" fmla="*/ 85 w 114"/>
                <a:gd name="T35" fmla="*/ 65 h 186"/>
                <a:gd name="T36" fmla="*/ 84 w 114"/>
                <a:gd name="T37" fmla="*/ 66 h 186"/>
                <a:gd name="T38" fmla="*/ 84 w 114"/>
                <a:gd name="T39" fmla="*/ 66 h 186"/>
                <a:gd name="T40" fmla="*/ 84 w 114"/>
                <a:gd name="T41" fmla="*/ 66 h 186"/>
                <a:gd name="T42" fmla="*/ 82 w 114"/>
                <a:gd name="T43" fmla="*/ 67 h 186"/>
                <a:gd name="T44" fmla="*/ 80 w 114"/>
                <a:gd name="T45" fmla="*/ 71 h 186"/>
                <a:gd name="T46" fmla="*/ 74 w 114"/>
                <a:gd name="T47" fmla="*/ 79 h 186"/>
                <a:gd name="T48" fmla="*/ 84 w 114"/>
                <a:gd name="T49" fmla="*/ 64 h 186"/>
                <a:gd name="T50" fmla="*/ 85 w 114"/>
                <a:gd name="T51" fmla="*/ 55 h 186"/>
                <a:gd name="T52" fmla="*/ 109 w 114"/>
                <a:gd name="T53" fmla="*/ 20 h 186"/>
                <a:gd name="T54" fmla="*/ 96 w 114"/>
                <a:gd name="T55" fmla="*/ 1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4" h="186">
                  <a:moveTo>
                    <a:pt x="96" y="11"/>
                  </a:moveTo>
                  <a:cubicBezTo>
                    <a:pt x="94" y="10"/>
                    <a:pt x="93" y="10"/>
                    <a:pt x="91" y="11"/>
                  </a:cubicBezTo>
                  <a:cubicBezTo>
                    <a:pt x="89" y="7"/>
                    <a:pt x="82" y="4"/>
                    <a:pt x="79" y="8"/>
                  </a:cubicBezTo>
                  <a:cubicBezTo>
                    <a:pt x="78" y="8"/>
                    <a:pt x="78" y="8"/>
                    <a:pt x="78" y="8"/>
                  </a:cubicBezTo>
                  <a:cubicBezTo>
                    <a:pt x="34" y="0"/>
                    <a:pt x="14" y="52"/>
                    <a:pt x="2" y="87"/>
                  </a:cubicBezTo>
                  <a:cubicBezTo>
                    <a:pt x="0" y="94"/>
                    <a:pt x="6" y="99"/>
                    <a:pt x="12" y="98"/>
                  </a:cubicBezTo>
                  <a:cubicBezTo>
                    <a:pt x="25" y="95"/>
                    <a:pt x="37" y="89"/>
                    <a:pt x="48" y="83"/>
                  </a:cubicBezTo>
                  <a:cubicBezTo>
                    <a:pt x="33" y="111"/>
                    <a:pt x="18" y="139"/>
                    <a:pt x="11" y="170"/>
                  </a:cubicBezTo>
                  <a:cubicBezTo>
                    <a:pt x="9" y="180"/>
                    <a:pt x="22" y="186"/>
                    <a:pt x="27" y="177"/>
                  </a:cubicBezTo>
                  <a:cubicBezTo>
                    <a:pt x="27" y="176"/>
                    <a:pt x="27" y="175"/>
                    <a:pt x="28" y="175"/>
                  </a:cubicBezTo>
                  <a:cubicBezTo>
                    <a:pt x="29" y="174"/>
                    <a:pt x="31" y="174"/>
                    <a:pt x="32" y="172"/>
                  </a:cubicBezTo>
                  <a:cubicBezTo>
                    <a:pt x="59" y="141"/>
                    <a:pt x="89" y="109"/>
                    <a:pt x="105" y="71"/>
                  </a:cubicBezTo>
                  <a:cubicBezTo>
                    <a:pt x="108" y="64"/>
                    <a:pt x="103" y="57"/>
                    <a:pt x="96" y="58"/>
                  </a:cubicBezTo>
                  <a:cubicBezTo>
                    <a:pt x="94" y="58"/>
                    <a:pt x="91" y="58"/>
                    <a:pt x="89" y="60"/>
                  </a:cubicBezTo>
                  <a:cubicBezTo>
                    <a:pt x="89" y="61"/>
                    <a:pt x="88" y="62"/>
                    <a:pt x="88" y="62"/>
                  </a:cubicBezTo>
                  <a:cubicBezTo>
                    <a:pt x="87" y="63"/>
                    <a:pt x="86" y="64"/>
                    <a:pt x="86" y="64"/>
                  </a:cubicBezTo>
                  <a:cubicBezTo>
                    <a:pt x="85" y="65"/>
                    <a:pt x="85" y="65"/>
                    <a:pt x="85" y="65"/>
                  </a:cubicBezTo>
                  <a:cubicBezTo>
                    <a:pt x="85" y="65"/>
                    <a:pt x="85" y="65"/>
                    <a:pt x="85" y="65"/>
                  </a:cubicBezTo>
                  <a:cubicBezTo>
                    <a:pt x="84" y="66"/>
                    <a:pt x="84" y="66"/>
                    <a:pt x="84" y="66"/>
                  </a:cubicBezTo>
                  <a:cubicBezTo>
                    <a:pt x="84" y="66"/>
                    <a:pt x="84" y="66"/>
                    <a:pt x="84" y="66"/>
                  </a:cubicBezTo>
                  <a:cubicBezTo>
                    <a:pt x="84" y="66"/>
                    <a:pt x="84" y="66"/>
                    <a:pt x="84" y="66"/>
                  </a:cubicBezTo>
                  <a:cubicBezTo>
                    <a:pt x="84" y="66"/>
                    <a:pt x="83" y="67"/>
                    <a:pt x="82" y="67"/>
                  </a:cubicBezTo>
                  <a:cubicBezTo>
                    <a:pt x="81" y="68"/>
                    <a:pt x="80" y="70"/>
                    <a:pt x="80" y="71"/>
                  </a:cubicBezTo>
                  <a:cubicBezTo>
                    <a:pt x="78" y="74"/>
                    <a:pt x="76" y="76"/>
                    <a:pt x="74" y="79"/>
                  </a:cubicBezTo>
                  <a:cubicBezTo>
                    <a:pt x="77" y="74"/>
                    <a:pt x="81" y="69"/>
                    <a:pt x="84" y="64"/>
                  </a:cubicBezTo>
                  <a:cubicBezTo>
                    <a:pt x="87" y="61"/>
                    <a:pt x="86" y="58"/>
                    <a:pt x="85" y="55"/>
                  </a:cubicBezTo>
                  <a:cubicBezTo>
                    <a:pt x="94" y="44"/>
                    <a:pt x="102" y="32"/>
                    <a:pt x="109" y="20"/>
                  </a:cubicBezTo>
                  <a:cubicBezTo>
                    <a:pt x="114" y="11"/>
                    <a:pt x="102" y="4"/>
                    <a:pt x="96" y="11"/>
                  </a:cubicBezTo>
                  <a:close/>
                </a:path>
              </a:pathLst>
            </a:custGeom>
            <a:solidFill>
              <a:srgbClr val="F8E5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09">
              <a:extLst>
                <a:ext uri="{FF2B5EF4-FFF2-40B4-BE49-F238E27FC236}">
                  <a16:creationId xmlns:a16="http://schemas.microsoft.com/office/drawing/2014/main" xmlns="" id="{3B97E333-1B70-491F-836D-988EDE218845}"/>
                </a:ext>
              </a:extLst>
            </p:cNvPr>
            <p:cNvSpPr>
              <a:spLocks noEditPoints="1"/>
            </p:cNvSpPr>
            <p:nvPr/>
          </p:nvSpPr>
          <p:spPr bwMode="auto">
            <a:xfrm>
              <a:off x="10783856" y="4209862"/>
              <a:ext cx="693695" cy="1067602"/>
            </a:xfrm>
            <a:custGeom>
              <a:avLst/>
              <a:gdLst>
                <a:gd name="T0" fmla="*/ 112 w 119"/>
                <a:gd name="T1" fmla="*/ 52 h 183"/>
                <a:gd name="T2" fmla="*/ 91 w 119"/>
                <a:gd name="T3" fmla="*/ 53 h 183"/>
                <a:gd name="T4" fmla="*/ 115 w 119"/>
                <a:gd name="T5" fmla="*/ 9 h 183"/>
                <a:gd name="T6" fmla="*/ 110 w 119"/>
                <a:gd name="T7" fmla="*/ 2 h 183"/>
                <a:gd name="T8" fmla="*/ 49 w 119"/>
                <a:gd name="T9" fmla="*/ 15 h 183"/>
                <a:gd name="T10" fmla="*/ 24 w 119"/>
                <a:gd name="T11" fmla="*/ 55 h 183"/>
                <a:gd name="T12" fmla="*/ 2 w 119"/>
                <a:gd name="T13" fmla="*/ 88 h 183"/>
                <a:gd name="T14" fmla="*/ 8 w 119"/>
                <a:gd name="T15" fmla="*/ 94 h 183"/>
                <a:gd name="T16" fmla="*/ 43 w 119"/>
                <a:gd name="T17" fmla="*/ 87 h 183"/>
                <a:gd name="T18" fmla="*/ 5 w 119"/>
                <a:gd name="T19" fmla="*/ 176 h 183"/>
                <a:gd name="T20" fmla="*/ 12 w 119"/>
                <a:gd name="T21" fmla="*/ 181 h 183"/>
                <a:gd name="T22" fmla="*/ 70 w 119"/>
                <a:gd name="T23" fmla="*/ 126 h 183"/>
                <a:gd name="T24" fmla="*/ 117 w 119"/>
                <a:gd name="T25" fmla="*/ 58 h 183"/>
                <a:gd name="T26" fmla="*/ 112 w 119"/>
                <a:gd name="T27" fmla="*/ 52 h 183"/>
                <a:gd name="T28" fmla="*/ 66 w 119"/>
                <a:gd name="T29" fmla="*/ 116 h 183"/>
                <a:gd name="T30" fmla="*/ 19 w 119"/>
                <a:gd name="T31" fmla="*/ 165 h 183"/>
                <a:gd name="T32" fmla="*/ 56 w 119"/>
                <a:gd name="T33" fmla="*/ 81 h 183"/>
                <a:gd name="T34" fmla="*/ 50 w 119"/>
                <a:gd name="T35" fmla="*/ 75 h 183"/>
                <a:gd name="T36" fmla="*/ 16 w 119"/>
                <a:gd name="T37" fmla="*/ 82 h 183"/>
                <a:gd name="T38" fmla="*/ 18 w 119"/>
                <a:gd name="T39" fmla="*/ 79 h 183"/>
                <a:gd name="T40" fmla="*/ 23 w 119"/>
                <a:gd name="T41" fmla="*/ 78 h 183"/>
                <a:gd name="T42" fmla="*/ 53 w 119"/>
                <a:gd name="T43" fmla="*/ 25 h 183"/>
                <a:gd name="T44" fmla="*/ 103 w 119"/>
                <a:gd name="T45" fmla="*/ 12 h 183"/>
                <a:gd name="T46" fmla="*/ 75 w 119"/>
                <a:gd name="T47" fmla="*/ 56 h 183"/>
                <a:gd name="T48" fmla="*/ 80 w 119"/>
                <a:gd name="T49" fmla="*/ 64 h 183"/>
                <a:gd name="T50" fmla="*/ 106 w 119"/>
                <a:gd name="T51" fmla="*/ 61 h 183"/>
                <a:gd name="T52" fmla="*/ 66 w 119"/>
                <a:gd name="T53" fmla="*/ 116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9" h="183">
                  <a:moveTo>
                    <a:pt x="112" y="52"/>
                  </a:moveTo>
                  <a:cubicBezTo>
                    <a:pt x="105" y="53"/>
                    <a:pt x="98" y="53"/>
                    <a:pt x="91" y="53"/>
                  </a:cubicBezTo>
                  <a:cubicBezTo>
                    <a:pt x="101" y="40"/>
                    <a:pt x="109" y="25"/>
                    <a:pt x="115" y="9"/>
                  </a:cubicBezTo>
                  <a:cubicBezTo>
                    <a:pt x="116" y="5"/>
                    <a:pt x="113" y="2"/>
                    <a:pt x="110" y="2"/>
                  </a:cubicBezTo>
                  <a:cubicBezTo>
                    <a:pt x="89" y="1"/>
                    <a:pt x="66" y="0"/>
                    <a:pt x="49" y="15"/>
                  </a:cubicBezTo>
                  <a:cubicBezTo>
                    <a:pt x="38" y="24"/>
                    <a:pt x="30" y="39"/>
                    <a:pt x="24" y="55"/>
                  </a:cubicBezTo>
                  <a:cubicBezTo>
                    <a:pt x="16" y="65"/>
                    <a:pt x="9" y="76"/>
                    <a:pt x="2" y="88"/>
                  </a:cubicBezTo>
                  <a:cubicBezTo>
                    <a:pt x="0" y="92"/>
                    <a:pt x="4" y="96"/>
                    <a:pt x="8" y="94"/>
                  </a:cubicBezTo>
                  <a:cubicBezTo>
                    <a:pt x="19" y="89"/>
                    <a:pt x="31" y="90"/>
                    <a:pt x="43" y="87"/>
                  </a:cubicBezTo>
                  <a:cubicBezTo>
                    <a:pt x="31" y="117"/>
                    <a:pt x="15" y="145"/>
                    <a:pt x="5" y="176"/>
                  </a:cubicBezTo>
                  <a:cubicBezTo>
                    <a:pt x="4" y="180"/>
                    <a:pt x="8" y="183"/>
                    <a:pt x="12" y="181"/>
                  </a:cubicBezTo>
                  <a:cubicBezTo>
                    <a:pt x="35" y="168"/>
                    <a:pt x="53" y="146"/>
                    <a:pt x="70" y="126"/>
                  </a:cubicBezTo>
                  <a:cubicBezTo>
                    <a:pt x="87" y="105"/>
                    <a:pt x="105" y="83"/>
                    <a:pt x="117" y="58"/>
                  </a:cubicBezTo>
                  <a:cubicBezTo>
                    <a:pt x="119" y="54"/>
                    <a:pt x="116" y="51"/>
                    <a:pt x="112" y="52"/>
                  </a:cubicBezTo>
                  <a:close/>
                  <a:moveTo>
                    <a:pt x="66" y="116"/>
                  </a:moveTo>
                  <a:cubicBezTo>
                    <a:pt x="52" y="133"/>
                    <a:pt x="37" y="151"/>
                    <a:pt x="19" y="165"/>
                  </a:cubicBezTo>
                  <a:cubicBezTo>
                    <a:pt x="30" y="136"/>
                    <a:pt x="46" y="110"/>
                    <a:pt x="56" y="81"/>
                  </a:cubicBezTo>
                  <a:cubicBezTo>
                    <a:pt x="57" y="78"/>
                    <a:pt x="53" y="74"/>
                    <a:pt x="50" y="75"/>
                  </a:cubicBezTo>
                  <a:cubicBezTo>
                    <a:pt x="39" y="79"/>
                    <a:pt x="27" y="79"/>
                    <a:pt x="16" y="82"/>
                  </a:cubicBezTo>
                  <a:cubicBezTo>
                    <a:pt x="17" y="81"/>
                    <a:pt x="17" y="80"/>
                    <a:pt x="18" y="79"/>
                  </a:cubicBezTo>
                  <a:cubicBezTo>
                    <a:pt x="19" y="80"/>
                    <a:pt x="22" y="80"/>
                    <a:pt x="23" y="78"/>
                  </a:cubicBezTo>
                  <a:cubicBezTo>
                    <a:pt x="35" y="62"/>
                    <a:pt x="39" y="41"/>
                    <a:pt x="53" y="25"/>
                  </a:cubicBezTo>
                  <a:cubicBezTo>
                    <a:pt x="64" y="11"/>
                    <a:pt x="85" y="11"/>
                    <a:pt x="103" y="12"/>
                  </a:cubicBezTo>
                  <a:cubicBezTo>
                    <a:pt x="96" y="28"/>
                    <a:pt x="88" y="43"/>
                    <a:pt x="75" y="56"/>
                  </a:cubicBezTo>
                  <a:cubicBezTo>
                    <a:pt x="72" y="59"/>
                    <a:pt x="75" y="65"/>
                    <a:pt x="80" y="64"/>
                  </a:cubicBezTo>
                  <a:cubicBezTo>
                    <a:pt x="89" y="62"/>
                    <a:pt x="97" y="62"/>
                    <a:pt x="106" y="61"/>
                  </a:cubicBezTo>
                  <a:cubicBezTo>
                    <a:pt x="96" y="81"/>
                    <a:pt x="81" y="100"/>
                    <a:pt x="66" y="116"/>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10">
              <a:extLst>
                <a:ext uri="{FF2B5EF4-FFF2-40B4-BE49-F238E27FC236}">
                  <a16:creationId xmlns:a16="http://schemas.microsoft.com/office/drawing/2014/main" xmlns="" id="{247D8A62-15FF-403A-A4D3-CE26AD453BE0}"/>
                </a:ext>
              </a:extLst>
            </p:cNvPr>
            <p:cNvSpPr>
              <a:spLocks/>
            </p:cNvSpPr>
            <p:nvPr/>
          </p:nvSpPr>
          <p:spPr bwMode="auto">
            <a:xfrm>
              <a:off x="10766636" y="4089326"/>
              <a:ext cx="169734" cy="179575"/>
            </a:xfrm>
            <a:custGeom>
              <a:avLst/>
              <a:gdLst>
                <a:gd name="T0" fmla="*/ 28 w 29"/>
                <a:gd name="T1" fmla="*/ 26 h 31"/>
                <a:gd name="T2" fmla="*/ 12 w 29"/>
                <a:gd name="T3" fmla="*/ 4 h 31"/>
                <a:gd name="T4" fmla="*/ 6 w 29"/>
                <a:gd name="T5" fmla="*/ 0 h 31"/>
                <a:gd name="T6" fmla="*/ 2 w 29"/>
                <a:gd name="T7" fmla="*/ 1 h 31"/>
                <a:gd name="T8" fmla="*/ 1 w 29"/>
                <a:gd name="T9" fmla="*/ 7 h 31"/>
                <a:gd name="T10" fmla="*/ 10 w 29"/>
                <a:gd name="T11" fmla="*/ 23 h 31"/>
                <a:gd name="T12" fmla="*/ 26 w 29"/>
                <a:gd name="T13" fmla="*/ 30 h 31"/>
                <a:gd name="T14" fmla="*/ 28 w 29"/>
                <a:gd name="T15" fmla="*/ 26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31">
                  <a:moveTo>
                    <a:pt x="28" y="26"/>
                  </a:moveTo>
                  <a:cubicBezTo>
                    <a:pt x="20" y="21"/>
                    <a:pt x="15" y="12"/>
                    <a:pt x="12" y="4"/>
                  </a:cubicBezTo>
                  <a:cubicBezTo>
                    <a:pt x="11" y="1"/>
                    <a:pt x="9" y="0"/>
                    <a:pt x="6" y="0"/>
                  </a:cubicBezTo>
                  <a:cubicBezTo>
                    <a:pt x="4" y="0"/>
                    <a:pt x="3" y="0"/>
                    <a:pt x="2" y="1"/>
                  </a:cubicBezTo>
                  <a:cubicBezTo>
                    <a:pt x="1" y="3"/>
                    <a:pt x="0" y="5"/>
                    <a:pt x="1" y="7"/>
                  </a:cubicBezTo>
                  <a:cubicBezTo>
                    <a:pt x="3" y="13"/>
                    <a:pt x="6" y="18"/>
                    <a:pt x="10" y="23"/>
                  </a:cubicBezTo>
                  <a:cubicBezTo>
                    <a:pt x="15" y="28"/>
                    <a:pt x="20" y="30"/>
                    <a:pt x="26" y="30"/>
                  </a:cubicBezTo>
                  <a:cubicBezTo>
                    <a:pt x="29" y="31"/>
                    <a:pt x="29" y="27"/>
                    <a:pt x="28" y="26"/>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11">
              <a:extLst>
                <a:ext uri="{FF2B5EF4-FFF2-40B4-BE49-F238E27FC236}">
                  <a16:creationId xmlns:a16="http://schemas.microsoft.com/office/drawing/2014/main" xmlns="" id="{B0B865B7-7307-4C56-A211-B10461B162FA}"/>
                </a:ext>
              </a:extLst>
            </p:cNvPr>
            <p:cNvSpPr>
              <a:spLocks/>
            </p:cNvSpPr>
            <p:nvPr/>
          </p:nvSpPr>
          <p:spPr bwMode="auto">
            <a:xfrm>
              <a:off x="10941291" y="3941730"/>
              <a:ext cx="76258" cy="233693"/>
            </a:xfrm>
            <a:custGeom>
              <a:avLst/>
              <a:gdLst>
                <a:gd name="T0" fmla="*/ 11 w 13"/>
                <a:gd name="T1" fmla="*/ 18 h 40"/>
                <a:gd name="T2" fmla="*/ 11 w 13"/>
                <a:gd name="T3" fmla="*/ 4 h 40"/>
                <a:gd name="T4" fmla="*/ 3 w 13"/>
                <a:gd name="T5" fmla="*/ 4 h 40"/>
                <a:gd name="T6" fmla="*/ 8 w 13"/>
                <a:gd name="T7" fmla="*/ 37 h 40"/>
                <a:gd name="T8" fmla="*/ 13 w 13"/>
                <a:gd name="T9" fmla="*/ 35 h 40"/>
                <a:gd name="T10" fmla="*/ 11 w 13"/>
                <a:gd name="T11" fmla="*/ 18 h 40"/>
              </a:gdLst>
              <a:ahLst/>
              <a:cxnLst>
                <a:cxn ang="0">
                  <a:pos x="T0" y="T1"/>
                </a:cxn>
                <a:cxn ang="0">
                  <a:pos x="T2" y="T3"/>
                </a:cxn>
                <a:cxn ang="0">
                  <a:pos x="T4" y="T5"/>
                </a:cxn>
                <a:cxn ang="0">
                  <a:pos x="T6" y="T7"/>
                </a:cxn>
                <a:cxn ang="0">
                  <a:pos x="T8" y="T9"/>
                </a:cxn>
                <a:cxn ang="0">
                  <a:pos x="T10" y="T11"/>
                </a:cxn>
              </a:cxnLst>
              <a:rect l="0" t="0" r="r" b="b"/>
              <a:pathLst>
                <a:path w="13" h="40">
                  <a:moveTo>
                    <a:pt x="11" y="18"/>
                  </a:moveTo>
                  <a:cubicBezTo>
                    <a:pt x="11" y="13"/>
                    <a:pt x="12" y="8"/>
                    <a:pt x="11" y="4"/>
                  </a:cubicBezTo>
                  <a:cubicBezTo>
                    <a:pt x="10" y="0"/>
                    <a:pt x="4" y="0"/>
                    <a:pt x="3" y="4"/>
                  </a:cubicBezTo>
                  <a:cubicBezTo>
                    <a:pt x="0" y="14"/>
                    <a:pt x="3" y="28"/>
                    <a:pt x="8" y="37"/>
                  </a:cubicBezTo>
                  <a:cubicBezTo>
                    <a:pt x="9" y="40"/>
                    <a:pt x="13" y="38"/>
                    <a:pt x="13" y="35"/>
                  </a:cubicBezTo>
                  <a:cubicBezTo>
                    <a:pt x="12" y="30"/>
                    <a:pt x="12" y="24"/>
                    <a:pt x="11" y="18"/>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12">
              <a:extLst>
                <a:ext uri="{FF2B5EF4-FFF2-40B4-BE49-F238E27FC236}">
                  <a16:creationId xmlns:a16="http://schemas.microsoft.com/office/drawing/2014/main" xmlns="" id="{3DCCC899-E6AB-42C9-82CF-3B1823263F0B}"/>
                </a:ext>
              </a:extLst>
            </p:cNvPr>
            <p:cNvSpPr>
              <a:spLocks/>
            </p:cNvSpPr>
            <p:nvPr/>
          </p:nvSpPr>
          <p:spPr bwMode="auto">
            <a:xfrm>
              <a:off x="11115943" y="3941730"/>
              <a:ext cx="76258" cy="216472"/>
            </a:xfrm>
            <a:custGeom>
              <a:avLst/>
              <a:gdLst>
                <a:gd name="T0" fmla="*/ 11 w 13"/>
                <a:gd name="T1" fmla="*/ 4 h 37"/>
                <a:gd name="T2" fmla="*/ 4 w 13"/>
                <a:gd name="T3" fmla="*/ 4 h 37"/>
                <a:gd name="T4" fmla="*/ 2 w 13"/>
                <a:gd name="T5" fmla="*/ 32 h 37"/>
                <a:gd name="T6" fmla="*/ 7 w 13"/>
                <a:gd name="T7" fmla="*/ 34 h 37"/>
                <a:gd name="T8" fmla="*/ 11 w 13"/>
                <a:gd name="T9" fmla="*/ 4 h 37"/>
              </a:gdLst>
              <a:ahLst/>
              <a:cxnLst>
                <a:cxn ang="0">
                  <a:pos x="T0" y="T1"/>
                </a:cxn>
                <a:cxn ang="0">
                  <a:pos x="T2" y="T3"/>
                </a:cxn>
                <a:cxn ang="0">
                  <a:pos x="T4" y="T5"/>
                </a:cxn>
                <a:cxn ang="0">
                  <a:pos x="T6" y="T7"/>
                </a:cxn>
                <a:cxn ang="0">
                  <a:pos x="T8" y="T9"/>
                </a:cxn>
              </a:cxnLst>
              <a:rect l="0" t="0" r="r" b="b"/>
              <a:pathLst>
                <a:path w="13" h="37">
                  <a:moveTo>
                    <a:pt x="11" y="4"/>
                  </a:moveTo>
                  <a:cubicBezTo>
                    <a:pt x="11" y="0"/>
                    <a:pt x="5" y="0"/>
                    <a:pt x="4" y="4"/>
                  </a:cubicBezTo>
                  <a:cubicBezTo>
                    <a:pt x="3" y="13"/>
                    <a:pt x="5" y="23"/>
                    <a:pt x="2" y="32"/>
                  </a:cubicBezTo>
                  <a:cubicBezTo>
                    <a:pt x="0" y="35"/>
                    <a:pt x="6" y="37"/>
                    <a:pt x="7" y="34"/>
                  </a:cubicBezTo>
                  <a:cubicBezTo>
                    <a:pt x="12" y="25"/>
                    <a:pt x="13" y="13"/>
                    <a:pt x="11" y="4"/>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13">
              <a:extLst>
                <a:ext uri="{FF2B5EF4-FFF2-40B4-BE49-F238E27FC236}">
                  <a16:creationId xmlns:a16="http://schemas.microsoft.com/office/drawing/2014/main" xmlns="" id="{710FBFE0-E905-4261-97A2-3630190DC404}"/>
                </a:ext>
              </a:extLst>
            </p:cNvPr>
            <p:cNvSpPr>
              <a:spLocks/>
            </p:cNvSpPr>
            <p:nvPr/>
          </p:nvSpPr>
          <p:spPr bwMode="auto">
            <a:xfrm>
              <a:off x="11598086" y="4682166"/>
              <a:ext cx="216472" cy="199254"/>
            </a:xfrm>
            <a:custGeom>
              <a:avLst/>
              <a:gdLst>
                <a:gd name="T0" fmla="*/ 28 w 37"/>
                <a:gd name="T1" fmla="*/ 7 h 34"/>
                <a:gd name="T2" fmla="*/ 21 w 37"/>
                <a:gd name="T3" fmla="*/ 8 h 34"/>
                <a:gd name="T4" fmla="*/ 19 w 37"/>
                <a:gd name="T5" fmla="*/ 4 h 34"/>
                <a:gd name="T6" fmla="*/ 13 w 37"/>
                <a:gd name="T7" fmla="*/ 5 h 34"/>
                <a:gd name="T8" fmla="*/ 13 w 37"/>
                <a:gd name="T9" fmla="*/ 10 h 34"/>
                <a:gd name="T10" fmla="*/ 2 w 37"/>
                <a:gd name="T11" fmla="*/ 14 h 34"/>
                <a:gd name="T12" fmla="*/ 4 w 37"/>
                <a:gd name="T13" fmla="*/ 19 h 34"/>
                <a:gd name="T14" fmla="*/ 15 w 37"/>
                <a:gd name="T15" fmla="*/ 19 h 34"/>
                <a:gd name="T16" fmla="*/ 17 w 37"/>
                <a:gd name="T17" fmla="*/ 28 h 34"/>
                <a:gd name="T18" fmla="*/ 25 w 37"/>
                <a:gd name="T19" fmla="*/ 26 h 34"/>
                <a:gd name="T20" fmla="*/ 23 w 37"/>
                <a:gd name="T21" fmla="*/ 18 h 34"/>
                <a:gd name="T22" fmla="*/ 31 w 37"/>
                <a:gd name="T23" fmla="*/ 16 h 34"/>
                <a:gd name="T24" fmla="*/ 28 w 37"/>
                <a:gd name="T25"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34">
                  <a:moveTo>
                    <a:pt x="28" y="7"/>
                  </a:moveTo>
                  <a:cubicBezTo>
                    <a:pt x="26" y="7"/>
                    <a:pt x="23" y="8"/>
                    <a:pt x="21" y="8"/>
                  </a:cubicBezTo>
                  <a:cubicBezTo>
                    <a:pt x="20" y="7"/>
                    <a:pt x="19" y="5"/>
                    <a:pt x="19" y="4"/>
                  </a:cubicBezTo>
                  <a:cubicBezTo>
                    <a:pt x="18" y="0"/>
                    <a:pt x="12" y="1"/>
                    <a:pt x="13" y="5"/>
                  </a:cubicBezTo>
                  <a:cubicBezTo>
                    <a:pt x="13" y="7"/>
                    <a:pt x="13" y="9"/>
                    <a:pt x="13" y="10"/>
                  </a:cubicBezTo>
                  <a:cubicBezTo>
                    <a:pt x="10" y="11"/>
                    <a:pt x="6" y="13"/>
                    <a:pt x="2" y="14"/>
                  </a:cubicBezTo>
                  <a:cubicBezTo>
                    <a:pt x="0" y="15"/>
                    <a:pt x="1" y="19"/>
                    <a:pt x="4" y="19"/>
                  </a:cubicBezTo>
                  <a:cubicBezTo>
                    <a:pt x="7" y="20"/>
                    <a:pt x="11" y="19"/>
                    <a:pt x="15" y="19"/>
                  </a:cubicBezTo>
                  <a:cubicBezTo>
                    <a:pt x="15" y="22"/>
                    <a:pt x="16" y="25"/>
                    <a:pt x="17" y="28"/>
                  </a:cubicBezTo>
                  <a:cubicBezTo>
                    <a:pt x="18" y="34"/>
                    <a:pt x="27" y="31"/>
                    <a:pt x="25" y="26"/>
                  </a:cubicBezTo>
                  <a:cubicBezTo>
                    <a:pt x="25" y="23"/>
                    <a:pt x="24" y="21"/>
                    <a:pt x="23" y="18"/>
                  </a:cubicBezTo>
                  <a:cubicBezTo>
                    <a:pt x="26" y="17"/>
                    <a:pt x="28" y="17"/>
                    <a:pt x="31" y="16"/>
                  </a:cubicBezTo>
                  <a:cubicBezTo>
                    <a:pt x="37" y="14"/>
                    <a:pt x="34" y="6"/>
                    <a:pt x="28" y="7"/>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pic>
        <p:nvPicPr>
          <p:cNvPr id="20" name="图片 19">
            <a:extLst>
              <a:ext uri="{FF2B5EF4-FFF2-40B4-BE49-F238E27FC236}">
                <a16:creationId xmlns:a16="http://schemas.microsoft.com/office/drawing/2014/main" xmlns="" id="{38BA56FC-C3F9-4DAE-BD32-91B14E45749E}"/>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2625217" y="344846"/>
            <a:ext cx="964437" cy="682471"/>
          </a:xfrm>
          <a:prstGeom prst="rect">
            <a:avLst/>
          </a:prstGeom>
        </p:spPr>
      </p:pic>
      <p:pic>
        <p:nvPicPr>
          <p:cNvPr id="21" name="图片 20">
            <a:extLst>
              <a:ext uri="{FF2B5EF4-FFF2-40B4-BE49-F238E27FC236}">
                <a16:creationId xmlns:a16="http://schemas.microsoft.com/office/drawing/2014/main" xmlns="" id="{55767013-D895-42DF-91FC-DA7C59512B9B}"/>
              </a:ext>
            </a:extLst>
          </p:cNvPr>
          <p:cNvPicPr>
            <a:picLocks noChangeAspect="1"/>
          </p:cNvPicPr>
          <p:nvPr/>
        </p:nvPicPr>
        <p:blipFill>
          <a:blip r:embed="rId6"/>
          <a:stretch>
            <a:fillRect/>
          </a:stretch>
        </p:blipFill>
        <p:spPr>
          <a:xfrm rot="21378008">
            <a:off x="1841589" y="1016994"/>
            <a:ext cx="8279876" cy="4077622"/>
          </a:xfrm>
          <a:prstGeom prst="rect">
            <a:avLst/>
          </a:prstGeom>
        </p:spPr>
      </p:pic>
      <p:grpSp>
        <p:nvGrpSpPr>
          <p:cNvPr id="50" name="组合 49">
            <a:extLst>
              <a:ext uri="{FF2B5EF4-FFF2-40B4-BE49-F238E27FC236}">
                <a16:creationId xmlns:a16="http://schemas.microsoft.com/office/drawing/2014/main" xmlns="" id="{48E8C827-ECA8-4183-BD13-1FC3314E447A}"/>
              </a:ext>
            </a:extLst>
          </p:cNvPr>
          <p:cNvGrpSpPr/>
          <p:nvPr/>
        </p:nvGrpSpPr>
        <p:grpSpPr>
          <a:xfrm>
            <a:off x="-112148" y="3679994"/>
            <a:ext cx="6241184" cy="3178006"/>
            <a:chOff x="-112148" y="3696816"/>
            <a:chExt cx="6208148" cy="3161184"/>
          </a:xfrm>
        </p:grpSpPr>
        <p:pic>
          <p:nvPicPr>
            <p:cNvPr id="3" name="图片 2">
              <a:extLst>
                <a:ext uri="{FF2B5EF4-FFF2-40B4-BE49-F238E27FC236}">
                  <a16:creationId xmlns:a16="http://schemas.microsoft.com/office/drawing/2014/main" xmlns="" id="{292E376A-5CFE-45D6-80A7-D388EF7315B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27336" t="64804" r="35756"/>
            <a:stretch/>
          </p:blipFill>
          <p:spPr>
            <a:xfrm flipH="1">
              <a:off x="-112148" y="3898232"/>
              <a:ext cx="6208148" cy="2959768"/>
            </a:xfrm>
            <a:prstGeom prst="rect">
              <a:avLst/>
            </a:prstGeom>
          </p:spPr>
        </p:pic>
        <p:pic>
          <p:nvPicPr>
            <p:cNvPr id="23" name="图片 22">
              <a:extLst>
                <a:ext uri="{FF2B5EF4-FFF2-40B4-BE49-F238E27FC236}">
                  <a16:creationId xmlns:a16="http://schemas.microsoft.com/office/drawing/2014/main" xmlns="" id="{F7186AA6-B55E-47DE-9CE6-967821EA2448}"/>
                </a:ext>
              </a:extLst>
            </p:cNvPr>
            <p:cNvPicPr>
              <a:picLocks noChangeAspect="1"/>
            </p:cNvPicPr>
            <p:nvPr/>
          </p:nvPicPr>
          <p:blipFill>
            <a:blip r:embed="rId8">
              <a:clrChange>
                <a:clrFrom>
                  <a:srgbClr val="FFFFFF"/>
                </a:clrFrom>
                <a:clrTo>
                  <a:srgbClr val="FFFFFF">
                    <a:alpha val="0"/>
                  </a:srgbClr>
                </a:clrTo>
              </a:clrChange>
            </a:blip>
            <a:stretch>
              <a:fillRect/>
            </a:stretch>
          </p:blipFill>
          <p:spPr>
            <a:xfrm>
              <a:off x="3103191" y="3696816"/>
              <a:ext cx="718453" cy="933733"/>
            </a:xfrm>
            <a:prstGeom prst="rect">
              <a:avLst/>
            </a:prstGeom>
          </p:spPr>
        </p:pic>
      </p:grpSp>
      <p:sp>
        <p:nvSpPr>
          <p:cNvPr id="22" name="文本框 21">
            <a:extLst>
              <a:ext uri="{FF2B5EF4-FFF2-40B4-BE49-F238E27FC236}">
                <a16:creationId xmlns:a16="http://schemas.microsoft.com/office/drawing/2014/main" xmlns="" id="{C0FDC5E2-5A3C-4E23-B8C1-4EE70B6DC6AD}"/>
              </a:ext>
            </a:extLst>
          </p:cNvPr>
          <p:cNvSpPr txBox="1"/>
          <p:nvPr/>
        </p:nvSpPr>
        <p:spPr>
          <a:xfrm>
            <a:off x="2943141" y="2424268"/>
            <a:ext cx="6924758" cy="830997"/>
          </a:xfrm>
          <a:prstGeom prst="rect">
            <a:avLst/>
          </a:prstGeom>
          <a:noFill/>
        </p:spPr>
        <p:txBody>
          <a:bodyPr wrap="square" rtlCol="0">
            <a:spAutoFit/>
          </a:bodyPr>
          <a:lstStyle/>
          <a:p>
            <a:pPr algn="ctr"/>
            <a:r>
              <a:rPr lang="en-US" altLang="zh-CN" sz="4800" b="1" dirty="0">
                <a:ln w="12700">
                  <a:noFill/>
                </a:ln>
                <a:solidFill>
                  <a:srgbClr val="444242"/>
                </a:solidFill>
                <a:ea typeface="微软雅黑" panose="020B0503020204020204" pitchFamily="34" charset="-122"/>
              </a:rPr>
              <a:t>TỰ NHIÊN VÀ XÃ HỘI 2</a:t>
            </a:r>
            <a:endParaRPr lang="zh-CN" altLang="en-US" sz="4800" b="1" dirty="0">
              <a:ln w="12700">
                <a:noFill/>
              </a:ln>
              <a:solidFill>
                <a:srgbClr val="444242"/>
              </a:solidFill>
              <a:ea typeface="微软雅黑" panose="020B0503020204020204" pitchFamily="34" charset="-122"/>
            </a:endParaRPr>
          </a:p>
        </p:txBody>
      </p:sp>
      <p:grpSp>
        <p:nvGrpSpPr>
          <p:cNvPr id="26" name="组合 25">
            <a:extLst>
              <a:ext uri="{FF2B5EF4-FFF2-40B4-BE49-F238E27FC236}">
                <a16:creationId xmlns:a16="http://schemas.microsoft.com/office/drawing/2014/main" xmlns="" id="{BDA80F26-EEDE-484B-8CC7-A98E543C80AB}"/>
              </a:ext>
            </a:extLst>
          </p:cNvPr>
          <p:cNvGrpSpPr/>
          <p:nvPr/>
        </p:nvGrpSpPr>
        <p:grpSpPr>
          <a:xfrm rot="1359389">
            <a:off x="9312337" y="152147"/>
            <a:ext cx="1827856" cy="1765542"/>
            <a:chOff x="10101876" y="4297860"/>
            <a:chExt cx="1826037" cy="1763786"/>
          </a:xfrm>
        </p:grpSpPr>
        <p:sp>
          <p:nvSpPr>
            <p:cNvPr id="27" name="Freeform 26">
              <a:extLst>
                <a:ext uri="{FF2B5EF4-FFF2-40B4-BE49-F238E27FC236}">
                  <a16:creationId xmlns:a16="http://schemas.microsoft.com/office/drawing/2014/main" xmlns="" id="{8823ABAA-D70D-4C59-8203-A068689381E4}"/>
                </a:ext>
              </a:extLst>
            </p:cNvPr>
            <p:cNvSpPr>
              <a:spLocks noEditPoints="1"/>
            </p:cNvSpPr>
            <p:nvPr/>
          </p:nvSpPr>
          <p:spPr bwMode="auto">
            <a:xfrm>
              <a:off x="10122627" y="4297860"/>
              <a:ext cx="1745111" cy="1763786"/>
            </a:xfrm>
            <a:custGeom>
              <a:avLst/>
              <a:gdLst>
                <a:gd name="T0" fmla="*/ 341 w 356"/>
                <a:gd name="T1" fmla="*/ 95 h 359"/>
                <a:gd name="T2" fmla="*/ 210 w 356"/>
                <a:gd name="T3" fmla="*/ 14 h 359"/>
                <a:gd name="T4" fmla="*/ 60 w 356"/>
                <a:gd name="T5" fmla="*/ 72 h 359"/>
                <a:gd name="T6" fmla="*/ 43 w 356"/>
                <a:gd name="T7" fmla="*/ 111 h 359"/>
                <a:gd name="T8" fmla="*/ 37 w 356"/>
                <a:gd name="T9" fmla="*/ 119 h 359"/>
                <a:gd name="T10" fmla="*/ 13 w 356"/>
                <a:gd name="T11" fmla="*/ 165 h 359"/>
                <a:gd name="T12" fmla="*/ 41 w 356"/>
                <a:gd name="T13" fmla="*/ 301 h 359"/>
                <a:gd name="T14" fmla="*/ 213 w 356"/>
                <a:gd name="T15" fmla="*/ 343 h 359"/>
                <a:gd name="T16" fmla="*/ 337 w 356"/>
                <a:gd name="T17" fmla="*/ 217 h 359"/>
                <a:gd name="T18" fmla="*/ 341 w 356"/>
                <a:gd name="T19" fmla="*/ 95 h 359"/>
                <a:gd name="T20" fmla="*/ 278 w 356"/>
                <a:gd name="T21" fmla="*/ 170 h 359"/>
                <a:gd name="T22" fmla="*/ 278 w 356"/>
                <a:gd name="T23" fmla="*/ 159 h 359"/>
                <a:gd name="T24" fmla="*/ 279 w 356"/>
                <a:gd name="T25" fmla="*/ 153 h 359"/>
                <a:gd name="T26" fmla="*/ 280 w 356"/>
                <a:gd name="T27" fmla="*/ 144 h 359"/>
                <a:gd name="T28" fmla="*/ 278 w 356"/>
                <a:gd name="T29" fmla="*/ 170 h 359"/>
                <a:gd name="T30" fmla="*/ 274 w 356"/>
                <a:gd name="T31" fmla="*/ 226 h 359"/>
                <a:gd name="T32" fmla="*/ 276 w 356"/>
                <a:gd name="T33" fmla="*/ 220 h 359"/>
                <a:gd name="T34" fmla="*/ 278 w 356"/>
                <a:gd name="T35" fmla="*/ 211 h 359"/>
                <a:gd name="T36" fmla="*/ 297 w 356"/>
                <a:gd name="T37" fmla="*/ 179 h 359"/>
                <a:gd name="T38" fmla="*/ 298 w 356"/>
                <a:gd name="T39" fmla="*/ 175 h 359"/>
                <a:gd name="T40" fmla="*/ 291 w 356"/>
                <a:gd name="T41" fmla="*/ 199 h 359"/>
                <a:gd name="T42" fmla="*/ 274 w 356"/>
                <a:gd name="T43" fmla="*/ 226 h 359"/>
                <a:gd name="T44" fmla="*/ 325 w 356"/>
                <a:gd name="T45" fmla="*/ 117 h 359"/>
                <a:gd name="T46" fmla="*/ 281 w 356"/>
                <a:gd name="T47" fmla="*/ 54 h 359"/>
                <a:gd name="T48" fmla="*/ 325 w 356"/>
                <a:gd name="T49" fmla="*/ 117 h 359"/>
                <a:gd name="T50" fmla="*/ 31 w 356"/>
                <a:gd name="T51" fmla="*/ 188 h 359"/>
                <a:gd name="T52" fmla="*/ 34 w 356"/>
                <a:gd name="T53" fmla="*/ 188 h 359"/>
                <a:gd name="T54" fmla="*/ 34 w 356"/>
                <a:gd name="T55" fmla="*/ 189 h 359"/>
                <a:gd name="T56" fmla="*/ 42 w 356"/>
                <a:gd name="T57" fmla="*/ 198 h 359"/>
                <a:gd name="T58" fmla="*/ 43 w 356"/>
                <a:gd name="T59" fmla="*/ 198 h 359"/>
                <a:gd name="T60" fmla="*/ 31 w 356"/>
                <a:gd name="T61" fmla="*/ 235 h 359"/>
                <a:gd name="T62" fmla="*/ 31 w 356"/>
                <a:gd name="T63" fmla="*/ 188 h 359"/>
                <a:gd name="T64" fmla="*/ 66 w 356"/>
                <a:gd name="T65" fmla="*/ 296 h 359"/>
                <a:gd name="T66" fmla="*/ 44 w 356"/>
                <a:gd name="T67" fmla="*/ 270 h 359"/>
                <a:gd name="T68" fmla="*/ 50 w 356"/>
                <a:gd name="T69" fmla="*/ 270 h 359"/>
                <a:gd name="T70" fmla="*/ 67 w 356"/>
                <a:gd name="T71" fmla="*/ 285 h 359"/>
                <a:gd name="T72" fmla="*/ 132 w 356"/>
                <a:gd name="T73" fmla="*/ 310 h 359"/>
                <a:gd name="T74" fmla="*/ 159 w 356"/>
                <a:gd name="T75" fmla="*/ 313 h 359"/>
                <a:gd name="T76" fmla="*/ 165 w 356"/>
                <a:gd name="T77" fmla="*/ 313 h 359"/>
                <a:gd name="T78" fmla="*/ 262 w 356"/>
                <a:gd name="T79" fmla="*/ 296 h 359"/>
                <a:gd name="T80" fmla="*/ 253 w 356"/>
                <a:gd name="T81" fmla="*/ 303 h 359"/>
                <a:gd name="T82" fmla="*/ 66 w 356"/>
                <a:gd name="T83" fmla="*/ 296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56" h="359">
                  <a:moveTo>
                    <a:pt x="341" y="95"/>
                  </a:moveTo>
                  <a:cubicBezTo>
                    <a:pt x="320" y="41"/>
                    <a:pt x="266" y="14"/>
                    <a:pt x="210" y="14"/>
                  </a:cubicBezTo>
                  <a:cubicBezTo>
                    <a:pt x="154" y="0"/>
                    <a:pt x="92" y="22"/>
                    <a:pt x="60" y="72"/>
                  </a:cubicBezTo>
                  <a:cubicBezTo>
                    <a:pt x="52" y="84"/>
                    <a:pt x="47" y="97"/>
                    <a:pt x="43" y="111"/>
                  </a:cubicBezTo>
                  <a:cubicBezTo>
                    <a:pt x="41" y="114"/>
                    <a:pt x="39" y="116"/>
                    <a:pt x="37" y="119"/>
                  </a:cubicBezTo>
                  <a:cubicBezTo>
                    <a:pt x="25" y="133"/>
                    <a:pt x="13" y="149"/>
                    <a:pt x="13" y="165"/>
                  </a:cubicBezTo>
                  <a:cubicBezTo>
                    <a:pt x="0" y="211"/>
                    <a:pt x="9" y="264"/>
                    <a:pt x="41" y="301"/>
                  </a:cubicBezTo>
                  <a:cubicBezTo>
                    <a:pt x="82" y="349"/>
                    <a:pt x="155" y="359"/>
                    <a:pt x="213" y="343"/>
                  </a:cubicBezTo>
                  <a:cubicBezTo>
                    <a:pt x="276" y="327"/>
                    <a:pt x="325" y="279"/>
                    <a:pt x="337" y="217"/>
                  </a:cubicBezTo>
                  <a:cubicBezTo>
                    <a:pt x="354" y="179"/>
                    <a:pt x="356" y="136"/>
                    <a:pt x="341" y="95"/>
                  </a:cubicBezTo>
                  <a:close/>
                  <a:moveTo>
                    <a:pt x="278" y="170"/>
                  </a:moveTo>
                  <a:cubicBezTo>
                    <a:pt x="278" y="166"/>
                    <a:pt x="278" y="163"/>
                    <a:pt x="278" y="159"/>
                  </a:cubicBezTo>
                  <a:cubicBezTo>
                    <a:pt x="279" y="157"/>
                    <a:pt x="279" y="155"/>
                    <a:pt x="279" y="153"/>
                  </a:cubicBezTo>
                  <a:cubicBezTo>
                    <a:pt x="280" y="150"/>
                    <a:pt x="280" y="147"/>
                    <a:pt x="280" y="144"/>
                  </a:cubicBezTo>
                  <a:cubicBezTo>
                    <a:pt x="281" y="153"/>
                    <a:pt x="280" y="162"/>
                    <a:pt x="278" y="170"/>
                  </a:cubicBezTo>
                  <a:close/>
                  <a:moveTo>
                    <a:pt x="274" y="226"/>
                  </a:moveTo>
                  <a:cubicBezTo>
                    <a:pt x="275" y="224"/>
                    <a:pt x="276" y="222"/>
                    <a:pt x="276" y="220"/>
                  </a:cubicBezTo>
                  <a:cubicBezTo>
                    <a:pt x="277" y="217"/>
                    <a:pt x="277" y="214"/>
                    <a:pt x="278" y="211"/>
                  </a:cubicBezTo>
                  <a:cubicBezTo>
                    <a:pt x="286" y="202"/>
                    <a:pt x="293" y="191"/>
                    <a:pt x="297" y="179"/>
                  </a:cubicBezTo>
                  <a:cubicBezTo>
                    <a:pt x="298" y="178"/>
                    <a:pt x="298" y="176"/>
                    <a:pt x="298" y="175"/>
                  </a:cubicBezTo>
                  <a:cubicBezTo>
                    <a:pt x="297" y="183"/>
                    <a:pt x="295" y="191"/>
                    <a:pt x="291" y="199"/>
                  </a:cubicBezTo>
                  <a:cubicBezTo>
                    <a:pt x="287" y="209"/>
                    <a:pt x="281" y="218"/>
                    <a:pt x="274" y="226"/>
                  </a:cubicBezTo>
                  <a:close/>
                  <a:moveTo>
                    <a:pt x="325" y="117"/>
                  </a:moveTo>
                  <a:cubicBezTo>
                    <a:pt x="315" y="93"/>
                    <a:pt x="299" y="71"/>
                    <a:pt x="281" y="54"/>
                  </a:cubicBezTo>
                  <a:cubicBezTo>
                    <a:pt x="304" y="69"/>
                    <a:pt x="318" y="91"/>
                    <a:pt x="325" y="117"/>
                  </a:cubicBezTo>
                  <a:close/>
                  <a:moveTo>
                    <a:pt x="31" y="188"/>
                  </a:moveTo>
                  <a:cubicBezTo>
                    <a:pt x="32" y="188"/>
                    <a:pt x="33" y="188"/>
                    <a:pt x="34" y="188"/>
                  </a:cubicBezTo>
                  <a:cubicBezTo>
                    <a:pt x="34" y="189"/>
                    <a:pt x="34" y="189"/>
                    <a:pt x="34" y="189"/>
                  </a:cubicBezTo>
                  <a:cubicBezTo>
                    <a:pt x="34" y="193"/>
                    <a:pt x="38" y="197"/>
                    <a:pt x="42" y="198"/>
                  </a:cubicBezTo>
                  <a:cubicBezTo>
                    <a:pt x="43" y="198"/>
                    <a:pt x="43" y="198"/>
                    <a:pt x="43" y="198"/>
                  </a:cubicBezTo>
                  <a:cubicBezTo>
                    <a:pt x="36" y="210"/>
                    <a:pt x="32" y="223"/>
                    <a:pt x="31" y="235"/>
                  </a:cubicBezTo>
                  <a:cubicBezTo>
                    <a:pt x="28" y="220"/>
                    <a:pt x="28" y="204"/>
                    <a:pt x="31" y="188"/>
                  </a:cubicBezTo>
                  <a:close/>
                  <a:moveTo>
                    <a:pt x="66" y="296"/>
                  </a:moveTo>
                  <a:cubicBezTo>
                    <a:pt x="57" y="289"/>
                    <a:pt x="50" y="280"/>
                    <a:pt x="44" y="270"/>
                  </a:cubicBezTo>
                  <a:cubicBezTo>
                    <a:pt x="46" y="270"/>
                    <a:pt x="48" y="270"/>
                    <a:pt x="50" y="270"/>
                  </a:cubicBezTo>
                  <a:cubicBezTo>
                    <a:pt x="55" y="275"/>
                    <a:pt x="61" y="280"/>
                    <a:pt x="67" y="285"/>
                  </a:cubicBezTo>
                  <a:cubicBezTo>
                    <a:pt x="84" y="298"/>
                    <a:pt x="109" y="314"/>
                    <a:pt x="132" y="310"/>
                  </a:cubicBezTo>
                  <a:cubicBezTo>
                    <a:pt x="139" y="315"/>
                    <a:pt x="150" y="315"/>
                    <a:pt x="159" y="313"/>
                  </a:cubicBezTo>
                  <a:cubicBezTo>
                    <a:pt x="161" y="313"/>
                    <a:pt x="163" y="313"/>
                    <a:pt x="165" y="313"/>
                  </a:cubicBezTo>
                  <a:cubicBezTo>
                    <a:pt x="198" y="318"/>
                    <a:pt x="232" y="312"/>
                    <a:pt x="262" y="296"/>
                  </a:cubicBezTo>
                  <a:cubicBezTo>
                    <a:pt x="259" y="298"/>
                    <a:pt x="256" y="301"/>
                    <a:pt x="253" y="303"/>
                  </a:cubicBezTo>
                  <a:cubicBezTo>
                    <a:pt x="198" y="338"/>
                    <a:pt x="117" y="340"/>
                    <a:pt x="66" y="296"/>
                  </a:cubicBezTo>
                  <a:close/>
                </a:path>
              </a:pathLst>
            </a:custGeom>
            <a:solidFill>
              <a:srgbClr val="F9E7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8" name="Freeform 27">
              <a:extLst>
                <a:ext uri="{FF2B5EF4-FFF2-40B4-BE49-F238E27FC236}">
                  <a16:creationId xmlns:a16="http://schemas.microsoft.com/office/drawing/2014/main" xmlns="" id="{F90831D1-CC77-46C2-BBE1-360AE25D8256}"/>
                </a:ext>
              </a:extLst>
            </p:cNvPr>
            <p:cNvSpPr>
              <a:spLocks noEditPoints="1"/>
            </p:cNvSpPr>
            <p:nvPr/>
          </p:nvSpPr>
          <p:spPr bwMode="auto">
            <a:xfrm>
              <a:off x="10809465" y="5343682"/>
              <a:ext cx="377658" cy="354833"/>
            </a:xfrm>
            <a:custGeom>
              <a:avLst/>
              <a:gdLst>
                <a:gd name="T0" fmla="*/ 75 w 77"/>
                <a:gd name="T1" fmla="*/ 21 h 72"/>
                <a:gd name="T2" fmla="*/ 77 w 77"/>
                <a:gd name="T3" fmla="*/ 14 h 72"/>
                <a:gd name="T4" fmla="*/ 73 w 77"/>
                <a:gd name="T5" fmla="*/ 8 h 72"/>
                <a:gd name="T6" fmla="*/ 36 w 77"/>
                <a:gd name="T7" fmla="*/ 12 h 72"/>
                <a:gd name="T8" fmla="*/ 28 w 77"/>
                <a:gd name="T9" fmla="*/ 17 h 72"/>
                <a:gd name="T10" fmla="*/ 28 w 77"/>
                <a:gd name="T11" fmla="*/ 17 h 72"/>
                <a:gd name="T12" fmla="*/ 27 w 77"/>
                <a:gd name="T13" fmla="*/ 16 h 72"/>
                <a:gd name="T14" fmla="*/ 22 w 77"/>
                <a:gd name="T15" fmla="*/ 13 h 72"/>
                <a:gd name="T16" fmla="*/ 21 w 77"/>
                <a:gd name="T17" fmla="*/ 12 h 72"/>
                <a:gd name="T18" fmla="*/ 10 w 77"/>
                <a:gd name="T19" fmla="*/ 12 h 72"/>
                <a:gd name="T20" fmla="*/ 1 w 77"/>
                <a:gd name="T21" fmla="*/ 18 h 72"/>
                <a:gd name="T22" fmla="*/ 14 w 77"/>
                <a:gd name="T23" fmla="*/ 56 h 72"/>
                <a:gd name="T24" fmla="*/ 30 w 77"/>
                <a:gd name="T25" fmla="*/ 70 h 72"/>
                <a:gd name="T26" fmla="*/ 36 w 77"/>
                <a:gd name="T27" fmla="*/ 69 h 72"/>
                <a:gd name="T28" fmla="*/ 36 w 77"/>
                <a:gd name="T29" fmla="*/ 70 h 72"/>
                <a:gd name="T30" fmla="*/ 43 w 77"/>
                <a:gd name="T31" fmla="*/ 69 h 72"/>
                <a:gd name="T32" fmla="*/ 53 w 77"/>
                <a:gd name="T33" fmla="*/ 69 h 72"/>
                <a:gd name="T34" fmla="*/ 68 w 77"/>
                <a:gd name="T35" fmla="*/ 42 h 72"/>
                <a:gd name="T36" fmla="*/ 73 w 77"/>
                <a:gd name="T37" fmla="*/ 34 h 72"/>
                <a:gd name="T38" fmla="*/ 73 w 77"/>
                <a:gd name="T39" fmla="*/ 29 h 72"/>
                <a:gd name="T40" fmla="*/ 73 w 77"/>
                <a:gd name="T41" fmla="*/ 29 h 72"/>
                <a:gd name="T42" fmla="*/ 75 w 77"/>
                <a:gd name="T43" fmla="*/ 21 h 72"/>
                <a:gd name="T44" fmla="*/ 55 w 77"/>
                <a:gd name="T45" fmla="*/ 23 h 72"/>
                <a:gd name="T46" fmla="*/ 55 w 77"/>
                <a:gd name="T47" fmla="*/ 22 h 72"/>
                <a:gd name="T48" fmla="*/ 48 w 77"/>
                <a:gd name="T49" fmla="*/ 17 h 72"/>
                <a:gd name="T50" fmla="*/ 52 w 77"/>
                <a:gd name="T51" fmla="*/ 16 h 72"/>
                <a:gd name="T52" fmla="*/ 66 w 77"/>
                <a:gd name="T53" fmla="*/ 17 h 72"/>
                <a:gd name="T54" fmla="*/ 65 w 77"/>
                <a:gd name="T55" fmla="*/ 20 h 72"/>
                <a:gd name="T56" fmla="*/ 55 w 77"/>
                <a:gd name="T57" fmla="*/ 23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7" h="72">
                  <a:moveTo>
                    <a:pt x="75" y="21"/>
                  </a:moveTo>
                  <a:cubicBezTo>
                    <a:pt x="76" y="19"/>
                    <a:pt x="77" y="17"/>
                    <a:pt x="77" y="14"/>
                  </a:cubicBezTo>
                  <a:cubicBezTo>
                    <a:pt x="77" y="11"/>
                    <a:pt x="76" y="9"/>
                    <a:pt x="73" y="8"/>
                  </a:cubicBezTo>
                  <a:cubicBezTo>
                    <a:pt x="64" y="4"/>
                    <a:pt x="40" y="0"/>
                    <a:pt x="36" y="12"/>
                  </a:cubicBezTo>
                  <a:cubicBezTo>
                    <a:pt x="32" y="11"/>
                    <a:pt x="29" y="12"/>
                    <a:pt x="28" y="17"/>
                  </a:cubicBezTo>
                  <a:cubicBezTo>
                    <a:pt x="28" y="17"/>
                    <a:pt x="28" y="17"/>
                    <a:pt x="28" y="17"/>
                  </a:cubicBezTo>
                  <a:cubicBezTo>
                    <a:pt x="27" y="17"/>
                    <a:pt x="27" y="16"/>
                    <a:pt x="27" y="16"/>
                  </a:cubicBezTo>
                  <a:cubicBezTo>
                    <a:pt x="27" y="12"/>
                    <a:pt x="24" y="11"/>
                    <a:pt x="22" y="13"/>
                  </a:cubicBezTo>
                  <a:cubicBezTo>
                    <a:pt x="21" y="12"/>
                    <a:pt x="21" y="12"/>
                    <a:pt x="21" y="12"/>
                  </a:cubicBezTo>
                  <a:cubicBezTo>
                    <a:pt x="18" y="8"/>
                    <a:pt x="13" y="8"/>
                    <a:pt x="10" y="12"/>
                  </a:cubicBezTo>
                  <a:cubicBezTo>
                    <a:pt x="6" y="11"/>
                    <a:pt x="2" y="13"/>
                    <a:pt x="1" y="18"/>
                  </a:cubicBezTo>
                  <a:cubicBezTo>
                    <a:pt x="0" y="33"/>
                    <a:pt x="3" y="47"/>
                    <a:pt x="14" y="56"/>
                  </a:cubicBezTo>
                  <a:cubicBezTo>
                    <a:pt x="17" y="62"/>
                    <a:pt x="22" y="67"/>
                    <a:pt x="30" y="70"/>
                  </a:cubicBezTo>
                  <a:cubicBezTo>
                    <a:pt x="32" y="71"/>
                    <a:pt x="34" y="70"/>
                    <a:pt x="36" y="69"/>
                  </a:cubicBezTo>
                  <a:cubicBezTo>
                    <a:pt x="36" y="70"/>
                    <a:pt x="36" y="70"/>
                    <a:pt x="36" y="70"/>
                  </a:cubicBezTo>
                  <a:cubicBezTo>
                    <a:pt x="38" y="71"/>
                    <a:pt x="41" y="71"/>
                    <a:pt x="43" y="69"/>
                  </a:cubicBezTo>
                  <a:cubicBezTo>
                    <a:pt x="46" y="72"/>
                    <a:pt x="50" y="71"/>
                    <a:pt x="53" y="69"/>
                  </a:cubicBezTo>
                  <a:cubicBezTo>
                    <a:pt x="61" y="62"/>
                    <a:pt x="66" y="52"/>
                    <a:pt x="68" y="42"/>
                  </a:cubicBezTo>
                  <a:cubicBezTo>
                    <a:pt x="71" y="40"/>
                    <a:pt x="73" y="37"/>
                    <a:pt x="73" y="34"/>
                  </a:cubicBezTo>
                  <a:cubicBezTo>
                    <a:pt x="74" y="32"/>
                    <a:pt x="73" y="30"/>
                    <a:pt x="73" y="29"/>
                  </a:cubicBezTo>
                  <a:cubicBezTo>
                    <a:pt x="73" y="29"/>
                    <a:pt x="73" y="29"/>
                    <a:pt x="73" y="29"/>
                  </a:cubicBezTo>
                  <a:cubicBezTo>
                    <a:pt x="74" y="26"/>
                    <a:pt x="75" y="23"/>
                    <a:pt x="75" y="21"/>
                  </a:cubicBezTo>
                  <a:close/>
                  <a:moveTo>
                    <a:pt x="55" y="23"/>
                  </a:moveTo>
                  <a:cubicBezTo>
                    <a:pt x="55" y="22"/>
                    <a:pt x="55" y="22"/>
                    <a:pt x="55" y="22"/>
                  </a:cubicBezTo>
                  <a:cubicBezTo>
                    <a:pt x="53" y="19"/>
                    <a:pt x="51" y="17"/>
                    <a:pt x="48" y="17"/>
                  </a:cubicBezTo>
                  <a:cubicBezTo>
                    <a:pt x="49" y="16"/>
                    <a:pt x="50" y="16"/>
                    <a:pt x="52" y="16"/>
                  </a:cubicBezTo>
                  <a:cubicBezTo>
                    <a:pt x="56" y="15"/>
                    <a:pt x="61" y="16"/>
                    <a:pt x="66" y="17"/>
                  </a:cubicBezTo>
                  <a:cubicBezTo>
                    <a:pt x="66" y="18"/>
                    <a:pt x="65" y="19"/>
                    <a:pt x="65" y="20"/>
                  </a:cubicBezTo>
                  <a:cubicBezTo>
                    <a:pt x="62" y="18"/>
                    <a:pt x="57" y="19"/>
                    <a:pt x="55" y="23"/>
                  </a:cubicBezTo>
                  <a:close/>
                </a:path>
              </a:pathLst>
            </a:custGeom>
            <a:solidFill>
              <a:srgbClr val="E580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9" name="Freeform 118">
              <a:extLst>
                <a:ext uri="{FF2B5EF4-FFF2-40B4-BE49-F238E27FC236}">
                  <a16:creationId xmlns:a16="http://schemas.microsoft.com/office/drawing/2014/main" xmlns="" id="{17C423B7-F16A-4057-80A4-D7B19C0061D5}"/>
                </a:ext>
              </a:extLst>
            </p:cNvPr>
            <p:cNvSpPr>
              <a:spLocks noEditPoints="1"/>
            </p:cNvSpPr>
            <p:nvPr/>
          </p:nvSpPr>
          <p:spPr bwMode="auto">
            <a:xfrm>
              <a:off x="10101876" y="4316535"/>
              <a:ext cx="1826037" cy="1740961"/>
            </a:xfrm>
            <a:custGeom>
              <a:avLst/>
              <a:gdLst>
                <a:gd name="T0" fmla="*/ 256 w 372"/>
                <a:gd name="T1" fmla="*/ 37 h 354"/>
                <a:gd name="T2" fmla="*/ 123 w 372"/>
                <a:gd name="T3" fmla="*/ 21 h 354"/>
                <a:gd name="T4" fmla="*/ 17 w 372"/>
                <a:gd name="T5" fmla="*/ 149 h 354"/>
                <a:gd name="T6" fmla="*/ 66 w 372"/>
                <a:gd name="T7" fmla="*/ 301 h 354"/>
                <a:gd name="T8" fmla="*/ 249 w 372"/>
                <a:gd name="T9" fmla="*/ 333 h 354"/>
                <a:gd name="T10" fmla="*/ 369 w 372"/>
                <a:gd name="T11" fmla="*/ 167 h 354"/>
                <a:gd name="T12" fmla="*/ 256 w 372"/>
                <a:gd name="T13" fmla="*/ 37 h 354"/>
                <a:gd name="T14" fmla="*/ 302 w 372"/>
                <a:gd name="T15" fmla="*/ 275 h 354"/>
                <a:gd name="T16" fmla="*/ 141 w 372"/>
                <a:gd name="T17" fmla="*/ 316 h 354"/>
                <a:gd name="T18" fmla="*/ 30 w 372"/>
                <a:gd name="T19" fmla="*/ 175 h 354"/>
                <a:gd name="T20" fmla="*/ 116 w 372"/>
                <a:gd name="T21" fmla="*/ 42 h 354"/>
                <a:gd name="T22" fmla="*/ 239 w 372"/>
                <a:gd name="T23" fmla="*/ 38 h 354"/>
                <a:gd name="T24" fmla="*/ 237 w 372"/>
                <a:gd name="T25" fmla="*/ 38 h 354"/>
                <a:gd name="T26" fmla="*/ 235 w 372"/>
                <a:gd name="T27" fmla="*/ 54 h 354"/>
                <a:gd name="T28" fmla="*/ 268 w 372"/>
                <a:gd name="T29" fmla="*/ 59 h 354"/>
                <a:gd name="T30" fmla="*/ 270 w 372"/>
                <a:gd name="T31" fmla="*/ 61 h 354"/>
                <a:gd name="T32" fmla="*/ 276 w 372"/>
                <a:gd name="T33" fmla="*/ 61 h 354"/>
                <a:gd name="T34" fmla="*/ 312 w 372"/>
                <a:gd name="T35" fmla="*/ 79 h 354"/>
                <a:gd name="T36" fmla="*/ 346 w 372"/>
                <a:gd name="T37" fmla="*/ 136 h 354"/>
                <a:gd name="T38" fmla="*/ 302 w 372"/>
                <a:gd name="T39" fmla="*/ 275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2" h="354">
                  <a:moveTo>
                    <a:pt x="256" y="37"/>
                  </a:moveTo>
                  <a:cubicBezTo>
                    <a:pt x="218" y="8"/>
                    <a:pt x="170" y="0"/>
                    <a:pt x="123" y="21"/>
                  </a:cubicBezTo>
                  <a:cubicBezTo>
                    <a:pt x="71" y="44"/>
                    <a:pt x="32" y="95"/>
                    <a:pt x="17" y="149"/>
                  </a:cubicBezTo>
                  <a:cubicBezTo>
                    <a:pt x="0" y="207"/>
                    <a:pt x="19" y="264"/>
                    <a:pt x="66" y="301"/>
                  </a:cubicBezTo>
                  <a:cubicBezTo>
                    <a:pt x="116" y="339"/>
                    <a:pt x="189" y="354"/>
                    <a:pt x="249" y="333"/>
                  </a:cubicBezTo>
                  <a:cubicBezTo>
                    <a:pt x="318" y="309"/>
                    <a:pt x="365" y="239"/>
                    <a:pt x="369" y="167"/>
                  </a:cubicBezTo>
                  <a:cubicBezTo>
                    <a:pt x="372" y="99"/>
                    <a:pt x="323" y="39"/>
                    <a:pt x="256" y="37"/>
                  </a:cubicBezTo>
                  <a:close/>
                  <a:moveTo>
                    <a:pt x="302" y="275"/>
                  </a:moveTo>
                  <a:cubicBezTo>
                    <a:pt x="260" y="320"/>
                    <a:pt x="199" y="332"/>
                    <a:pt x="141" y="316"/>
                  </a:cubicBezTo>
                  <a:cubicBezTo>
                    <a:pt x="75" y="296"/>
                    <a:pt x="23" y="248"/>
                    <a:pt x="30" y="175"/>
                  </a:cubicBezTo>
                  <a:cubicBezTo>
                    <a:pt x="35" y="122"/>
                    <a:pt x="72" y="71"/>
                    <a:pt x="116" y="42"/>
                  </a:cubicBezTo>
                  <a:cubicBezTo>
                    <a:pt x="157" y="17"/>
                    <a:pt x="201" y="17"/>
                    <a:pt x="239" y="38"/>
                  </a:cubicBezTo>
                  <a:cubicBezTo>
                    <a:pt x="238" y="38"/>
                    <a:pt x="238" y="38"/>
                    <a:pt x="237" y="38"/>
                  </a:cubicBezTo>
                  <a:cubicBezTo>
                    <a:pt x="229" y="39"/>
                    <a:pt x="225" y="52"/>
                    <a:pt x="235" y="54"/>
                  </a:cubicBezTo>
                  <a:cubicBezTo>
                    <a:pt x="246" y="55"/>
                    <a:pt x="257" y="57"/>
                    <a:pt x="268" y="59"/>
                  </a:cubicBezTo>
                  <a:cubicBezTo>
                    <a:pt x="269" y="60"/>
                    <a:pt x="269" y="61"/>
                    <a:pt x="270" y="61"/>
                  </a:cubicBezTo>
                  <a:cubicBezTo>
                    <a:pt x="272" y="63"/>
                    <a:pt x="274" y="63"/>
                    <a:pt x="276" y="61"/>
                  </a:cubicBezTo>
                  <a:cubicBezTo>
                    <a:pt x="289" y="65"/>
                    <a:pt x="301" y="70"/>
                    <a:pt x="312" y="79"/>
                  </a:cubicBezTo>
                  <a:cubicBezTo>
                    <a:pt x="331" y="93"/>
                    <a:pt x="341" y="113"/>
                    <a:pt x="346" y="136"/>
                  </a:cubicBezTo>
                  <a:cubicBezTo>
                    <a:pt x="356" y="185"/>
                    <a:pt x="335" y="239"/>
                    <a:pt x="302" y="275"/>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0" name="Freeform 119">
              <a:extLst>
                <a:ext uri="{FF2B5EF4-FFF2-40B4-BE49-F238E27FC236}">
                  <a16:creationId xmlns:a16="http://schemas.microsoft.com/office/drawing/2014/main" xmlns="" id="{9618FBB8-7AC3-4E93-AD38-E9A318C99C8E}"/>
                </a:ext>
              </a:extLst>
            </p:cNvPr>
            <p:cNvSpPr>
              <a:spLocks noEditPoints="1"/>
            </p:cNvSpPr>
            <p:nvPr/>
          </p:nvSpPr>
          <p:spPr bwMode="auto">
            <a:xfrm>
              <a:off x="10469158" y="5078076"/>
              <a:ext cx="1006396" cy="688914"/>
            </a:xfrm>
            <a:custGeom>
              <a:avLst/>
              <a:gdLst>
                <a:gd name="T0" fmla="*/ 193 w 205"/>
                <a:gd name="T1" fmla="*/ 4 h 140"/>
                <a:gd name="T2" fmla="*/ 163 w 205"/>
                <a:gd name="T3" fmla="*/ 36 h 140"/>
                <a:gd name="T4" fmla="*/ 150 w 205"/>
                <a:gd name="T5" fmla="*/ 43 h 140"/>
                <a:gd name="T6" fmla="*/ 144 w 205"/>
                <a:gd name="T7" fmla="*/ 45 h 140"/>
                <a:gd name="T8" fmla="*/ 110 w 205"/>
                <a:gd name="T9" fmla="*/ 52 h 140"/>
                <a:gd name="T10" fmla="*/ 12 w 205"/>
                <a:gd name="T11" fmla="*/ 19 h 140"/>
                <a:gd name="T12" fmla="*/ 3 w 205"/>
                <a:gd name="T13" fmla="*/ 26 h 140"/>
                <a:gd name="T14" fmla="*/ 64 w 205"/>
                <a:gd name="T15" fmla="*/ 65 h 140"/>
                <a:gd name="T16" fmla="*/ 114 w 205"/>
                <a:gd name="T17" fmla="*/ 139 h 140"/>
                <a:gd name="T18" fmla="*/ 158 w 205"/>
                <a:gd name="T19" fmla="*/ 58 h 140"/>
                <a:gd name="T20" fmla="*/ 172 w 205"/>
                <a:gd name="T21" fmla="*/ 51 h 140"/>
                <a:gd name="T22" fmla="*/ 205 w 205"/>
                <a:gd name="T23" fmla="*/ 9 h 140"/>
                <a:gd name="T24" fmla="*/ 193 w 205"/>
                <a:gd name="T25" fmla="*/ 4 h 140"/>
                <a:gd name="T26" fmla="*/ 115 w 205"/>
                <a:gd name="T27" fmla="*/ 123 h 140"/>
                <a:gd name="T28" fmla="*/ 73 w 205"/>
                <a:gd name="T29" fmla="*/ 67 h 140"/>
                <a:gd name="T30" fmla="*/ 108 w 205"/>
                <a:gd name="T31" fmla="*/ 69 h 140"/>
                <a:gd name="T32" fmla="*/ 106 w 205"/>
                <a:gd name="T33" fmla="*/ 105 h 140"/>
                <a:gd name="T34" fmla="*/ 114 w 205"/>
                <a:gd name="T35" fmla="*/ 105 h 140"/>
                <a:gd name="T36" fmla="*/ 112 w 205"/>
                <a:gd name="T37" fmla="*/ 69 h 140"/>
                <a:gd name="T38" fmla="*/ 142 w 205"/>
                <a:gd name="T39" fmla="*/ 64 h 140"/>
                <a:gd name="T40" fmla="*/ 115 w 205"/>
                <a:gd name="T41" fmla="*/ 123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5" h="140">
                  <a:moveTo>
                    <a:pt x="193" y="4"/>
                  </a:moveTo>
                  <a:cubicBezTo>
                    <a:pt x="182" y="14"/>
                    <a:pt x="177" y="28"/>
                    <a:pt x="163" y="36"/>
                  </a:cubicBezTo>
                  <a:cubicBezTo>
                    <a:pt x="159" y="39"/>
                    <a:pt x="155" y="41"/>
                    <a:pt x="150" y="43"/>
                  </a:cubicBezTo>
                  <a:cubicBezTo>
                    <a:pt x="148" y="43"/>
                    <a:pt x="146" y="44"/>
                    <a:pt x="144" y="45"/>
                  </a:cubicBezTo>
                  <a:cubicBezTo>
                    <a:pt x="133" y="49"/>
                    <a:pt x="122" y="51"/>
                    <a:pt x="110" y="52"/>
                  </a:cubicBezTo>
                  <a:cubicBezTo>
                    <a:pt x="76" y="54"/>
                    <a:pt x="37" y="44"/>
                    <a:pt x="12" y="19"/>
                  </a:cubicBezTo>
                  <a:cubicBezTo>
                    <a:pt x="8" y="15"/>
                    <a:pt x="0" y="20"/>
                    <a:pt x="3" y="26"/>
                  </a:cubicBezTo>
                  <a:cubicBezTo>
                    <a:pt x="17" y="47"/>
                    <a:pt x="40" y="59"/>
                    <a:pt x="64" y="65"/>
                  </a:cubicBezTo>
                  <a:cubicBezTo>
                    <a:pt x="61" y="97"/>
                    <a:pt x="75" y="140"/>
                    <a:pt x="114" y="139"/>
                  </a:cubicBezTo>
                  <a:cubicBezTo>
                    <a:pt x="152" y="137"/>
                    <a:pt x="158" y="89"/>
                    <a:pt x="158" y="58"/>
                  </a:cubicBezTo>
                  <a:cubicBezTo>
                    <a:pt x="163" y="56"/>
                    <a:pt x="167" y="54"/>
                    <a:pt x="172" y="51"/>
                  </a:cubicBezTo>
                  <a:cubicBezTo>
                    <a:pt x="185" y="43"/>
                    <a:pt x="205" y="26"/>
                    <a:pt x="205" y="9"/>
                  </a:cubicBezTo>
                  <a:cubicBezTo>
                    <a:pt x="205" y="3"/>
                    <a:pt x="198" y="0"/>
                    <a:pt x="193" y="4"/>
                  </a:cubicBezTo>
                  <a:close/>
                  <a:moveTo>
                    <a:pt x="115" y="123"/>
                  </a:moveTo>
                  <a:cubicBezTo>
                    <a:pt x="87" y="130"/>
                    <a:pt x="77" y="90"/>
                    <a:pt x="73" y="67"/>
                  </a:cubicBezTo>
                  <a:cubicBezTo>
                    <a:pt x="85" y="68"/>
                    <a:pt x="97" y="69"/>
                    <a:pt x="108" y="69"/>
                  </a:cubicBezTo>
                  <a:cubicBezTo>
                    <a:pt x="107" y="81"/>
                    <a:pt x="106" y="93"/>
                    <a:pt x="106" y="105"/>
                  </a:cubicBezTo>
                  <a:cubicBezTo>
                    <a:pt x="106" y="110"/>
                    <a:pt x="114" y="110"/>
                    <a:pt x="114" y="105"/>
                  </a:cubicBezTo>
                  <a:cubicBezTo>
                    <a:pt x="115" y="93"/>
                    <a:pt x="113" y="81"/>
                    <a:pt x="112" y="69"/>
                  </a:cubicBezTo>
                  <a:cubicBezTo>
                    <a:pt x="122" y="68"/>
                    <a:pt x="132" y="67"/>
                    <a:pt x="142" y="64"/>
                  </a:cubicBezTo>
                  <a:cubicBezTo>
                    <a:pt x="141" y="87"/>
                    <a:pt x="138" y="117"/>
                    <a:pt x="115" y="123"/>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1" name="Freeform 120">
              <a:extLst>
                <a:ext uri="{FF2B5EF4-FFF2-40B4-BE49-F238E27FC236}">
                  <a16:creationId xmlns:a16="http://schemas.microsoft.com/office/drawing/2014/main" xmlns="" id="{621F8460-FEA2-4D8C-B23D-225DDF826965}"/>
                </a:ext>
              </a:extLst>
            </p:cNvPr>
            <p:cNvSpPr>
              <a:spLocks/>
            </p:cNvSpPr>
            <p:nvPr/>
          </p:nvSpPr>
          <p:spPr bwMode="auto">
            <a:xfrm>
              <a:off x="10601961" y="4995074"/>
              <a:ext cx="83002" cy="107902"/>
            </a:xfrm>
            <a:custGeom>
              <a:avLst/>
              <a:gdLst>
                <a:gd name="T0" fmla="*/ 17 w 17"/>
                <a:gd name="T1" fmla="*/ 5 h 22"/>
                <a:gd name="T2" fmla="*/ 14 w 17"/>
                <a:gd name="T3" fmla="*/ 2 h 22"/>
                <a:gd name="T4" fmla="*/ 12 w 17"/>
                <a:gd name="T5" fmla="*/ 1 h 22"/>
                <a:gd name="T6" fmla="*/ 8 w 17"/>
                <a:gd name="T7" fmla="*/ 0 h 22"/>
                <a:gd name="T8" fmla="*/ 7 w 17"/>
                <a:gd name="T9" fmla="*/ 1 h 22"/>
                <a:gd name="T10" fmla="*/ 5 w 17"/>
                <a:gd name="T11" fmla="*/ 1 h 22"/>
                <a:gd name="T12" fmla="*/ 1 w 17"/>
                <a:gd name="T13" fmla="*/ 4 h 22"/>
                <a:gd name="T14" fmla="*/ 0 w 17"/>
                <a:gd name="T15" fmla="*/ 12 h 22"/>
                <a:gd name="T16" fmla="*/ 2 w 17"/>
                <a:gd name="T17" fmla="*/ 19 h 22"/>
                <a:gd name="T18" fmla="*/ 4 w 17"/>
                <a:gd name="T19" fmla="*/ 21 h 22"/>
                <a:gd name="T20" fmla="*/ 7 w 17"/>
                <a:gd name="T21" fmla="*/ 22 h 22"/>
                <a:gd name="T22" fmla="*/ 10 w 17"/>
                <a:gd name="T23" fmla="*/ 21 h 22"/>
                <a:gd name="T24" fmla="*/ 13 w 17"/>
                <a:gd name="T25" fmla="*/ 19 h 22"/>
                <a:gd name="T26" fmla="*/ 14 w 17"/>
                <a:gd name="T27" fmla="*/ 17 h 22"/>
                <a:gd name="T28" fmla="*/ 16 w 17"/>
                <a:gd name="T29" fmla="*/ 13 h 22"/>
                <a:gd name="T30" fmla="*/ 17 w 17"/>
                <a:gd name="T31" fmla="*/ 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 h="22">
                  <a:moveTo>
                    <a:pt x="17" y="5"/>
                  </a:moveTo>
                  <a:cubicBezTo>
                    <a:pt x="17" y="4"/>
                    <a:pt x="15" y="2"/>
                    <a:pt x="14" y="2"/>
                  </a:cubicBezTo>
                  <a:cubicBezTo>
                    <a:pt x="13" y="1"/>
                    <a:pt x="13" y="1"/>
                    <a:pt x="12" y="1"/>
                  </a:cubicBezTo>
                  <a:cubicBezTo>
                    <a:pt x="11" y="0"/>
                    <a:pt x="10" y="0"/>
                    <a:pt x="8" y="0"/>
                  </a:cubicBezTo>
                  <a:cubicBezTo>
                    <a:pt x="8" y="0"/>
                    <a:pt x="7" y="1"/>
                    <a:pt x="7" y="1"/>
                  </a:cubicBezTo>
                  <a:cubicBezTo>
                    <a:pt x="6" y="1"/>
                    <a:pt x="6" y="1"/>
                    <a:pt x="5" y="1"/>
                  </a:cubicBezTo>
                  <a:cubicBezTo>
                    <a:pt x="3" y="2"/>
                    <a:pt x="2" y="3"/>
                    <a:pt x="1" y="4"/>
                  </a:cubicBezTo>
                  <a:cubicBezTo>
                    <a:pt x="0" y="7"/>
                    <a:pt x="0" y="9"/>
                    <a:pt x="0" y="12"/>
                  </a:cubicBezTo>
                  <a:cubicBezTo>
                    <a:pt x="0" y="14"/>
                    <a:pt x="0" y="17"/>
                    <a:pt x="2" y="19"/>
                  </a:cubicBezTo>
                  <a:cubicBezTo>
                    <a:pt x="2" y="20"/>
                    <a:pt x="3" y="21"/>
                    <a:pt x="4" y="21"/>
                  </a:cubicBezTo>
                  <a:cubicBezTo>
                    <a:pt x="5" y="21"/>
                    <a:pt x="6" y="22"/>
                    <a:pt x="7" y="22"/>
                  </a:cubicBezTo>
                  <a:cubicBezTo>
                    <a:pt x="8" y="22"/>
                    <a:pt x="9" y="21"/>
                    <a:pt x="10" y="21"/>
                  </a:cubicBezTo>
                  <a:cubicBezTo>
                    <a:pt x="12" y="20"/>
                    <a:pt x="13" y="20"/>
                    <a:pt x="13" y="19"/>
                  </a:cubicBezTo>
                  <a:cubicBezTo>
                    <a:pt x="14" y="17"/>
                    <a:pt x="14" y="17"/>
                    <a:pt x="14" y="17"/>
                  </a:cubicBezTo>
                  <a:cubicBezTo>
                    <a:pt x="15" y="16"/>
                    <a:pt x="15" y="14"/>
                    <a:pt x="16" y="13"/>
                  </a:cubicBezTo>
                  <a:cubicBezTo>
                    <a:pt x="17" y="10"/>
                    <a:pt x="17" y="8"/>
                    <a:pt x="17" y="5"/>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2" name="Freeform 121">
              <a:extLst>
                <a:ext uri="{FF2B5EF4-FFF2-40B4-BE49-F238E27FC236}">
                  <a16:creationId xmlns:a16="http://schemas.microsoft.com/office/drawing/2014/main" xmlns="" id="{D46AE70F-1D63-4A0A-A265-5CBE3A839C00}"/>
                </a:ext>
              </a:extLst>
            </p:cNvPr>
            <p:cNvSpPr>
              <a:spLocks/>
            </p:cNvSpPr>
            <p:nvPr/>
          </p:nvSpPr>
          <p:spPr bwMode="auto">
            <a:xfrm>
              <a:off x="11126947" y="4872646"/>
              <a:ext cx="265605" cy="215804"/>
            </a:xfrm>
            <a:custGeom>
              <a:avLst/>
              <a:gdLst>
                <a:gd name="T0" fmla="*/ 52 w 54"/>
                <a:gd name="T1" fmla="*/ 33 h 44"/>
                <a:gd name="T2" fmla="*/ 34 w 54"/>
                <a:gd name="T3" fmla="*/ 26 h 44"/>
                <a:gd name="T4" fmla="*/ 20 w 54"/>
                <a:gd name="T5" fmla="*/ 25 h 44"/>
                <a:gd name="T6" fmla="*/ 44 w 54"/>
                <a:gd name="T7" fmla="*/ 9 h 44"/>
                <a:gd name="T8" fmla="*/ 41 w 54"/>
                <a:gd name="T9" fmla="*/ 1 h 44"/>
                <a:gd name="T10" fmla="*/ 2 w 54"/>
                <a:gd name="T11" fmla="*/ 28 h 44"/>
                <a:gd name="T12" fmla="*/ 8 w 54"/>
                <a:gd name="T13" fmla="*/ 38 h 44"/>
                <a:gd name="T14" fmla="*/ 30 w 54"/>
                <a:gd name="T15" fmla="*/ 40 h 44"/>
                <a:gd name="T16" fmla="*/ 49 w 54"/>
                <a:gd name="T17" fmla="*/ 42 h 44"/>
                <a:gd name="T18" fmla="*/ 52 w 54"/>
                <a:gd name="T19" fmla="*/ 3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44">
                  <a:moveTo>
                    <a:pt x="52" y="33"/>
                  </a:moveTo>
                  <a:cubicBezTo>
                    <a:pt x="48" y="28"/>
                    <a:pt x="40" y="27"/>
                    <a:pt x="34" y="26"/>
                  </a:cubicBezTo>
                  <a:cubicBezTo>
                    <a:pt x="29" y="25"/>
                    <a:pt x="25" y="25"/>
                    <a:pt x="20" y="25"/>
                  </a:cubicBezTo>
                  <a:cubicBezTo>
                    <a:pt x="26" y="17"/>
                    <a:pt x="35" y="12"/>
                    <a:pt x="44" y="9"/>
                  </a:cubicBezTo>
                  <a:cubicBezTo>
                    <a:pt x="49" y="7"/>
                    <a:pt x="45" y="0"/>
                    <a:pt x="41" y="1"/>
                  </a:cubicBezTo>
                  <a:cubicBezTo>
                    <a:pt x="25" y="4"/>
                    <a:pt x="10" y="12"/>
                    <a:pt x="2" y="28"/>
                  </a:cubicBezTo>
                  <a:cubicBezTo>
                    <a:pt x="0" y="32"/>
                    <a:pt x="3" y="37"/>
                    <a:pt x="8" y="38"/>
                  </a:cubicBezTo>
                  <a:cubicBezTo>
                    <a:pt x="15" y="38"/>
                    <a:pt x="23" y="39"/>
                    <a:pt x="30" y="40"/>
                  </a:cubicBezTo>
                  <a:cubicBezTo>
                    <a:pt x="36" y="41"/>
                    <a:pt x="43" y="44"/>
                    <a:pt x="49" y="42"/>
                  </a:cubicBezTo>
                  <a:cubicBezTo>
                    <a:pt x="54" y="41"/>
                    <a:pt x="54" y="36"/>
                    <a:pt x="52" y="33"/>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pic>
        <p:nvPicPr>
          <p:cNvPr id="33" name="图片 32">
            <a:extLst>
              <a:ext uri="{FF2B5EF4-FFF2-40B4-BE49-F238E27FC236}">
                <a16:creationId xmlns:a16="http://schemas.microsoft.com/office/drawing/2014/main" xmlns="" id="{10C63365-7446-4316-ADF7-3CAEBBE549A9}"/>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5497916" y="5298589"/>
            <a:ext cx="964437" cy="682471"/>
          </a:xfrm>
          <a:prstGeom prst="rect">
            <a:avLst/>
          </a:prstGeom>
        </p:spPr>
      </p:pic>
      <p:pic>
        <p:nvPicPr>
          <p:cNvPr id="34" name="图片 33">
            <a:extLst>
              <a:ext uri="{FF2B5EF4-FFF2-40B4-BE49-F238E27FC236}">
                <a16:creationId xmlns:a16="http://schemas.microsoft.com/office/drawing/2014/main" xmlns="" id="{BAD0429C-4C5C-474F-8B03-39702CD5A2A0}"/>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3701397" y="1425506"/>
            <a:ext cx="417664" cy="295554"/>
          </a:xfrm>
          <a:prstGeom prst="rect">
            <a:avLst/>
          </a:prstGeom>
        </p:spPr>
      </p:pic>
      <p:grpSp>
        <p:nvGrpSpPr>
          <p:cNvPr id="35" name="组合 34">
            <a:extLst>
              <a:ext uri="{FF2B5EF4-FFF2-40B4-BE49-F238E27FC236}">
                <a16:creationId xmlns:a16="http://schemas.microsoft.com/office/drawing/2014/main" xmlns="" id="{A6F846D5-A625-439D-A002-B7361D14AE9E}"/>
              </a:ext>
            </a:extLst>
          </p:cNvPr>
          <p:cNvGrpSpPr/>
          <p:nvPr/>
        </p:nvGrpSpPr>
        <p:grpSpPr>
          <a:xfrm rot="19663740">
            <a:off x="11365429" y="207181"/>
            <a:ext cx="455460" cy="588036"/>
            <a:chOff x="10766636" y="3941730"/>
            <a:chExt cx="1047922" cy="1352954"/>
          </a:xfrm>
        </p:grpSpPr>
        <p:sp>
          <p:nvSpPr>
            <p:cNvPr id="36" name="Freeform 108">
              <a:extLst>
                <a:ext uri="{FF2B5EF4-FFF2-40B4-BE49-F238E27FC236}">
                  <a16:creationId xmlns:a16="http://schemas.microsoft.com/office/drawing/2014/main" xmlns="" id="{34B6A985-37EF-416E-826D-9A0EC167D1C0}"/>
                </a:ext>
              </a:extLst>
            </p:cNvPr>
            <p:cNvSpPr>
              <a:spLocks/>
            </p:cNvSpPr>
            <p:nvPr/>
          </p:nvSpPr>
          <p:spPr bwMode="auto">
            <a:xfrm>
              <a:off x="10766636" y="4209862"/>
              <a:ext cx="664177" cy="1084822"/>
            </a:xfrm>
            <a:custGeom>
              <a:avLst/>
              <a:gdLst>
                <a:gd name="T0" fmla="*/ 96 w 114"/>
                <a:gd name="T1" fmla="*/ 11 h 186"/>
                <a:gd name="T2" fmla="*/ 91 w 114"/>
                <a:gd name="T3" fmla="*/ 11 h 186"/>
                <a:gd name="T4" fmla="*/ 79 w 114"/>
                <a:gd name="T5" fmla="*/ 8 h 186"/>
                <a:gd name="T6" fmla="*/ 78 w 114"/>
                <a:gd name="T7" fmla="*/ 8 h 186"/>
                <a:gd name="T8" fmla="*/ 2 w 114"/>
                <a:gd name="T9" fmla="*/ 87 h 186"/>
                <a:gd name="T10" fmla="*/ 12 w 114"/>
                <a:gd name="T11" fmla="*/ 98 h 186"/>
                <a:gd name="T12" fmla="*/ 48 w 114"/>
                <a:gd name="T13" fmla="*/ 83 h 186"/>
                <a:gd name="T14" fmla="*/ 11 w 114"/>
                <a:gd name="T15" fmla="*/ 170 h 186"/>
                <a:gd name="T16" fmla="*/ 27 w 114"/>
                <a:gd name="T17" fmla="*/ 177 h 186"/>
                <a:gd name="T18" fmla="*/ 28 w 114"/>
                <a:gd name="T19" fmla="*/ 175 h 186"/>
                <a:gd name="T20" fmla="*/ 32 w 114"/>
                <a:gd name="T21" fmla="*/ 172 h 186"/>
                <a:gd name="T22" fmla="*/ 105 w 114"/>
                <a:gd name="T23" fmla="*/ 71 h 186"/>
                <a:gd name="T24" fmla="*/ 96 w 114"/>
                <a:gd name="T25" fmla="*/ 58 h 186"/>
                <a:gd name="T26" fmla="*/ 89 w 114"/>
                <a:gd name="T27" fmla="*/ 60 h 186"/>
                <a:gd name="T28" fmla="*/ 88 w 114"/>
                <a:gd name="T29" fmla="*/ 62 h 186"/>
                <a:gd name="T30" fmla="*/ 86 w 114"/>
                <a:gd name="T31" fmla="*/ 64 h 186"/>
                <a:gd name="T32" fmla="*/ 85 w 114"/>
                <a:gd name="T33" fmla="*/ 65 h 186"/>
                <a:gd name="T34" fmla="*/ 85 w 114"/>
                <a:gd name="T35" fmla="*/ 65 h 186"/>
                <a:gd name="T36" fmla="*/ 84 w 114"/>
                <a:gd name="T37" fmla="*/ 66 h 186"/>
                <a:gd name="T38" fmla="*/ 84 w 114"/>
                <a:gd name="T39" fmla="*/ 66 h 186"/>
                <a:gd name="T40" fmla="*/ 84 w 114"/>
                <a:gd name="T41" fmla="*/ 66 h 186"/>
                <a:gd name="T42" fmla="*/ 82 w 114"/>
                <a:gd name="T43" fmla="*/ 67 h 186"/>
                <a:gd name="T44" fmla="*/ 80 w 114"/>
                <a:gd name="T45" fmla="*/ 71 h 186"/>
                <a:gd name="T46" fmla="*/ 74 w 114"/>
                <a:gd name="T47" fmla="*/ 79 h 186"/>
                <a:gd name="T48" fmla="*/ 84 w 114"/>
                <a:gd name="T49" fmla="*/ 64 h 186"/>
                <a:gd name="T50" fmla="*/ 85 w 114"/>
                <a:gd name="T51" fmla="*/ 55 h 186"/>
                <a:gd name="T52" fmla="*/ 109 w 114"/>
                <a:gd name="T53" fmla="*/ 20 h 186"/>
                <a:gd name="T54" fmla="*/ 96 w 114"/>
                <a:gd name="T55" fmla="*/ 1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4" h="186">
                  <a:moveTo>
                    <a:pt x="96" y="11"/>
                  </a:moveTo>
                  <a:cubicBezTo>
                    <a:pt x="94" y="10"/>
                    <a:pt x="93" y="10"/>
                    <a:pt x="91" y="11"/>
                  </a:cubicBezTo>
                  <a:cubicBezTo>
                    <a:pt x="89" y="7"/>
                    <a:pt x="82" y="4"/>
                    <a:pt x="79" y="8"/>
                  </a:cubicBezTo>
                  <a:cubicBezTo>
                    <a:pt x="78" y="8"/>
                    <a:pt x="78" y="8"/>
                    <a:pt x="78" y="8"/>
                  </a:cubicBezTo>
                  <a:cubicBezTo>
                    <a:pt x="34" y="0"/>
                    <a:pt x="14" y="52"/>
                    <a:pt x="2" y="87"/>
                  </a:cubicBezTo>
                  <a:cubicBezTo>
                    <a:pt x="0" y="94"/>
                    <a:pt x="6" y="99"/>
                    <a:pt x="12" y="98"/>
                  </a:cubicBezTo>
                  <a:cubicBezTo>
                    <a:pt x="25" y="95"/>
                    <a:pt x="37" y="89"/>
                    <a:pt x="48" y="83"/>
                  </a:cubicBezTo>
                  <a:cubicBezTo>
                    <a:pt x="33" y="111"/>
                    <a:pt x="18" y="139"/>
                    <a:pt x="11" y="170"/>
                  </a:cubicBezTo>
                  <a:cubicBezTo>
                    <a:pt x="9" y="180"/>
                    <a:pt x="22" y="186"/>
                    <a:pt x="27" y="177"/>
                  </a:cubicBezTo>
                  <a:cubicBezTo>
                    <a:pt x="27" y="176"/>
                    <a:pt x="27" y="175"/>
                    <a:pt x="28" y="175"/>
                  </a:cubicBezTo>
                  <a:cubicBezTo>
                    <a:pt x="29" y="174"/>
                    <a:pt x="31" y="174"/>
                    <a:pt x="32" y="172"/>
                  </a:cubicBezTo>
                  <a:cubicBezTo>
                    <a:pt x="59" y="141"/>
                    <a:pt x="89" y="109"/>
                    <a:pt x="105" y="71"/>
                  </a:cubicBezTo>
                  <a:cubicBezTo>
                    <a:pt x="108" y="64"/>
                    <a:pt x="103" y="57"/>
                    <a:pt x="96" y="58"/>
                  </a:cubicBezTo>
                  <a:cubicBezTo>
                    <a:pt x="94" y="58"/>
                    <a:pt x="91" y="58"/>
                    <a:pt x="89" y="60"/>
                  </a:cubicBezTo>
                  <a:cubicBezTo>
                    <a:pt x="89" y="61"/>
                    <a:pt x="88" y="62"/>
                    <a:pt x="88" y="62"/>
                  </a:cubicBezTo>
                  <a:cubicBezTo>
                    <a:pt x="87" y="63"/>
                    <a:pt x="86" y="64"/>
                    <a:pt x="86" y="64"/>
                  </a:cubicBezTo>
                  <a:cubicBezTo>
                    <a:pt x="85" y="65"/>
                    <a:pt x="85" y="65"/>
                    <a:pt x="85" y="65"/>
                  </a:cubicBezTo>
                  <a:cubicBezTo>
                    <a:pt x="85" y="65"/>
                    <a:pt x="85" y="65"/>
                    <a:pt x="85" y="65"/>
                  </a:cubicBezTo>
                  <a:cubicBezTo>
                    <a:pt x="84" y="66"/>
                    <a:pt x="84" y="66"/>
                    <a:pt x="84" y="66"/>
                  </a:cubicBezTo>
                  <a:cubicBezTo>
                    <a:pt x="84" y="66"/>
                    <a:pt x="84" y="66"/>
                    <a:pt x="84" y="66"/>
                  </a:cubicBezTo>
                  <a:cubicBezTo>
                    <a:pt x="84" y="66"/>
                    <a:pt x="84" y="66"/>
                    <a:pt x="84" y="66"/>
                  </a:cubicBezTo>
                  <a:cubicBezTo>
                    <a:pt x="84" y="66"/>
                    <a:pt x="83" y="67"/>
                    <a:pt x="82" y="67"/>
                  </a:cubicBezTo>
                  <a:cubicBezTo>
                    <a:pt x="81" y="68"/>
                    <a:pt x="80" y="70"/>
                    <a:pt x="80" y="71"/>
                  </a:cubicBezTo>
                  <a:cubicBezTo>
                    <a:pt x="78" y="74"/>
                    <a:pt x="76" y="76"/>
                    <a:pt x="74" y="79"/>
                  </a:cubicBezTo>
                  <a:cubicBezTo>
                    <a:pt x="77" y="74"/>
                    <a:pt x="81" y="69"/>
                    <a:pt x="84" y="64"/>
                  </a:cubicBezTo>
                  <a:cubicBezTo>
                    <a:pt x="87" y="61"/>
                    <a:pt x="86" y="58"/>
                    <a:pt x="85" y="55"/>
                  </a:cubicBezTo>
                  <a:cubicBezTo>
                    <a:pt x="94" y="44"/>
                    <a:pt x="102" y="32"/>
                    <a:pt x="109" y="20"/>
                  </a:cubicBezTo>
                  <a:cubicBezTo>
                    <a:pt x="114" y="11"/>
                    <a:pt x="102" y="4"/>
                    <a:pt x="96" y="11"/>
                  </a:cubicBezTo>
                  <a:close/>
                </a:path>
              </a:pathLst>
            </a:custGeom>
            <a:solidFill>
              <a:srgbClr val="F8E5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09">
              <a:extLst>
                <a:ext uri="{FF2B5EF4-FFF2-40B4-BE49-F238E27FC236}">
                  <a16:creationId xmlns:a16="http://schemas.microsoft.com/office/drawing/2014/main" xmlns="" id="{FFF1C583-7B42-4D83-A529-4ABB98F80E91}"/>
                </a:ext>
              </a:extLst>
            </p:cNvPr>
            <p:cNvSpPr>
              <a:spLocks noEditPoints="1"/>
            </p:cNvSpPr>
            <p:nvPr/>
          </p:nvSpPr>
          <p:spPr bwMode="auto">
            <a:xfrm>
              <a:off x="10783856" y="4209862"/>
              <a:ext cx="693695" cy="1067602"/>
            </a:xfrm>
            <a:custGeom>
              <a:avLst/>
              <a:gdLst>
                <a:gd name="T0" fmla="*/ 112 w 119"/>
                <a:gd name="T1" fmla="*/ 52 h 183"/>
                <a:gd name="T2" fmla="*/ 91 w 119"/>
                <a:gd name="T3" fmla="*/ 53 h 183"/>
                <a:gd name="T4" fmla="*/ 115 w 119"/>
                <a:gd name="T5" fmla="*/ 9 h 183"/>
                <a:gd name="T6" fmla="*/ 110 w 119"/>
                <a:gd name="T7" fmla="*/ 2 h 183"/>
                <a:gd name="T8" fmla="*/ 49 w 119"/>
                <a:gd name="T9" fmla="*/ 15 h 183"/>
                <a:gd name="T10" fmla="*/ 24 w 119"/>
                <a:gd name="T11" fmla="*/ 55 h 183"/>
                <a:gd name="T12" fmla="*/ 2 w 119"/>
                <a:gd name="T13" fmla="*/ 88 h 183"/>
                <a:gd name="T14" fmla="*/ 8 w 119"/>
                <a:gd name="T15" fmla="*/ 94 h 183"/>
                <a:gd name="T16" fmla="*/ 43 w 119"/>
                <a:gd name="T17" fmla="*/ 87 h 183"/>
                <a:gd name="T18" fmla="*/ 5 w 119"/>
                <a:gd name="T19" fmla="*/ 176 h 183"/>
                <a:gd name="T20" fmla="*/ 12 w 119"/>
                <a:gd name="T21" fmla="*/ 181 h 183"/>
                <a:gd name="T22" fmla="*/ 70 w 119"/>
                <a:gd name="T23" fmla="*/ 126 h 183"/>
                <a:gd name="T24" fmla="*/ 117 w 119"/>
                <a:gd name="T25" fmla="*/ 58 h 183"/>
                <a:gd name="T26" fmla="*/ 112 w 119"/>
                <a:gd name="T27" fmla="*/ 52 h 183"/>
                <a:gd name="T28" fmla="*/ 66 w 119"/>
                <a:gd name="T29" fmla="*/ 116 h 183"/>
                <a:gd name="T30" fmla="*/ 19 w 119"/>
                <a:gd name="T31" fmla="*/ 165 h 183"/>
                <a:gd name="T32" fmla="*/ 56 w 119"/>
                <a:gd name="T33" fmla="*/ 81 h 183"/>
                <a:gd name="T34" fmla="*/ 50 w 119"/>
                <a:gd name="T35" fmla="*/ 75 h 183"/>
                <a:gd name="T36" fmla="*/ 16 w 119"/>
                <a:gd name="T37" fmla="*/ 82 h 183"/>
                <a:gd name="T38" fmla="*/ 18 w 119"/>
                <a:gd name="T39" fmla="*/ 79 h 183"/>
                <a:gd name="T40" fmla="*/ 23 w 119"/>
                <a:gd name="T41" fmla="*/ 78 h 183"/>
                <a:gd name="T42" fmla="*/ 53 w 119"/>
                <a:gd name="T43" fmla="*/ 25 h 183"/>
                <a:gd name="T44" fmla="*/ 103 w 119"/>
                <a:gd name="T45" fmla="*/ 12 h 183"/>
                <a:gd name="T46" fmla="*/ 75 w 119"/>
                <a:gd name="T47" fmla="*/ 56 h 183"/>
                <a:gd name="T48" fmla="*/ 80 w 119"/>
                <a:gd name="T49" fmla="*/ 64 h 183"/>
                <a:gd name="T50" fmla="*/ 106 w 119"/>
                <a:gd name="T51" fmla="*/ 61 h 183"/>
                <a:gd name="T52" fmla="*/ 66 w 119"/>
                <a:gd name="T53" fmla="*/ 116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9" h="183">
                  <a:moveTo>
                    <a:pt x="112" y="52"/>
                  </a:moveTo>
                  <a:cubicBezTo>
                    <a:pt x="105" y="53"/>
                    <a:pt x="98" y="53"/>
                    <a:pt x="91" y="53"/>
                  </a:cubicBezTo>
                  <a:cubicBezTo>
                    <a:pt x="101" y="40"/>
                    <a:pt x="109" y="25"/>
                    <a:pt x="115" y="9"/>
                  </a:cubicBezTo>
                  <a:cubicBezTo>
                    <a:pt x="116" y="5"/>
                    <a:pt x="113" y="2"/>
                    <a:pt x="110" y="2"/>
                  </a:cubicBezTo>
                  <a:cubicBezTo>
                    <a:pt x="89" y="1"/>
                    <a:pt x="66" y="0"/>
                    <a:pt x="49" y="15"/>
                  </a:cubicBezTo>
                  <a:cubicBezTo>
                    <a:pt x="38" y="24"/>
                    <a:pt x="30" y="39"/>
                    <a:pt x="24" y="55"/>
                  </a:cubicBezTo>
                  <a:cubicBezTo>
                    <a:pt x="16" y="65"/>
                    <a:pt x="9" y="76"/>
                    <a:pt x="2" y="88"/>
                  </a:cubicBezTo>
                  <a:cubicBezTo>
                    <a:pt x="0" y="92"/>
                    <a:pt x="4" y="96"/>
                    <a:pt x="8" y="94"/>
                  </a:cubicBezTo>
                  <a:cubicBezTo>
                    <a:pt x="19" y="89"/>
                    <a:pt x="31" y="90"/>
                    <a:pt x="43" y="87"/>
                  </a:cubicBezTo>
                  <a:cubicBezTo>
                    <a:pt x="31" y="117"/>
                    <a:pt x="15" y="145"/>
                    <a:pt x="5" y="176"/>
                  </a:cubicBezTo>
                  <a:cubicBezTo>
                    <a:pt x="4" y="180"/>
                    <a:pt x="8" y="183"/>
                    <a:pt x="12" y="181"/>
                  </a:cubicBezTo>
                  <a:cubicBezTo>
                    <a:pt x="35" y="168"/>
                    <a:pt x="53" y="146"/>
                    <a:pt x="70" y="126"/>
                  </a:cubicBezTo>
                  <a:cubicBezTo>
                    <a:pt x="87" y="105"/>
                    <a:pt x="105" y="83"/>
                    <a:pt x="117" y="58"/>
                  </a:cubicBezTo>
                  <a:cubicBezTo>
                    <a:pt x="119" y="54"/>
                    <a:pt x="116" y="51"/>
                    <a:pt x="112" y="52"/>
                  </a:cubicBezTo>
                  <a:close/>
                  <a:moveTo>
                    <a:pt x="66" y="116"/>
                  </a:moveTo>
                  <a:cubicBezTo>
                    <a:pt x="52" y="133"/>
                    <a:pt x="37" y="151"/>
                    <a:pt x="19" y="165"/>
                  </a:cubicBezTo>
                  <a:cubicBezTo>
                    <a:pt x="30" y="136"/>
                    <a:pt x="46" y="110"/>
                    <a:pt x="56" y="81"/>
                  </a:cubicBezTo>
                  <a:cubicBezTo>
                    <a:pt x="57" y="78"/>
                    <a:pt x="53" y="74"/>
                    <a:pt x="50" y="75"/>
                  </a:cubicBezTo>
                  <a:cubicBezTo>
                    <a:pt x="39" y="79"/>
                    <a:pt x="27" y="79"/>
                    <a:pt x="16" y="82"/>
                  </a:cubicBezTo>
                  <a:cubicBezTo>
                    <a:pt x="17" y="81"/>
                    <a:pt x="17" y="80"/>
                    <a:pt x="18" y="79"/>
                  </a:cubicBezTo>
                  <a:cubicBezTo>
                    <a:pt x="19" y="80"/>
                    <a:pt x="22" y="80"/>
                    <a:pt x="23" y="78"/>
                  </a:cubicBezTo>
                  <a:cubicBezTo>
                    <a:pt x="35" y="62"/>
                    <a:pt x="39" y="41"/>
                    <a:pt x="53" y="25"/>
                  </a:cubicBezTo>
                  <a:cubicBezTo>
                    <a:pt x="64" y="11"/>
                    <a:pt x="85" y="11"/>
                    <a:pt x="103" y="12"/>
                  </a:cubicBezTo>
                  <a:cubicBezTo>
                    <a:pt x="96" y="28"/>
                    <a:pt x="88" y="43"/>
                    <a:pt x="75" y="56"/>
                  </a:cubicBezTo>
                  <a:cubicBezTo>
                    <a:pt x="72" y="59"/>
                    <a:pt x="75" y="65"/>
                    <a:pt x="80" y="64"/>
                  </a:cubicBezTo>
                  <a:cubicBezTo>
                    <a:pt x="89" y="62"/>
                    <a:pt x="97" y="62"/>
                    <a:pt x="106" y="61"/>
                  </a:cubicBezTo>
                  <a:cubicBezTo>
                    <a:pt x="96" y="81"/>
                    <a:pt x="81" y="100"/>
                    <a:pt x="66" y="116"/>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10">
              <a:extLst>
                <a:ext uri="{FF2B5EF4-FFF2-40B4-BE49-F238E27FC236}">
                  <a16:creationId xmlns:a16="http://schemas.microsoft.com/office/drawing/2014/main" xmlns="" id="{66D9421D-69AB-4F66-88A1-7C4108BE8200}"/>
                </a:ext>
              </a:extLst>
            </p:cNvPr>
            <p:cNvSpPr>
              <a:spLocks/>
            </p:cNvSpPr>
            <p:nvPr/>
          </p:nvSpPr>
          <p:spPr bwMode="auto">
            <a:xfrm>
              <a:off x="10766636" y="4089326"/>
              <a:ext cx="169734" cy="179575"/>
            </a:xfrm>
            <a:custGeom>
              <a:avLst/>
              <a:gdLst>
                <a:gd name="T0" fmla="*/ 28 w 29"/>
                <a:gd name="T1" fmla="*/ 26 h 31"/>
                <a:gd name="T2" fmla="*/ 12 w 29"/>
                <a:gd name="T3" fmla="*/ 4 h 31"/>
                <a:gd name="T4" fmla="*/ 6 w 29"/>
                <a:gd name="T5" fmla="*/ 0 h 31"/>
                <a:gd name="T6" fmla="*/ 2 w 29"/>
                <a:gd name="T7" fmla="*/ 1 h 31"/>
                <a:gd name="T8" fmla="*/ 1 w 29"/>
                <a:gd name="T9" fmla="*/ 7 h 31"/>
                <a:gd name="T10" fmla="*/ 10 w 29"/>
                <a:gd name="T11" fmla="*/ 23 h 31"/>
                <a:gd name="T12" fmla="*/ 26 w 29"/>
                <a:gd name="T13" fmla="*/ 30 h 31"/>
                <a:gd name="T14" fmla="*/ 28 w 29"/>
                <a:gd name="T15" fmla="*/ 26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31">
                  <a:moveTo>
                    <a:pt x="28" y="26"/>
                  </a:moveTo>
                  <a:cubicBezTo>
                    <a:pt x="20" y="21"/>
                    <a:pt x="15" y="12"/>
                    <a:pt x="12" y="4"/>
                  </a:cubicBezTo>
                  <a:cubicBezTo>
                    <a:pt x="11" y="1"/>
                    <a:pt x="9" y="0"/>
                    <a:pt x="6" y="0"/>
                  </a:cubicBezTo>
                  <a:cubicBezTo>
                    <a:pt x="4" y="0"/>
                    <a:pt x="3" y="0"/>
                    <a:pt x="2" y="1"/>
                  </a:cubicBezTo>
                  <a:cubicBezTo>
                    <a:pt x="1" y="3"/>
                    <a:pt x="0" y="5"/>
                    <a:pt x="1" y="7"/>
                  </a:cubicBezTo>
                  <a:cubicBezTo>
                    <a:pt x="3" y="13"/>
                    <a:pt x="6" y="18"/>
                    <a:pt x="10" y="23"/>
                  </a:cubicBezTo>
                  <a:cubicBezTo>
                    <a:pt x="15" y="28"/>
                    <a:pt x="20" y="30"/>
                    <a:pt x="26" y="30"/>
                  </a:cubicBezTo>
                  <a:cubicBezTo>
                    <a:pt x="29" y="31"/>
                    <a:pt x="29" y="27"/>
                    <a:pt x="28" y="26"/>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11">
              <a:extLst>
                <a:ext uri="{FF2B5EF4-FFF2-40B4-BE49-F238E27FC236}">
                  <a16:creationId xmlns:a16="http://schemas.microsoft.com/office/drawing/2014/main" xmlns="" id="{A09C8C51-01B5-4237-B592-A91A39AE313B}"/>
                </a:ext>
              </a:extLst>
            </p:cNvPr>
            <p:cNvSpPr>
              <a:spLocks/>
            </p:cNvSpPr>
            <p:nvPr/>
          </p:nvSpPr>
          <p:spPr bwMode="auto">
            <a:xfrm>
              <a:off x="10941291" y="3941730"/>
              <a:ext cx="76258" cy="233693"/>
            </a:xfrm>
            <a:custGeom>
              <a:avLst/>
              <a:gdLst>
                <a:gd name="T0" fmla="*/ 11 w 13"/>
                <a:gd name="T1" fmla="*/ 18 h 40"/>
                <a:gd name="T2" fmla="*/ 11 w 13"/>
                <a:gd name="T3" fmla="*/ 4 h 40"/>
                <a:gd name="T4" fmla="*/ 3 w 13"/>
                <a:gd name="T5" fmla="*/ 4 h 40"/>
                <a:gd name="T6" fmla="*/ 8 w 13"/>
                <a:gd name="T7" fmla="*/ 37 h 40"/>
                <a:gd name="T8" fmla="*/ 13 w 13"/>
                <a:gd name="T9" fmla="*/ 35 h 40"/>
                <a:gd name="T10" fmla="*/ 11 w 13"/>
                <a:gd name="T11" fmla="*/ 18 h 40"/>
              </a:gdLst>
              <a:ahLst/>
              <a:cxnLst>
                <a:cxn ang="0">
                  <a:pos x="T0" y="T1"/>
                </a:cxn>
                <a:cxn ang="0">
                  <a:pos x="T2" y="T3"/>
                </a:cxn>
                <a:cxn ang="0">
                  <a:pos x="T4" y="T5"/>
                </a:cxn>
                <a:cxn ang="0">
                  <a:pos x="T6" y="T7"/>
                </a:cxn>
                <a:cxn ang="0">
                  <a:pos x="T8" y="T9"/>
                </a:cxn>
                <a:cxn ang="0">
                  <a:pos x="T10" y="T11"/>
                </a:cxn>
              </a:cxnLst>
              <a:rect l="0" t="0" r="r" b="b"/>
              <a:pathLst>
                <a:path w="13" h="40">
                  <a:moveTo>
                    <a:pt x="11" y="18"/>
                  </a:moveTo>
                  <a:cubicBezTo>
                    <a:pt x="11" y="13"/>
                    <a:pt x="12" y="8"/>
                    <a:pt x="11" y="4"/>
                  </a:cubicBezTo>
                  <a:cubicBezTo>
                    <a:pt x="10" y="0"/>
                    <a:pt x="4" y="0"/>
                    <a:pt x="3" y="4"/>
                  </a:cubicBezTo>
                  <a:cubicBezTo>
                    <a:pt x="0" y="14"/>
                    <a:pt x="3" y="28"/>
                    <a:pt x="8" y="37"/>
                  </a:cubicBezTo>
                  <a:cubicBezTo>
                    <a:pt x="9" y="40"/>
                    <a:pt x="13" y="38"/>
                    <a:pt x="13" y="35"/>
                  </a:cubicBezTo>
                  <a:cubicBezTo>
                    <a:pt x="12" y="30"/>
                    <a:pt x="12" y="24"/>
                    <a:pt x="11" y="18"/>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12">
              <a:extLst>
                <a:ext uri="{FF2B5EF4-FFF2-40B4-BE49-F238E27FC236}">
                  <a16:creationId xmlns:a16="http://schemas.microsoft.com/office/drawing/2014/main" xmlns="" id="{0417D77B-EF43-4097-8462-2AE3D626A7D9}"/>
                </a:ext>
              </a:extLst>
            </p:cNvPr>
            <p:cNvSpPr>
              <a:spLocks/>
            </p:cNvSpPr>
            <p:nvPr/>
          </p:nvSpPr>
          <p:spPr bwMode="auto">
            <a:xfrm>
              <a:off x="11115943" y="3941730"/>
              <a:ext cx="76258" cy="216472"/>
            </a:xfrm>
            <a:custGeom>
              <a:avLst/>
              <a:gdLst>
                <a:gd name="T0" fmla="*/ 11 w 13"/>
                <a:gd name="T1" fmla="*/ 4 h 37"/>
                <a:gd name="T2" fmla="*/ 4 w 13"/>
                <a:gd name="T3" fmla="*/ 4 h 37"/>
                <a:gd name="T4" fmla="*/ 2 w 13"/>
                <a:gd name="T5" fmla="*/ 32 h 37"/>
                <a:gd name="T6" fmla="*/ 7 w 13"/>
                <a:gd name="T7" fmla="*/ 34 h 37"/>
                <a:gd name="T8" fmla="*/ 11 w 13"/>
                <a:gd name="T9" fmla="*/ 4 h 37"/>
              </a:gdLst>
              <a:ahLst/>
              <a:cxnLst>
                <a:cxn ang="0">
                  <a:pos x="T0" y="T1"/>
                </a:cxn>
                <a:cxn ang="0">
                  <a:pos x="T2" y="T3"/>
                </a:cxn>
                <a:cxn ang="0">
                  <a:pos x="T4" y="T5"/>
                </a:cxn>
                <a:cxn ang="0">
                  <a:pos x="T6" y="T7"/>
                </a:cxn>
                <a:cxn ang="0">
                  <a:pos x="T8" y="T9"/>
                </a:cxn>
              </a:cxnLst>
              <a:rect l="0" t="0" r="r" b="b"/>
              <a:pathLst>
                <a:path w="13" h="37">
                  <a:moveTo>
                    <a:pt x="11" y="4"/>
                  </a:moveTo>
                  <a:cubicBezTo>
                    <a:pt x="11" y="0"/>
                    <a:pt x="5" y="0"/>
                    <a:pt x="4" y="4"/>
                  </a:cubicBezTo>
                  <a:cubicBezTo>
                    <a:pt x="3" y="13"/>
                    <a:pt x="5" y="23"/>
                    <a:pt x="2" y="32"/>
                  </a:cubicBezTo>
                  <a:cubicBezTo>
                    <a:pt x="0" y="35"/>
                    <a:pt x="6" y="37"/>
                    <a:pt x="7" y="34"/>
                  </a:cubicBezTo>
                  <a:cubicBezTo>
                    <a:pt x="12" y="25"/>
                    <a:pt x="13" y="13"/>
                    <a:pt x="11" y="4"/>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13">
              <a:extLst>
                <a:ext uri="{FF2B5EF4-FFF2-40B4-BE49-F238E27FC236}">
                  <a16:creationId xmlns:a16="http://schemas.microsoft.com/office/drawing/2014/main" xmlns="" id="{26E1E5BE-718E-4287-93FF-C5ECD48A1D79}"/>
                </a:ext>
              </a:extLst>
            </p:cNvPr>
            <p:cNvSpPr>
              <a:spLocks/>
            </p:cNvSpPr>
            <p:nvPr/>
          </p:nvSpPr>
          <p:spPr bwMode="auto">
            <a:xfrm>
              <a:off x="11598086" y="4682166"/>
              <a:ext cx="216472" cy="199254"/>
            </a:xfrm>
            <a:custGeom>
              <a:avLst/>
              <a:gdLst>
                <a:gd name="T0" fmla="*/ 28 w 37"/>
                <a:gd name="T1" fmla="*/ 7 h 34"/>
                <a:gd name="T2" fmla="*/ 21 w 37"/>
                <a:gd name="T3" fmla="*/ 8 h 34"/>
                <a:gd name="T4" fmla="*/ 19 w 37"/>
                <a:gd name="T5" fmla="*/ 4 h 34"/>
                <a:gd name="T6" fmla="*/ 13 w 37"/>
                <a:gd name="T7" fmla="*/ 5 h 34"/>
                <a:gd name="T8" fmla="*/ 13 w 37"/>
                <a:gd name="T9" fmla="*/ 10 h 34"/>
                <a:gd name="T10" fmla="*/ 2 w 37"/>
                <a:gd name="T11" fmla="*/ 14 h 34"/>
                <a:gd name="T12" fmla="*/ 4 w 37"/>
                <a:gd name="T13" fmla="*/ 19 h 34"/>
                <a:gd name="T14" fmla="*/ 15 w 37"/>
                <a:gd name="T15" fmla="*/ 19 h 34"/>
                <a:gd name="T16" fmla="*/ 17 w 37"/>
                <a:gd name="T17" fmla="*/ 28 h 34"/>
                <a:gd name="T18" fmla="*/ 25 w 37"/>
                <a:gd name="T19" fmla="*/ 26 h 34"/>
                <a:gd name="T20" fmla="*/ 23 w 37"/>
                <a:gd name="T21" fmla="*/ 18 h 34"/>
                <a:gd name="T22" fmla="*/ 31 w 37"/>
                <a:gd name="T23" fmla="*/ 16 h 34"/>
                <a:gd name="T24" fmla="*/ 28 w 37"/>
                <a:gd name="T25"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34">
                  <a:moveTo>
                    <a:pt x="28" y="7"/>
                  </a:moveTo>
                  <a:cubicBezTo>
                    <a:pt x="26" y="7"/>
                    <a:pt x="23" y="8"/>
                    <a:pt x="21" y="8"/>
                  </a:cubicBezTo>
                  <a:cubicBezTo>
                    <a:pt x="20" y="7"/>
                    <a:pt x="19" y="5"/>
                    <a:pt x="19" y="4"/>
                  </a:cubicBezTo>
                  <a:cubicBezTo>
                    <a:pt x="18" y="0"/>
                    <a:pt x="12" y="1"/>
                    <a:pt x="13" y="5"/>
                  </a:cubicBezTo>
                  <a:cubicBezTo>
                    <a:pt x="13" y="7"/>
                    <a:pt x="13" y="9"/>
                    <a:pt x="13" y="10"/>
                  </a:cubicBezTo>
                  <a:cubicBezTo>
                    <a:pt x="10" y="11"/>
                    <a:pt x="6" y="13"/>
                    <a:pt x="2" y="14"/>
                  </a:cubicBezTo>
                  <a:cubicBezTo>
                    <a:pt x="0" y="15"/>
                    <a:pt x="1" y="19"/>
                    <a:pt x="4" y="19"/>
                  </a:cubicBezTo>
                  <a:cubicBezTo>
                    <a:pt x="7" y="20"/>
                    <a:pt x="11" y="19"/>
                    <a:pt x="15" y="19"/>
                  </a:cubicBezTo>
                  <a:cubicBezTo>
                    <a:pt x="15" y="22"/>
                    <a:pt x="16" y="25"/>
                    <a:pt x="17" y="28"/>
                  </a:cubicBezTo>
                  <a:cubicBezTo>
                    <a:pt x="18" y="34"/>
                    <a:pt x="27" y="31"/>
                    <a:pt x="25" y="26"/>
                  </a:cubicBezTo>
                  <a:cubicBezTo>
                    <a:pt x="25" y="23"/>
                    <a:pt x="24" y="21"/>
                    <a:pt x="23" y="18"/>
                  </a:cubicBezTo>
                  <a:cubicBezTo>
                    <a:pt x="26" y="17"/>
                    <a:pt x="28" y="17"/>
                    <a:pt x="31" y="16"/>
                  </a:cubicBezTo>
                  <a:cubicBezTo>
                    <a:pt x="37" y="14"/>
                    <a:pt x="34" y="6"/>
                    <a:pt x="28" y="7"/>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2" name="组合 41">
            <a:extLst>
              <a:ext uri="{FF2B5EF4-FFF2-40B4-BE49-F238E27FC236}">
                <a16:creationId xmlns:a16="http://schemas.microsoft.com/office/drawing/2014/main" xmlns="" id="{1C73020B-07FD-45ED-8785-FD6618C05225}"/>
              </a:ext>
            </a:extLst>
          </p:cNvPr>
          <p:cNvGrpSpPr/>
          <p:nvPr/>
        </p:nvGrpSpPr>
        <p:grpSpPr>
          <a:xfrm rot="19663740">
            <a:off x="5501875" y="235335"/>
            <a:ext cx="654790" cy="845387"/>
            <a:chOff x="10766636" y="3941730"/>
            <a:chExt cx="1047922" cy="1352954"/>
          </a:xfrm>
        </p:grpSpPr>
        <p:sp>
          <p:nvSpPr>
            <p:cNvPr id="43" name="Freeform 108">
              <a:extLst>
                <a:ext uri="{FF2B5EF4-FFF2-40B4-BE49-F238E27FC236}">
                  <a16:creationId xmlns:a16="http://schemas.microsoft.com/office/drawing/2014/main" xmlns="" id="{E966B753-5462-4BC3-82EF-1D9557D8D7AE}"/>
                </a:ext>
              </a:extLst>
            </p:cNvPr>
            <p:cNvSpPr>
              <a:spLocks/>
            </p:cNvSpPr>
            <p:nvPr/>
          </p:nvSpPr>
          <p:spPr bwMode="auto">
            <a:xfrm>
              <a:off x="10766636" y="4209862"/>
              <a:ext cx="664177" cy="1084822"/>
            </a:xfrm>
            <a:custGeom>
              <a:avLst/>
              <a:gdLst>
                <a:gd name="T0" fmla="*/ 96 w 114"/>
                <a:gd name="T1" fmla="*/ 11 h 186"/>
                <a:gd name="T2" fmla="*/ 91 w 114"/>
                <a:gd name="T3" fmla="*/ 11 h 186"/>
                <a:gd name="T4" fmla="*/ 79 w 114"/>
                <a:gd name="T5" fmla="*/ 8 h 186"/>
                <a:gd name="T6" fmla="*/ 78 w 114"/>
                <a:gd name="T7" fmla="*/ 8 h 186"/>
                <a:gd name="T8" fmla="*/ 2 w 114"/>
                <a:gd name="T9" fmla="*/ 87 h 186"/>
                <a:gd name="T10" fmla="*/ 12 w 114"/>
                <a:gd name="T11" fmla="*/ 98 h 186"/>
                <a:gd name="T12" fmla="*/ 48 w 114"/>
                <a:gd name="T13" fmla="*/ 83 h 186"/>
                <a:gd name="T14" fmla="*/ 11 w 114"/>
                <a:gd name="T15" fmla="*/ 170 h 186"/>
                <a:gd name="T16" fmla="*/ 27 w 114"/>
                <a:gd name="T17" fmla="*/ 177 h 186"/>
                <a:gd name="T18" fmla="*/ 28 w 114"/>
                <a:gd name="T19" fmla="*/ 175 h 186"/>
                <a:gd name="T20" fmla="*/ 32 w 114"/>
                <a:gd name="T21" fmla="*/ 172 h 186"/>
                <a:gd name="T22" fmla="*/ 105 w 114"/>
                <a:gd name="T23" fmla="*/ 71 h 186"/>
                <a:gd name="T24" fmla="*/ 96 w 114"/>
                <a:gd name="T25" fmla="*/ 58 h 186"/>
                <a:gd name="T26" fmla="*/ 89 w 114"/>
                <a:gd name="T27" fmla="*/ 60 h 186"/>
                <a:gd name="T28" fmla="*/ 88 w 114"/>
                <a:gd name="T29" fmla="*/ 62 h 186"/>
                <a:gd name="T30" fmla="*/ 86 w 114"/>
                <a:gd name="T31" fmla="*/ 64 h 186"/>
                <a:gd name="T32" fmla="*/ 85 w 114"/>
                <a:gd name="T33" fmla="*/ 65 h 186"/>
                <a:gd name="T34" fmla="*/ 85 w 114"/>
                <a:gd name="T35" fmla="*/ 65 h 186"/>
                <a:gd name="T36" fmla="*/ 84 w 114"/>
                <a:gd name="T37" fmla="*/ 66 h 186"/>
                <a:gd name="T38" fmla="*/ 84 w 114"/>
                <a:gd name="T39" fmla="*/ 66 h 186"/>
                <a:gd name="T40" fmla="*/ 84 w 114"/>
                <a:gd name="T41" fmla="*/ 66 h 186"/>
                <a:gd name="T42" fmla="*/ 82 w 114"/>
                <a:gd name="T43" fmla="*/ 67 h 186"/>
                <a:gd name="T44" fmla="*/ 80 w 114"/>
                <a:gd name="T45" fmla="*/ 71 h 186"/>
                <a:gd name="T46" fmla="*/ 74 w 114"/>
                <a:gd name="T47" fmla="*/ 79 h 186"/>
                <a:gd name="T48" fmla="*/ 84 w 114"/>
                <a:gd name="T49" fmla="*/ 64 h 186"/>
                <a:gd name="T50" fmla="*/ 85 w 114"/>
                <a:gd name="T51" fmla="*/ 55 h 186"/>
                <a:gd name="T52" fmla="*/ 109 w 114"/>
                <a:gd name="T53" fmla="*/ 20 h 186"/>
                <a:gd name="T54" fmla="*/ 96 w 114"/>
                <a:gd name="T55" fmla="*/ 1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4" h="186">
                  <a:moveTo>
                    <a:pt x="96" y="11"/>
                  </a:moveTo>
                  <a:cubicBezTo>
                    <a:pt x="94" y="10"/>
                    <a:pt x="93" y="10"/>
                    <a:pt x="91" y="11"/>
                  </a:cubicBezTo>
                  <a:cubicBezTo>
                    <a:pt x="89" y="7"/>
                    <a:pt x="82" y="4"/>
                    <a:pt x="79" y="8"/>
                  </a:cubicBezTo>
                  <a:cubicBezTo>
                    <a:pt x="78" y="8"/>
                    <a:pt x="78" y="8"/>
                    <a:pt x="78" y="8"/>
                  </a:cubicBezTo>
                  <a:cubicBezTo>
                    <a:pt x="34" y="0"/>
                    <a:pt x="14" y="52"/>
                    <a:pt x="2" y="87"/>
                  </a:cubicBezTo>
                  <a:cubicBezTo>
                    <a:pt x="0" y="94"/>
                    <a:pt x="6" y="99"/>
                    <a:pt x="12" y="98"/>
                  </a:cubicBezTo>
                  <a:cubicBezTo>
                    <a:pt x="25" y="95"/>
                    <a:pt x="37" y="89"/>
                    <a:pt x="48" y="83"/>
                  </a:cubicBezTo>
                  <a:cubicBezTo>
                    <a:pt x="33" y="111"/>
                    <a:pt x="18" y="139"/>
                    <a:pt x="11" y="170"/>
                  </a:cubicBezTo>
                  <a:cubicBezTo>
                    <a:pt x="9" y="180"/>
                    <a:pt x="22" y="186"/>
                    <a:pt x="27" y="177"/>
                  </a:cubicBezTo>
                  <a:cubicBezTo>
                    <a:pt x="27" y="176"/>
                    <a:pt x="27" y="175"/>
                    <a:pt x="28" y="175"/>
                  </a:cubicBezTo>
                  <a:cubicBezTo>
                    <a:pt x="29" y="174"/>
                    <a:pt x="31" y="174"/>
                    <a:pt x="32" y="172"/>
                  </a:cubicBezTo>
                  <a:cubicBezTo>
                    <a:pt x="59" y="141"/>
                    <a:pt x="89" y="109"/>
                    <a:pt x="105" y="71"/>
                  </a:cubicBezTo>
                  <a:cubicBezTo>
                    <a:pt x="108" y="64"/>
                    <a:pt x="103" y="57"/>
                    <a:pt x="96" y="58"/>
                  </a:cubicBezTo>
                  <a:cubicBezTo>
                    <a:pt x="94" y="58"/>
                    <a:pt x="91" y="58"/>
                    <a:pt x="89" y="60"/>
                  </a:cubicBezTo>
                  <a:cubicBezTo>
                    <a:pt x="89" y="61"/>
                    <a:pt x="88" y="62"/>
                    <a:pt x="88" y="62"/>
                  </a:cubicBezTo>
                  <a:cubicBezTo>
                    <a:pt x="87" y="63"/>
                    <a:pt x="86" y="64"/>
                    <a:pt x="86" y="64"/>
                  </a:cubicBezTo>
                  <a:cubicBezTo>
                    <a:pt x="85" y="65"/>
                    <a:pt x="85" y="65"/>
                    <a:pt x="85" y="65"/>
                  </a:cubicBezTo>
                  <a:cubicBezTo>
                    <a:pt x="85" y="65"/>
                    <a:pt x="85" y="65"/>
                    <a:pt x="85" y="65"/>
                  </a:cubicBezTo>
                  <a:cubicBezTo>
                    <a:pt x="84" y="66"/>
                    <a:pt x="84" y="66"/>
                    <a:pt x="84" y="66"/>
                  </a:cubicBezTo>
                  <a:cubicBezTo>
                    <a:pt x="84" y="66"/>
                    <a:pt x="84" y="66"/>
                    <a:pt x="84" y="66"/>
                  </a:cubicBezTo>
                  <a:cubicBezTo>
                    <a:pt x="84" y="66"/>
                    <a:pt x="84" y="66"/>
                    <a:pt x="84" y="66"/>
                  </a:cubicBezTo>
                  <a:cubicBezTo>
                    <a:pt x="84" y="66"/>
                    <a:pt x="83" y="67"/>
                    <a:pt x="82" y="67"/>
                  </a:cubicBezTo>
                  <a:cubicBezTo>
                    <a:pt x="81" y="68"/>
                    <a:pt x="80" y="70"/>
                    <a:pt x="80" y="71"/>
                  </a:cubicBezTo>
                  <a:cubicBezTo>
                    <a:pt x="78" y="74"/>
                    <a:pt x="76" y="76"/>
                    <a:pt x="74" y="79"/>
                  </a:cubicBezTo>
                  <a:cubicBezTo>
                    <a:pt x="77" y="74"/>
                    <a:pt x="81" y="69"/>
                    <a:pt x="84" y="64"/>
                  </a:cubicBezTo>
                  <a:cubicBezTo>
                    <a:pt x="87" y="61"/>
                    <a:pt x="86" y="58"/>
                    <a:pt x="85" y="55"/>
                  </a:cubicBezTo>
                  <a:cubicBezTo>
                    <a:pt x="94" y="44"/>
                    <a:pt x="102" y="32"/>
                    <a:pt x="109" y="20"/>
                  </a:cubicBezTo>
                  <a:cubicBezTo>
                    <a:pt x="114" y="11"/>
                    <a:pt x="102" y="4"/>
                    <a:pt x="96" y="11"/>
                  </a:cubicBezTo>
                  <a:close/>
                </a:path>
              </a:pathLst>
            </a:custGeom>
            <a:solidFill>
              <a:srgbClr val="F8E5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09">
              <a:extLst>
                <a:ext uri="{FF2B5EF4-FFF2-40B4-BE49-F238E27FC236}">
                  <a16:creationId xmlns:a16="http://schemas.microsoft.com/office/drawing/2014/main" xmlns="" id="{B661C1BC-4A30-4B8F-BE41-4AC2A31E1692}"/>
                </a:ext>
              </a:extLst>
            </p:cNvPr>
            <p:cNvSpPr>
              <a:spLocks noEditPoints="1"/>
            </p:cNvSpPr>
            <p:nvPr/>
          </p:nvSpPr>
          <p:spPr bwMode="auto">
            <a:xfrm>
              <a:off x="10783856" y="4209862"/>
              <a:ext cx="693695" cy="1067602"/>
            </a:xfrm>
            <a:custGeom>
              <a:avLst/>
              <a:gdLst>
                <a:gd name="T0" fmla="*/ 112 w 119"/>
                <a:gd name="T1" fmla="*/ 52 h 183"/>
                <a:gd name="T2" fmla="*/ 91 w 119"/>
                <a:gd name="T3" fmla="*/ 53 h 183"/>
                <a:gd name="T4" fmla="*/ 115 w 119"/>
                <a:gd name="T5" fmla="*/ 9 h 183"/>
                <a:gd name="T6" fmla="*/ 110 w 119"/>
                <a:gd name="T7" fmla="*/ 2 h 183"/>
                <a:gd name="T8" fmla="*/ 49 w 119"/>
                <a:gd name="T9" fmla="*/ 15 h 183"/>
                <a:gd name="T10" fmla="*/ 24 w 119"/>
                <a:gd name="T11" fmla="*/ 55 h 183"/>
                <a:gd name="T12" fmla="*/ 2 w 119"/>
                <a:gd name="T13" fmla="*/ 88 h 183"/>
                <a:gd name="T14" fmla="*/ 8 w 119"/>
                <a:gd name="T15" fmla="*/ 94 h 183"/>
                <a:gd name="T16" fmla="*/ 43 w 119"/>
                <a:gd name="T17" fmla="*/ 87 h 183"/>
                <a:gd name="T18" fmla="*/ 5 w 119"/>
                <a:gd name="T19" fmla="*/ 176 h 183"/>
                <a:gd name="T20" fmla="*/ 12 w 119"/>
                <a:gd name="T21" fmla="*/ 181 h 183"/>
                <a:gd name="T22" fmla="*/ 70 w 119"/>
                <a:gd name="T23" fmla="*/ 126 h 183"/>
                <a:gd name="T24" fmla="*/ 117 w 119"/>
                <a:gd name="T25" fmla="*/ 58 h 183"/>
                <a:gd name="T26" fmla="*/ 112 w 119"/>
                <a:gd name="T27" fmla="*/ 52 h 183"/>
                <a:gd name="T28" fmla="*/ 66 w 119"/>
                <a:gd name="T29" fmla="*/ 116 h 183"/>
                <a:gd name="T30" fmla="*/ 19 w 119"/>
                <a:gd name="T31" fmla="*/ 165 h 183"/>
                <a:gd name="T32" fmla="*/ 56 w 119"/>
                <a:gd name="T33" fmla="*/ 81 h 183"/>
                <a:gd name="T34" fmla="*/ 50 w 119"/>
                <a:gd name="T35" fmla="*/ 75 h 183"/>
                <a:gd name="T36" fmla="*/ 16 w 119"/>
                <a:gd name="T37" fmla="*/ 82 h 183"/>
                <a:gd name="T38" fmla="*/ 18 w 119"/>
                <a:gd name="T39" fmla="*/ 79 h 183"/>
                <a:gd name="T40" fmla="*/ 23 w 119"/>
                <a:gd name="T41" fmla="*/ 78 h 183"/>
                <a:gd name="T42" fmla="*/ 53 w 119"/>
                <a:gd name="T43" fmla="*/ 25 h 183"/>
                <a:gd name="T44" fmla="*/ 103 w 119"/>
                <a:gd name="T45" fmla="*/ 12 h 183"/>
                <a:gd name="T46" fmla="*/ 75 w 119"/>
                <a:gd name="T47" fmla="*/ 56 h 183"/>
                <a:gd name="T48" fmla="*/ 80 w 119"/>
                <a:gd name="T49" fmla="*/ 64 h 183"/>
                <a:gd name="T50" fmla="*/ 106 w 119"/>
                <a:gd name="T51" fmla="*/ 61 h 183"/>
                <a:gd name="T52" fmla="*/ 66 w 119"/>
                <a:gd name="T53" fmla="*/ 116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9" h="183">
                  <a:moveTo>
                    <a:pt x="112" y="52"/>
                  </a:moveTo>
                  <a:cubicBezTo>
                    <a:pt x="105" y="53"/>
                    <a:pt x="98" y="53"/>
                    <a:pt x="91" y="53"/>
                  </a:cubicBezTo>
                  <a:cubicBezTo>
                    <a:pt x="101" y="40"/>
                    <a:pt x="109" y="25"/>
                    <a:pt x="115" y="9"/>
                  </a:cubicBezTo>
                  <a:cubicBezTo>
                    <a:pt x="116" y="5"/>
                    <a:pt x="113" y="2"/>
                    <a:pt x="110" y="2"/>
                  </a:cubicBezTo>
                  <a:cubicBezTo>
                    <a:pt x="89" y="1"/>
                    <a:pt x="66" y="0"/>
                    <a:pt x="49" y="15"/>
                  </a:cubicBezTo>
                  <a:cubicBezTo>
                    <a:pt x="38" y="24"/>
                    <a:pt x="30" y="39"/>
                    <a:pt x="24" y="55"/>
                  </a:cubicBezTo>
                  <a:cubicBezTo>
                    <a:pt x="16" y="65"/>
                    <a:pt x="9" y="76"/>
                    <a:pt x="2" y="88"/>
                  </a:cubicBezTo>
                  <a:cubicBezTo>
                    <a:pt x="0" y="92"/>
                    <a:pt x="4" y="96"/>
                    <a:pt x="8" y="94"/>
                  </a:cubicBezTo>
                  <a:cubicBezTo>
                    <a:pt x="19" y="89"/>
                    <a:pt x="31" y="90"/>
                    <a:pt x="43" y="87"/>
                  </a:cubicBezTo>
                  <a:cubicBezTo>
                    <a:pt x="31" y="117"/>
                    <a:pt x="15" y="145"/>
                    <a:pt x="5" y="176"/>
                  </a:cubicBezTo>
                  <a:cubicBezTo>
                    <a:pt x="4" y="180"/>
                    <a:pt x="8" y="183"/>
                    <a:pt x="12" y="181"/>
                  </a:cubicBezTo>
                  <a:cubicBezTo>
                    <a:pt x="35" y="168"/>
                    <a:pt x="53" y="146"/>
                    <a:pt x="70" y="126"/>
                  </a:cubicBezTo>
                  <a:cubicBezTo>
                    <a:pt x="87" y="105"/>
                    <a:pt x="105" y="83"/>
                    <a:pt x="117" y="58"/>
                  </a:cubicBezTo>
                  <a:cubicBezTo>
                    <a:pt x="119" y="54"/>
                    <a:pt x="116" y="51"/>
                    <a:pt x="112" y="52"/>
                  </a:cubicBezTo>
                  <a:close/>
                  <a:moveTo>
                    <a:pt x="66" y="116"/>
                  </a:moveTo>
                  <a:cubicBezTo>
                    <a:pt x="52" y="133"/>
                    <a:pt x="37" y="151"/>
                    <a:pt x="19" y="165"/>
                  </a:cubicBezTo>
                  <a:cubicBezTo>
                    <a:pt x="30" y="136"/>
                    <a:pt x="46" y="110"/>
                    <a:pt x="56" y="81"/>
                  </a:cubicBezTo>
                  <a:cubicBezTo>
                    <a:pt x="57" y="78"/>
                    <a:pt x="53" y="74"/>
                    <a:pt x="50" y="75"/>
                  </a:cubicBezTo>
                  <a:cubicBezTo>
                    <a:pt x="39" y="79"/>
                    <a:pt x="27" y="79"/>
                    <a:pt x="16" y="82"/>
                  </a:cubicBezTo>
                  <a:cubicBezTo>
                    <a:pt x="17" y="81"/>
                    <a:pt x="17" y="80"/>
                    <a:pt x="18" y="79"/>
                  </a:cubicBezTo>
                  <a:cubicBezTo>
                    <a:pt x="19" y="80"/>
                    <a:pt x="22" y="80"/>
                    <a:pt x="23" y="78"/>
                  </a:cubicBezTo>
                  <a:cubicBezTo>
                    <a:pt x="35" y="62"/>
                    <a:pt x="39" y="41"/>
                    <a:pt x="53" y="25"/>
                  </a:cubicBezTo>
                  <a:cubicBezTo>
                    <a:pt x="64" y="11"/>
                    <a:pt x="85" y="11"/>
                    <a:pt x="103" y="12"/>
                  </a:cubicBezTo>
                  <a:cubicBezTo>
                    <a:pt x="96" y="28"/>
                    <a:pt x="88" y="43"/>
                    <a:pt x="75" y="56"/>
                  </a:cubicBezTo>
                  <a:cubicBezTo>
                    <a:pt x="72" y="59"/>
                    <a:pt x="75" y="65"/>
                    <a:pt x="80" y="64"/>
                  </a:cubicBezTo>
                  <a:cubicBezTo>
                    <a:pt x="89" y="62"/>
                    <a:pt x="97" y="62"/>
                    <a:pt x="106" y="61"/>
                  </a:cubicBezTo>
                  <a:cubicBezTo>
                    <a:pt x="96" y="81"/>
                    <a:pt x="81" y="100"/>
                    <a:pt x="66" y="116"/>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10">
              <a:extLst>
                <a:ext uri="{FF2B5EF4-FFF2-40B4-BE49-F238E27FC236}">
                  <a16:creationId xmlns:a16="http://schemas.microsoft.com/office/drawing/2014/main" xmlns="" id="{6E1FE89A-836B-41EA-8FC3-368655DE1DB1}"/>
                </a:ext>
              </a:extLst>
            </p:cNvPr>
            <p:cNvSpPr>
              <a:spLocks/>
            </p:cNvSpPr>
            <p:nvPr/>
          </p:nvSpPr>
          <p:spPr bwMode="auto">
            <a:xfrm>
              <a:off x="10766636" y="4089326"/>
              <a:ext cx="169734" cy="179575"/>
            </a:xfrm>
            <a:custGeom>
              <a:avLst/>
              <a:gdLst>
                <a:gd name="T0" fmla="*/ 28 w 29"/>
                <a:gd name="T1" fmla="*/ 26 h 31"/>
                <a:gd name="T2" fmla="*/ 12 w 29"/>
                <a:gd name="T3" fmla="*/ 4 h 31"/>
                <a:gd name="T4" fmla="*/ 6 w 29"/>
                <a:gd name="T5" fmla="*/ 0 h 31"/>
                <a:gd name="T6" fmla="*/ 2 w 29"/>
                <a:gd name="T7" fmla="*/ 1 h 31"/>
                <a:gd name="T8" fmla="*/ 1 w 29"/>
                <a:gd name="T9" fmla="*/ 7 h 31"/>
                <a:gd name="T10" fmla="*/ 10 w 29"/>
                <a:gd name="T11" fmla="*/ 23 h 31"/>
                <a:gd name="T12" fmla="*/ 26 w 29"/>
                <a:gd name="T13" fmla="*/ 30 h 31"/>
                <a:gd name="T14" fmla="*/ 28 w 29"/>
                <a:gd name="T15" fmla="*/ 26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31">
                  <a:moveTo>
                    <a:pt x="28" y="26"/>
                  </a:moveTo>
                  <a:cubicBezTo>
                    <a:pt x="20" y="21"/>
                    <a:pt x="15" y="12"/>
                    <a:pt x="12" y="4"/>
                  </a:cubicBezTo>
                  <a:cubicBezTo>
                    <a:pt x="11" y="1"/>
                    <a:pt x="9" y="0"/>
                    <a:pt x="6" y="0"/>
                  </a:cubicBezTo>
                  <a:cubicBezTo>
                    <a:pt x="4" y="0"/>
                    <a:pt x="3" y="0"/>
                    <a:pt x="2" y="1"/>
                  </a:cubicBezTo>
                  <a:cubicBezTo>
                    <a:pt x="1" y="3"/>
                    <a:pt x="0" y="5"/>
                    <a:pt x="1" y="7"/>
                  </a:cubicBezTo>
                  <a:cubicBezTo>
                    <a:pt x="3" y="13"/>
                    <a:pt x="6" y="18"/>
                    <a:pt x="10" y="23"/>
                  </a:cubicBezTo>
                  <a:cubicBezTo>
                    <a:pt x="15" y="28"/>
                    <a:pt x="20" y="30"/>
                    <a:pt x="26" y="30"/>
                  </a:cubicBezTo>
                  <a:cubicBezTo>
                    <a:pt x="29" y="31"/>
                    <a:pt x="29" y="27"/>
                    <a:pt x="28" y="26"/>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11">
              <a:extLst>
                <a:ext uri="{FF2B5EF4-FFF2-40B4-BE49-F238E27FC236}">
                  <a16:creationId xmlns:a16="http://schemas.microsoft.com/office/drawing/2014/main" xmlns="" id="{0BF785E8-1FCE-4827-AB3A-A14A66D733BD}"/>
                </a:ext>
              </a:extLst>
            </p:cNvPr>
            <p:cNvSpPr>
              <a:spLocks/>
            </p:cNvSpPr>
            <p:nvPr/>
          </p:nvSpPr>
          <p:spPr bwMode="auto">
            <a:xfrm>
              <a:off x="10941291" y="3941730"/>
              <a:ext cx="76258" cy="233693"/>
            </a:xfrm>
            <a:custGeom>
              <a:avLst/>
              <a:gdLst>
                <a:gd name="T0" fmla="*/ 11 w 13"/>
                <a:gd name="T1" fmla="*/ 18 h 40"/>
                <a:gd name="T2" fmla="*/ 11 w 13"/>
                <a:gd name="T3" fmla="*/ 4 h 40"/>
                <a:gd name="T4" fmla="*/ 3 w 13"/>
                <a:gd name="T5" fmla="*/ 4 h 40"/>
                <a:gd name="T6" fmla="*/ 8 w 13"/>
                <a:gd name="T7" fmla="*/ 37 h 40"/>
                <a:gd name="T8" fmla="*/ 13 w 13"/>
                <a:gd name="T9" fmla="*/ 35 h 40"/>
                <a:gd name="T10" fmla="*/ 11 w 13"/>
                <a:gd name="T11" fmla="*/ 18 h 40"/>
              </a:gdLst>
              <a:ahLst/>
              <a:cxnLst>
                <a:cxn ang="0">
                  <a:pos x="T0" y="T1"/>
                </a:cxn>
                <a:cxn ang="0">
                  <a:pos x="T2" y="T3"/>
                </a:cxn>
                <a:cxn ang="0">
                  <a:pos x="T4" y="T5"/>
                </a:cxn>
                <a:cxn ang="0">
                  <a:pos x="T6" y="T7"/>
                </a:cxn>
                <a:cxn ang="0">
                  <a:pos x="T8" y="T9"/>
                </a:cxn>
                <a:cxn ang="0">
                  <a:pos x="T10" y="T11"/>
                </a:cxn>
              </a:cxnLst>
              <a:rect l="0" t="0" r="r" b="b"/>
              <a:pathLst>
                <a:path w="13" h="40">
                  <a:moveTo>
                    <a:pt x="11" y="18"/>
                  </a:moveTo>
                  <a:cubicBezTo>
                    <a:pt x="11" y="13"/>
                    <a:pt x="12" y="8"/>
                    <a:pt x="11" y="4"/>
                  </a:cubicBezTo>
                  <a:cubicBezTo>
                    <a:pt x="10" y="0"/>
                    <a:pt x="4" y="0"/>
                    <a:pt x="3" y="4"/>
                  </a:cubicBezTo>
                  <a:cubicBezTo>
                    <a:pt x="0" y="14"/>
                    <a:pt x="3" y="28"/>
                    <a:pt x="8" y="37"/>
                  </a:cubicBezTo>
                  <a:cubicBezTo>
                    <a:pt x="9" y="40"/>
                    <a:pt x="13" y="38"/>
                    <a:pt x="13" y="35"/>
                  </a:cubicBezTo>
                  <a:cubicBezTo>
                    <a:pt x="12" y="30"/>
                    <a:pt x="12" y="24"/>
                    <a:pt x="11" y="18"/>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12">
              <a:extLst>
                <a:ext uri="{FF2B5EF4-FFF2-40B4-BE49-F238E27FC236}">
                  <a16:creationId xmlns:a16="http://schemas.microsoft.com/office/drawing/2014/main" xmlns="" id="{D05E793D-17BF-44FC-9398-173D74A3233E}"/>
                </a:ext>
              </a:extLst>
            </p:cNvPr>
            <p:cNvSpPr>
              <a:spLocks/>
            </p:cNvSpPr>
            <p:nvPr/>
          </p:nvSpPr>
          <p:spPr bwMode="auto">
            <a:xfrm>
              <a:off x="11115943" y="3941730"/>
              <a:ext cx="76258" cy="216472"/>
            </a:xfrm>
            <a:custGeom>
              <a:avLst/>
              <a:gdLst>
                <a:gd name="T0" fmla="*/ 11 w 13"/>
                <a:gd name="T1" fmla="*/ 4 h 37"/>
                <a:gd name="T2" fmla="*/ 4 w 13"/>
                <a:gd name="T3" fmla="*/ 4 h 37"/>
                <a:gd name="T4" fmla="*/ 2 w 13"/>
                <a:gd name="T5" fmla="*/ 32 h 37"/>
                <a:gd name="T6" fmla="*/ 7 w 13"/>
                <a:gd name="T7" fmla="*/ 34 h 37"/>
                <a:gd name="T8" fmla="*/ 11 w 13"/>
                <a:gd name="T9" fmla="*/ 4 h 37"/>
              </a:gdLst>
              <a:ahLst/>
              <a:cxnLst>
                <a:cxn ang="0">
                  <a:pos x="T0" y="T1"/>
                </a:cxn>
                <a:cxn ang="0">
                  <a:pos x="T2" y="T3"/>
                </a:cxn>
                <a:cxn ang="0">
                  <a:pos x="T4" y="T5"/>
                </a:cxn>
                <a:cxn ang="0">
                  <a:pos x="T6" y="T7"/>
                </a:cxn>
                <a:cxn ang="0">
                  <a:pos x="T8" y="T9"/>
                </a:cxn>
              </a:cxnLst>
              <a:rect l="0" t="0" r="r" b="b"/>
              <a:pathLst>
                <a:path w="13" h="37">
                  <a:moveTo>
                    <a:pt x="11" y="4"/>
                  </a:moveTo>
                  <a:cubicBezTo>
                    <a:pt x="11" y="0"/>
                    <a:pt x="5" y="0"/>
                    <a:pt x="4" y="4"/>
                  </a:cubicBezTo>
                  <a:cubicBezTo>
                    <a:pt x="3" y="13"/>
                    <a:pt x="5" y="23"/>
                    <a:pt x="2" y="32"/>
                  </a:cubicBezTo>
                  <a:cubicBezTo>
                    <a:pt x="0" y="35"/>
                    <a:pt x="6" y="37"/>
                    <a:pt x="7" y="34"/>
                  </a:cubicBezTo>
                  <a:cubicBezTo>
                    <a:pt x="12" y="25"/>
                    <a:pt x="13" y="13"/>
                    <a:pt x="11" y="4"/>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13">
              <a:extLst>
                <a:ext uri="{FF2B5EF4-FFF2-40B4-BE49-F238E27FC236}">
                  <a16:creationId xmlns:a16="http://schemas.microsoft.com/office/drawing/2014/main" xmlns="" id="{98D07796-04F4-4628-916C-E11FDA61D473}"/>
                </a:ext>
              </a:extLst>
            </p:cNvPr>
            <p:cNvSpPr>
              <a:spLocks/>
            </p:cNvSpPr>
            <p:nvPr/>
          </p:nvSpPr>
          <p:spPr bwMode="auto">
            <a:xfrm>
              <a:off x="11598086" y="4682166"/>
              <a:ext cx="216472" cy="199254"/>
            </a:xfrm>
            <a:custGeom>
              <a:avLst/>
              <a:gdLst>
                <a:gd name="T0" fmla="*/ 28 w 37"/>
                <a:gd name="T1" fmla="*/ 7 h 34"/>
                <a:gd name="T2" fmla="*/ 21 w 37"/>
                <a:gd name="T3" fmla="*/ 8 h 34"/>
                <a:gd name="T4" fmla="*/ 19 w 37"/>
                <a:gd name="T5" fmla="*/ 4 h 34"/>
                <a:gd name="T6" fmla="*/ 13 w 37"/>
                <a:gd name="T7" fmla="*/ 5 h 34"/>
                <a:gd name="T8" fmla="*/ 13 w 37"/>
                <a:gd name="T9" fmla="*/ 10 h 34"/>
                <a:gd name="T10" fmla="*/ 2 w 37"/>
                <a:gd name="T11" fmla="*/ 14 h 34"/>
                <a:gd name="T12" fmla="*/ 4 w 37"/>
                <a:gd name="T13" fmla="*/ 19 h 34"/>
                <a:gd name="T14" fmla="*/ 15 w 37"/>
                <a:gd name="T15" fmla="*/ 19 h 34"/>
                <a:gd name="T16" fmla="*/ 17 w 37"/>
                <a:gd name="T17" fmla="*/ 28 h 34"/>
                <a:gd name="T18" fmla="*/ 25 w 37"/>
                <a:gd name="T19" fmla="*/ 26 h 34"/>
                <a:gd name="T20" fmla="*/ 23 w 37"/>
                <a:gd name="T21" fmla="*/ 18 h 34"/>
                <a:gd name="T22" fmla="*/ 31 w 37"/>
                <a:gd name="T23" fmla="*/ 16 h 34"/>
                <a:gd name="T24" fmla="*/ 28 w 37"/>
                <a:gd name="T25"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34">
                  <a:moveTo>
                    <a:pt x="28" y="7"/>
                  </a:moveTo>
                  <a:cubicBezTo>
                    <a:pt x="26" y="7"/>
                    <a:pt x="23" y="8"/>
                    <a:pt x="21" y="8"/>
                  </a:cubicBezTo>
                  <a:cubicBezTo>
                    <a:pt x="20" y="7"/>
                    <a:pt x="19" y="5"/>
                    <a:pt x="19" y="4"/>
                  </a:cubicBezTo>
                  <a:cubicBezTo>
                    <a:pt x="18" y="0"/>
                    <a:pt x="12" y="1"/>
                    <a:pt x="13" y="5"/>
                  </a:cubicBezTo>
                  <a:cubicBezTo>
                    <a:pt x="13" y="7"/>
                    <a:pt x="13" y="9"/>
                    <a:pt x="13" y="10"/>
                  </a:cubicBezTo>
                  <a:cubicBezTo>
                    <a:pt x="10" y="11"/>
                    <a:pt x="6" y="13"/>
                    <a:pt x="2" y="14"/>
                  </a:cubicBezTo>
                  <a:cubicBezTo>
                    <a:pt x="0" y="15"/>
                    <a:pt x="1" y="19"/>
                    <a:pt x="4" y="19"/>
                  </a:cubicBezTo>
                  <a:cubicBezTo>
                    <a:pt x="7" y="20"/>
                    <a:pt x="11" y="19"/>
                    <a:pt x="15" y="19"/>
                  </a:cubicBezTo>
                  <a:cubicBezTo>
                    <a:pt x="15" y="22"/>
                    <a:pt x="16" y="25"/>
                    <a:pt x="17" y="28"/>
                  </a:cubicBezTo>
                  <a:cubicBezTo>
                    <a:pt x="18" y="34"/>
                    <a:pt x="27" y="31"/>
                    <a:pt x="25" y="26"/>
                  </a:cubicBezTo>
                  <a:cubicBezTo>
                    <a:pt x="25" y="23"/>
                    <a:pt x="24" y="21"/>
                    <a:pt x="23" y="18"/>
                  </a:cubicBezTo>
                  <a:cubicBezTo>
                    <a:pt x="26" y="17"/>
                    <a:pt x="28" y="17"/>
                    <a:pt x="31" y="16"/>
                  </a:cubicBezTo>
                  <a:cubicBezTo>
                    <a:pt x="37" y="14"/>
                    <a:pt x="34" y="6"/>
                    <a:pt x="28" y="7"/>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pic>
        <p:nvPicPr>
          <p:cNvPr id="49" name="图片 48">
            <a:extLst>
              <a:ext uri="{FF2B5EF4-FFF2-40B4-BE49-F238E27FC236}">
                <a16:creationId xmlns:a16="http://schemas.microsoft.com/office/drawing/2014/main" xmlns="" id="{2D1E2772-3375-4AB0-BD5B-4D49F48669BA}"/>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8442647" y="626511"/>
            <a:ext cx="646843" cy="457729"/>
          </a:xfrm>
          <a:prstGeom prst="rect">
            <a:avLst/>
          </a:prstGeom>
        </p:spPr>
      </p:pic>
      <p:pic>
        <p:nvPicPr>
          <p:cNvPr id="51" name="图片 50">
            <a:extLst>
              <a:ext uri="{FF2B5EF4-FFF2-40B4-BE49-F238E27FC236}">
                <a16:creationId xmlns:a16="http://schemas.microsoft.com/office/drawing/2014/main" xmlns="" id="{48E1C5D0-F1F4-413C-873E-6ACA03525794}"/>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6013063" y="6532279"/>
            <a:ext cx="922419" cy="354731"/>
          </a:xfrm>
          <a:prstGeom prst="rect">
            <a:avLst/>
          </a:prstGeom>
        </p:spPr>
      </p:pic>
      <p:sp>
        <p:nvSpPr>
          <p:cNvPr id="52" name="Freeform 123">
            <a:extLst>
              <a:ext uri="{FF2B5EF4-FFF2-40B4-BE49-F238E27FC236}">
                <a16:creationId xmlns:a16="http://schemas.microsoft.com/office/drawing/2014/main" xmlns="" id="{E6DA48A7-4499-416C-8E40-433159E548B8}"/>
              </a:ext>
            </a:extLst>
          </p:cNvPr>
          <p:cNvSpPr>
            <a:spLocks noEditPoints="1"/>
          </p:cNvSpPr>
          <p:nvPr/>
        </p:nvSpPr>
        <p:spPr bwMode="auto">
          <a:xfrm rot="3896716" flipH="1">
            <a:off x="2590843" y="1492762"/>
            <a:ext cx="344457" cy="1027147"/>
          </a:xfrm>
          <a:custGeom>
            <a:avLst/>
            <a:gdLst>
              <a:gd name="T0" fmla="*/ 64 w 70"/>
              <a:gd name="T1" fmla="*/ 114 h 209"/>
              <a:gd name="T2" fmla="*/ 24 w 70"/>
              <a:gd name="T3" fmla="*/ 125 h 209"/>
              <a:gd name="T4" fmla="*/ 19 w 70"/>
              <a:gd name="T5" fmla="*/ 109 h 209"/>
              <a:gd name="T6" fmla="*/ 22 w 70"/>
              <a:gd name="T7" fmla="*/ 81 h 209"/>
              <a:gd name="T8" fmla="*/ 62 w 70"/>
              <a:gd name="T9" fmla="*/ 58 h 209"/>
              <a:gd name="T10" fmla="*/ 57 w 70"/>
              <a:gd name="T11" fmla="*/ 50 h 209"/>
              <a:gd name="T12" fmla="*/ 21 w 70"/>
              <a:gd name="T13" fmla="*/ 62 h 209"/>
              <a:gd name="T14" fmla="*/ 20 w 70"/>
              <a:gd name="T15" fmla="*/ 59 h 209"/>
              <a:gd name="T16" fmla="*/ 48 w 70"/>
              <a:gd name="T17" fmla="*/ 8 h 209"/>
              <a:gd name="T18" fmla="*/ 45 w 70"/>
              <a:gd name="T19" fmla="*/ 2 h 209"/>
              <a:gd name="T20" fmla="*/ 14 w 70"/>
              <a:gd name="T21" fmla="*/ 71 h 209"/>
              <a:gd name="T22" fmla="*/ 14 w 70"/>
              <a:gd name="T23" fmla="*/ 72 h 209"/>
              <a:gd name="T24" fmla="*/ 7 w 70"/>
              <a:gd name="T25" fmla="*/ 115 h 209"/>
              <a:gd name="T26" fmla="*/ 16 w 70"/>
              <a:gd name="T27" fmla="*/ 135 h 209"/>
              <a:gd name="T28" fmla="*/ 32 w 70"/>
              <a:gd name="T29" fmla="*/ 208 h 209"/>
              <a:gd name="T30" fmla="*/ 36 w 70"/>
              <a:gd name="T31" fmla="*/ 197 h 209"/>
              <a:gd name="T32" fmla="*/ 22 w 70"/>
              <a:gd name="T33" fmla="*/ 154 h 209"/>
              <a:gd name="T34" fmla="*/ 27 w 70"/>
              <a:gd name="T35" fmla="*/ 143 h 209"/>
              <a:gd name="T36" fmla="*/ 30 w 70"/>
              <a:gd name="T37" fmla="*/ 145 h 209"/>
              <a:gd name="T38" fmla="*/ 68 w 70"/>
              <a:gd name="T39" fmla="*/ 123 h 209"/>
              <a:gd name="T40" fmla="*/ 64 w 70"/>
              <a:gd name="T41" fmla="*/ 114 h 209"/>
              <a:gd name="T42" fmla="*/ 47 w 70"/>
              <a:gd name="T43" fmla="*/ 62 h 209"/>
              <a:gd name="T44" fmla="*/ 28 w 70"/>
              <a:gd name="T45" fmla="*/ 71 h 209"/>
              <a:gd name="T46" fmla="*/ 47 w 70"/>
              <a:gd name="T47" fmla="*/ 62 h 209"/>
              <a:gd name="T48" fmla="*/ 34 w 70"/>
              <a:gd name="T49" fmla="*/ 132 h 209"/>
              <a:gd name="T50" fmla="*/ 52 w 70"/>
              <a:gd name="T51" fmla="*/ 123 h 209"/>
              <a:gd name="T52" fmla="*/ 34 w 70"/>
              <a:gd name="T53" fmla="*/ 132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 h="209">
                <a:moveTo>
                  <a:pt x="64" y="114"/>
                </a:moveTo>
                <a:cubicBezTo>
                  <a:pt x="49" y="108"/>
                  <a:pt x="35" y="113"/>
                  <a:pt x="24" y="125"/>
                </a:cubicBezTo>
                <a:cubicBezTo>
                  <a:pt x="21" y="120"/>
                  <a:pt x="20" y="114"/>
                  <a:pt x="19" y="109"/>
                </a:cubicBezTo>
                <a:cubicBezTo>
                  <a:pt x="17" y="99"/>
                  <a:pt x="18" y="89"/>
                  <a:pt x="22" y="81"/>
                </a:cubicBezTo>
                <a:cubicBezTo>
                  <a:pt x="36" y="89"/>
                  <a:pt x="55" y="71"/>
                  <a:pt x="62" y="58"/>
                </a:cubicBezTo>
                <a:cubicBezTo>
                  <a:pt x="64" y="55"/>
                  <a:pt x="61" y="51"/>
                  <a:pt x="57" y="50"/>
                </a:cubicBezTo>
                <a:cubicBezTo>
                  <a:pt x="42" y="49"/>
                  <a:pt x="30" y="54"/>
                  <a:pt x="21" y="62"/>
                </a:cubicBezTo>
                <a:cubicBezTo>
                  <a:pt x="21" y="61"/>
                  <a:pt x="21" y="60"/>
                  <a:pt x="20" y="59"/>
                </a:cubicBezTo>
                <a:cubicBezTo>
                  <a:pt x="14" y="38"/>
                  <a:pt x="33" y="19"/>
                  <a:pt x="48" y="8"/>
                </a:cubicBezTo>
                <a:cubicBezTo>
                  <a:pt x="52" y="5"/>
                  <a:pt x="49" y="0"/>
                  <a:pt x="45" y="2"/>
                </a:cubicBezTo>
                <a:cubicBezTo>
                  <a:pt x="22" y="16"/>
                  <a:pt x="1" y="44"/>
                  <a:pt x="14" y="71"/>
                </a:cubicBezTo>
                <a:cubicBezTo>
                  <a:pt x="14" y="72"/>
                  <a:pt x="14" y="72"/>
                  <a:pt x="14" y="72"/>
                </a:cubicBezTo>
                <a:cubicBezTo>
                  <a:pt x="7" y="84"/>
                  <a:pt x="4" y="99"/>
                  <a:pt x="7" y="115"/>
                </a:cubicBezTo>
                <a:cubicBezTo>
                  <a:pt x="9" y="122"/>
                  <a:pt x="12" y="129"/>
                  <a:pt x="16" y="135"/>
                </a:cubicBezTo>
                <a:cubicBezTo>
                  <a:pt x="0" y="162"/>
                  <a:pt x="0" y="202"/>
                  <a:pt x="32" y="208"/>
                </a:cubicBezTo>
                <a:cubicBezTo>
                  <a:pt x="38" y="209"/>
                  <a:pt x="42" y="201"/>
                  <a:pt x="36" y="197"/>
                </a:cubicBezTo>
                <a:cubicBezTo>
                  <a:pt x="19" y="188"/>
                  <a:pt x="17" y="172"/>
                  <a:pt x="22" y="154"/>
                </a:cubicBezTo>
                <a:cubicBezTo>
                  <a:pt x="23" y="151"/>
                  <a:pt x="25" y="147"/>
                  <a:pt x="27" y="143"/>
                </a:cubicBezTo>
                <a:cubicBezTo>
                  <a:pt x="28" y="144"/>
                  <a:pt x="29" y="144"/>
                  <a:pt x="30" y="145"/>
                </a:cubicBezTo>
                <a:cubicBezTo>
                  <a:pt x="46" y="149"/>
                  <a:pt x="60" y="134"/>
                  <a:pt x="68" y="123"/>
                </a:cubicBezTo>
                <a:cubicBezTo>
                  <a:pt x="70" y="119"/>
                  <a:pt x="67" y="115"/>
                  <a:pt x="64" y="114"/>
                </a:cubicBezTo>
                <a:close/>
                <a:moveTo>
                  <a:pt x="47" y="62"/>
                </a:moveTo>
                <a:cubicBezTo>
                  <a:pt x="41" y="68"/>
                  <a:pt x="34" y="73"/>
                  <a:pt x="28" y="71"/>
                </a:cubicBezTo>
                <a:cubicBezTo>
                  <a:pt x="33" y="66"/>
                  <a:pt x="39" y="63"/>
                  <a:pt x="47" y="62"/>
                </a:cubicBezTo>
                <a:close/>
                <a:moveTo>
                  <a:pt x="34" y="132"/>
                </a:moveTo>
                <a:cubicBezTo>
                  <a:pt x="39" y="127"/>
                  <a:pt x="45" y="123"/>
                  <a:pt x="52" y="123"/>
                </a:cubicBezTo>
                <a:cubicBezTo>
                  <a:pt x="47" y="129"/>
                  <a:pt x="41" y="133"/>
                  <a:pt x="34" y="132"/>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ea typeface="等线" panose="02010600030101010101" pitchFamily="2" charset="-122"/>
              <a:cs typeface="+mn-cs"/>
            </a:endParaRPr>
          </a:p>
        </p:txBody>
      </p:sp>
      <p:sp>
        <p:nvSpPr>
          <p:cNvPr id="53" name="Freeform 123">
            <a:extLst>
              <a:ext uri="{FF2B5EF4-FFF2-40B4-BE49-F238E27FC236}">
                <a16:creationId xmlns:a16="http://schemas.microsoft.com/office/drawing/2014/main" xmlns="" id="{0805132A-6D6C-4F5D-8A4D-FCAFA3152AC3}"/>
              </a:ext>
            </a:extLst>
          </p:cNvPr>
          <p:cNvSpPr>
            <a:spLocks noEditPoints="1"/>
          </p:cNvSpPr>
          <p:nvPr/>
        </p:nvSpPr>
        <p:spPr bwMode="auto">
          <a:xfrm rot="3896716" flipH="1">
            <a:off x="7688352" y="5325941"/>
            <a:ext cx="344457" cy="1027147"/>
          </a:xfrm>
          <a:custGeom>
            <a:avLst/>
            <a:gdLst>
              <a:gd name="T0" fmla="*/ 64 w 70"/>
              <a:gd name="T1" fmla="*/ 114 h 209"/>
              <a:gd name="T2" fmla="*/ 24 w 70"/>
              <a:gd name="T3" fmla="*/ 125 h 209"/>
              <a:gd name="T4" fmla="*/ 19 w 70"/>
              <a:gd name="T5" fmla="*/ 109 h 209"/>
              <a:gd name="T6" fmla="*/ 22 w 70"/>
              <a:gd name="T7" fmla="*/ 81 h 209"/>
              <a:gd name="T8" fmla="*/ 62 w 70"/>
              <a:gd name="T9" fmla="*/ 58 h 209"/>
              <a:gd name="T10" fmla="*/ 57 w 70"/>
              <a:gd name="T11" fmla="*/ 50 h 209"/>
              <a:gd name="T12" fmla="*/ 21 w 70"/>
              <a:gd name="T13" fmla="*/ 62 h 209"/>
              <a:gd name="T14" fmla="*/ 20 w 70"/>
              <a:gd name="T15" fmla="*/ 59 h 209"/>
              <a:gd name="T16" fmla="*/ 48 w 70"/>
              <a:gd name="T17" fmla="*/ 8 h 209"/>
              <a:gd name="T18" fmla="*/ 45 w 70"/>
              <a:gd name="T19" fmla="*/ 2 h 209"/>
              <a:gd name="T20" fmla="*/ 14 w 70"/>
              <a:gd name="T21" fmla="*/ 71 h 209"/>
              <a:gd name="T22" fmla="*/ 14 w 70"/>
              <a:gd name="T23" fmla="*/ 72 h 209"/>
              <a:gd name="T24" fmla="*/ 7 w 70"/>
              <a:gd name="T25" fmla="*/ 115 h 209"/>
              <a:gd name="T26" fmla="*/ 16 w 70"/>
              <a:gd name="T27" fmla="*/ 135 h 209"/>
              <a:gd name="T28" fmla="*/ 32 w 70"/>
              <a:gd name="T29" fmla="*/ 208 h 209"/>
              <a:gd name="T30" fmla="*/ 36 w 70"/>
              <a:gd name="T31" fmla="*/ 197 h 209"/>
              <a:gd name="T32" fmla="*/ 22 w 70"/>
              <a:gd name="T33" fmla="*/ 154 h 209"/>
              <a:gd name="T34" fmla="*/ 27 w 70"/>
              <a:gd name="T35" fmla="*/ 143 h 209"/>
              <a:gd name="T36" fmla="*/ 30 w 70"/>
              <a:gd name="T37" fmla="*/ 145 h 209"/>
              <a:gd name="T38" fmla="*/ 68 w 70"/>
              <a:gd name="T39" fmla="*/ 123 h 209"/>
              <a:gd name="T40" fmla="*/ 64 w 70"/>
              <a:gd name="T41" fmla="*/ 114 h 209"/>
              <a:gd name="T42" fmla="*/ 47 w 70"/>
              <a:gd name="T43" fmla="*/ 62 h 209"/>
              <a:gd name="T44" fmla="*/ 28 w 70"/>
              <a:gd name="T45" fmla="*/ 71 h 209"/>
              <a:gd name="T46" fmla="*/ 47 w 70"/>
              <a:gd name="T47" fmla="*/ 62 h 209"/>
              <a:gd name="T48" fmla="*/ 34 w 70"/>
              <a:gd name="T49" fmla="*/ 132 h 209"/>
              <a:gd name="T50" fmla="*/ 52 w 70"/>
              <a:gd name="T51" fmla="*/ 123 h 209"/>
              <a:gd name="T52" fmla="*/ 34 w 70"/>
              <a:gd name="T53" fmla="*/ 132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 h="209">
                <a:moveTo>
                  <a:pt x="64" y="114"/>
                </a:moveTo>
                <a:cubicBezTo>
                  <a:pt x="49" y="108"/>
                  <a:pt x="35" y="113"/>
                  <a:pt x="24" y="125"/>
                </a:cubicBezTo>
                <a:cubicBezTo>
                  <a:pt x="21" y="120"/>
                  <a:pt x="20" y="114"/>
                  <a:pt x="19" y="109"/>
                </a:cubicBezTo>
                <a:cubicBezTo>
                  <a:pt x="17" y="99"/>
                  <a:pt x="18" y="89"/>
                  <a:pt x="22" y="81"/>
                </a:cubicBezTo>
                <a:cubicBezTo>
                  <a:pt x="36" y="89"/>
                  <a:pt x="55" y="71"/>
                  <a:pt x="62" y="58"/>
                </a:cubicBezTo>
                <a:cubicBezTo>
                  <a:pt x="64" y="55"/>
                  <a:pt x="61" y="51"/>
                  <a:pt x="57" y="50"/>
                </a:cubicBezTo>
                <a:cubicBezTo>
                  <a:pt x="42" y="49"/>
                  <a:pt x="30" y="54"/>
                  <a:pt x="21" y="62"/>
                </a:cubicBezTo>
                <a:cubicBezTo>
                  <a:pt x="21" y="61"/>
                  <a:pt x="21" y="60"/>
                  <a:pt x="20" y="59"/>
                </a:cubicBezTo>
                <a:cubicBezTo>
                  <a:pt x="14" y="38"/>
                  <a:pt x="33" y="19"/>
                  <a:pt x="48" y="8"/>
                </a:cubicBezTo>
                <a:cubicBezTo>
                  <a:pt x="52" y="5"/>
                  <a:pt x="49" y="0"/>
                  <a:pt x="45" y="2"/>
                </a:cubicBezTo>
                <a:cubicBezTo>
                  <a:pt x="22" y="16"/>
                  <a:pt x="1" y="44"/>
                  <a:pt x="14" y="71"/>
                </a:cubicBezTo>
                <a:cubicBezTo>
                  <a:pt x="14" y="72"/>
                  <a:pt x="14" y="72"/>
                  <a:pt x="14" y="72"/>
                </a:cubicBezTo>
                <a:cubicBezTo>
                  <a:pt x="7" y="84"/>
                  <a:pt x="4" y="99"/>
                  <a:pt x="7" y="115"/>
                </a:cubicBezTo>
                <a:cubicBezTo>
                  <a:pt x="9" y="122"/>
                  <a:pt x="12" y="129"/>
                  <a:pt x="16" y="135"/>
                </a:cubicBezTo>
                <a:cubicBezTo>
                  <a:pt x="0" y="162"/>
                  <a:pt x="0" y="202"/>
                  <a:pt x="32" y="208"/>
                </a:cubicBezTo>
                <a:cubicBezTo>
                  <a:pt x="38" y="209"/>
                  <a:pt x="42" y="201"/>
                  <a:pt x="36" y="197"/>
                </a:cubicBezTo>
                <a:cubicBezTo>
                  <a:pt x="19" y="188"/>
                  <a:pt x="17" y="172"/>
                  <a:pt x="22" y="154"/>
                </a:cubicBezTo>
                <a:cubicBezTo>
                  <a:pt x="23" y="151"/>
                  <a:pt x="25" y="147"/>
                  <a:pt x="27" y="143"/>
                </a:cubicBezTo>
                <a:cubicBezTo>
                  <a:pt x="28" y="144"/>
                  <a:pt x="29" y="144"/>
                  <a:pt x="30" y="145"/>
                </a:cubicBezTo>
                <a:cubicBezTo>
                  <a:pt x="46" y="149"/>
                  <a:pt x="60" y="134"/>
                  <a:pt x="68" y="123"/>
                </a:cubicBezTo>
                <a:cubicBezTo>
                  <a:pt x="70" y="119"/>
                  <a:pt x="67" y="115"/>
                  <a:pt x="64" y="114"/>
                </a:cubicBezTo>
                <a:close/>
                <a:moveTo>
                  <a:pt x="47" y="62"/>
                </a:moveTo>
                <a:cubicBezTo>
                  <a:pt x="41" y="68"/>
                  <a:pt x="34" y="73"/>
                  <a:pt x="28" y="71"/>
                </a:cubicBezTo>
                <a:cubicBezTo>
                  <a:pt x="33" y="66"/>
                  <a:pt x="39" y="63"/>
                  <a:pt x="47" y="62"/>
                </a:cubicBezTo>
                <a:close/>
                <a:moveTo>
                  <a:pt x="34" y="132"/>
                </a:moveTo>
                <a:cubicBezTo>
                  <a:pt x="39" y="127"/>
                  <a:pt x="45" y="123"/>
                  <a:pt x="52" y="123"/>
                </a:cubicBezTo>
                <a:cubicBezTo>
                  <a:pt x="47" y="129"/>
                  <a:pt x="41" y="133"/>
                  <a:pt x="34" y="132"/>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ea typeface="等线" panose="02010600030101010101" pitchFamily="2" charset="-122"/>
              <a:cs typeface="+mn-cs"/>
            </a:endParaRPr>
          </a:p>
        </p:txBody>
      </p:sp>
    </p:spTree>
    <p:extLst>
      <p:ext uri="{BB962C8B-B14F-4D97-AF65-F5344CB8AC3E}">
        <p14:creationId xmlns:p14="http://schemas.microsoft.com/office/powerpoint/2010/main" val="1140711367"/>
      </p:ext>
    </p:extLst>
  </p:cSld>
  <p:clrMapOvr>
    <a:masterClrMapping/>
  </p:clrMapOvr>
  <mc:AlternateContent xmlns:mc="http://schemas.openxmlformats.org/markup-compatibility/2006" xmlns:p14="http://schemas.microsoft.com/office/powerpoint/2010/main">
    <mc:Choice Requires="p14">
      <p:transition spd="slow" p14:dur="1600" advClick="0" advTm="3000">
        <p14:conveyor dir="l"/>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par>
                                <p:cTn id="11" presetID="14" presetClass="entr" presetSubtype="1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randombar(horizontal)">
                                      <p:cBhvr>
                                        <p:cTn id="13" dur="500"/>
                                        <p:tgtEl>
                                          <p:spTgt spid="7"/>
                                        </p:tgtEl>
                                      </p:cBhvr>
                                    </p:animEffect>
                                  </p:childTnLst>
                                </p:cTn>
                              </p:par>
                              <p:par>
                                <p:cTn id="14" presetID="14" presetClass="entr" presetSubtype="1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randombar(horizontal)">
                                      <p:cBhvr>
                                        <p:cTn id="16" dur="500"/>
                                        <p:tgtEl>
                                          <p:spTgt spid="8"/>
                                        </p:tgtEl>
                                      </p:cBhvr>
                                    </p:animEffect>
                                  </p:childTnLst>
                                </p:cTn>
                              </p:par>
                              <p:par>
                                <p:cTn id="17" presetID="14" presetClass="entr" presetSubtype="1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randombar(horizontal)">
                                      <p:cBhvr>
                                        <p:cTn id="19" dur="500"/>
                                        <p:tgtEl>
                                          <p:spTgt spid="9"/>
                                        </p:tgtEl>
                                      </p:cBhvr>
                                    </p:animEffect>
                                  </p:childTnLst>
                                </p:cTn>
                              </p:par>
                              <p:par>
                                <p:cTn id="20" presetID="14" presetClass="entr" presetSubtype="1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randombar(horizontal)">
                                      <p:cBhvr>
                                        <p:cTn id="22" dur="500"/>
                                        <p:tgtEl>
                                          <p:spTgt spid="10"/>
                                        </p:tgtEl>
                                      </p:cBhvr>
                                    </p:animEffect>
                                  </p:childTnLst>
                                </p:cTn>
                              </p:par>
                              <p:par>
                                <p:cTn id="23" presetID="14" presetClass="entr" presetSubtype="1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randombar(horizontal)">
                                      <p:cBhvr>
                                        <p:cTn id="25" dur="500"/>
                                        <p:tgtEl>
                                          <p:spTgt spid="19"/>
                                        </p:tgtEl>
                                      </p:cBhvr>
                                    </p:animEffect>
                                  </p:childTnLst>
                                </p:cTn>
                              </p:par>
                              <p:par>
                                <p:cTn id="26" presetID="14" presetClass="entr" presetSubtype="10"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randombar(horizontal)">
                                      <p:cBhvr>
                                        <p:cTn id="28" dur="500"/>
                                        <p:tgtEl>
                                          <p:spTgt spid="20"/>
                                        </p:tgtEl>
                                      </p:cBhvr>
                                    </p:animEffect>
                                  </p:childTnLst>
                                </p:cTn>
                              </p:par>
                              <p:par>
                                <p:cTn id="29" presetID="14" presetClass="entr" presetSubtype="10" fill="hold" nodeType="with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randombar(horizontal)">
                                      <p:cBhvr>
                                        <p:cTn id="31" dur="500"/>
                                        <p:tgtEl>
                                          <p:spTgt spid="50"/>
                                        </p:tgtEl>
                                      </p:cBhvr>
                                    </p:animEffect>
                                  </p:childTnLst>
                                </p:cTn>
                              </p:par>
                              <p:par>
                                <p:cTn id="32" presetID="14" presetClass="entr" presetSubtype="10" fill="hold"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randombar(horizontal)">
                                      <p:cBhvr>
                                        <p:cTn id="34" dur="500"/>
                                        <p:tgtEl>
                                          <p:spTgt spid="33"/>
                                        </p:tgtEl>
                                      </p:cBhvr>
                                    </p:animEffect>
                                  </p:childTnLst>
                                </p:cTn>
                              </p:par>
                              <p:par>
                                <p:cTn id="35" presetID="14" presetClass="entr" presetSubtype="10" fill="hold" nodeType="with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randombar(horizontal)">
                                      <p:cBhvr>
                                        <p:cTn id="37" dur="500"/>
                                        <p:tgtEl>
                                          <p:spTgt spid="34"/>
                                        </p:tgtEl>
                                      </p:cBhvr>
                                    </p:animEffect>
                                  </p:childTnLst>
                                </p:cTn>
                              </p:par>
                              <p:par>
                                <p:cTn id="38" presetID="14" presetClass="entr" presetSubtype="10" fill="hold" nodeType="with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randombar(horizontal)">
                                      <p:cBhvr>
                                        <p:cTn id="40" dur="500"/>
                                        <p:tgtEl>
                                          <p:spTgt spid="35"/>
                                        </p:tgtEl>
                                      </p:cBhvr>
                                    </p:animEffect>
                                  </p:childTnLst>
                                </p:cTn>
                              </p:par>
                              <p:par>
                                <p:cTn id="41" presetID="14" presetClass="entr" presetSubtype="10" fill="hold" nodeType="with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randombar(horizontal)">
                                      <p:cBhvr>
                                        <p:cTn id="43" dur="500"/>
                                        <p:tgtEl>
                                          <p:spTgt spid="42"/>
                                        </p:tgtEl>
                                      </p:cBhvr>
                                    </p:animEffect>
                                  </p:childTnLst>
                                </p:cTn>
                              </p:par>
                              <p:par>
                                <p:cTn id="44" presetID="14" presetClass="entr" presetSubtype="10" fill="hold" nodeType="with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randombar(horizontal)">
                                      <p:cBhvr>
                                        <p:cTn id="46" dur="500"/>
                                        <p:tgtEl>
                                          <p:spTgt spid="51"/>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52"/>
                                        </p:tgtEl>
                                        <p:attrNameLst>
                                          <p:attrName>style.visibility</p:attrName>
                                        </p:attrNameLst>
                                      </p:cBhvr>
                                      <p:to>
                                        <p:strVal val="visible"/>
                                      </p:to>
                                    </p:set>
                                    <p:animEffect transition="in" filter="randombar(horizontal)">
                                      <p:cBhvr>
                                        <p:cTn id="49" dur="500"/>
                                        <p:tgtEl>
                                          <p:spTgt spid="52"/>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53"/>
                                        </p:tgtEl>
                                        <p:attrNameLst>
                                          <p:attrName>style.visibility</p:attrName>
                                        </p:attrNameLst>
                                      </p:cBhvr>
                                      <p:to>
                                        <p:strVal val="visible"/>
                                      </p:to>
                                    </p:set>
                                    <p:animEffect transition="in" filter="randombar(horizontal)">
                                      <p:cBhvr>
                                        <p:cTn id="52" dur="500"/>
                                        <p:tgtEl>
                                          <p:spTgt spid="53"/>
                                        </p:tgtEl>
                                      </p:cBhvr>
                                    </p:animEffect>
                                  </p:childTnLst>
                                </p:cTn>
                              </p:par>
                            </p:childTnLst>
                          </p:cTn>
                        </p:par>
                      </p:childTnLst>
                    </p:cTn>
                  </p:par>
                  <p:par>
                    <p:cTn id="53" fill="hold">
                      <p:stCondLst>
                        <p:cond delay="indefinite"/>
                      </p:stCondLst>
                      <p:childTnLst>
                        <p:par>
                          <p:cTn id="54" fill="hold">
                            <p:stCondLst>
                              <p:cond delay="0"/>
                            </p:stCondLst>
                            <p:childTnLst>
                              <p:par>
                                <p:cTn id="55" presetID="21" presetClass="entr" presetSubtype="1" fill="hold" nodeType="click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wheel(1)">
                                      <p:cBhvr>
                                        <p:cTn id="57" dur="2000"/>
                                        <p:tgtEl>
                                          <p:spTgt spid="26"/>
                                        </p:tgtEl>
                                      </p:cBhvr>
                                    </p:animEffect>
                                  </p:childTnLst>
                                </p:cTn>
                              </p:par>
                              <p:par>
                                <p:cTn id="58" presetID="21" presetClass="entr" presetSubtype="1" fill="hold" nodeType="with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wheel(1)">
                                      <p:cBhvr>
                                        <p:cTn id="60" dur="2000"/>
                                        <p:tgtEl>
                                          <p:spTgt spid="11"/>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4" fill="hold" nodeType="click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wipe(down)">
                                      <p:cBhvr>
                                        <p:cTn id="6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xmlns="" id="{C7860D16-350B-4EDA-8178-96C7B01EAE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834" y="1936322"/>
            <a:ext cx="4185684" cy="4185684"/>
          </a:xfrm>
          <a:prstGeom prst="rect">
            <a:avLst/>
          </a:prstGeom>
        </p:spPr>
      </p:pic>
      <p:pic>
        <p:nvPicPr>
          <p:cNvPr id="13" name="Picture 12">
            <a:extLst>
              <a:ext uri="{FF2B5EF4-FFF2-40B4-BE49-F238E27FC236}">
                <a16:creationId xmlns:a16="http://schemas.microsoft.com/office/drawing/2014/main" xmlns="" id="{7185F919-C285-45C7-882F-465E87BFD4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03482" y="2725107"/>
            <a:ext cx="4185684" cy="4185684"/>
          </a:xfrm>
          <a:prstGeom prst="rect">
            <a:avLst/>
          </a:prstGeom>
        </p:spPr>
      </p:pic>
      <p:grpSp>
        <p:nvGrpSpPr>
          <p:cNvPr id="8" name="Group 7">
            <a:extLst>
              <a:ext uri="{FF2B5EF4-FFF2-40B4-BE49-F238E27FC236}">
                <a16:creationId xmlns:a16="http://schemas.microsoft.com/office/drawing/2014/main" xmlns="" id="{D6089BB7-8940-42B2-ACA2-7BA29A09CB55}"/>
              </a:ext>
            </a:extLst>
          </p:cNvPr>
          <p:cNvGrpSpPr/>
          <p:nvPr/>
        </p:nvGrpSpPr>
        <p:grpSpPr>
          <a:xfrm>
            <a:off x="422031" y="2373925"/>
            <a:ext cx="3006969" cy="4272903"/>
            <a:chOff x="422031" y="2373925"/>
            <a:chExt cx="3006969" cy="4272903"/>
          </a:xfrm>
        </p:grpSpPr>
        <p:pic>
          <p:nvPicPr>
            <p:cNvPr id="4" name="Picture 3">
              <a:extLst>
                <a:ext uri="{FF2B5EF4-FFF2-40B4-BE49-F238E27FC236}">
                  <a16:creationId xmlns:a16="http://schemas.microsoft.com/office/drawing/2014/main" xmlns="" id="{2D281585-E290-40EB-940F-BDD877BD646C}"/>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35833" b="97292" l="32500" r="93438"/>
                      </a14:imgEffect>
                    </a14:imgLayer>
                  </a14:imgProps>
                </a:ext>
                <a:ext uri="{28A0092B-C50C-407E-A947-70E740481C1C}">
                  <a14:useLocalDpi xmlns:a14="http://schemas.microsoft.com/office/drawing/2010/main" val="0"/>
                </a:ext>
              </a:extLst>
            </a:blip>
            <a:srcRect l="28942" t="34711" r="4857"/>
            <a:stretch/>
          </p:blipFill>
          <p:spPr>
            <a:xfrm>
              <a:off x="422031" y="2373925"/>
              <a:ext cx="3006969" cy="3833445"/>
            </a:xfrm>
            <a:prstGeom prst="rect">
              <a:avLst/>
            </a:prstGeom>
          </p:spPr>
        </p:pic>
        <p:sp>
          <p:nvSpPr>
            <p:cNvPr id="7" name="TextBox 6">
              <a:extLst>
                <a:ext uri="{FF2B5EF4-FFF2-40B4-BE49-F238E27FC236}">
                  <a16:creationId xmlns:a16="http://schemas.microsoft.com/office/drawing/2014/main" xmlns="" id="{4CC5B564-3E8A-43E8-9E2A-317964154FDD}"/>
                </a:ext>
              </a:extLst>
            </p:cNvPr>
            <p:cNvSpPr txBox="1"/>
            <p:nvPr/>
          </p:nvSpPr>
          <p:spPr>
            <a:xfrm>
              <a:off x="1007165" y="6062053"/>
              <a:ext cx="1616765" cy="584775"/>
            </a:xfrm>
            <a:prstGeom prst="rect">
              <a:avLst/>
            </a:prstGeom>
            <a:solidFill>
              <a:srgbClr val="FF0000"/>
            </a:solidFill>
          </p:spPr>
          <p:txBody>
            <a:bodyPr wrap="square" rtlCol="0">
              <a:spAutoFit/>
            </a:bodyPr>
            <a:lstStyle/>
            <a:p>
              <a:pPr algn="ctr"/>
              <a:r>
                <a:rPr lang="vi-VN" sz="3200" dirty="0">
                  <a:solidFill>
                    <a:schemeClr val="bg1"/>
                  </a:solidFill>
                  <a:latin typeface="+mj-lt"/>
                </a:rPr>
                <a:t>Poporo</a:t>
              </a:r>
            </a:p>
          </p:txBody>
        </p:sp>
      </p:grpSp>
      <p:grpSp>
        <p:nvGrpSpPr>
          <p:cNvPr id="10" name="Group 9">
            <a:extLst>
              <a:ext uri="{FF2B5EF4-FFF2-40B4-BE49-F238E27FC236}">
                <a16:creationId xmlns:a16="http://schemas.microsoft.com/office/drawing/2014/main" xmlns="" id="{47676C3C-FB58-4B9C-ACCC-07586EEFA647}"/>
              </a:ext>
            </a:extLst>
          </p:cNvPr>
          <p:cNvGrpSpPr/>
          <p:nvPr/>
        </p:nvGrpSpPr>
        <p:grpSpPr>
          <a:xfrm>
            <a:off x="9144000" y="2572707"/>
            <a:ext cx="2792766" cy="3980515"/>
            <a:chOff x="9144000" y="2373925"/>
            <a:chExt cx="2792766" cy="3980515"/>
          </a:xfrm>
        </p:grpSpPr>
        <p:pic>
          <p:nvPicPr>
            <p:cNvPr id="6" name="Picture 5">
              <a:extLst>
                <a:ext uri="{FF2B5EF4-FFF2-40B4-BE49-F238E27FC236}">
                  <a16:creationId xmlns:a16="http://schemas.microsoft.com/office/drawing/2014/main" xmlns="" id="{45B32ACB-11DA-47A1-8C85-B5FB78F10235}"/>
                </a:ext>
              </a:extLst>
            </p:cNvPr>
            <p:cNvPicPr>
              <a:picLocks noChangeAspect="1"/>
            </p:cNvPicPr>
            <p:nvPr/>
          </p:nvPicPr>
          <p:blipFill rotWithShape="1">
            <a:blip r:embed="rId5">
              <a:extLst>
                <a:ext uri="{28A0092B-C50C-407E-A947-70E740481C1C}">
                  <a14:useLocalDpi xmlns:a14="http://schemas.microsoft.com/office/drawing/2010/main" val="0"/>
                </a:ext>
              </a:extLst>
            </a:blip>
            <a:srcRect l="17050" t="9232" r="14104" b="12307"/>
            <a:stretch/>
          </p:blipFill>
          <p:spPr>
            <a:xfrm>
              <a:off x="9144000" y="2373925"/>
              <a:ext cx="2792766" cy="3182816"/>
            </a:xfrm>
            <a:prstGeom prst="rect">
              <a:avLst/>
            </a:prstGeom>
          </p:spPr>
        </p:pic>
        <p:sp>
          <p:nvSpPr>
            <p:cNvPr id="9" name="TextBox 8">
              <a:extLst>
                <a:ext uri="{FF2B5EF4-FFF2-40B4-BE49-F238E27FC236}">
                  <a16:creationId xmlns:a16="http://schemas.microsoft.com/office/drawing/2014/main" xmlns="" id="{38752263-85E1-4285-ABE4-400C5FA7E834}"/>
                </a:ext>
              </a:extLst>
            </p:cNvPr>
            <p:cNvSpPr txBox="1"/>
            <p:nvPr/>
          </p:nvSpPr>
          <p:spPr>
            <a:xfrm>
              <a:off x="9568070" y="5769665"/>
              <a:ext cx="1616765" cy="584775"/>
            </a:xfrm>
            <a:prstGeom prst="rect">
              <a:avLst/>
            </a:prstGeom>
            <a:solidFill>
              <a:srgbClr val="0070C0"/>
            </a:solidFill>
          </p:spPr>
          <p:txBody>
            <a:bodyPr wrap="square" rtlCol="0">
              <a:spAutoFit/>
            </a:bodyPr>
            <a:lstStyle/>
            <a:p>
              <a:pPr algn="ctr"/>
              <a:r>
                <a:rPr lang="vi-VN" sz="3200">
                  <a:solidFill>
                    <a:schemeClr val="bg1"/>
                  </a:solidFill>
                  <a:latin typeface="+mj-lt"/>
                </a:rPr>
                <a:t>Totoro</a:t>
              </a:r>
              <a:endParaRPr lang="vi-VN" sz="3200" dirty="0">
                <a:solidFill>
                  <a:schemeClr val="bg1"/>
                </a:solidFill>
                <a:latin typeface="+mj-lt"/>
              </a:endParaRPr>
            </a:p>
          </p:txBody>
        </p:sp>
      </p:grpSp>
      <p:sp>
        <p:nvSpPr>
          <p:cNvPr id="11" name="Cloud 10">
            <a:extLst>
              <a:ext uri="{FF2B5EF4-FFF2-40B4-BE49-F238E27FC236}">
                <a16:creationId xmlns:a16="http://schemas.microsoft.com/office/drawing/2014/main" xmlns="" id="{C2DF5568-002F-4B74-986F-DBA5E0080CA8}"/>
              </a:ext>
            </a:extLst>
          </p:cNvPr>
          <p:cNvSpPr/>
          <p:nvPr/>
        </p:nvSpPr>
        <p:spPr>
          <a:xfrm>
            <a:off x="1007165" y="4896"/>
            <a:ext cx="9607826" cy="2567811"/>
          </a:xfrm>
          <a:prstGeom prst="cloud">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5</a:t>
            </a:r>
            <a:r>
              <a:rPr lang="vi-VN" sz="28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Sự kiện nào được tổ chức để thúc đẩy phong trào thể dục, thể thao của nhà trường?</a:t>
            </a:r>
            <a:endParaRPr lang="vi-VN" sz="2800" dirty="0"/>
          </a:p>
        </p:txBody>
      </p:sp>
      <p:sp>
        <p:nvSpPr>
          <p:cNvPr id="12" name="TextBox 11">
            <a:extLst>
              <a:ext uri="{FF2B5EF4-FFF2-40B4-BE49-F238E27FC236}">
                <a16:creationId xmlns:a16="http://schemas.microsoft.com/office/drawing/2014/main" xmlns="" id="{EA2EB304-C186-41B5-BFA1-4BC4C51DC3FF}"/>
              </a:ext>
            </a:extLst>
          </p:cNvPr>
          <p:cNvSpPr txBox="1"/>
          <p:nvPr/>
        </p:nvSpPr>
        <p:spPr>
          <a:xfrm>
            <a:off x="3710609" y="3438939"/>
            <a:ext cx="5433391" cy="646331"/>
          </a:xfrm>
          <a:prstGeom prst="rect">
            <a:avLst/>
          </a:prstGeom>
          <a:noFill/>
        </p:spPr>
        <p:txBody>
          <a:bodyPr wrap="square" rtlCol="0">
            <a:spAutoFit/>
          </a:bodyPr>
          <a:lstStyle/>
          <a:p>
            <a:pPr algn="ctr"/>
            <a:r>
              <a:rPr lang="vi-VN" sz="3600" b="1" dirty="0">
                <a:solidFill>
                  <a:srgbClr val="FF0000"/>
                </a:solidFill>
                <a:latin typeface="+mj-lt"/>
              </a:rPr>
              <a:t>Hội khỏe Phù Đổng</a:t>
            </a:r>
          </a:p>
        </p:txBody>
      </p:sp>
    </p:spTree>
    <p:extLst>
      <p:ext uri="{BB962C8B-B14F-4D97-AF65-F5344CB8AC3E}">
        <p14:creationId xmlns:p14="http://schemas.microsoft.com/office/powerpoint/2010/main" val="618420340"/>
      </p:ext>
    </p:extLst>
  </p:cSld>
  <p:clrMapOvr>
    <a:masterClrMapping/>
  </p:clrMapOvr>
  <mc:AlternateContent xmlns:mc="http://schemas.openxmlformats.org/markup-compatibility/2006" xmlns:p14="http://schemas.microsoft.com/office/powerpoint/2010/main">
    <mc:Choice Requires="p14">
      <p:transition spd="slow" p14:dur="2500" advClick="0" advTm="3000">
        <p:fad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500"/>
                                        <p:tgtEl>
                                          <p:spTgt spid="12"/>
                                        </p:tgtEl>
                                      </p:cBhvr>
                                    </p:animEffect>
                                  </p:childTnLst>
                                </p:cTn>
                              </p:par>
                            </p:childTnLst>
                          </p:cTn>
                        </p:par>
                      </p:childTnLst>
                    </p:cTn>
                  </p:par>
                </p:childTnLst>
              </p:cTn>
              <p:nextCondLst>
                <p:cond evt="onClick" delay="0">
                  <p:tgtEl>
                    <p:spTgt spid="11"/>
                  </p:tgtEl>
                </p:cond>
              </p:nextCondLst>
            </p:seq>
            <p:seq concurrent="1" nextAc="seek">
              <p:cTn id="14" restart="whenNotActive" fill="hold" evtFilter="cancelBubble" nodeType="interactiveSeq">
                <p:stCondLst>
                  <p:cond evt="onClick" delay="0">
                    <p:tgtEl>
                      <p:spTgt spid="10"/>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childTnLst>
                    </p:cTn>
                  </p:par>
                </p:childTnLst>
              </p:cTn>
              <p:nextCondLst>
                <p:cond evt="onClick" delay="0">
                  <p:tgtEl>
                    <p:spTgt spid="10"/>
                  </p:tgtEl>
                </p:cond>
              </p:nextCondLst>
            </p:seq>
            <p:seq concurrent="1" nextAc="seek">
              <p:cTn id="20" restart="whenNotActive" fill="hold" evtFilter="cancelBubble" nodeType="interactiveSeq">
                <p:stCondLst>
                  <p:cond evt="onClick" delay="0">
                    <p:tgtEl>
                      <p:spTgt spid="8"/>
                    </p:tgtEl>
                  </p:cond>
                </p:stCondLst>
                <p:endSync evt="end" delay="0">
                  <p:rtn val="all"/>
                </p:endSync>
                <p:childTnLst>
                  <p:par>
                    <p:cTn id="21" fill="hold">
                      <p:stCondLst>
                        <p:cond delay="0"/>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down)">
                                      <p:cBhvr>
                                        <p:cTn id="25" dur="500"/>
                                        <p:tgtEl>
                                          <p:spTgt spid="14"/>
                                        </p:tgtEl>
                                      </p:cBhvr>
                                    </p:animEffect>
                                  </p:childTnLst>
                                </p:cTn>
                              </p:par>
                            </p:childTnLst>
                          </p:cTn>
                        </p:par>
                      </p:childTnLst>
                    </p:cTn>
                  </p:par>
                </p:childTnLst>
              </p:cTn>
              <p:nextCondLst>
                <p:cond evt="onClick" delay="0">
                  <p:tgtEl>
                    <p:spTgt spid="8"/>
                  </p:tgtEl>
                </p:cond>
              </p:nextCondLst>
            </p:seq>
          </p:childTnLst>
        </p:cTn>
      </p:par>
    </p:tnLst>
    <p:bldLst>
      <p:bldP spid="11" grpId="0" animBg="1"/>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9F13591A-BB91-4995-8D0E-F63EEDD29876}"/>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0" b="98800" l="0" r="100000"/>
                    </a14:imgEffect>
                  </a14:imgLayer>
                </a14:imgProps>
              </a:ext>
              <a:ext uri="{28A0092B-C50C-407E-A947-70E740481C1C}">
                <a14:useLocalDpi xmlns:a14="http://schemas.microsoft.com/office/drawing/2010/main" val="0"/>
              </a:ext>
            </a:extLst>
          </a:blip>
          <a:stretch>
            <a:fillRect/>
          </a:stretch>
        </p:blipFill>
        <p:spPr>
          <a:xfrm>
            <a:off x="9289773" y="3521764"/>
            <a:ext cx="2516257" cy="2795841"/>
          </a:xfrm>
          <a:prstGeom prst="rect">
            <a:avLst/>
          </a:prstGeom>
        </p:spPr>
      </p:pic>
      <p:graphicFrame>
        <p:nvGraphicFramePr>
          <p:cNvPr id="6" name="Table 5">
            <a:extLst>
              <a:ext uri="{FF2B5EF4-FFF2-40B4-BE49-F238E27FC236}">
                <a16:creationId xmlns:a16="http://schemas.microsoft.com/office/drawing/2014/main" xmlns="" id="{4DDF025A-D709-4B3A-9F44-3D09FC6873E8}"/>
              </a:ext>
            </a:extLst>
          </p:cNvPr>
          <p:cNvGraphicFramePr/>
          <p:nvPr>
            <p:extLst>
              <p:ext uri="{D42A27DB-BD31-4B8C-83A1-F6EECF244321}">
                <p14:modId xmlns:p14="http://schemas.microsoft.com/office/powerpoint/2010/main" val="2925015540"/>
              </p:ext>
            </p:extLst>
          </p:nvPr>
        </p:nvGraphicFramePr>
        <p:xfrm>
          <a:off x="914399" y="2102804"/>
          <a:ext cx="8428384" cy="3698472"/>
        </p:xfrm>
        <a:graphic>
          <a:graphicData uri="http://schemas.openxmlformats.org/drawingml/2006/table">
            <a:tbl>
              <a:tblPr firstRow="1" firstCol="1" bandRow="1">
                <a:tableStyleId>{ED083AE6-46FA-4A59-8FB0-9F97EB10719F}</a:tableStyleId>
              </a:tblPr>
              <a:tblGrid>
                <a:gridCol w="3776870">
                  <a:extLst>
                    <a:ext uri="{9D8B030D-6E8A-4147-A177-3AD203B41FA5}">
                      <a16:colId xmlns:a16="http://schemas.microsoft.com/office/drawing/2014/main" xmlns="" val="764100331"/>
                    </a:ext>
                  </a:extLst>
                </a:gridCol>
                <a:gridCol w="4651514">
                  <a:extLst>
                    <a:ext uri="{9D8B030D-6E8A-4147-A177-3AD203B41FA5}">
                      <a16:colId xmlns:a16="http://schemas.microsoft.com/office/drawing/2014/main" xmlns="" val="1540893691"/>
                    </a:ext>
                  </a:extLst>
                </a:gridCol>
              </a:tblGrid>
              <a:tr h="577231">
                <a:tc>
                  <a:txBody>
                    <a:bodyPr/>
                    <a:lstStyle/>
                    <a:p>
                      <a:pPr indent="-128016" algn="ctr" fontAlgn="b">
                        <a:lnSpc>
                          <a:spcPts val="1050"/>
                        </a:lnSpc>
                        <a:spcBef>
                          <a:spcPts val="0"/>
                        </a:spcBef>
                        <a:spcAft>
                          <a:spcPts val="0"/>
                        </a:spcAft>
                      </a:pPr>
                      <a:r>
                        <a:rPr lang="vi-VN" sz="2400" u="none" strike="noStrike" spc="0" dirty="0">
                          <a:effectLst/>
                          <a:latin typeface="+mj-lt"/>
                        </a:rPr>
                        <a:t>Tên sự kiện</a:t>
                      </a:r>
                      <a:endParaRPr lang="vi-VN" sz="4400" b="0" i="0" u="none" strike="noStrike" dirty="0">
                        <a:effectLst/>
                        <a:latin typeface="+mj-lt"/>
                      </a:endParaRPr>
                    </a:p>
                  </a:txBody>
                  <a:tcPr marL="6350" marR="6350" marT="9525" marB="0" anchor="b">
                    <a:solidFill>
                      <a:schemeClr val="accent4">
                        <a:lumMod val="20000"/>
                        <a:lumOff val="80000"/>
                      </a:schemeClr>
                    </a:solidFill>
                  </a:tcPr>
                </a:tc>
                <a:tc>
                  <a:txBody>
                    <a:bodyPr/>
                    <a:lstStyle/>
                    <a:p>
                      <a:pPr indent="-128016" algn="ctr" fontAlgn="b">
                        <a:lnSpc>
                          <a:spcPts val="1050"/>
                        </a:lnSpc>
                        <a:spcBef>
                          <a:spcPts val="0"/>
                        </a:spcBef>
                        <a:spcAft>
                          <a:spcPts val="0"/>
                        </a:spcAft>
                      </a:pPr>
                      <a:r>
                        <a:rPr lang="vi-VN" sz="2400" u="none" strike="noStrike" spc="0" dirty="0">
                          <a:effectLst/>
                          <a:latin typeface="+mj-lt"/>
                        </a:rPr>
                        <a:t>Ý nghĩa</a:t>
                      </a:r>
                      <a:endParaRPr lang="vi-VN" sz="4400" b="0" i="0" u="none" strike="noStrike" dirty="0">
                        <a:effectLst/>
                        <a:latin typeface="+mj-lt"/>
                      </a:endParaRPr>
                    </a:p>
                  </a:txBody>
                  <a:tcPr marL="6350" marR="6350" marT="9525" marB="0" anchor="b">
                    <a:solidFill>
                      <a:schemeClr val="accent4">
                        <a:lumMod val="20000"/>
                        <a:lumOff val="80000"/>
                      </a:schemeClr>
                    </a:solidFill>
                  </a:tcPr>
                </a:tc>
                <a:extLst>
                  <a:ext uri="{0D108BD9-81ED-4DB2-BD59-A6C34878D82A}">
                    <a16:rowId xmlns:a16="http://schemas.microsoft.com/office/drawing/2014/main" xmlns="" val="3452917188"/>
                  </a:ext>
                </a:extLst>
              </a:tr>
              <a:tr h="567298">
                <a:tc>
                  <a:txBody>
                    <a:bodyPr/>
                    <a:lstStyle/>
                    <a:p>
                      <a:pPr marL="219456" indent="-128016" algn="l" fontAlgn="ctr">
                        <a:lnSpc>
                          <a:spcPts val="1050"/>
                        </a:lnSpc>
                        <a:spcBef>
                          <a:spcPts val="0"/>
                        </a:spcBef>
                        <a:spcAft>
                          <a:spcPts val="0"/>
                        </a:spcAft>
                      </a:pPr>
                      <a:r>
                        <a:rPr lang="vi-VN" sz="2400" u="none" strike="noStrike" spc="0" dirty="0">
                          <a:effectLst/>
                          <a:latin typeface="+mj-lt"/>
                        </a:rPr>
                        <a:t>Ngày Khai giảng</a:t>
                      </a:r>
                      <a:endParaRPr lang="vi-VN" sz="4400" b="0" i="0" u="none" strike="noStrike" dirty="0">
                        <a:effectLst/>
                        <a:latin typeface="+mj-lt"/>
                      </a:endParaRPr>
                    </a:p>
                  </a:txBody>
                  <a:tcPr marL="6350" marR="6350" marT="9525" marB="0" anchor="ctr">
                    <a:solidFill>
                      <a:schemeClr val="accent4">
                        <a:lumMod val="20000"/>
                        <a:lumOff val="80000"/>
                      </a:schemeClr>
                    </a:solidFill>
                  </a:tcPr>
                </a:tc>
                <a:tc>
                  <a:txBody>
                    <a:bodyPr/>
                    <a:lstStyle/>
                    <a:p>
                      <a:pPr marL="54864" indent="-128016" algn="l" fontAlgn="ctr">
                        <a:lnSpc>
                          <a:spcPts val="1050"/>
                        </a:lnSpc>
                        <a:spcBef>
                          <a:spcPts val="0"/>
                        </a:spcBef>
                        <a:spcAft>
                          <a:spcPts val="0"/>
                        </a:spcAft>
                      </a:pPr>
                      <a:endParaRPr lang="vi-VN" sz="4400" b="0" i="0" u="none" strike="noStrike" dirty="0">
                        <a:effectLst/>
                        <a:latin typeface="+mj-lt"/>
                      </a:endParaRPr>
                    </a:p>
                  </a:txBody>
                  <a:tcPr marL="6350" marR="6350" marT="9525" marB="0" anchor="ctr">
                    <a:solidFill>
                      <a:schemeClr val="accent4">
                        <a:lumMod val="20000"/>
                        <a:lumOff val="80000"/>
                      </a:schemeClr>
                    </a:solidFill>
                  </a:tcPr>
                </a:tc>
                <a:extLst>
                  <a:ext uri="{0D108BD9-81ED-4DB2-BD59-A6C34878D82A}">
                    <a16:rowId xmlns:a16="http://schemas.microsoft.com/office/drawing/2014/main" xmlns="" val="2401140134"/>
                  </a:ext>
                </a:extLst>
              </a:tr>
              <a:tr h="556261">
                <a:tc>
                  <a:txBody>
                    <a:bodyPr/>
                    <a:lstStyle/>
                    <a:p>
                      <a:pPr marL="73152" indent="-128016" algn="l" fontAlgn="ctr">
                        <a:lnSpc>
                          <a:spcPts val="1050"/>
                        </a:lnSpc>
                        <a:spcBef>
                          <a:spcPts val="0"/>
                        </a:spcBef>
                        <a:spcAft>
                          <a:spcPts val="0"/>
                        </a:spcAft>
                      </a:pPr>
                      <a:r>
                        <a:rPr lang="vi-VN" sz="2400" u="none" strike="noStrike" spc="0" dirty="0">
                          <a:effectLst/>
                          <a:latin typeface="+mj-lt"/>
                        </a:rPr>
                        <a:t> Ngày Nhà giáo Việt Nam</a:t>
                      </a:r>
                      <a:endParaRPr lang="vi-VN" sz="4400" b="0" i="0" u="none" strike="noStrike" dirty="0">
                        <a:effectLst/>
                        <a:latin typeface="+mj-lt"/>
                      </a:endParaRPr>
                    </a:p>
                  </a:txBody>
                  <a:tcPr marL="6350" marR="6350" marT="9525" marB="0" anchor="ctr">
                    <a:solidFill>
                      <a:schemeClr val="accent4">
                        <a:lumMod val="20000"/>
                        <a:lumOff val="80000"/>
                      </a:schemeClr>
                    </a:solidFill>
                  </a:tcPr>
                </a:tc>
                <a:tc>
                  <a:txBody>
                    <a:bodyPr/>
                    <a:lstStyle/>
                    <a:p>
                      <a:pPr marL="54864" indent="-128016" algn="l" fontAlgn="ctr">
                        <a:lnSpc>
                          <a:spcPts val="1050"/>
                        </a:lnSpc>
                        <a:spcBef>
                          <a:spcPts val="0"/>
                        </a:spcBef>
                        <a:spcAft>
                          <a:spcPts val="0"/>
                        </a:spcAft>
                      </a:pPr>
                      <a:endParaRPr lang="vi-VN" sz="4400" b="0" i="0" u="none" strike="noStrike" dirty="0">
                        <a:effectLst/>
                        <a:latin typeface="+mj-lt"/>
                      </a:endParaRPr>
                    </a:p>
                  </a:txBody>
                  <a:tcPr marL="6350" marR="6350" marT="9525" marB="0" anchor="ctr">
                    <a:solidFill>
                      <a:schemeClr val="accent4">
                        <a:lumMod val="20000"/>
                        <a:lumOff val="80000"/>
                      </a:schemeClr>
                    </a:solidFill>
                  </a:tcPr>
                </a:tc>
                <a:extLst>
                  <a:ext uri="{0D108BD9-81ED-4DB2-BD59-A6C34878D82A}">
                    <a16:rowId xmlns:a16="http://schemas.microsoft.com/office/drawing/2014/main" xmlns="" val="987608347"/>
                  </a:ext>
                </a:extLst>
              </a:tr>
              <a:tr h="561779">
                <a:tc>
                  <a:txBody>
                    <a:bodyPr/>
                    <a:lstStyle/>
                    <a:p>
                      <a:pPr marL="219456" indent="-128016" algn="l" fontAlgn="ctr">
                        <a:lnSpc>
                          <a:spcPts val="1050"/>
                        </a:lnSpc>
                        <a:spcBef>
                          <a:spcPts val="0"/>
                        </a:spcBef>
                        <a:spcAft>
                          <a:spcPts val="0"/>
                        </a:spcAft>
                      </a:pPr>
                      <a:r>
                        <a:rPr lang="vi-VN" sz="2400" u="none" strike="noStrike" spc="0" dirty="0">
                          <a:effectLst/>
                          <a:latin typeface="+mj-lt"/>
                        </a:rPr>
                        <a:t>Ngày Quốc tế Phụ nữ</a:t>
                      </a:r>
                      <a:endParaRPr lang="vi-VN" sz="4400" b="0" i="0" u="none" strike="noStrike" dirty="0">
                        <a:effectLst/>
                        <a:latin typeface="+mj-lt"/>
                      </a:endParaRPr>
                    </a:p>
                  </a:txBody>
                  <a:tcPr marL="6350" marR="6350" marT="9525" marB="0" anchor="ctr">
                    <a:solidFill>
                      <a:schemeClr val="accent4">
                        <a:lumMod val="20000"/>
                        <a:lumOff val="80000"/>
                      </a:schemeClr>
                    </a:solidFill>
                  </a:tcPr>
                </a:tc>
                <a:tc>
                  <a:txBody>
                    <a:bodyPr/>
                    <a:lstStyle/>
                    <a:p>
                      <a:pPr marL="54864" indent="-128016" algn="l" fontAlgn="ctr">
                        <a:lnSpc>
                          <a:spcPts val="1050"/>
                        </a:lnSpc>
                        <a:spcBef>
                          <a:spcPts val="0"/>
                        </a:spcBef>
                        <a:spcAft>
                          <a:spcPts val="0"/>
                        </a:spcAft>
                      </a:pPr>
                      <a:endParaRPr lang="vi-VN" sz="4400" b="0" i="0" u="none" strike="noStrike" dirty="0">
                        <a:effectLst/>
                        <a:latin typeface="+mj-lt"/>
                      </a:endParaRPr>
                    </a:p>
                  </a:txBody>
                  <a:tcPr marL="6350" marR="6350" marT="9525" marB="0" anchor="ctr">
                    <a:solidFill>
                      <a:schemeClr val="accent4">
                        <a:lumMod val="20000"/>
                        <a:lumOff val="80000"/>
                      </a:schemeClr>
                    </a:solidFill>
                  </a:tcPr>
                </a:tc>
                <a:extLst>
                  <a:ext uri="{0D108BD9-81ED-4DB2-BD59-A6C34878D82A}">
                    <a16:rowId xmlns:a16="http://schemas.microsoft.com/office/drawing/2014/main" xmlns="" val="1119256724"/>
                  </a:ext>
                </a:extLst>
              </a:tr>
              <a:tr h="556261">
                <a:tc>
                  <a:txBody>
                    <a:bodyPr/>
                    <a:lstStyle/>
                    <a:p>
                      <a:pPr marL="73152" indent="-128016" algn="l" fontAlgn="ctr">
                        <a:lnSpc>
                          <a:spcPts val="1050"/>
                        </a:lnSpc>
                        <a:spcBef>
                          <a:spcPts val="0"/>
                        </a:spcBef>
                        <a:spcAft>
                          <a:spcPts val="0"/>
                        </a:spcAft>
                      </a:pPr>
                      <a:r>
                        <a:rPr lang="vi-VN" sz="2400" u="none" strike="noStrike" spc="0" dirty="0">
                          <a:effectLst/>
                          <a:latin typeface="+mj-lt"/>
                        </a:rPr>
                        <a:t> Ngày hội Đọc sách</a:t>
                      </a:r>
                      <a:endParaRPr lang="vi-VN" sz="4400" b="0" i="0" u="none" strike="noStrike" dirty="0">
                        <a:effectLst/>
                        <a:latin typeface="+mj-lt"/>
                      </a:endParaRPr>
                    </a:p>
                  </a:txBody>
                  <a:tcPr marL="6350" marR="6350" marT="9525" marB="0" anchor="ctr">
                    <a:solidFill>
                      <a:schemeClr val="accent4">
                        <a:lumMod val="20000"/>
                        <a:lumOff val="80000"/>
                      </a:schemeClr>
                    </a:solidFill>
                  </a:tcPr>
                </a:tc>
                <a:tc>
                  <a:txBody>
                    <a:bodyPr/>
                    <a:lstStyle/>
                    <a:p>
                      <a:pPr marL="54864" indent="-128016" algn="l" fontAlgn="ctr">
                        <a:lnSpc>
                          <a:spcPts val="1050"/>
                        </a:lnSpc>
                        <a:spcBef>
                          <a:spcPts val="0"/>
                        </a:spcBef>
                        <a:spcAft>
                          <a:spcPts val="0"/>
                        </a:spcAft>
                      </a:pPr>
                      <a:endParaRPr lang="vi-VN" sz="4400" b="0" i="0" u="none" strike="noStrike" dirty="0">
                        <a:effectLst/>
                        <a:latin typeface="+mj-lt"/>
                      </a:endParaRPr>
                    </a:p>
                  </a:txBody>
                  <a:tcPr marL="6350" marR="6350" marT="9525" marB="0" anchor="ctr">
                    <a:solidFill>
                      <a:schemeClr val="accent4">
                        <a:lumMod val="20000"/>
                        <a:lumOff val="80000"/>
                      </a:schemeClr>
                    </a:solidFill>
                  </a:tcPr>
                </a:tc>
                <a:extLst>
                  <a:ext uri="{0D108BD9-81ED-4DB2-BD59-A6C34878D82A}">
                    <a16:rowId xmlns:a16="http://schemas.microsoft.com/office/drawing/2014/main" xmlns="" val="917235699"/>
                  </a:ext>
                </a:extLst>
              </a:tr>
              <a:tr h="879642">
                <a:tc>
                  <a:txBody>
                    <a:bodyPr/>
                    <a:lstStyle/>
                    <a:p>
                      <a:pPr marL="73152" indent="-128016" algn="l" fontAlgn="t">
                        <a:lnSpc>
                          <a:spcPts val="1050"/>
                        </a:lnSpc>
                        <a:spcBef>
                          <a:spcPts val="0"/>
                        </a:spcBef>
                        <a:spcAft>
                          <a:spcPts val="0"/>
                        </a:spcAft>
                      </a:pPr>
                      <a:endParaRPr lang="vi-VN" sz="2400" u="none" strike="noStrike" spc="0" dirty="0">
                        <a:effectLst/>
                        <a:latin typeface="+mj-lt"/>
                      </a:endParaRPr>
                    </a:p>
                    <a:p>
                      <a:pPr marL="73152" indent="-128016" algn="l" fontAlgn="t">
                        <a:lnSpc>
                          <a:spcPts val="1050"/>
                        </a:lnSpc>
                        <a:spcBef>
                          <a:spcPts val="0"/>
                        </a:spcBef>
                        <a:spcAft>
                          <a:spcPts val="0"/>
                        </a:spcAft>
                      </a:pPr>
                      <a:endParaRPr lang="vi-VN" sz="2400" u="none" strike="noStrike" spc="0" dirty="0">
                        <a:effectLst/>
                        <a:latin typeface="+mj-lt"/>
                      </a:endParaRPr>
                    </a:p>
                    <a:p>
                      <a:pPr marL="73152" indent="-128016" algn="l" fontAlgn="t">
                        <a:lnSpc>
                          <a:spcPts val="1050"/>
                        </a:lnSpc>
                        <a:spcBef>
                          <a:spcPts val="0"/>
                        </a:spcBef>
                        <a:spcAft>
                          <a:spcPts val="0"/>
                        </a:spcAft>
                      </a:pPr>
                      <a:r>
                        <a:rPr lang="vi-VN" sz="2400" u="none" strike="noStrike" spc="0" dirty="0">
                          <a:effectLst/>
                          <a:latin typeface="+mj-lt"/>
                        </a:rPr>
                        <a:t> Hội khoẻ Phù Đổng</a:t>
                      </a:r>
                      <a:endParaRPr lang="vi-VN" sz="4400" b="0" i="0" u="none" strike="noStrike" dirty="0">
                        <a:effectLst/>
                        <a:latin typeface="+mj-lt"/>
                      </a:endParaRPr>
                    </a:p>
                  </a:txBody>
                  <a:tcPr marL="6350" marR="6350" marT="9525" marB="0">
                    <a:solidFill>
                      <a:schemeClr val="accent4">
                        <a:lumMod val="20000"/>
                        <a:lumOff val="80000"/>
                      </a:schemeClr>
                    </a:solidFill>
                  </a:tcPr>
                </a:tc>
                <a:tc>
                  <a:txBody>
                    <a:bodyPr/>
                    <a:lstStyle/>
                    <a:p>
                      <a:pPr marL="54864" indent="-128016" algn="l" fontAlgn="ctr">
                        <a:lnSpc>
                          <a:spcPts val="1295"/>
                        </a:lnSpc>
                        <a:spcBef>
                          <a:spcPts val="0"/>
                        </a:spcBef>
                        <a:spcAft>
                          <a:spcPts val="0"/>
                        </a:spcAft>
                      </a:pPr>
                      <a:endParaRPr lang="vi-VN" sz="4400" b="0" i="0" u="none" strike="noStrike" dirty="0">
                        <a:effectLst/>
                        <a:latin typeface="+mj-lt"/>
                      </a:endParaRPr>
                    </a:p>
                  </a:txBody>
                  <a:tcPr marL="6350" marR="6350" marT="9525" marB="0" anchor="ctr">
                    <a:solidFill>
                      <a:schemeClr val="accent4">
                        <a:lumMod val="20000"/>
                        <a:lumOff val="80000"/>
                      </a:schemeClr>
                    </a:solidFill>
                  </a:tcPr>
                </a:tc>
                <a:extLst>
                  <a:ext uri="{0D108BD9-81ED-4DB2-BD59-A6C34878D82A}">
                    <a16:rowId xmlns:a16="http://schemas.microsoft.com/office/drawing/2014/main" xmlns="" val="2673913564"/>
                  </a:ext>
                </a:extLst>
              </a:tr>
            </a:tbl>
          </a:graphicData>
        </a:graphic>
      </p:graphicFrame>
      <p:pic>
        <p:nvPicPr>
          <p:cNvPr id="7" name="图片 68">
            <a:extLst>
              <a:ext uri="{FF2B5EF4-FFF2-40B4-BE49-F238E27FC236}">
                <a16:creationId xmlns:a16="http://schemas.microsoft.com/office/drawing/2014/main" xmlns="" id="{9C93D796-53DC-431A-B89B-FF9D4F40DBBD}"/>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1016768" y="243201"/>
            <a:ext cx="2542357" cy="945279"/>
          </a:xfrm>
          <a:prstGeom prst="rect">
            <a:avLst/>
          </a:prstGeom>
        </p:spPr>
      </p:pic>
      <p:sp>
        <p:nvSpPr>
          <p:cNvPr id="8" name="TextBox 7">
            <a:extLst>
              <a:ext uri="{FF2B5EF4-FFF2-40B4-BE49-F238E27FC236}">
                <a16:creationId xmlns:a16="http://schemas.microsoft.com/office/drawing/2014/main" xmlns="" id="{4DC0C39E-7CB1-41D0-8996-1198594CDD3F}"/>
              </a:ext>
            </a:extLst>
          </p:cNvPr>
          <p:cNvSpPr txBox="1"/>
          <p:nvPr/>
        </p:nvSpPr>
        <p:spPr>
          <a:xfrm>
            <a:off x="834887" y="1108968"/>
            <a:ext cx="9827224" cy="1077218"/>
          </a:xfrm>
          <a:prstGeom prst="rect">
            <a:avLst/>
          </a:prstGeom>
          <a:noFill/>
        </p:spPr>
        <p:txBody>
          <a:bodyPr wrap="square">
            <a:spAutoFit/>
          </a:bodyPr>
          <a:lstStyle/>
          <a:p>
            <a:r>
              <a:rPr lang="vi-VN" sz="3200" b="1" dirty="0">
                <a:solidFill>
                  <a:srgbClr val="0070C0"/>
                </a:solidFill>
                <a:effectLst/>
                <a:latin typeface="+mj-lt"/>
                <a:ea typeface="Calibri" panose="020F0502020204030204" pitchFamily="34" charset="0"/>
                <a:cs typeface="Times New Roman" panose="02020603050405020304" pitchFamily="18" charset="0"/>
              </a:rPr>
              <a:t>1. </a:t>
            </a:r>
            <a:r>
              <a:rPr lang="nl-NL" sz="3200" b="1" dirty="0">
                <a:solidFill>
                  <a:srgbClr val="0070C0"/>
                </a:solidFill>
                <a:effectLst/>
                <a:latin typeface="+mj-lt"/>
                <a:ea typeface="Calibri" panose="020F0502020204030204" pitchFamily="34" charset="0"/>
                <a:cs typeface="Times New Roman" panose="02020603050405020304" pitchFamily="18" charset="0"/>
              </a:rPr>
              <a:t>Một số sự kiện thường được tổ chức ở trường và ý nghĩa của sự kiện đó</a:t>
            </a:r>
            <a:endParaRPr lang="vi-VN" sz="3200" dirty="0">
              <a:solidFill>
                <a:srgbClr val="0070C0"/>
              </a:solidFill>
              <a:latin typeface="+mj-lt"/>
            </a:endParaRPr>
          </a:p>
        </p:txBody>
      </p:sp>
      <p:sp>
        <p:nvSpPr>
          <p:cNvPr id="4" name="TextBox 3"/>
          <p:cNvSpPr txBox="1"/>
          <p:nvPr/>
        </p:nvSpPr>
        <p:spPr>
          <a:xfrm>
            <a:off x="4835052" y="2698950"/>
            <a:ext cx="3315331" cy="461665"/>
          </a:xfrm>
          <a:prstGeom prst="rect">
            <a:avLst/>
          </a:prstGeom>
          <a:noFill/>
        </p:spPr>
        <p:txBody>
          <a:bodyPr wrap="none" rtlCol="0">
            <a:spAutoFit/>
          </a:bodyPr>
          <a:lstStyle/>
          <a:p>
            <a:r>
              <a:rPr lang="vi-VN" sz="2400" dirty="0">
                <a:solidFill>
                  <a:srgbClr val="FF0000"/>
                </a:solidFill>
                <a:latin typeface="+mj-lt"/>
              </a:rPr>
              <a:t>Chào mừng năm học mới</a:t>
            </a:r>
            <a:endParaRPr lang="vi-VN" sz="4400" dirty="0">
              <a:solidFill>
                <a:srgbClr val="FF0000"/>
              </a:solidFill>
              <a:latin typeface="+mj-lt"/>
            </a:endParaRPr>
          </a:p>
        </p:txBody>
      </p:sp>
      <p:sp>
        <p:nvSpPr>
          <p:cNvPr id="9" name="TextBox 8"/>
          <p:cNvSpPr txBox="1"/>
          <p:nvPr/>
        </p:nvSpPr>
        <p:spPr>
          <a:xfrm>
            <a:off x="4816639" y="3232331"/>
            <a:ext cx="2939459" cy="461665"/>
          </a:xfrm>
          <a:prstGeom prst="rect">
            <a:avLst/>
          </a:prstGeom>
          <a:noFill/>
        </p:spPr>
        <p:txBody>
          <a:bodyPr wrap="none" rtlCol="0">
            <a:spAutoFit/>
          </a:bodyPr>
          <a:lstStyle/>
          <a:p>
            <a:r>
              <a:rPr lang="vi-VN" sz="2400" dirty="0">
                <a:solidFill>
                  <a:srgbClr val="FF0000"/>
                </a:solidFill>
                <a:latin typeface="+mj-lt"/>
              </a:rPr>
              <a:t>Tôn vinh thầy, cô giáo</a:t>
            </a:r>
            <a:endParaRPr lang="vi-VN" sz="4400" dirty="0">
              <a:solidFill>
                <a:srgbClr val="FF0000"/>
              </a:solidFill>
              <a:latin typeface="+mj-lt"/>
            </a:endParaRPr>
          </a:p>
        </p:txBody>
      </p:sp>
      <p:sp>
        <p:nvSpPr>
          <p:cNvPr id="10" name="TextBox 9"/>
          <p:cNvSpPr txBox="1"/>
          <p:nvPr/>
        </p:nvSpPr>
        <p:spPr>
          <a:xfrm>
            <a:off x="4852981" y="3801570"/>
            <a:ext cx="2239716" cy="461665"/>
          </a:xfrm>
          <a:prstGeom prst="rect">
            <a:avLst/>
          </a:prstGeom>
          <a:noFill/>
        </p:spPr>
        <p:txBody>
          <a:bodyPr wrap="none" rtlCol="0">
            <a:spAutoFit/>
          </a:bodyPr>
          <a:lstStyle/>
          <a:p>
            <a:r>
              <a:rPr lang="vi-VN" sz="2400" dirty="0">
                <a:solidFill>
                  <a:srgbClr val="FF0000"/>
                </a:solidFill>
                <a:latin typeface="+mj-lt"/>
              </a:rPr>
              <a:t>Tôn vinh phụ nữ</a:t>
            </a:r>
            <a:endParaRPr lang="vi-VN" sz="4400" dirty="0">
              <a:solidFill>
                <a:srgbClr val="FF0000"/>
              </a:solidFill>
              <a:latin typeface="+mj-lt"/>
            </a:endParaRPr>
          </a:p>
        </p:txBody>
      </p:sp>
      <p:sp>
        <p:nvSpPr>
          <p:cNvPr id="11" name="TextBox 10"/>
          <p:cNvSpPr txBox="1"/>
          <p:nvPr/>
        </p:nvSpPr>
        <p:spPr>
          <a:xfrm>
            <a:off x="4844024" y="4391527"/>
            <a:ext cx="3231975" cy="461665"/>
          </a:xfrm>
          <a:prstGeom prst="rect">
            <a:avLst/>
          </a:prstGeom>
          <a:noFill/>
        </p:spPr>
        <p:txBody>
          <a:bodyPr wrap="none" rtlCol="0">
            <a:spAutoFit/>
          </a:bodyPr>
          <a:lstStyle/>
          <a:p>
            <a:r>
              <a:rPr lang="vi-VN" sz="2400" dirty="0">
                <a:solidFill>
                  <a:srgbClr val="FF0000"/>
                </a:solidFill>
                <a:latin typeface="+mj-lt"/>
              </a:rPr>
              <a:t>Tôn vinh giá trị của sách</a:t>
            </a:r>
            <a:endParaRPr lang="vi-VN" sz="4400" dirty="0">
              <a:solidFill>
                <a:srgbClr val="FF0000"/>
              </a:solidFill>
              <a:latin typeface="+mj-lt"/>
            </a:endParaRPr>
          </a:p>
        </p:txBody>
      </p:sp>
      <p:sp>
        <p:nvSpPr>
          <p:cNvPr id="12" name="TextBox 11"/>
          <p:cNvSpPr txBox="1"/>
          <p:nvPr/>
        </p:nvSpPr>
        <p:spPr>
          <a:xfrm>
            <a:off x="4799195" y="5075381"/>
            <a:ext cx="4317207" cy="592470"/>
          </a:xfrm>
          <a:prstGeom prst="rect">
            <a:avLst/>
          </a:prstGeom>
          <a:noFill/>
        </p:spPr>
        <p:txBody>
          <a:bodyPr wrap="none" rtlCol="0">
            <a:spAutoFit/>
          </a:bodyPr>
          <a:lstStyle/>
          <a:p>
            <a:pPr marL="54864" indent="-128016" fontAlgn="ctr">
              <a:lnSpc>
                <a:spcPts val="1295"/>
              </a:lnSpc>
            </a:pPr>
            <a:r>
              <a:rPr lang="vi-VN" sz="2400" dirty="0">
                <a:solidFill>
                  <a:srgbClr val="FF0000"/>
                </a:solidFill>
                <a:latin typeface="+mj-lt"/>
              </a:rPr>
              <a:t>Thúc đẩy phong trào thể dục, thể </a:t>
            </a:r>
          </a:p>
          <a:p>
            <a:pPr marL="54864" indent="-128016" fontAlgn="ctr">
              <a:lnSpc>
                <a:spcPts val="1295"/>
              </a:lnSpc>
            </a:pPr>
            <a:endParaRPr lang="vi-VN" sz="2400" dirty="0">
              <a:solidFill>
                <a:srgbClr val="FF0000"/>
              </a:solidFill>
              <a:latin typeface="+mj-lt"/>
            </a:endParaRPr>
          </a:p>
          <a:p>
            <a:pPr marL="54864" indent="-128016" fontAlgn="ctr">
              <a:lnSpc>
                <a:spcPts val="1295"/>
              </a:lnSpc>
            </a:pPr>
            <a:r>
              <a:rPr lang="vi-VN" sz="2400" dirty="0">
                <a:solidFill>
                  <a:srgbClr val="FF0000"/>
                </a:solidFill>
                <a:latin typeface="+mj-lt"/>
              </a:rPr>
              <a:t>thao của nhà trường</a:t>
            </a:r>
            <a:endParaRPr lang="vi-VN" sz="4400" dirty="0">
              <a:solidFill>
                <a:srgbClr val="FF0000"/>
              </a:solidFill>
              <a:latin typeface="+mj-lt"/>
            </a:endParaRPr>
          </a:p>
        </p:txBody>
      </p:sp>
    </p:spTree>
    <p:extLst>
      <p:ext uri="{BB962C8B-B14F-4D97-AF65-F5344CB8AC3E}">
        <p14:creationId xmlns:p14="http://schemas.microsoft.com/office/powerpoint/2010/main" val="4252846173"/>
      </p:ext>
    </p:extLst>
  </p:cSld>
  <p:clrMapOvr>
    <a:masterClrMapping/>
  </p:clrMapOvr>
  <mc:AlternateContent xmlns:mc="http://schemas.openxmlformats.org/markup-compatibility/2006" xmlns:p14="http://schemas.microsoft.com/office/powerpoint/2010/main">
    <mc:Choice Requires="p14">
      <p:transition spd="slow" p14:dur="3000" advClick="0" advTm="3000">
        <p14:shred/>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arn(inVertic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arn(inVertical)">
                                      <p:cBhvr>
                                        <p:cTn id="3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0" grpId="0"/>
      <p:bldP spid="11"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 name="组合 69">
            <a:extLst>
              <a:ext uri="{FF2B5EF4-FFF2-40B4-BE49-F238E27FC236}">
                <a16:creationId xmlns:a16="http://schemas.microsoft.com/office/drawing/2014/main" xmlns="" id="{859DC236-3C6E-4768-ACD1-BAFCF7015BD9}"/>
              </a:ext>
            </a:extLst>
          </p:cNvPr>
          <p:cNvGrpSpPr/>
          <p:nvPr/>
        </p:nvGrpSpPr>
        <p:grpSpPr>
          <a:xfrm>
            <a:off x="1523850" y="1485181"/>
            <a:ext cx="7122122" cy="5152000"/>
            <a:chOff x="1161587" y="1496074"/>
            <a:chExt cx="7122122" cy="5152000"/>
          </a:xfrm>
        </p:grpSpPr>
        <p:grpSp>
          <p:nvGrpSpPr>
            <p:cNvPr id="45" name="组合 44">
              <a:extLst>
                <a:ext uri="{FF2B5EF4-FFF2-40B4-BE49-F238E27FC236}">
                  <a16:creationId xmlns:a16="http://schemas.microsoft.com/office/drawing/2014/main" xmlns="" id="{0A9E9097-822C-41D0-87B4-B3A8B0F6B0FB}"/>
                </a:ext>
              </a:extLst>
            </p:cNvPr>
            <p:cNvGrpSpPr/>
            <p:nvPr/>
          </p:nvGrpSpPr>
          <p:grpSpPr>
            <a:xfrm>
              <a:off x="3926128" y="3633722"/>
              <a:ext cx="4357581" cy="324358"/>
              <a:chOff x="4531763" y="904319"/>
              <a:chExt cx="3274666" cy="206375"/>
            </a:xfrm>
          </p:grpSpPr>
          <p:sp>
            <p:nvSpPr>
              <p:cNvPr id="46" name="Freeform 139">
                <a:extLst>
                  <a:ext uri="{FF2B5EF4-FFF2-40B4-BE49-F238E27FC236}">
                    <a16:creationId xmlns:a16="http://schemas.microsoft.com/office/drawing/2014/main" xmlns="" id="{4B1454A8-65BF-44E2-BEC0-49BE3A4FDA72}"/>
                  </a:ext>
                </a:extLst>
              </p:cNvPr>
              <p:cNvSpPr>
                <a:spLocks/>
              </p:cNvSpPr>
              <p:nvPr/>
            </p:nvSpPr>
            <p:spPr bwMode="auto">
              <a:xfrm rot="18376794">
                <a:off x="4548432" y="887650"/>
                <a:ext cx="206375" cy="239713"/>
              </a:xfrm>
              <a:custGeom>
                <a:avLst/>
                <a:gdLst>
                  <a:gd name="T0" fmla="*/ 49 w 55"/>
                  <a:gd name="T1" fmla="*/ 48 h 64"/>
                  <a:gd name="T2" fmla="*/ 13 w 55"/>
                  <a:gd name="T3" fmla="*/ 6 h 64"/>
                  <a:gd name="T4" fmla="*/ 3 w 55"/>
                  <a:gd name="T5" fmla="*/ 12 h 64"/>
                  <a:gd name="T6" fmla="*/ 39 w 55"/>
                  <a:gd name="T7" fmla="*/ 58 h 64"/>
                  <a:gd name="T8" fmla="*/ 49 w 55"/>
                  <a:gd name="T9" fmla="*/ 48 h 64"/>
                </a:gdLst>
                <a:ahLst/>
                <a:cxnLst>
                  <a:cxn ang="0">
                    <a:pos x="T0" y="T1"/>
                  </a:cxn>
                  <a:cxn ang="0">
                    <a:pos x="T2" y="T3"/>
                  </a:cxn>
                  <a:cxn ang="0">
                    <a:pos x="T4" y="T5"/>
                  </a:cxn>
                  <a:cxn ang="0">
                    <a:pos x="T6" y="T7"/>
                  </a:cxn>
                  <a:cxn ang="0">
                    <a:pos x="T8" y="T9"/>
                  </a:cxn>
                </a:cxnLst>
                <a:rect l="0" t="0" r="r" b="b"/>
                <a:pathLst>
                  <a:path w="55" h="64">
                    <a:moveTo>
                      <a:pt x="49" y="48"/>
                    </a:moveTo>
                    <a:cubicBezTo>
                      <a:pt x="36" y="35"/>
                      <a:pt x="22" y="22"/>
                      <a:pt x="13" y="6"/>
                    </a:cubicBezTo>
                    <a:cubicBezTo>
                      <a:pt x="9" y="0"/>
                      <a:pt x="0" y="5"/>
                      <a:pt x="3" y="12"/>
                    </a:cubicBezTo>
                    <a:cubicBezTo>
                      <a:pt x="11" y="29"/>
                      <a:pt x="25" y="45"/>
                      <a:pt x="39" y="58"/>
                    </a:cubicBezTo>
                    <a:cubicBezTo>
                      <a:pt x="46" y="64"/>
                      <a:pt x="55" y="55"/>
                      <a:pt x="49" y="48"/>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7" name="Freeform 139">
                <a:extLst>
                  <a:ext uri="{FF2B5EF4-FFF2-40B4-BE49-F238E27FC236}">
                    <a16:creationId xmlns:a16="http://schemas.microsoft.com/office/drawing/2014/main" xmlns="" id="{E7EC73A7-FE8B-4EA2-973A-762E2A16EB8E}"/>
                  </a:ext>
                </a:extLst>
              </p:cNvPr>
              <p:cNvSpPr>
                <a:spLocks/>
              </p:cNvSpPr>
              <p:nvPr/>
            </p:nvSpPr>
            <p:spPr bwMode="auto">
              <a:xfrm rot="18376794">
                <a:off x="4885649" y="887650"/>
                <a:ext cx="206375" cy="239713"/>
              </a:xfrm>
              <a:custGeom>
                <a:avLst/>
                <a:gdLst>
                  <a:gd name="T0" fmla="*/ 49 w 55"/>
                  <a:gd name="T1" fmla="*/ 48 h 64"/>
                  <a:gd name="T2" fmla="*/ 13 w 55"/>
                  <a:gd name="T3" fmla="*/ 6 h 64"/>
                  <a:gd name="T4" fmla="*/ 3 w 55"/>
                  <a:gd name="T5" fmla="*/ 12 h 64"/>
                  <a:gd name="T6" fmla="*/ 39 w 55"/>
                  <a:gd name="T7" fmla="*/ 58 h 64"/>
                  <a:gd name="T8" fmla="*/ 49 w 55"/>
                  <a:gd name="T9" fmla="*/ 48 h 64"/>
                </a:gdLst>
                <a:ahLst/>
                <a:cxnLst>
                  <a:cxn ang="0">
                    <a:pos x="T0" y="T1"/>
                  </a:cxn>
                  <a:cxn ang="0">
                    <a:pos x="T2" y="T3"/>
                  </a:cxn>
                  <a:cxn ang="0">
                    <a:pos x="T4" y="T5"/>
                  </a:cxn>
                  <a:cxn ang="0">
                    <a:pos x="T6" y="T7"/>
                  </a:cxn>
                  <a:cxn ang="0">
                    <a:pos x="T8" y="T9"/>
                  </a:cxn>
                </a:cxnLst>
                <a:rect l="0" t="0" r="r" b="b"/>
                <a:pathLst>
                  <a:path w="55" h="64">
                    <a:moveTo>
                      <a:pt x="49" y="48"/>
                    </a:moveTo>
                    <a:cubicBezTo>
                      <a:pt x="36" y="35"/>
                      <a:pt x="22" y="22"/>
                      <a:pt x="13" y="6"/>
                    </a:cubicBezTo>
                    <a:cubicBezTo>
                      <a:pt x="9" y="0"/>
                      <a:pt x="0" y="5"/>
                      <a:pt x="3" y="12"/>
                    </a:cubicBezTo>
                    <a:cubicBezTo>
                      <a:pt x="11" y="29"/>
                      <a:pt x="25" y="45"/>
                      <a:pt x="39" y="58"/>
                    </a:cubicBezTo>
                    <a:cubicBezTo>
                      <a:pt x="46" y="64"/>
                      <a:pt x="55" y="55"/>
                      <a:pt x="49" y="48"/>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8" name="Freeform 139">
                <a:extLst>
                  <a:ext uri="{FF2B5EF4-FFF2-40B4-BE49-F238E27FC236}">
                    <a16:creationId xmlns:a16="http://schemas.microsoft.com/office/drawing/2014/main" xmlns="" id="{1941277B-8FD2-4D0E-AA78-AA770188C27E}"/>
                  </a:ext>
                </a:extLst>
              </p:cNvPr>
              <p:cNvSpPr>
                <a:spLocks/>
              </p:cNvSpPr>
              <p:nvPr/>
            </p:nvSpPr>
            <p:spPr bwMode="auto">
              <a:xfrm rot="18376794">
                <a:off x="5222866" y="887650"/>
                <a:ext cx="206375" cy="239713"/>
              </a:xfrm>
              <a:custGeom>
                <a:avLst/>
                <a:gdLst>
                  <a:gd name="T0" fmla="*/ 49 w 55"/>
                  <a:gd name="T1" fmla="*/ 48 h 64"/>
                  <a:gd name="T2" fmla="*/ 13 w 55"/>
                  <a:gd name="T3" fmla="*/ 6 h 64"/>
                  <a:gd name="T4" fmla="*/ 3 w 55"/>
                  <a:gd name="T5" fmla="*/ 12 h 64"/>
                  <a:gd name="T6" fmla="*/ 39 w 55"/>
                  <a:gd name="T7" fmla="*/ 58 h 64"/>
                  <a:gd name="T8" fmla="*/ 49 w 55"/>
                  <a:gd name="T9" fmla="*/ 48 h 64"/>
                </a:gdLst>
                <a:ahLst/>
                <a:cxnLst>
                  <a:cxn ang="0">
                    <a:pos x="T0" y="T1"/>
                  </a:cxn>
                  <a:cxn ang="0">
                    <a:pos x="T2" y="T3"/>
                  </a:cxn>
                  <a:cxn ang="0">
                    <a:pos x="T4" y="T5"/>
                  </a:cxn>
                  <a:cxn ang="0">
                    <a:pos x="T6" y="T7"/>
                  </a:cxn>
                  <a:cxn ang="0">
                    <a:pos x="T8" y="T9"/>
                  </a:cxn>
                </a:cxnLst>
                <a:rect l="0" t="0" r="r" b="b"/>
                <a:pathLst>
                  <a:path w="55" h="64">
                    <a:moveTo>
                      <a:pt x="49" y="48"/>
                    </a:moveTo>
                    <a:cubicBezTo>
                      <a:pt x="36" y="35"/>
                      <a:pt x="22" y="22"/>
                      <a:pt x="13" y="6"/>
                    </a:cubicBezTo>
                    <a:cubicBezTo>
                      <a:pt x="9" y="0"/>
                      <a:pt x="0" y="5"/>
                      <a:pt x="3" y="12"/>
                    </a:cubicBezTo>
                    <a:cubicBezTo>
                      <a:pt x="11" y="29"/>
                      <a:pt x="25" y="45"/>
                      <a:pt x="39" y="58"/>
                    </a:cubicBezTo>
                    <a:cubicBezTo>
                      <a:pt x="46" y="64"/>
                      <a:pt x="55" y="55"/>
                      <a:pt x="49" y="48"/>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9" name="Freeform 139">
                <a:extLst>
                  <a:ext uri="{FF2B5EF4-FFF2-40B4-BE49-F238E27FC236}">
                    <a16:creationId xmlns:a16="http://schemas.microsoft.com/office/drawing/2014/main" xmlns="" id="{129D9DB2-B4B8-46C1-A7DE-880941514261}"/>
                  </a:ext>
                </a:extLst>
              </p:cNvPr>
              <p:cNvSpPr>
                <a:spLocks/>
              </p:cNvSpPr>
              <p:nvPr/>
            </p:nvSpPr>
            <p:spPr bwMode="auto">
              <a:xfrm rot="18376794">
                <a:off x="5560083" y="887650"/>
                <a:ext cx="206375" cy="239713"/>
              </a:xfrm>
              <a:custGeom>
                <a:avLst/>
                <a:gdLst>
                  <a:gd name="T0" fmla="*/ 49 w 55"/>
                  <a:gd name="T1" fmla="*/ 48 h 64"/>
                  <a:gd name="T2" fmla="*/ 13 w 55"/>
                  <a:gd name="T3" fmla="*/ 6 h 64"/>
                  <a:gd name="T4" fmla="*/ 3 w 55"/>
                  <a:gd name="T5" fmla="*/ 12 h 64"/>
                  <a:gd name="T6" fmla="*/ 39 w 55"/>
                  <a:gd name="T7" fmla="*/ 58 h 64"/>
                  <a:gd name="T8" fmla="*/ 49 w 55"/>
                  <a:gd name="T9" fmla="*/ 48 h 64"/>
                </a:gdLst>
                <a:ahLst/>
                <a:cxnLst>
                  <a:cxn ang="0">
                    <a:pos x="T0" y="T1"/>
                  </a:cxn>
                  <a:cxn ang="0">
                    <a:pos x="T2" y="T3"/>
                  </a:cxn>
                  <a:cxn ang="0">
                    <a:pos x="T4" y="T5"/>
                  </a:cxn>
                  <a:cxn ang="0">
                    <a:pos x="T6" y="T7"/>
                  </a:cxn>
                  <a:cxn ang="0">
                    <a:pos x="T8" y="T9"/>
                  </a:cxn>
                </a:cxnLst>
                <a:rect l="0" t="0" r="r" b="b"/>
                <a:pathLst>
                  <a:path w="55" h="64">
                    <a:moveTo>
                      <a:pt x="49" y="48"/>
                    </a:moveTo>
                    <a:cubicBezTo>
                      <a:pt x="36" y="35"/>
                      <a:pt x="22" y="22"/>
                      <a:pt x="13" y="6"/>
                    </a:cubicBezTo>
                    <a:cubicBezTo>
                      <a:pt x="9" y="0"/>
                      <a:pt x="0" y="5"/>
                      <a:pt x="3" y="12"/>
                    </a:cubicBezTo>
                    <a:cubicBezTo>
                      <a:pt x="11" y="29"/>
                      <a:pt x="25" y="45"/>
                      <a:pt x="39" y="58"/>
                    </a:cubicBezTo>
                    <a:cubicBezTo>
                      <a:pt x="46" y="64"/>
                      <a:pt x="55" y="55"/>
                      <a:pt x="49" y="48"/>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0" name="Freeform 139">
                <a:extLst>
                  <a:ext uri="{FF2B5EF4-FFF2-40B4-BE49-F238E27FC236}">
                    <a16:creationId xmlns:a16="http://schemas.microsoft.com/office/drawing/2014/main" xmlns="" id="{08828E92-5E2C-4BAF-9AF1-E3A9FD0F2465}"/>
                  </a:ext>
                </a:extLst>
              </p:cNvPr>
              <p:cNvSpPr>
                <a:spLocks/>
              </p:cNvSpPr>
              <p:nvPr/>
            </p:nvSpPr>
            <p:spPr bwMode="auto">
              <a:xfrm rot="18376794">
                <a:off x="5897300" y="887650"/>
                <a:ext cx="206375" cy="239713"/>
              </a:xfrm>
              <a:custGeom>
                <a:avLst/>
                <a:gdLst>
                  <a:gd name="T0" fmla="*/ 49 w 55"/>
                  <a:gd name="T1" fmla="*/ 48 h 64"/>
                  <a:gd name="T2" fmla="*/ 13 w 55"/>
                  <a:gd name="T3" fmla="*/ 6 h 64"/>
                  <a:gd name="T4" fmla="*/ 3 w 55"/>
                  <a:gd name="T5" fmla="*/ 12 h 64"/>
                  <a:gd name="T6" fmla="*/ 39 w 55"/>
                  <a:gd name="T7" fmla="*/ 58 h 64"/>
                  <a:gd name="T8" fmla="*/ 49 w 55"/>
                  <a:gd name="T9" fmla="*/ 48 h 64"/>
                </a:gdLst>
                <a:ahLst/>
                <a:cxnLst>
                  <a:cxn ang="0">
                    <a:pos x="T0" y="T1"/>
                  </a:cxn>
                  <a:cxn ang="0">
                    <a:pos x="T2" y="T3"/>
                  </a:cxn>
                  <a:cxn ang="0">
                    <a:pos x="T4" y="T5"/>
                  </a:cxn>
                  <a:cxn ang="0">
                    <a:pos x="T6" y="T7"/>
                  </a:cxn>
                  <a:cxn ang="0">
                    <a:pos x="T8" y="T9"/>
                  </a:cxn>
                </a:cxnLst>
                <a:rect l="0" t="0" r="r" b="b"/>
                <a:pathLst>
                  <a:path w="55" h="64">
                    <a:moveTo>
                      <a:pt x="49" y="48"/>
                    </a:moveTo>
                    <a:cubicBezTo>
                      <a:pt x="36" y="35"/>
                      <a:pt x="22" y="22"/>
                      <a:pt x="13" y="6"/>
                    </a:cubicBezTo>
                    <a:cubicBezTo>
                      <a:pt x="9" y="0"/>
                      <a:pt x="0" y="5"/>
                      <a:pt x="3" y="12"/>
                    </a:cubicBezTo>
                    <a:cubicBezTo>
                      <a:pt x="11" y="29"/>
                      <a:pt x="25" y="45"/>
                      <a:pt x="39" y="58"/>
                    </a:cubicBezTo>
                    <a:cubicBezTo>
                      <a:pt x="46" y="64"/>
                      <a:pt x="55" y="55"/>
                      <a:pt x="49" y="48"/>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1" name="Freeform 139">
                <a:extLst>
                  <a:ext uri="{FF2B5EF4-FFF2-40B4-BE49-F238E27FC236}">
                    <a16:creationId xmlns:a16="http://schemas.microsoft.com/office/drawing/2014/main" xmlns="" id="{3F7B4E2C-E9DD-47F1-8351-3D9B51B55E9E}"/>
                  </a:ext>
                </a:extLst>
              </p:cNvPr>
              <p:cNvSpPr>
                <a:spLocks/>
              </p:cNvSpPr>
              <p:nvPr/>
            </p:nvSpPr>
            <p:spPr bwMode="auto">
              <a:xfrm rot="18376794">
                <a:off x="6234517" y="887650"/>
                <a:ext cx="206375" cy="239713"/>
              </a:xfrm>
              <a:custGeom>
                <a:avLst/>
                <a:gdLst>
                  <a:gd name="T0" fmla="*/ 49 w 55"/>
                  <a:gd name="T1" fmla="*/ 48 h 64"/>
                  <a:gd name="T2" fmla="*/ 13 w 55"/>
                  <a:gd name="T3" fmla="*/ 6 h 64"/>
                  <a:gd name="T4" fmla="*/ 3 w 55"/>
                  <a:gd name="T5" fmla="*/ 12 h 64"/>
                  <a:gd name="T6" fmla="*/ 39 w 55"/>
                  <a:gd name="T7" fmla="*/ 58 h 64"/>
                  <a:gd name="T8" fmla="*/ 49 w 55"/>
                  <a:gd name="T9" fmla="*/ 48 h 64"/>
                </a:gdLst>
                <a:ahLst/>
                <a:cxnLst>
                  <a:cxn ang="0">
                    <a:pos x="T0" y="T1"/>
                  </a:cxn>
                  <a:cxn ang="0">
                    <a:pos x="T2" y="T3"/>
                  </a:cxn>
                  <a:cxn ang="0">
                    <a:pos x="T4" y="T5"/>
                  </a:cxn>
                  <a:cxn ang="0">
                    <a:pos x="T6" y="T7"/>
                  </a:cxn>
                  <a:cxn ang="0">
                    <a:pos x="T8" y="T9"/>
                  </a:cxn>
                </a:cxnLst>
                <a:rect l="0" t="0" r="r" b="b"/>
                <a:pathLst>
                  <a:path w="55" h="64">
                    <a:moveTo>
                      <a:pt x="49" y="48"/>
                    </a:moveTo>
                    <a:cubicBezTo>
                      <a:pt x="36" y="35"/>
                      <a:pt x="22" y="22"/>
                      <a:pt x="13" y="6"/>
                    </a:cubicBezTo>
                    <a:cubicBezTo>
                      <a:pt x="9" y="0"/>
                      <a:pt x="0" y="5"/>
                      <a:pt x="3" y="12"/>
                    </a:cubicBezTo>
                    <a:cubicBezTo>
                      <a:pt x="11" y="29"/>
                      <a:pt x="25" y="45"/>
                      <a:pt x="39" y="58"/>
                    </a:cubicBezTo>
                    <a:cubicBezTo>
                      <a:pt x="46" y="64"/>
                      <a:pt x="55" y="55"/>
                      <a:pt x="49" y="48"/>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2" name="Freeform 139">
                <a:extLst>
                  <a:ext uri="{FF2B5EF4-FFF2-40B4-BE49-F238E27FC236}">
                    <a16:creationId xmlns:a16="http://schemas.microsoft.com/office/drawing/2014/main" xmlns="" id="{4755A21F-9DC6-4F3E-A3E1-9C53AF138259}"/>
                  </a:ext>
                </a:extLst>
              </p:cNvPr>
              <p:cNvSpPr>
                <a:spLocks/>
              </p:cNvSpPr>
              <p:nvPr/>
            </p:nvSpPr>
            <p:spPr bwMode="auto">
              <a:xfrm rot="18376794">
                <a:off x="6571734" y="887650"/>
                <a:ext cx="206375" cy="239713"/>
              </a:xfrm>
              <a:custGeom>
                <a:avLst/>
                <a:gdLst>
                  <a:gd name="T0" fmla="*/ 49 w 55"/>
                  <a:gd name="T1" fmla="*/ 48 h 64"/>
                  <a:gd name="T2" fmla="*/ 13 w 55"/>
                  <a:gd name="T3" fmla="*/ 6 h 64"/>
                  <a:gd name="T4" fmla="*/ 3 w 55"/>
                  <a:gd name="T5" fmla="*/ 12 h 64"/>
                  <a:gd name="T6" fmla="*/ 39 w 55"/>
                  <a:gd name="T7" fmla="*/ 58 h 64"/>
                  <a:gd name="T8" fmla="*/ 49 w 55"/>
                  <a:gd name="T9" fmla="*/ 48 h 64"/>
                </a:gdLst>
                <a:ahLst/>
                <a:cxnLst>
                  <a:cxn ang="0">
                    <a:pos x="T0" y="T1"/>
                  </a:cxn>
                  <a:cxn ang="0">
                    <a:pos x="T2" y="T3"/>
                  </a:cxn>
                  <a:cxn ang="0">
                    <a:pos x="T4" y="T5"/>
                  </a:cxn>
                  <a:cxn ang="0">
                    <a:pos x="T6" y="T7"/>
                  </a:cxn>
                  <a:cxn ang="0">
                    <a:pos x="T8" y="T9"/>
                  </a:cxn>
                </a:cxnLst>
                <a:rect l="0" t="0" r="r" b="b"/>
                <a:pathLst>
                  <a:path w="55" h="64">
                    <a:moveTo>
                      <a:pt x="49" y="48"/>
                    </a:moveTo>
                    <a:cubicBezTo>
                      <a:pt x="36" y="35"/>
                      <a:pt x="22" y="22"/>
                      <a:pt x="13" y="6"/>
                    </a:cubicBezTo>
                    <a:cubicBezTo>
                      <a:pt x="9" y="0"/>
                      <a:pt x="0" y="5"/>
                      <a:pt x="3" y="12"/>
                    </a:cubicBezTo>
                    <a:cubicBezTo>
                      <a:pt x="11" y="29"/>
                      <a:pt x="25" y="45"/>
                      <a:pt x="39" y="58"/>
                    </a:cubicBezTo>
                    <a:cubicBezTo>
                      <a:pt x="46" y="64"/>
                      <a:pt x="55" y="55"/>
                      <a:pt x="49" y="48"/>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3" name="Freeform 139">
                <a:extLst>
                  <a:ext uri="{FF2B5EF4-FFF2-40B4-BE49-F238E27FC236}">
                    <a16:creationId xmlns:a16="http://schemas.microsoft.com/office/drawing/2014/main" xmlns="" id="{B4B86D21-2123-416E-AB4D-B870A586E14B}"/>
                  </a:ext>
                </a:extLst>
              </p:cNvPr>
              <p:cNvSpPr>
                <a:spLocks/>
              </p:cNvSpPr>
              <p:nvPr/>
            </p:nvSpPr>
            <p:spPr bwMode="auto">
              <a:xfrm rot="18376794">
                <a:off x="6908951" y="887650"/>
                <a:ext cx="206375" cy="239713"/>
              </a:xfrm>
              <a:custGeom>
                <a:avLst/>
                <a:gdLst>
                  <a:gd name="T0" fmla="*/ 49 w 55"/>
                  <a:gd name="T1" fmla="*/ 48 h 64"/>
                  <a:gd name="T2" fmla="*/ 13 w 55"/>
                  <a:gd name="T3" fmla="*/ 6 h 64"/>
                  <a:gd name="T4" fmla="*/ 3 w 55"/>
                  <a:gd name="T5" fmla="*/ 12 h 64"/>
                  <a:gd name="T6" fmla="*/ 39 w 55"/>
                  <a:gd name="T7" fmla="*/ 58 h 64"/>
                  <a:gd name="T8" fmla="*/ 49 w 55"/>
                  <a:gd name="T9" fmla="*/ 48 h 64"/>
                </a:gdLst>
                <a:ahLst/>
                <a:cxnLst>
                  <a:cxn ang="0">
                    <a:pos x="T0" y="T1"/>
                  </a:cxn>
                  <a:cxn ang="0">
                    <a:pos x="T2" y="T3"/>
                  </a:cxn>
                  <a:cxn ang="0">
                    <a:pos x="T4" y="T5"/>
                  </a:cxn>
                  <a:cxn ang="0">
                    <a:pos x="T6" y="T7"/>
                  </a:cxn>
                  <a:cxn ang="0">
                    <a:pos x="T8" y="T9"/>
                  </a:cxn>
                </a:cxnLst>
                <a:rect l="0" t="0" r="r" b="b"/>
                <a:pathLst>
                  <a:path w="55" h="64">
                    <a:moveTo>
                      <a:pt x="49" y="48"/>
                    </a:moveTo>
                    <a:cubicBezTo>
                      <a:pt x="36" y="35"/>
                      <a:pt x="22" y="22"/>
                      <a:pt x="13" y="6"/>
                    </a:cubicBezTo>
                    <a:cubicBezTo>
                      <a:pt x="9" y="0"/>
                      <a:pt x="0" y="5"/>
                      <a:pt x="3" y="12"/>
                    </a:cubicBezTo>
                    <a:cubicBezTo>
                      <a:pt x="11" y="29"/>
                      <a:pt x="25" y="45"/>
                      <a:pt x="39" y="58"/>
                    </a:cubicBezTo>
                    <a:cubicBezTo>
                      <a:pt x="46" y="64"/>
                      <a:pt x="55" y="55"/>
                      <a:pt x="49" y="48"/>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4" name="Freeform 139">
                <a:extLst>
                  <a:ext uri="{FF2B5EF4-FFF2-40B4-BE49-F238E27FC236}">
                    <a16:creationId xmlns:a16="http://schemas.microsoft.com/office/drawing/2014/main" xmlns="" id="{31030AE4-C629-4270-9BC5-9FF3EAAEA9A3}"/>
                  </a:ext>
                </a:extLst>
              </p:cNvPr>
              <p:cNvSpPr>
                <a:spLocks/>
              </p:cNvSpPr>
              <p:nvPr/>
            </p:nvSpPr>
            <p:spPr bwMode="auto">
              <a:xfrm rot="18376794">
                <a:off x="7246168" y="887650"/>
                <a:ext cx="206375" cy="239713"/>
              </a:xfrm>
              <a:custGeom>
                <a:avLst/>
                <a:gdLst>
                  <a:gd name="T0" fmla="*/ 49 w 55"/>
                  <a:gd name="T1" fmla="*/ 48 h 64"/>
                  <a:gd name="T2" fmla="*/ 13 w 55"/>
                  <a:gd name="T3" fmla="*/ 6 h 64"/>
                  <a:gd name="T4" fmla="*/ 3 w 55"/>
                  <a:gd name="T5" fmla="*/ 12 h 64"/>
                  <a:gd name="T6" fmla="*/ 39 w 55"/>
                  <a:gd name="T7" fmla="*/ 58 h 64"/>
                  <a:gd name="T8" fmla="*/ 49 w 55"/>
                  <a:gd name="T9" fmla="*/ 48 h 64"/>
                </a:gdLst>
                <a:ahLst/>
                <a:cxnLst>
                  <a:cxn ang="0">
                    <a:pos x="T0" y="T1"/>
                  </a:cxn>
                  <a:cxn ang="0">
                    <a:pos x="T2" y="T3"/>
                  </a:cxn>
                  <a:cxn ang="0">
                    <a:pos x="T4" y="T5"/>
                  </a:cxn>
                  <a:cxn ang="0">
                    <a:pos x="T6" y="T7"/>
                  </a:cxn>
                  <a:cxn ang="0">
                    <a:pos x="T8" y="T9"/>
                  </a:cxn>
                </a:cxnLst>
                <a:rect l="0" t="0" r="r" b="b"/>
                <a:pathLst>
                  <a:path w="55" h="64">
                    <a:moveTo>
                      <a:pt x="49" y="48"/>
                    </a:moveTo>
                    <a:cubicBezTo>
                      <a:pt x="36" y="35"/>
                      <a:pt x="22" y="22"/>
                      <a:pt x="13" y="6"/>
                    </a:cubicBezTo>
                    <a:cubicBezTo>
                      <a:pt x="9" y="0"/>
                      <a:pt x="0" y="5"/>
                      <a:pt x="3" y="12"/>
                    </a:cubicBezTo>
                    <a:cubicBezTo>
                      <a:pt x="11" y="29"/>
                      <a:pt x="25" y="45"/>
                      <a:pt x="39" y="58"/>
                    </a:cubicBezTo>
                    <a:cubicBezTo>
                      <a:pt x="46" y="64"/>
                      <a:pt x="55" y="55"/>
                      <a:pt x="49" y="48"/>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5" name="Freeform 139">
                <a:extLst>
                  <a:ext uri="{FF2B5EF4-FFF2-40B4-BE49-F238E27FC236}">
                    <a16:creationId xmlns:a16="http://schemas.microsoft.com/office/drawing/2014/main" xmlns="" id="{73737199-6866-49F6-BA8C-9760D0547A21}"/>
                  </a:ext>
                </a:extLst>
              </p:cNvPr>
              <p:cNvSpPr>
                <a:spLocks/>
              </p:cNvSpPr>
              <p:nvPr/>
            </p:nvSpPr>
            <p:spPr bwMode="auto">
              <a:xfrm rot="18376794">
                <a:off x="7583385" y="887650"/>
                <a:ext cx="206375" cy="239713"/>
              </a:xfrm>
              <a:custGeom>
                <a:avLst/>
                <a:gdLst>
                  <a:gd name="T0" fmla="*/ 49 w 55"/>
                  <a:gd name="T1" fmla="*/ 48 h 64"/>
                  <a:gd name="T2" fmla="*/ 13 w 55"/>
                  <a:gd name="T3" fmla="*/ 6 h 64"/>
                  <a:gd name="T4" fmla="*/ 3 w 55"/>
                  <a:gd name="T5" fmla="*/ 12 h 64"/>
                  <a:gd name="T6" fmla="*/ 39 w 55"/>
                  <a:gd name="T7" fmla="*/ 58 h 64"/>
                  <a:gd name="T8" fmla="*/ 49 w 55"/>
                  <a:gd name="T9" fmla="*/ 48 h 64"/>
                </a:gdLst>
                <a:ahLst/>
                <a:cxnLst>
                  <a:cxn ang="0">
                    <a:pos x="T0" y="T1"/>
                  </a:cxn>
                  <a:cxn ang="0">
                    <a:pos x="T2" y="T3"/>
                  </a:cxn>
                  <a:cxn ang="0">
                    <a:pos x="T4" y="T5"/>
                  </a:cxn>
                  <a:cxn ang="0">
                    <a:pos x="T6" y="T7"/>
                  </a:cxn>
                  <a:cxn ang="0">
                    <a:pos x="T8" y="T9"/>
                  </a:cxn>
                </a:cxnLst>
                <a:rect l="0" t="0" r="r" b="b"/>
                <a:pathLst>
                  <a:path w="55" h="64">
                    <a:moveTo>
                      <a:pt x="49" y="48"/>
                    </a:moveTo>
                    <a:cubicBezTo>
                      <a:pt x="36" y="35"/>
                      <a:pt x="22" y="22"/>
                      <a:pt x="13" y="6"/>
                    </a:cubicBezTo>
                    <a:cubicBezTo>
                      <a:pt x="9" y="0"/>
                      <a:pt x="0" y="5"/>
                      <a:pt x="3" y="12"/>
                    </a:cubicBezTo>
                    <a:cubicBezTo>
                      <a:pt x="11" y="29"/>
                      <a:pt x="25" y="45"/>
                      <a:pt x="39" y="58"/>
                    </a:cubicBezTo>
                    <a:cubicBezTo>
                      <a:pt x="46" y="64"/>
                      <a:pt x="55" y="55"/>
                      <a:pt x="49" y="48"/>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pic>
          <p:nvPicPr>
            <p:cNvPr id="69" name="图片 68">
              <a:extLst>
                <a:ext uri="{FF2B5EF4-FFF2-40B4-BE49-F238E27FC236}">
                  <a16:creationId xmlns:a16="http://schemas.microsoft.com/office/drawing/2014/main" xmlns="" id="{95DE8B06-7978-460E-AA20-FF40D6C6F708}"/>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161587" y="1496074"/>
              <a:ext cx="3168402" cy="5152000"/>
            </a:xfrm>
            <a:prstGeom prst="rect">
              <a:avLst/>
            </a:prstGeom>
          </p:spPr>
        </p:pic>
      </p:grpSp>
      <p:pic>
        <p:nvPicPr>
          <p:cNvPr id="12" name="图片 11">
            <a:extLst>
              <a:ext uri="{FF2B5EF4-FFF2-40B4-BE49-F238E27FC236}">
                <a16:creationId xmlns:a16="http://schemas.microsoft.com/office/drawing/2014/main" xmlns="" id="{AC532A9B-2335-47B6-ACF9-919552F8CEB9}"/>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8096420" y="6161353"/>
            <a:ext cx="1778001" cy="683759"/>
          </a:xfrm>
          <a:prstGeom prst="rect">
            <a:avLst/>
          </a:prstGeom>
        </p:spPr>
      </p:pic>
      <p:pic>
        <p:nvPicPr>
          <p:cNvPr id="13" name="图片 12">
            <a:extLst>
              <a:ext uri="{FF2B5EF4-FFF2-40B4-BE49-F238E27FC236}">
                <a16:creationId xmlns:a16="http://schemas.microsoft.com/office/drawing/2014/main" xmlns="" id="{14FA2D53-D5EB-4057-8AC5-F60661FD3675}"/>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1523943" y="6145230"/>
            <a:ext cx="1778001" cy="683759"/>
          </a:xfrm>
          <a:prstGeom prst="rect">
            <a:avLst/>
          </a:prstGeom>
        </p:spPr>
      </p:pic>
      <p:pic>
        <p:nvPicPr>
          <p:cNvPr id="14" name="图片 13">
            <a:extLst>
              <a:ext uri="{FF2B5EF4-FFF2-40B4-BE49-F238E27FC236}">
                <a16:creationId xmlns:a16="http://schemas.microsoft.com/office/drawing/2014/main" xmlns="" id="{4E5A7DB2-14AD-4B65-BFA6-BBE0BEBF10F8}"/>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0" y="6145229"/>
            <a:ext cx="1778001" cy="683759"/>
          </a:xfrm>
          <a:prstGeom prst="rect">
            <a:avLst/>
          </a:prstGeom>
        </p:spPr>
      </p:pic>
      <p:pic>
        <p:nvPicPr>
          <p:cNvPr id="15" name="图片 14">
            <a:extLst>
              <a:ext uri="{FF2B5EF4-FFF2-40B4-BE49-F238E27FC236}">
                <a16:creationId xmlns:a16="http://schemas.microsoft.com/office/drawing/2014/main" xmlns="" id="{31FDDC01-90B3-4862-86F3-176251973F91}"/>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10226263" y="2320828"/>
            <a:ext cx="1566018" cy="1108172"/>
          </a:xfrm>
          <a:prstGeom prst="rect">
            <a:avLst/>
          </a:prstGeom>
        </p:spPr>
      </p:pic>
      <p:grpSp>
        <p:nvGrpSpPr>
          <p:cNvPr id="16" name="组合 15">
            <a:extLst>
              <a:ext uri="{FF2B5EF4-FFF2-40B4-BE49-F238E27FC236}">
                <a16:creationId xmlns:a16="http://schemas.microsoft.com/office/drawing/2014/main" xmlns="" id="{3CAB10D5-A676-425B-A3E9-63A08C9B2EAB}"/>
              </a:ext>
            </a:extLst>
          </p:cNvPr>
          <p:cNvGrpSpPr/>
          <p:nvPr/>
        </p:nvGrpSpPr>
        <p:grpSpPr>
          <a:xfrm rot="1359389">
            <a:off x="9312337" y="152147"/>
            <a:ext cx="1827856" cy="1765542"/>
            <a:chOff x="10101876" y="4297860"/>
            <a:chExt cx="1826037" cy="1763786"/>
          </a:xfrm>
        </p:grpSpPr>
        <p:sp>
          <p:nvSpPr>
            <p:cNvPr id="17" name="Freeform 26">
              <a:extLst>
                <a:ext uri="{FF2B5EF4-FFF2-40B4-BE49-F238E27FC236}">
                  <a16:creationId xmlns:a16="http://schemas.microsoft.com/office/drawing/2014/main" xmlns="" id="{76DEE696-B2DE-4DF1-816E-A8FBAC78840D}"/>
                </a:ext>
              </a:extLst>
            </p:cNvPr>
            <p:cNvSpPr>
              <a:spLocks noEditPoints="1"/>
            </p:cNvSpPr>
            <p:nvPr/>
          </p:nvSpPr>
          <p:spPr bwMode="auto">
            <a:xfrm>
              <a:off x="10122627" y="4297860"/>
              <a:ext cx="1745111" cy="1763786"/>
            </a:xfrm>
            <a:custGeom>
              <a:avLst/>
              <a:gdLst>
                <a:gd name="T0" fmla="*/ 341 w 356"/>
                <a:gd name="T1" fmla="*/ 95 h 359"/>
                <a:gd name="T2" fmla="*/ 210 w 356"/>
                <a:gd name="T3" fmla="*/ 14 h 359"/>
                <a:gd name="T4" fmla="*/ 60 w 356"/>
                <a:gd name="T5" fmla="*/ 72 h 359"/>
                <a:gd name="T6" fmla="*/ 43 w 356"/>
                <a:gd name="T7" fmla="*/ 111 h 359"/>
                <a:gd name="T8" fmla="*/ 37 w 356"/>
                <a:gd name="T9" fmla="*/ 119 h 359"/>
                <a:gd name="T10" fmla="*/ 13 w 356"/>
                <a:gd name="T11" fmla="*/ 165 h 359"/>
                <a:gd name="T12" fmla="*/ 41 w 356"/>
                <a:gd name="T13" fmla="*/ 301 h 359"/>
                <a:gd name="T14" fmla="*/ 213 w 356"/>
                <a:gd name="T15" fmla="*/ 343 h 359"/>
                <a:gd name="T16" fmla="*/ 337 w 356"/>
                <a:gd name="T17" fmla="*/ 217 h 359"/>
                <a:gd name="T18" fmla="*/ 341 w 356"/>
                <a:gd name="T19" fmla="*/ 95 h 359"/>
                <a:gd name="T20" fmla="*/ 278 w 356"/>
                <a:gd name="T21" fmla="*/ 170 h 359"/>
                <a:gd name="T22" fmla="*/ 278 w 356"/>
                <a:gd name="T23" fmla="*/ 159 h 359"/>
                <a:gd name="T24" fmla="*/ 279 w 356"/>
                <a:gd name="T25" fmla="*/ 153 h 359"/>
                <a:gd name="T26" fmla="*/ 280 w 356"/>
                <a:gd name="T27" fmla="*/ 144 h 359"/>
                <a:gd name="T28" fmla="*/ 278 w 356"/>
                <a:gd name="T29" fmla="*/ 170 h 359"/>
                <a:gd name="T30" fmla="*/ 274 w 356"/>
                <a:gd name="T31" fmla="*/ 226 h 359"/>
                <a:gd name="T32" fmla="*/ 276 w 356"/>
                <a:gd name="T33" fmla="*/ 220 h 359"/>
                <a:gd name="T34" fmla="*/ 278 w 356"/>
                <a:gd name="T35" fmla="*/ 211 h 359"/>
                <a:gd name="T36" fmla="*/ 297 w 356"/>
                <a:gd name="T37" fmla="*/ 179 h 359"/>
                <a:gd name="T38" fmla="*/ 298 w 356"/>
                <a:gd name="T39" fmla="*/ 175 h 359"/>
                <a:gd name="T40" fmla="*/ 291 w 356"/>
                <a:gd name="T41" fmla="*/ 199 h 359"/>
                <a:gd name="T42" fmla="*/ 274 w 356"/>
                <a:gd name="T43" fmla="*/ 226 h 359"/>
                <a:gd name="T44" fmla="*/ 325 w 356"/>
                <a:gd name="T45" fmla="*/ 117 h 359"/>
                <a:gd name="T46" fmla="*/ 281 w 356"/>
                <a:gd name="T47" fmla="*/ 54 h 359"/>
                <a:gd name="T48" fmla="*/ 325 w 356"/>
                <a:gd name="T49" fmla="*/ 117 h 359"/>
                <a:gd name="T50" fmla="*/ 31 w 356"/>
                <a:gd name="T51" fmla="*/ 188 h 359"/>
                <a:gd name="T52" fmla="*/ 34 w 356"/>
                <a:gd name="T53" fmla="*/ 188 h 359"/>
                <a:gd name="T54" fmla="*/ 34 w 356"/>
                <a:gd name="T55" fmla="*/ 189 h 359"/>
                <a:gd name="T56" fmla="*/ 42 w 356"/>
                <a:gd name="T57" fmla="*/ 198 h 359"/>
                <a:gd name="T58" fmla="*/ 43 w 356"/>
                <a:gd name="T59" fmla="*/ 198 h 359"/>
                <a:gd name="T60" fmla="*/ 31 w 356"/>
                <a:gd name="T61" fmla="*/ 235 h 359"/>
                <a:gd name="T62" fmla="*/ 31 w 356"/>
                <a:gd name="T63" fmla="*/ 188 h 359"/>
                <a:gd name="T64" fmla="*/ 66 w 356"/>
                <a:gd name="T65" fmla="*/ 296 h 359"/>
                <a:gd name="T66" fmla="*/ 44 w 356"/>
                <a:gd name="T67" fmla="*/ 270 h 359"/>
                <a:gd name="T68" fmla="*/ 50 w 356"/>
                <a:gd name="T69" fmla="*/ 270 h 359"/>
                <a:gd name="T70" fmla="*/ 67 w 356"/>
                <a:gd name="T71" fmla="*/ 285 h 359"/>
                <a:gd name="T72" fmla="*/ 132 w 356"/>
                <a:gd name="T73" fmla="*/ 310 h 359"/>
                <a:gd name="T74" fmla="*/ 159 w 356"/>
                <a:gd name="T75" fmla="*/ 313 h 359"/>
                <a:gd name="T76" fmla="*/ 165 w 356"/>
                <a:gd name="T77" fmla="*/ 313 h 359"/>
                <a:gd name="T78" fmla="*/ 262 w 356"/>
                <a:gd name="T79" fmla="*/ 296 h 359"/>
                <a:gd name="T80" fmla="*/ 253 w 356"/>
                <a:gd name="T81" fmla="*/ 303 h 359"/>
                <a:gd name="T82" fmla="*/ 66 w 356"/>
                <a:gd name="T83" fmla="*/ 296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56" h="359">
                  <a:moveTo>
                    <a:pt x="341" y="95"/>
                  </a:moveTo>
                  <a:cubicBezTo>
                    <a:pt x="320" y="41"/>
                    <a:pt x="266" y="14"/>
                    <a:pt x="210" y="14"/>
                  </a:cubicBezTo>
                  <a:cubicBezTo>
                    <a:pt x="154" y="0"/>
                    <a:pt x="92" y="22"/>
                    <a:pt x="60" y="72"/>
                  </a:cubicBezTo>
                  <a:cubicBezTo>
                    <a:pt x="52" y="84"/>
                    <a:pt x="47" y="97"/>
                    <a:pt x="43" y="111"/>
                  </a:cubicBezTo>
                  <a:cubicBezTo>
                    <a:pt x="41" y="114"/>
                    <a:pt x="39" y="116"/>
                    <a:pt x="37" y="119"/>
                  </a:cubicBezTo>
                  <a:cubicBezTo>
                    <a:pt x="25" y="133"/>
                    <a:pt x="13" y="149"/>
                    <a:pt x="13" y="165"/>
                  </a:cubicBezTo>
                  <a:cubicBezTo>
                    <a:pt x="0" y="211"/>
                    <a:pt x="9" y="264"/>
                    <a:pt x="41" y="301"/>
                  </a:cubicBezTo>
                  <a:cubicBezTo>
                    <a:pt x="82" y="349"/>
                    <a:pt x="155" y="359"/>
                    <a:pt x="213" y="343"/>
                  </a:cubicBezTo>
                  <a:cubicBezTo>
                    <a:pt x="276" y="327"/>
                    <a:pt x="325" y="279"/>
                    <a:pt x="337" y="217"/>
                  </a:cubicBezTo>
                  <a:cubicBezTo>
                    <a:pt x="354" y="179"/>
                    <a:pt x="356" y="136"/>
                    <a:pt x="341" y="95"/>
                  </a:cubicBezTo>
                  <a:close/>
                  <a:moveTo>
                    <a:pt x="278" y="170"/>
                  </a:moveTo>
                  <a:cubicBezTo>
                    <a:pt x="278" y="166"/>
                    <a:pt x="278" y="163"/>
                    <a:pt x="278" y="159"/>
                  </a:cubicBezTo>
                  <a:cubicBezTo>
                    <a:pt x="279" y="157"/>
                    <a:pt x="279" y="155"/>
                    <a:pt x="279" y="153"/>
                  </a:cubicBezTo>
                  <a:cubicBezTo>
                    <a:pt x="280" y="150"/>
                    <a:pt x="280" y="147"/>
                    <a:pt x="280" y="144"/>
                  </a:cubicBezTo>
                  <a:cubicBezTo>
                    <a:pt x="281" y="153"/>
                    <a:pt x="280" y="162"/>
                    <a:pt x="278" y="170"/>
                  </a:cubicBezTo>
                  <a:close/>
                  <a:moveTo>
                    <a:pt x="274" y="226"/>
                  </a:moveTo>
                  <a:cubicBezTo>
                    <a:pt x="275" y="224"/>
                    <a:pt x="276" y="222"/>
                    <a:pt x="276" y="220"/>
                  </a:cubicBezTo>
                  <a:cubicBezTo>
                    <a:pt x="277" y="217"/>
                    <a:pt x="277" y="214"/>
                    <a:pt x="278" y="211"/>
                  </a:cubicBezTo>
                  <a:cubicBezTo>
                    <a:pt x="286" y="202"/>
                    <a:pt x="293" y="191"/>
                    <a:pt x="297" y="179"/>
                  </a:cubicBezTo>
                  <a:cubicBezTo>
                    <a:pt x="298" y="178"/>
                    <a:pt x="298" y="176"/>
                    <a:pt x="298" y="175"/>
                  </a:cubicBezTo>
                  <a:cubicBezTo>
                    <a:pt x="297" y="183"/>
                    <a:pt x="295" y="191"/>
                    <a:pt x="291" y="199"/>
                  </a:cubicBezTo>
                  <a:cubicBezTo>
                    <a:pt x="287" y="209"/>
                    <a:pt x="281" y="218"/>
                    <a:pt x="274" y="226"/>
                  </a:cubicBezTo>
                  <a:close/>
                  <a:moveTo>
                    <a:pt x="325" y="117"/>
                  </a:moveTo>
                  <a:cubicBezTo>
                    <a:pt x="315" y="93"/>
                    <a:pt x="299" y="71"/>
                    <a:pt x="281" y="54"/>
                  </a:cubicBezTo>
                  <a:cubicBezTo>
                    <a:pt x="304" y="69"/>
                    <a:pt x="318" y="91"/>
                    <a:pt x="325" y="117"/>
                  </a:cubicBezTo>
                  <a:close/>
                  <a:moveTo>
                    <a:pt x="31" y="188"/>
                  </a:moveTo>
                  <a:cubicBezTo>
                    <a:pt x="32" y="188"/>
                    <a:pt x="33" y="188"/>
                    <a:pt x="34" y="188"/>
                  </a:cubicBezTo>
                  <a:cubicBezTo>
                    <a:pt x="34" y="189"/>
                    <a:pt x="34" y="189"/>
                    <a:pt x="34" y="189"/>
                  </a:cubicBezTo>
                  <a:cubicBezTo>
                    <a:pt x="34" y="193"/>
                    <a:pt x="38" y="197"/>
                    <a:pt x="42" y="198"/>
                  </a:cubicBezTo>
                  <a:cubicBezTo>
                    <a:pt x="43" y="198"/>
                    <a:pt x="43" y="198"/>
                    <a:pt x="43" y="198"/>
                  </a:cubicBezTo>
                  <a:cubicBezTo>
                    <a:pt x="36" y="210"/>
                    <a:pt x="32" y="223"/>
                    <a:pt x="31" y="235"/>
                  </a:cubicBezTo>
                  <a:cubicBezTo>
                    <a:pt x="28" y="220"/>
                    <a:pt x="28" y="204"/>
                    <a:pt x="31" y="188"/>
                  </a:cubicBezTo>
                  <a:close/>
                  <a:moveTo>
                    <a:pt x="66" y="296"/>
                  </a:moveTo>
                  <a:cubicBezTo>
                    <a:pt x="57" y="289"/>
                    <a:pt x="50" y="280"/>
                    <a:pt x="44" y="270"/>
                  </a:cubicBezTo>
                  <a:cubicBezTo>
                    <a:pt x="46" y="270"/>
                    <a:pt x="48" y="270"/>
                    <a:pt x="50" y="270"/>
                  </a:cubicBezTo>
                  <a:cubicBezTo>
                    <a:pt x="55" y="275"/>
                    <a:pt x="61" y="280"/>
                    <a:pt x="67" y="285"/>
                  </a:cubicBezTo>
                  <a:cubicBezTo>
                    <a:pt x="84" y="298"/>
                    <a:pt x="109" y="314"/>
                    <a:pt x="132" y="310"/>
                  </a:cubicBezTo>
                  <a:cubicBezTo>
                    <a:pt x="139" y="315"/>
                    <a:pt x="150" y="315"/>
                    <a:pt x="159" y="313"/>
                  </a:cubicBezTo>
                  <a:cubicBezTo>
                    <a:pt x="161" y="313"/>
                    <a:pt x="163" y="313"/>
                    <a:pt x="165" y="313"/>
                  </a:cubicBezTo>
                  <a:cubicBezTo>
                    <a:pt x="198" y="318"/>
                    <a:pt x="232" y="312"/>
                    <a:pt x="262" y="296"/>
                  </a:cubicBezTo>
                  <a:cubicBezTo>
                    <a:pt x="259" y="298"/>
                    <a:pt x="256" y="301"/>
                    <a:pt x="253" y="303"/>
                  </a:cubicBezTo>
                  <a:cubicBezTo>
                    <a:pt x="198" y="338"/>
                    <a:pt x="117" y="340"/>
                    <a:pt x="66" y="296"/>
                  </a:cubicBezTo>
                  <a:close/>
                </a:path>
              </a:pathLst>
            </a:custGeom>
            <a:solidFill>
              <a:srgbClr val="F9E7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8" name="Freeform 27">
              <a:extLst>
                <a:ext uri="{FF2B5EF4-FFF2-40B4-BE49-F238E27FC236}">
                  <a16:creationId xmlns:a16="http://schemas.microsoft.com/office/drawing/2014/main" xmlns="" id="{7BD54D3D-8B04-447B-A530-FD2BE2BA7B56}"/>
                </a:ext>
              </a:extLst>
            </p:cNvPr>
            <p:cNvSpPr>
              <a:spLocks noEditPoints="1"/>
            </p:cNvSpPr>
            <p:nvPr/>
          </p:nvSpPr>
          <p:spPr bwMode="auto">
            <a:xfrm>
              <a:off x="10809465" y="5343682"/>
              <a:ext cx="377658" cy="354833"/>
            </a:xfrm>
            <a:custGeom>
              <a:avLst/>
              <a:gdLst>
                <a:gd name="T0" fmla="*/ 75 w 77"/>
                <a:gd name="T1" fmla="*/ 21 h 72"/>
                <a:gd name="T2" fmla="*/ 77 w 77"/>
                <a:gd name="T3" fmla="*/ 14 h 72"/>
                <a:gd name="T4" fmla="*/ 73 w 77"/>
                <a:gd name="T5" fmla="*/ 8 h 72"/>
                <a:gd name="T6" fmla="*/ 36 w 77"/>
                <a:gd name="T7" fmla="*/ 12 h 72"/>
                <a:gd name="T8" fmla="*/ 28 w 77"/>
                <a:gd name="T9" fmla="*/ 17 h 72"/>
                <a:gd name="T10" fmla="*/ 28 w 77"/>
                <a:gd name="T11" fmla="*/ 17 h 72"/>
                <a:gd name="T12" fmla="*/ 27 w 77"/>
                <a:gd name="T13" fmla="*/ 16 h 72"/>
                <a:gd name="T14" fmla="*/ 22 w 77"/>
                <a:gd name="T15" fmla="*/ 13 h 72"/>
                <a:gd name="T16" fmla="*/ 21 w 77"/>
                <a:gd name="T17" fmla="*/ 12 h 72"/>
                <a:gd name="T18" fmla="*/ 10 w 77"/>
                <a:gd name="T19" fmla="*/ 12 h 72"/>
                <a:gd name="T20" fmla="*/ 1 w 77"/>
                <a:gd name="T21" fmla="*/ 18 h 72"/>
                <a:gd name="T22" fmla="*/ 14 w 77"/>
                <a:gd name="T23" fmla="*/ 56 h 72"/>
                <a:gd name="T24" fmla="*/ 30 w 77"/>
                <a:gd name="T25" fmla="*/ 70 h 72"/>
                <a:gd name="T26" fmla="*/ 36 w 77"/>
                <a:gd name="T27" fmla="*/ 69 h 72"/>
                <a:gd name="T28" fmla="*/ 36 w 77"/>
                <a:gd name="T29" fmla="*/ 70 h 72"/>
                <a:gd name="T30" fmla="*/ 43 w 77"/>
                <a:gd name="T31" fmla="*/ 69 h 72"/>
                <a:gd name="T32" fmla="*/ 53 w 77"/>
                <a:gd name="T33" fmla="*/ 69 h 72"/>
                <a:gd name="T34" fmla="*/ 68 w 77"/>
                <a:gd name="T35" fmla="*/ 42 h 72"/>
                <a:gd name="T36" fmla="*/ 73 w 77"/>
                <a:gd name="T37" fmla="*/ 34 h 72"/>
                <a:gd name="T38" fmla="*/ 73 w 77"/>
                <a:gd name="T39" fmla="*/ 29 h 72"/>
                <a:gd name="T40" fmla="*/ 73 w 77"/>
                <a:gd name="T41" fmla="*/ 29 h 72"/>
                <a:gd name="T42" fmla="*/ 75 w 77"/>
                <a:gd name="T43" fmla="*/ 21 h 72"/>
                <a:gd name="T44" fmla="*/ 55 w 77"/>
                <a:gd name="T45" fmla="*/ 23 h 72"/>
                <a:gd name="T46" fmla="*/ 55 w 77"/>
                <a:gd name="T47" fmla="*/ 22 h 72"/>
                <a:gd name="T48" fmla="*/ 48 w 77"/>
                <a:gd name="T49" fmla="*/ 17 h 72"/>
                <a:gd name="T50" fmla="*/ 52 w 77"/>
                <a:gd name="T51" fmla="*/ 16 h 72"/>
                <a:gd name="T52" fmla="*/ 66 w 77"/>
                <a:gd name="T53" fmla="*/ 17 h 72"/>
                <a:gd name="T54" fmla="*/ 65 w 77"/>
                <a:gd name="T55" fmla="*/ 20 h 72"/>
                <a:gd name="T56" fmla="*/ 55 w 77"/>
                <a:gd name="T57" fmla="*/ 23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7" h="72">
                  <a:moveTo>
                    <a:pt x="75" y="21"/>
                  </a:moveTo>
                  <a:cubicBezTo>
                    <a:pt x="76" y="19"/>
                    <a:pt x="77" y="17"/>
                    <a:pt x="77" y="14"/>
                  </a:cubicBezTo>
                  <a:cubicBezTo>
                    <a:pt x="77" y="11"/>
                    <a:pt x="76" y="9"/>
                    <a:pt x="73" y="8"/>
                  </a:cubicBezTo>
                  <a:cubicBezTo>
                    <a:pt x="64" y="4"/>
                    <a:pt x="40" y="0"/>
                    <a:pt x="36" y="12"/>
                  </a:cubicBezTo>
                  <a:cubicBezTo>
                    <a:pt x="32" y="11"/>
                    <a:pt x="29" y="12"/>
                    <a:pt x="28" y="17"/>
                  </a:cubicBezTo>
                  <a:cubicBezTo>
                    <a:pt x="28" y="17"/>
                    <a:pt x="28" y="17"/>
                    <a:pt x="28" y="17"/>
                  </a:cubicBezTo>
                  <a:cubicBezTo>
                    <a:pt x="27" y="17"/>
                    <a:pt x="27" y="16"/>
                    <a:pt x="27" y="16"/>
                  </a:cubicBezTo>
                  <a:cubicBezTo>
                    <a:pt x="27" y="12"/>
                    <a:pt x="24" y="11"/>
                    <a:pt x="22" y="13"/>
                  </a:cubicBezTo>
                  <a:cubicBezTo>
                    <a:pt x="21" y="12"/>
                    <a:pt x="21" y="12"/>
                    <a:pt x="21" y="12"/>
                  </a:cubicBezTo>
                  <a:cubicBezTo>
                    <a:pt x="18" y="8"/>
                    <a:pt x="13" y="8"/>
                    <a:pt x="10" y="12"/>
                  </a:cubicBezTo>
                  <a:cubicBezTo>
                    <a:pt x="6" y="11"/>
                    <a:pt x="2" y="13"/>
                    <a:pt x="1" y="18"/>
                  </a:cubicBezTo>
                  <a:cubicBezTo>
                    <a:pt x="0" y="33"/>
                    <a:pt x="3" y="47"/>
                    <a:pt x="14" y="56"/>
                  </a:cubicBezTo>
                  <a:cubicBezTo>
                    <a:pt x="17" y="62"/>
                    <a:pt x="22" y="67"/>
                    <a:pt x="30" y="70"/>
                  </a:cubicBezTo>
                  <a:cubicBezTo>
                    <a:pt x="32" y="71"/>
                    <a:pt x="34" y="70"/>
                    <a:pt x="36" y="69"/>
                  </a:cubicBezTo>
                  <a:cubicBezTo>
                    <a:pt x="36" y="70"/>
                    <a:pt x="36" y="70"/>
                    <a:pt x="36" y="70"/>
                  </a:cubicBezTo>
                  <a:cubicBezTo>
                    <a:pt x="38" y="71"/>
                    <a:pt x="41" y="71"/>
                    <a:pt x="43" y="69"/>
                  </a:cubicBezTo>
                  <a:cubicBezTo>
                    <a:pt x="46" y="72"/>
                    <a:pt x="50" y="71"/>
                    <a:pt x="53" y="69"/>
                  </a:cubicBezTo>
                  <a:cubicBezTo>
                    <a:pt x="61" y="62"/>
                    <a:pt x="66" y="52"/>
                    <a:pt x="68" y="42"/>
                  </a:cubicBezTo>
                  <a:cubicBezTo>
                    <a:pt x="71" y="40"/>
                    <a:pt x="73" y="37"/>
                    <a:pt x="73" y="34"/>
                  </a:cubicBezTo>
                  <a:cubicBezTo>
                    <a:pt x="74" y="32"/>
                    <a:pt x="73" y="30"/>
                    <a:pt x="73" y="29"/>
                  </a:cubicBezTo>
                  <a:cubicBezTo>
                    <a:pt x="73" y="29"/>
                    <a:pt x="73" y="29"/>
                    <a:pt x="73" y="29"/>
                  </a:cubicBezTo>
                  <a:cubicBezTo>
                    <a:pt x="74" y="26"/>
                    <a:pt x="75" y="23"/>
                    <a:pt x="75" y="21"/>
                  </a:cubicBezTo>
                  <a:close/>
                  <a:moveTo>
                    <a:pt x="55" y="23"/>
                  </a:moveTo>
                  <a:cubicBezTo>
                    <a:pt x="55" y="22"/>
                    <a:pt x="55" y="22"/>
                    <a:pt x="55" y="22"/>
                  </a:cubicBezTo>
                  <a:cubicBezTo>
                    <a:pt x="53" y="19"/>
                    <a:pt x="51" y="17"/>
                    <a:pt x="48" y="17"/>
                  </a:cubicBezTo>
                  <a:cubicBezTo>
                    <a:pt x="49" y="16"/>
                    <a:pt x="50" y="16"/>
                    <a:pt x="52" y="16"/>
                  </a:cubicBezTo>
                  <a:cubicBezTo>
                    <a:pt x="56" y="15"/>
                    <a:pt x="61" y="16"/>
                    <a:pt x="66" y="17"/>
                  </a:cubicBezTo>
                  <a:cubicBezTo>
                    <a:pt x="66" y="18"/>
                    <a:pt x="65" y="19"/>
                    <a:pt x="65" y="20"/>
                  </a:cubicBezTo>
                  <a:cubicBezTo>
                    <a:pt x="62" y="18"/>
                    <a:pt x="57" y="19"/>
                    <a:pt x="55" y="23"/>
                  </a:cubicBezTo>
                  <a:close/>
                </a:path>
              </a:pathLst>
            </a:custGeom>
            <a:solidFill>
              <a:srgbClr val="E580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9" name="Freeform 118">
              <a:extLst>
                <a:ext uri="{FF2B5EF4-FFF2-40B4-BE49-F238E27FC236}">
                  <a16:creationId xmlns:a16="http://schemas.microsoft.com/office/drawing/2014/main" xmlns="" id="{A6306F66-9DEE-4F3A-A081-82026CAF4831}"/>
                </a:ext>
              </a:extLst>
            </p:cNvPr>
            <p:cNvSpPr>
              <a:spLocks noEditPoints="1"/>
            </p:cNvSpPr>
            <p:nvPr/>
          </p:nvSpPr>
          <p:spPr bwMode="auto">
            <a:xfrm>
              <a:off x="10101876" y="4316535"/>
              <a:ext cx="1826037" cy="1740961"/>
            </a:xfrm>
            <a:custGeom>
              <a:avLst/>
              <a:gdLst>
                <a:gd name="T0" fmla="*/ 256 w 372"/>
                <a:gd name="T1" fmla="*/ 37 h 354"/>
                <a:gd name="T2" fmla="*/ 123 w 372"/>
                <a:gd name="T3" fmla="*/ 21 h 354"/>
                <a:gd name="T4" fmla="*/ 17 w 372"/>
                <a:gd name="T5" fmla="*/ 149 h 354"/>
                <a:gd name="T6" fmla="*/ 66 w 372"/>
                <a:gd name="T7" fmla="*/ 301 h 354"/>
                <a:gd name="T8" fmla="*/ 249 w 372"/>
                <a:gd name="T9" fmla="*/ 333 h 354"/>
                <a:gd name="T10" fmla="*/ 369 w 372"/>
                <a:gd name="T11" fmla="*/ 167 h 354"/>
                <a:gd name="T12" fmla="*/ 256 w 372"/>
                <a:gd name="T13" fmla="*/ 37 h 354"/>
                <a:gd name="T14" fmla="*/ 302 w 372"/>
                <a:gd name="T15" fmla="*/ 275 h 354"/>
                <a:gd name="T16" fmla="*/ 141 w 372"/>
                <a:gd name="T17" fmla="*/ 316 h 354"/>
                <a:gd name="T18" fmla="*/ 30 w 372"/>
                <a:gd name="T19" fmla="*/ 175 h 354"/>
                <a:gd name="T20" fmla="*/ 116 w 372"/>
                <a:gd name="T21" fmla="*/ 42 h 354"/>
                <a:gd name="T22" fmla="*/ 239 w 372"/>
                <a:gd name="T23" fmla="*/ 38 h 354"/>
                <a:gd name="T24" fmla="*/ 237 w 372"/>
                <a:gd name="T25" fmla="*/ 38 h 354"/>
                <a:gd name="T26" fmla="*/ 235 w 372"/>
                <a:gd name="T27" fmla="*/ 54 h 354"/>
                <a:gd name="T28" fmla="*/ 268 w 372"/>
                <a:gd name="T29" fmla="*/ 59 h 354"/>
                <a:gd name="T30" fmla="*/ 270 w 372"/>
                <a:gd name="T31" fmla="*/ 61 h 354"/>
                <a:gd name="T32" fmla="*/ 276 w 372"/>
                <a:gd name="T33" fmla="*/ 61 h 354"/>
                <a:gd name="T34" fmla="*/ 312 w 372"/>
                <a:gd name="T35" fmla="*/ 79 h 354"/>
                <a:gd name="T36" fmla="*/ 346 w 372"/>
                <a:gd name="T37" fmla="*/ 136 h 354"/>
                <a:gd name="T38" fmla="*/ 302 w 372"/>
                <a:gd name="T39" fmla="*/ 275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2" h="354">
                  <a:moveTo>
                    <a:pt x="256" y="37"/>
                  </a:moveTo>
                  <a:cubicBezTo>
                    <a:pt x="218" y="8"/>
                    <a:pt x="170" y="0"/>
                    <a:pt x="123" y="21"/>
                  </a:cubicBezTo>
                  <a:cubicBezTo>
                    <a:pt x="71" y="44"/>
                    <a:pt x="32" y="95"/>
                    <a:pt x="17" y="149"/>
                  </a:cubicBezTo>
                  <a:cubicBezTo>
                    <a:pt x="0" y="207"/>
                    <a:pt x="19" y="264"/>
                    <a:pt x="66" y="301"/>
                  </a:cubicBezTo>
                  <a:cubicBezTo>
                    <a:pt x="116" y="339"/>
                    <a:pt x="189" y="354"/>
                    <a:pt x="249" y="333"/>
                  </a:cubicBezTo>
                  <a:cubicBezTo>
                    <a:pt x="318" y="309"/>
                    <a:pt x="365" y="239"/>
                    <a:pt x="369" y="167"/>
                  </a:cubicBezTo>
                  <a:cubicBezTo>
                    <a:pt x="372" y="99"/>
                    <a:pt x="323" y="39"/>
                    <a:pt x="256" y="37"/>
                  </a:cubicBezTo>
                  <a:close/>
                  <a:moveTo>
                    <a:pt x="302" y="275"/>
                  </a:moveTo>
                  <a:cubicBezTo>
                    <a:pt x="260" y="320"/>
                    <a:pt x="199" y="332"/>
                    <a:pt x="141" y="316"/>
                  </a:cubicBezTo>
                  <a:cubicBezTo>
                    <a:pt x="75" y="296"/>
                    <a:pt x="23" y="248"/>
                    <a:pt x="30" y="175"/>
                  </a:cubicBezTo>
                  <a:cubicBezTo>
                    <a:pt x="35" y="122"/>
                    <a:pt x="72" y="71"/>
                    <a:pt x="116" y="42"/>
                  </a:cubicBezTo>
                  <a:cubicBezTo>
                    <a:pt x="157" y="17"/>
                    <a:pt x="201" y="17"/>
                    <a:pt x="239" y="38"/>
                  </a:cubicBezTo>
                  <a:cubicBezTo>
                    <a:pt x="238" y="38"/>
                    <a:pt x="238" y="38"/>
                    <a:pt x="237" y="38"/>
                  </a:cubicBezTo>
                  <a:cubicBezTo>
                    <a:pt x="229" y="39"/>
                    <a:pt x="225" y="52"/>
                    <a:pt x="235" y="54"/>
                  </a:cubicBezTo>
                  <a:cubicBezTo>
                    <a:pt x="246" y="55"/>
                    <a:pt x="257" y="57"/>
                    <a:pt x="268" y="59"/>
                  </a:cubicBezTo>
                  <a:cubicBezTo>
                    <a:pt x="269" y="60"/>
                    <a:pt x="269" y="61"/>
                    <a:pt x="270" y="61"/>
                  </a:cubicBezTo>
                  <a:cubicBezTo>
                    <a:pt x="272" y="63"/>
                    <a:pt x="274" y="63"/>
                    <a:pt x="276" y="61"/>
                  </a:cubicBezTo>
                  <a:cubicBezTo>
                    <a:pt x="289" y="65"/>
                    <a:pt x="301" y="70"/>
                    <a:pt x="312" y="79"/>
                  </a:cubicBezTo>
                  <a:cubicBezTo>
                    <a:pt x="331" y="93"/>
                    <a:pt x="341" y="113"/>
                    <a:pt x="346" y="136"/>
                  </a:cubicBezTo>
                  <a:cubicBezTo>
                    <a:pt x="356" y="185"/>
                    <a:pt x="335" y="239"/>
                    <a:pt x="302" y="275"/>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0" name="Freeform 119">
              <a:extLst>
                <a:ext uri="{FF2B5EF4-FFF2-40B4-BE49-F238E27FC236}">
                  <a16:creationId xmlns:a16="http://schemas.microsoft.com/office/drawing/2014/main" xmlns="" id="{55540D63-4D34-4115-A79C-EF73E98F40B3}"/>
                </a:ext>
              </a:extLst>
            </p:cNvPr>
            <p:cNvSpPr>
              <a:spLocks noEditPoints="1"/>
            </p:cNvSpPr>
            <p:nvPr/>
          </p:nvSpPr>
          <p:spPr bwMode="auto">
            <a:xfrm>
              <a:off x="10469158" y="5078076"/>
              <a:ext cx="1006396" cy="688914"/>
            </a:xfrm>
            <a:custGeom>
              <a:avLst/>
              <a:gdLst>
                <a:gd name="T0" fmla="*/ 193 w 205"/>
                <a:gd name="T1" fmla="*/ 4 h 140"/>
                <a:gd name="T2" fmla="*/ 163 w 205"/>
                <a:gd name="T3" fmla="*/ 36 h 140"/>
                <a:gd name="T4" fmla="*/ 150 w 205"/>
                <a:gd name="T5" fmla="*/ 43 h 140"/>
                <a:gd name="T6" fmla="*/ 144 w 205"/>
                <a:gd name="T7" fmla="*/ 45 h 140"/>
                <a:gd name="T8" fmla="*/ 110 w 205"/>
                <a:gd name="T9" fmla="*/ 52 h 140"/>
                <a:gd name="T10" fmla="*/ 12 w 205"/>
                <a:gd name="T11" fmla="*/ 19 h 140"/>
                <a:gd name="T12" fmla="*/ 3 w 205"/>
                <a:gd name="T13" fmla="*/ 26 h 140"/>
                <a:gd name="T14" fmla="*/ 64 w 205"/>
                <a:gd name="T15" fmla="*/ 65 h 140"/>
                <a:gd name="T16" fmla="*/ 114 w 205"/>
                <a:gd name="T17" fmla="*/ 139 h 140"/>
                <a:gd name="T18" fmla="*/ 158 w 205"/>
                <a:gd name="T19" fmla="*/ 58 h 140"/>
                <a:gd name="T20" fmla="*/ 172 w 205"/>
                <a:gd name="T21" fmla="*/ 51 h 140"/>
                <a:gd name="T22" fmla="*/ 205 w 205"/>
                <a:gd name="T23" fmla="*/ 9 h 140"/>
                <a:gd name="T24" fmla="*/ 193 w 205"/>
                <a:gd name="T25" fmla="*/ 4 h 140"/>
                <a:gd name="T26" fmla="*/ 115 w 205"/>
                <a:gd name="T27" fmla="*/ 123 h 140"/>
                <a:gd name="T28" fmla="*/ 73 w 205"/>
                <a:gd name="T29" fmla="*/ 67 h 140"/>
                <a:gd name="T30" fmla="*/ 108 w 205"/>
                <a:gd name="T31" fmla="*/ 69 h 140"/>
                <a:gd name="T32" fmla="*/ 106 w 205"/>
                <a:gd name="T33" fmla="*/ 105 h 140"/>
                <a:gd name="T34" fmla="*/ 114 w 205"/>
                <a:gd name="T35" fmla="*/ 105 h 140"/>
                <a:gd name="T36" fmla="*/ 112 w 205"/>
                <a:gd name="T37" fmla="*/ 69 h 140"/>
                <a:gd name="T38" fmla="*/ 142 w 205"/>
                <a:gd name="T39" fmla="*/ 64 h 140"/>
                <a:gd name="T40" fmla="*/ 115 w 205"/>
                <a:gd name="T41" fmla="*/ 123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5" h="140">
                  <a:moveTo>
                    <a:pt x="193" y="4"/>
                  </a:moveTo>
                  <a:cubicBezTo>
                    <a:pt x="182" y="14"/>
                    <a:pt x="177" y="28"/>
                    <a:pt x="163" y="36"/>
                  </a:cubicBezTo>
                  <a:cubicBezTo>
                    <a:pt x="159" y="39"/>
                    <a:pt x="155" y="41"/>
                    <a:pt x="150" y="43"/>
                  </a:cubicBezTo>
                  <a:cubicBezTo>
                    <a:pt x="148" y="43"/>
                    <a:pt x="146" y="44"/>
                    <a:pt x="144" y="45"/>
                  </a:cubicBezTo>
                  <a:cubicBezTo>
                    <a:pt x="133" y="49"/>
                    <a:pt x="122" y="51"/>
                    <a:pt x="110" y="52"/>
                  </a:cubicBezTo>
                  <a:cubicBezTo>
                    <a:pt x="76" y="54"/>
                    <a:pt x="37" y="44"/>
                    <a:pt x="12" y="19"/>
                  </a:cubicBezTo>
                  <a:cubicBezTo>
                    <a:pt x="8" y="15"/>
                    <a:pt x="0" y="20"/>
                    <a:pt x="3" y="26"/>
                  </a:cubicBezTo>
                  <a:cubicBezTo>
                    <a:pt x="17" y="47"/>
                    <a:pt x="40" y="59"/>
                    <a:pt x="64" y="65"/>
                  </a:cubicBezTo>
                  <a:cubicBezTo>
                    <a:pt x="61" y="97"/>
                    <a:pt x="75" y="140"/>
                    <a:pt x="114" y="139"/>
                  </a:cubicBezTo>
                  <a:cubicBezTo>
                    <a:pt x="152" y="137"/>
                    <a:pt x="158" y="89"/>
                    <a:pt x="158" y="58"/>
                  </a:cubicBezTo>
                  <a:cubicBezTo>
                    <a:pt x="163" y="56"/>
                    <a:pt x="167" y="54"/>
                    <a:pt x="172" y="51"/>
                  </a:cubicBezTo>
                  <a:cubicBezTo>
                    <a:pt x="185" y="43"/>
                    <a:pt x="205" y="26"/>
                    <a:pt x="205" y="9"/>
                  </a:cubicBezTo>
                  <a:cubicBezTo>
                    <a:pt x="205" y="3"/>
                    <a:pt x="198" y="0"/>
                    <a:pt x="193" y="4"/>
                  </a:cubicBezTo>
                  <a:close/>
                  <a:moveTo>
                    <a:pt x="115" y="123"/>
                  </a:moveTo>
                  <a:cubicBezTo>
                    <a:pt x="87" y="130"/>
                    <a:pt x="77" y="90"/>
                    <a:pt x="73" y="67"/>
                  </a:cubicBezTo>
                  <a:cubicBezTo>
                    <a:pt x="85" y="68"/>
                    <a:pt x="97" y="69"/>
                    <a:pt x="108" y="69"/>
                  </a:cubicBezTo>
                  <a:cubicBezTo>
                    <a:pt x="107" y="81"/>
                    <a:pt x="106" y="93"/>
                    <a:pt x="106" y="105"/>
                  </a:cubicBezTo>
                  <a:cubicBezTo>
                    <a:pt x="106" y="110"/>
                    <a:pt x="114" y="110"/>
                    <a:pt x="114" y="105"/>
                  </a:cubicBezTo>
                  <a:cubicBezTo>
                    <a:pt x="115" y="93"/>
                    <a:pt x="113" y="81"/>
                    <a:pt x="112" y="69"/>
                  </a:cubicBezTo>
                  <a:cubicBezTo>
                    <a:pt x="122" y="68"/>
                    <a:pt x="132" y="67"/>
                    <a:pt x="142" y="64"/>
                  </a:cubicBezTo>
                  <a:cubicBezTo>
                    <a:pt x="141" y="87"/>
                    <a:pt x="138" y="117"/>
                    <a:pt x="115" y="123"/>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1" name="Freeform 120">
              <a:extLst>
                <a:ext uri="{FF2B5EF4-FFF2-40B4-BE49-F238E27FC236}">
                  <a16:creationId xmlns:a16="http://schemas.microsoft.com/office/drawing/2014/main" xmlns="" id="{509AD7CA-4B66-48B3-8DB2-19C2008C783B}"/>
                </a:ext>
              </a:extLst>
            </p:cNvPr>
            <p:cNvSpPr>
              <a:spLocks/>
            </p:cNvSpPr>
            <p:nvPr/>
          </p:nvSpPr>
          <p:spPr bwMode="auto">
            <a:xfrm>
              <a:off x="10601961" y="4995074"/>
              <a:ext cx="83002" cy="107902"/>
            </a:xfrm>
            <a:custGeom>
              <a:avLst/>
              <a:gdLst>
                <a:gd name="T0" fmla="*/ 17 w 17"/>
                <a:gd name="T1" fmla="*/ 5 h 22"/>
                <a:gd name="T2" fmla="*/ 14 w 17"/>
                <a:gd name="T3" fmla="*/ 2 h 22"/>
                <a:gd name="T4" fmla="*/ 12 w 17"/>
                <a:gd name="T5" fmla="*/ 1 h 22"/>
                <a:gd name="T6" fmla="*/ 8 w 17"/>
                <a:gd name="T7" fmla="*/ 0 h 22"/>
                <a:gd name="T8" fmla="*/ 7 w 17"/>
                <a:gd name="T9" fmla="*/ 1 h 22"/>
                <a:gd name="T10" fmla="*/ 5 w 17"/>
                <a:gd name="T11" fmla="*/ 1 h 22"/>
                <a:gd name="T12" fmla="*/ 1 w 17"/>
                <a:gd name="T13" fmla="*/ 4 h 22"/>
                <a:gd name="T14" fmla="*/ 0 w 17"/>
                <a:gd name="T15" fmla="*/ 12 h 22"/>
                <a:gd name="T16" fmla="*/ 2 w 17"/>
                <a:gd name="T17" fmla="*/ 19 h 22"/>
                <a:gd name="T18" fmla="*/ 4 w 17"/>
                <a:gd name="T19" fmla="*/ 21 h 22"/>
                <a:gd name="T20" fmla="*/ 7 w 17"/>
                <a:gd name="T21" fmla="*/ 22 h 22"/>
                <a:gd name="T22" fmla="*/ 10 w 17"/>
                <a:gd name="T23" fmla="*/ 21 h 22"/>
                <a:gd name="T24" fmla="*/ 13 w 17"/>
                <a:gd name="T25" fmla="*/ 19 h 22"/>
                <a:gd name="T26" fmla="*/ 14 w 17"/>
                <a:gd name="T27" fmla="*/ 17 h 22"/>
                <a:gd name="T28" fmla="*/ 16 w 17"/>
                <a:gd name="T29" fmla="*/ 13 h 22"/>
                <a:gd name="T30" fmla="*/ 17 w 17"/>
                <a:gd name="T31" fmla="*/ 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 h="22">
                  <a:moveTo>
                    <a:pt x="17" y="5"/>
                  </a:moveTo>
                  <a:cubicBezTo>
                    <a:pt x="17" y="4"/>
                    <a:pt x="15" y="2"/>
                    <a:pt x="14" y="2"/>
                  </a:cubicBezTo>
                  <a:cubicBezTo>
                    <a:pt x="13" y="1"/>
                    <a:pt x="13" y="1"/>
                    <a:pt x="12" y="1"/>
                  </a:cubicBezTo>
                  <a:cubicBezTo>
                    <a:pt x="11" y="0"/>
                    <a:pt x="10" y="0"/>
                    <a:pt x="8" y="0"/>
                  </a:cubicBezTo>
                  <a:cubicBezTo>
                    <a:pt x="8" y="0"/>
                    <a:pt x="7" y="1"/>
                    <a:pt x="7" y="1"/>
                  </a:cubicBezTo>
                  <a:cubicBezTo>
                    <a:pt x="6" y="1"/>
                    <a:pt x="6" y="1"/>
                    <a:pt x="5" y="1"/>
                  </a:cubicBezTo>
                  <a:cubicBezTo>
                    <a:pt x="3" y="2"/>
                    <a:pt x="2" y="3"/>
                    <a:pt x="1" y="4"/>
                  </a:cubicBezTo>
                  <a:cubicBezTo>
                    <a:pt x="0" y="7"/>
                    <a:pt x="0" y="9"/>
                    <a:pt x="0" y="12"/>
                  </a:cubicBezTo>
                  <a:cubicBezTo>
                    <a:pt x="0" y="14"/>
                    <a:pt x="0" y="17"/>
                    <a:pt x="2" y="19"/>
                  </a:cubicBezTo>
                  <a:cubicBezTo>
                    <a:pt x="2" y="20"/>
                    <a:pt x="3" y="21"/>
                    <a:pt x="4" y="21"/>
                  </a:cubicBezTo>
                  <a:cubicBezTo>
                    <a:pt x="5" y="21"/>
                    <a:pt x="6" y="22"/>
                    <a:pt x="7" y="22"/>
                  </a:cubicBezTo>
                  <a:cubicBezTo>
                    <a:pt x="8" y="22"/>
                    <a:pt x="9" y="21"/>
                    <a:pt x="10" y="21"/>
                  </a:cubicBezTo>
                  <a:cubicBezTo>
                    <a:pt x="12" y="20"/>
                    <a:pt x="13" y="20"/>
                    <a:pt x="13" y="19"/>
                  </a:cubicBezTo>
                  <a:cubicBezTo>
                    <a:pt x="14" y="17"/>
                    <a:pt x="14" y="17"/>
                    <a:pt x="14" y="17"/>
                  </a:cubicBezTo>
                  <a:cubicBezTo>
                    <a:pt x="15" y="16"/>
                    <a:pt x="15" y="14"/>
                    <a:pt x="16" y="13"/>
                  </a:cubicBezTo>
                  <a:cubicBezTo>
                    <a:pt x="17" y="10"/>
                    <a:pt x="17" y="8"/>
                    <a:pt x="17" y="5"/>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2" name="Freeform 121">
              <a:extLst>
                <a:ext uri="{FF2B5EF4-FFF2-40B4-BE49-F238E27FC236}">
                  <a16:creationId xmlns:a16="http://schemas.microsoft.com/office/drawing/2014/main" xmlns="" id="{101A6FCE-D346-40C9-BD09-66550228607D}"/>
                </a:ext>
              </a:extLst>
            </p:cNvPr>
            <p:cNvSpPr>
              <a:spLocks/>
            </p:cNvSpPr>
            <p:nvPr/>
          </p:nvSpPr>
          <p:spPr bwMode="auto">
            <a:xfrm>
              <a:off x="11126947" y="4872646"/>
              <a:ext cx="265605" cy="215804"/>
            </a:xfrm>
            <a:custGeom>
              <a:avLst/>
              <a:gdLst>
                <a:gd name="T0" fmla="*/ 52 w 54"/>
                <a:gd name="T1" fmla="*/ 33 h 44"/>
                <a:gd name="T2" fmla="*/ 34 w 54"/>
                <a:gd name="T3" fmla="*/ 26 h 44"/>
                <a:gd name="T4" fmla="*/ 20 w 54"/>
                <a:gd name="T5" fmla="*/ 25 h 44"/>
                <a:gd name="T6" fmla="*/ 44 w 54"/>
                <a:gd name="T7" fmla="*/ 9 h 44"/>
                <a:gd name="T8" fmla="*/ 41 w 54"/>
                <a:gd name="T9" fmla="*/ 1 h 44"/>
                <a:gd name="T10" fmla="*/ 2 w 54"/>
                <a:gd name="T11" fmla="*/ 28 h 44"/>
                <a:gd name="T12" fmla="*/ 8 w 54"/>
                <a:gd name="T13" fmla="*/ 38 h 44"/>
                <a:gd name="T14" fmla="*/ 30 w 54"/>
                <a:gd name="T15" fmla="*/ 40 h 44"/>
                <a:gd name="T16" fmla="*/ 49 w 54"/>
                <a:gd name="T17" fmla="*/ 42 h 44"/>
                <a:gd name="T18" fmla="*/ 52 w 54"/>
                <a:gd name="T19" fmla="*/ 3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44">
                  <a:moveTo>
                    <a:pt x="52" y="33"/>
                  </a:moveTo>
                  <a:cubicBezTo>
                    <a:pt x="48" y="28"/>
                    <a:pt x="40" y="27"/>
                    <a:pt x="34" y="26"/>
                  </a:cubicBezTo>
                  <a:cubicBezTo>
                    <a:pt x="29" y="25"/>
                    <a:pt x="25" y="25"/>
                    <a:pt x="20" y="25"/>
                  </a:cubicBezTo>
                  <a:cubicBezTo>
                    <a:pt x="26" y="17"/>
                    <a:pt x="35" y="12"/>
                    <a:pt x="44" y="9"/>
                  </a:cubicBezTo>
                  <a:cubicBezTo>
                    <a:pt x="49" y="7"/>
                    <a:pt x="45" y="0"/>
                    <a:pt x="41" y="1"/>
                  </a:cubicBezTo>
                  <a:cubicBezTo>
                    <a:pt x="25" y="4"/>
                    <a:pt x="10" y="12"/>
                    <a:pt x="2" y="28"/>
                  </a:cubicBezTo>
                  <a:cubicBezTo>
                    <a:pt x="0" y="32"/>
                    <a:pt x="3" y="37"/>
                    <a:pt x="8" y="38"/>
                  </a:cubicBezTo>
                  <a:cubicBezTo>
                    <a:pt x="15" y="38"/>
                    <a:pt x="23" y="39"/>
                    <a:pt x="30" y="40"/>
                  </a:cubicBezTo>
                  <a:cubicBezTo>
                    <a:pt x="36" y="41"/>
                    <a:pt x="43" y="44"/>
                    <a:pt x="49" y="42"/>
                  </a:cubicBezTo>
                  <a:cubicBezTo>
                    <a:pt x="54" y="41"/>
                    <a:pt x="54" y="36"/>
                    <a:pt x="52" y="33"/>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pic>
        <p:nvPicPr>
          <p:cNvPr id="23" name="图片 22">
            <a:extLst>
              <a:ext uri="{FF2B5EF4-FFF2-40B4-BE49-F238E27FC236}">
                <a16:creationId xmlns:a16="http://schemas.microsoft.com/office/drawing/2014/main" xmlns="" id="{E477AD2A-CD3C-4BB3-9A34-82EC978AE24A}"/>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8442647" y="626511"/>
            <a:ext cx="646843" cy="457729"/>
          </a:xfrm>
          <a:prstGeom prst="rect">
            <a:avLst/>
          </a:prstGeom>
        </p:spPr>
      </p:pic>
      <p:grpSp>
        <p:nvGrpSpPr>
          <p:cNvPr id="24" name="组合 23">
            <a:extLst>
              <a:ext uri="{FF2B5EF4-FFF2-40B4-BE49-F238E27FC236}">
                <a16:creationId xmlns:a16="http://schemas.microsoft.com/office/drawing/2014/main" xmlns="" id="{6CFB01D5-B8E8-47DD-84E5-00D9BC58E775}"/>
              </a:ext>
            </a:extLst>
          </p:cNvPr>
          <p:cNvGrpSpPr/>
          <p:nvPr/>
        </p:nvGrpSpPr>
        <p:grpSpPr>
          <a:xfrm rot="1211024">
            <a:off x="8573401" y="4416537"/>
            <a:ext cx="608732" cy="866270"/>
            <a:chOff x="10766636" y="3941730"/>
            <a:chExt cx="1047922" cy="1352954"/>
          </a:xfrm>
        </p:grpSpPr>
        <p:sp>
          <p:nvSpPr>
            <p:cNvPr id="25" name="Freeform 108">
              <a:extLst>
                <a:ext uri="{FF2B5EF4-FFF2-40B4-BE49-F238E27FC236}">
                  <a16:creationId xmlns:a16="http://schemas.microsoft.com/office/drawing/2014/main" xmlns="" id="{623A2940-849C-424B-9373-1E088541B94B}"/>
                </a:ext>
              </a:extLst>
            </p:cNvPr>
            <p:cNvSpPr>
              <a:spLocks/>
            </p:cNvSpPr>
            <p:nvPr/>
          </p:nvSpPr>
          <p:spPr bwMode="auto">
            <a:xfrm>
              <a:off x="10766636" y="4209862"/>
              <a:ext cx="664177" cy="1084822"/>
            </a:xfrm>
            <a:custGeom>
              <a:avLst/>
              <a:gdLst>
                <a:gd name="T0" fmla="*/ 96 w 114"/>
                <a:gd name="T1" fmla="*/ 11 h 186"/>
                <a:gd name="T2" fmla="*/ 91 w 114"/>
                <a:gd name="T3" fmla="*/ 11 h 186"/>
                <a:gd name="T4" fmla="*/ 79 w 114"/>
                <a:gd name="T5" fmla="*/ 8 h 186"/>
                <a:gd name="T6" fmla="*/ 78 w 114"/>
                <a:gd name="T7" fmla="*/ 8 h 186"/>
                <a:gd name="T8" fmla="*/ 2 w 114"/>
                <a:gd name="T9" fmla="*/ 87 h 186"/>
                <a:gd name="T10" fmla="*/ 12 w 114"/>
                <a:gd name="T11" fmla="*/ 98 h 186"/>
                <a:gd name="T12" fmla="*/ 48 w 114"/>
                <a:gd name="T13" fmla="*/ 83 h 186"/>
                <a:gd name="T14" fmla="*/ 11 w 114"/>
                <a:gd name="T15" fmla="*/ 170 h 186"/>
                <a:gd name="T16" fmla="*/ 27 w 114"/>
                <a:gd name="T17" fmla="*/ 177 h 186"/>
                <a:gd name="T18" fmla="*/ 28 w 114"/>
                <a:gd name="T19" fmla="*/ 175 h 186"/>
                <a:gd name="T20" fmla="*/ 32 w 114"/>
                <a:gd name="T21" fmla="*/ 172 h 186"/>
                <a:gd name="T22" fmla="*/ 105 w 114"/>
                <a:gd name="T23" fmla="*/ 71 h 186"/>
                <a:gd name="T24" fmla="*/ 96 w 114"/>
                <a:gd name="T25" fmla="*/ 58 h 186"/>
                <a:gd name="T26" fmla="*/ 89 w 114"/>
                <a:gd name="T27" fmla="*/ 60 h 186"/>
                <a:gd name="T28" fmla="*/ 88 w 114"/>
                <a:gd name="T29" fmla="*/ 62 h 186"/>
                <a:gd name="T30" fmla="*/ 86 w 114"/>
                <a:gd name="T31" fmla="*/ 64 h 186"/>
                <a:gd name="T32" fmla="*/ 85 w 114"/>
                <a:gd name="T33" fmla="*/ 65 h 186"/>
                <a:gd name="T34" fmla="*/ 85 w 114"/>
                <a:gd name="T35" fmla="*/ 65 h 186"/>
                <a:gd name="T36" fmla="*/ 84 w 114"/>
                <a:gd name="T37" fmla="*/ 66 h 186"/>
                <a:gd name="T38" fmla="*/ 84 w 114"/>
                <a:gd name="T39" fmla="*/ 66 h 186"/>
                <a:gd name="T40" fmla="*/ 84 w 114"/>
                <a:gd name="T41" fmla="*/ 66 h 186"/>
                <a:gd name="T42" fmla="*/ 82 w 114"/>
                <a:gd name="T43" fmla="*/ 67 h 186"/>
                <a:gd name="T44" fmla="*/ 80 w 114"/>
                <a:gd name="T45" fmla="*/ 71 h 186"/>
                <a:gd name="T46" fmla="*/ 74 w 114"/>
                <a:gd name="T47" fmla="*/ 79 h 186"/>
                <a:gd name="T48" fmla="*/ 84 w 114"/>
                <a:gd name="T49" fmla="*/ 64 h 186"/>
                <a:gd name="T50" fmla="*/ 85 w 114"/>
                <a:gd name="T51" fmla="*/ 55 h 186"/>
                <a:gd name="T52" fmla="*/ 109 w 114"/>
                <a:gd name="T53" fmla="*/ 20 h 186"/>
                <a:gd name="T54" fmla="*/ 96 w 114"/>
                <a:gd name="T55" fmla="*/ 1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4" h="186">
                  <a:moveTo>
                    <a:pt x="96" y="11"/>
                  </a:moveTo>
                  <a:cubicBezTo>
                    <a:pt x="94" y="10"/>
                    <a:pt x="93" y="10"/>
                    <a:pt x="91" y="11"/>
                  </a:cubicBezTo>
                  <a:cubicBezTo>
                    <a:pt x="89" y="7"/>
                    <a:pt x="82" y="4"/>
                    <a:pt x="79" y="8"/>
                  </a:cubicBezTo>
                  <a:cubicBezTo>
                    <a:pt x="78" y="8"/>
                    <a:pt x="78" y="8"/>
                    <a:pt x="78" y="8"/>
                  </a:cubicBezTo>
                  <a:cubicBezTo>
                    <a:pt x="34" y="0"/>
                    <a:pt x="14" y="52"/>
                    <a:pt x="2" y="87"/>
                  </a:cubicBezTo>
                  <a:cubicBezTo>
                    <a:pt x="0" y="94"/>
                    <a:pt x="6" y="99"/>
                    <a:pt x="12" y="98"/>
                  </a:cubicBezTo>
                  <a:cubicBezTo>
                    <a:pt x="25" y="95"/>
                    <a:pt x="37" y="89"/>
                    <a:pt x="48" y="83"/>
                  </a:cubicBezTo>
                  <a:cubicBezTo>
                    <a:pt x="33" y="111"/>
                    <a:pt x="18" y="139"/>
                    <a:pt x="11" y="170"/>
                  </a:cubicBezTo>
                  <a:cubicBezTo>
                    <a:pt x="9" y="180"/>
                    <a:pt x="22" y="186"/>
                    <a:pt x="27" y="177"/>
                  </a:cubicBezTo>
                  <a:cubicBezTo>
                    <a:pt x="27" y="176"/>
                    <a:pt x="27" y="175"/>
                    <a:pt x="28" y="175"/>
                  </a:cubicBezTo>
                  <a:cubicBezTo>
                    <a:pt x="29" y="174"/>
                    <a:pt x="31" y="174"/>
                    <a:pt x="32" y="172"/>
                  </a:cubicBezTo>
                  <a:cubicBezTo>
                    <a:pt x="59" y="141"/>
                    <a:pt x="89" y="109"/>
                    <a:pt x="105" y="71"/>
                  </a:cubicBezTo>
                  <a:cubicBezTo>
                    <a:pt x="108" y="64"/>
                    <a:pt x="103" y="57"/>
                    <a:pt x="96" y="58"/>
                  </a:cubicBezTo>
                  <a:cubicBezTo>
                    <a:pt x="94" y="58"/>
                    <a:pt x="91" y="58"/>
                    <a:pt x="89" y="60"/>
                  </a:cubicBezTo>
                  <a:cubicBezTo>
                    <a:pt x="89" y="61"/>
                    <a:pt x="88" y="62"/>
                    <a:pt x="88" y="62"/>
                  </a:cubicBezTo>
                  <a:cubicBezTo>
                    <a:pt x="87" y="63"/>
                    <a:pt x="86" y="64"/>
                    <a:pt x="86" y="64"/>
                  </a:cubicBezTo>
                  <a:cubicBezTo>
                    <a:pt x="85" y="65"/>
                    <a:pt x="85" y="65"/>
                    <a:pt x="85" y="65"/>
                  </a:cubicBezTo>
                  <a:cubicBezTo>
                    <a:pt x="85" y="65"/>
                    <a:pt x="85" y="65"/>
                    <a:pt x="85" y="65"/>
                  </a:cubicBezTo>
                  <a:cubicBezTo>
                    <a:pt x="84" y="66"/>
                    <a:pt x="84" y="66"/>
                    <a:pt x="84" y="66"/>
                  </a:cubicBezTo>
                  <a:cubicBezTo>
                    <a:pt x="84" y="66"/>
                    <a:pt x="84" y="66"/>
                    <a:pt x="84" y="66"/>
                  </a:cubicBezTo>
                  <a:cubicBezTo>
                    <a:pt x="84" y="66"/>
                    <a:pt x="84" y="66"/>
                    <a:pt x="84" y="66"/>
                  </a:cubicBezTo>
                  <a:cubicBezTo>
                    <a:pt x="84" y="66"/>
                    <a:pt x="83" y="67"/>
                    <a:pt x="82" y="67"/>
                  </a:cubicBezTo>
                  <a:cubicBezTo>
                    <a:pt x="81" y="68"/>
                    <a:pt x="80" y="70"/>
                    <a:pt x="80" y="71"/>
                  </a:cubicBezTo>
                  <a:cubicBezTo>
                    <a:pt x="78" y="74"/>
                    <a:pt x="76" y="76"/>
                    <a:pt x="74" y="79"/>
                  </a:cubicBezTo>
                  <a:cubicBezTo>
                    <a:pt x="77" y="74"/>
                    <a:pt x="81" y="69"/>
                    <a:pt x="84" y="64"/>
                  </a:cubicBezTo>
                  <a:cubicBezTo>
                    <a:pt x="87" y="61"/>
                    <a:pt x="86" y="58"/>
                    <a:pt x="85" y="55"/>
                  </a:cubicBezTo>
                  <a:cubicBezTo>
                    <a:pt x="94" y="44"/>
                    <a:pt x="102" y="32"/>
                    <a:pt x="109" y="20"/>
                  </a:cubicBezTo>
                  <a:cubicBezTo>
                    <a:pt x="114" y="11"/>
                    <a:pt x="102" y="4"/>
                    <a:pt x="96" y="11"/>
                  </a:cubicBezTo>
                  <a:close/>
                </a:path>
              </a:pathLst>
            </a:custGeom>
            <a:solidFill>
              <a:srgbClr val="F8E5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09">
              <a:extLst>
                <a:ext uri="{FF2B5EF4-FFF2-40B4-BE49-F238E27FC236}">
                  <a16:creationId xmlns:a16="http://schemas.microsoft.com/office/drawing/2014/main" xmlns="" id="{312E6477-886C-4CCF-8FE8-8EE888D0A38D}"/>
                </a:ext>
              </a:extLst>
            </p:cNvPr>
            <p:cNvSpPr>
              <a:spLocks noEditPoints="1"/>
            </p:cNvSpPr>
            <p:nvPr/>
          </p:nvSpPr>
          <p:spPr bwMode="auto">
            <a:xfrm>
              <a:off x="10783856" y="4209862"/>
              <a:ext cx="693695" cy="1067602"/>
            </a:xfrm>
            <a:custGeom>
              <a:avLst/>
              <a:gdLst>
                <a:gd name="T0" fmla="*/ 112 w 119"/>
                <a:gd name="T1" fmla="*/ 52 h 183"/>
                <a:gd name="T2" fmla="*/ 91 w 119"/>
                <a:gd name="T3" fmla="*/ 53 h 183"/>
                <a:gd name="T4" fmla="*/ 115 w 119"/>
                <a:gd name="T5" fmla="*/ 9 h 183"/>
                <a:gd name="T6" fmla="*/ 110 w 119"/>
                <a:gd name="T7" fmla="*/ 2 h 183"/>
                <a:gd name="T8" fmla="*/ 49 w 119"/>
                <a:gd name="T9" fmla="*/ 15 h 183"/>
                <a:gd name="T10" fmla="*/ 24 w 119"/>
                <a:gd name="T11" fmla="*/ 55 h 183"/>
                <a:gd name="T12" fmla="*/ 2 w 119"/>
                <a:gd name="T13" fmla="*/ 88 h 183"/>
                <a:gd name="T14" fmla="*/ 8 w 119"/>
                <a:gd name="T15" fmla="*/ 94 h 183"/>
                <a:gd name="T16" fmla="*/ 43 w 119"/>
                <a:gd name="T17" fmla="*/ 87 h 183"/>
                <a:gd name="T18" fmla="*/ 5 w 119"/>
                <a:gd name="T19" fmla="*/ 176 h 183"/>
                <a:gd name="T20" fmla="*/ 12 w 119"/>
                <a:gd name="T21" fmla="*/ 181 h 183"/>
                <a:gd name="T22" fmla="*/ 70 w 119"/>
                <a:gd name="T23" fmla="*/ 126 h 183"/>
                <a:gd name="T24" fmla="*/ 117 w 119"/>
                <a:gd name="T25" fmla="*/ 58 h 183"/>
                <a:gd name="T26" fmla="*/ 112 w 119"/>
                <a:gd name="T27" fmla="*/ 52 h 183"/>
                <a:gd name="T28" fmla="*/ 66 w 119"/>
                <a:gd name="T29" fmla="*/ 116 h 183"/>
                <a:gd name="T30" fmla="*/ 19 w 119"/>
                <a:gd name="T31" fmla="*/ 165 h 183"/>
                <a:gd name="T32" fmla="*/ 56 w 119"/>
                <a:gd name="T33" fmla="*/ 81 h 183"/>
                <a:gd name="T34" fmla="*/ 50 w 119"/>
                <a:gd name="T35" fmla="*/ 75 h 183"/>
                <a:gd name="T36" fmla="*/ 16 w 119"/>
                <a:gd name="T37" fmla="*/ 82 h 183"/>
                <a:gd name="T38" fmla="*/ 18 w 119"/>
                <a:gd name="T39" fmla="*/ 79 h 183"/>
                <a:gd name="T40" fmla="*/ 23 w 119"/>
                <a:gd name="T41" fmla="*/ 78 h 183"/>
                <a:gd name="T42" fmla="*/ 53 w 119"/>
                <a:gd name="T43" fmla="*/ 25 h 183"/>
                <a:gd name="T44" fmla="*/ 103 w 119"/>
                <a:gd name="T45" fmla="*/ 12 h 183"/>
                <a:gd name="T46" fmla="*/ 75 w 119"/>
                <a:gd name="T47" fmla="*/ 56 h 183"/>
                <a:gd name="T48" fmla="*/ 80 w 119"/>
                <a:gd name="T49" fmla="*/ 64 h 183"/>
                <a:gd name="T50" fmla="*/ 106 w 119"/>
                <a:gd name="T51" fmla="*/ 61 h 183"/>
                <a:gd name="T52" fmla="*/ 66 w 119"/>
                <a:gd name="T53" fmla="*/ 116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9" h="183">
                  <a:moveTo>
                    <a:pt x="112" y="52"/>
                  </a:moveTo>
                  <a:cubicBezTo>
                    <a:pt x="105" y="53"/>
                    <a:pt x="98" y="53"/>
                    <a:pt x="91" y="53"/>
                  </a:cubicBezTo>
                  <a:cubicBezTo>
                    <a:pt x="101" y="40"/>
                    <a:pt x="109" y="25"/>
                    <a:pt x="115" y="9"/>
                  </a:cubicBezTo>
                  <a:cubicBezTo>
                    <a:pt x="116" y="5"/>
                    <a:pt x="113" y="2"/>
                    <a:pt x="110" y="2"/>
                  </a:cubicBezTo>
                  <a:cubicBezTo>
                    <a:pt x="89" y="1"/>
                    <a:pt x="66" y="0"/>
                    <a:pt x="49" y="15"/>
                  </a:cubicBezTo>
                  <a:cubicBezTo>
                    <a:pt x="38" y="24"/>
                    <a:pt x="30" y="39"/>
                    <a:pt x="24" y="55"/>
                  </a:cubicBezTo>
                  <a:cubicBezTo>
                    <a:pt x="16" y="65"/>
                    <a:pt x="9" y="76"/>
                    <a:pt x="2" y="88"/>
                  </a:cubicBezTo>
                  <a:cubicBezTo>
                    <a:pt x="0" y="92"/>
                    <a:pt x="4" y="96"/>
                    <a:pt x="8" y="94"/>
                  </a:cubicBezTo>
                  <a:cubicBezTo>
                    <a:pt x="19" y="89"/>
                    <a:pt x="31" y="90"/>
                    <a:pt x="43" y="87"/>
                  </a:cubicBezTo>
                  <a:cubicBezTo>
                    <a:pt x="31" y="117"/>
                    <a:pt x="15" y="145"/>
                    <a:pt x="5" y="176"/>
                  </a:cubicBezTo>
                  <a:cubicBezTo>
                    <a:pt x="4" y="180"/>
                    <a:pt x="8" y="183"/>
                    <a:pt x="12" y="181"/>
                  </a:cubicBezTo>
                  <a:cubicBezTo>
                    <a:pt x="35" y="168"/>
                    <a:pt x="53" y="146"/>
                    <a:pt x="70" y="126"/>
                  </a:cubicBezTo>
                  <a:cubicBezTo>
                    <a:pt x="87" y="105"/>
                    <a:pt x="105" y="83"/>
                    <a:pt x="117" y="58"/>
                  </a:cubicBezTo>
                  <a:cubicBezTo>
                    <a:pt x="119" y="54"/>
                    <a:pt x="116" y="51"/>
                    <a:pt x="112" y="52"/>
                  </a:cubicBezTo>
                  <a:close/>
                  <a:moveTo>
                    <a:pt x="66" y="116"/>
                  </a:moveTo>
                  <a:cubicBezTo>
                    <a:pt x="52" y="133"/>
                    <a:pt x="37" y="151"/>
                    <a:pt x="19" y="165"/>
                  </a:cubicBezTo>
                  <a:cubicBezTo>
                    <a:pt x="30" y="136"/>
                    <a:pt x="46" y="110"/>
                    <a:pt x="56" y="81"/>
                  </a:cubicBezTo>
                  <a:cubicBezTo>
                    <a:pt x="57" y="78"/>
                    <a:pt x="53" y="74"/>
                    <a:pt x="50" y="75"/>
                  </a:cubicBezTo>
                  <a:cubicBezTo>
                    <a:pt x="39" y="79"/>
                    <a:pt x="27" y="79"/>
                    <a:pt x="16" y="82"/>
                  </a:cubicBezTo>
                  <a:cubicBezTo>
                    <a:pt x="17" y="81"/>
                    <a:pt x="17" y="80"/>
                    <a:pt x="18" y="79"/>
                  </a:cubicBezTo>
                  <a:cubicBezTo>
                    <a:pt x="19" y="80"/>
                    <a:pt x="22" y="80"/>
                    <a:pt x="23" y="78"/>
                  </a:cubicBezTo>
                  <a:cubicBezTo>
                    <a:pt x="35" y="62"/>
                    <a:pt x="39" y="41"/>
                    <a:pt x="53" y="25"/>
                  </a:cubicBezTo>
                  <a:cubicBezTo>
                    <a:pt x="64" y="11"/>
                    <a:pt x="85" y="11"/>
                    <a:pt x="103" y="12"/>
                  </a:cubicBezTo>
                  <a:cubicBezTo>
                    <a:pt x="96" y="28"/>
                    <a:pt x="88" y="43"/>
                    <a:pt x="75" y="56"/>
                  </a:cubicBezTo>
                  <a:cubicBezTo>
                    <a:pt x="72" y="59"/>
                    <a:pt x="75" y="65"/>
                    <a:pt x="80" y="64"/>
                  </a:cubicBezTo>
                  <a:cubicBezTo>
                    <a:pt x="89" y="62"/>
                    <a:pt x="97" y="62"/>
                    <a:pt x="106" y="61"/>
                  </a:cubicBezTo>
                  <a:cubicBezTo>
                    <a:pt x="96" y="81"/>
                    <a:pt x="81" y="100"/>
                    <a:pt x="66" y="116"/>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10">
              <a:extLst>
                <a:ext uri="{FF2B5EF4-FFF2-40B4-BE49-F238E27FC236}">
                  <a16:creationId xmlns:a16="http://schemas.microsoft.com/office/drawing/2014/main" xmlns="" id="{F7419DE1-8A8A-4C32-BB88-2F697A8FBF69}"/>
                </a:ext>
              </a:extLst>
            </p:cNvPr>
            <p:cNvSpPr>
              <a:spLocks/>
            </p:cNvSpPr>
            <p:nvPr/>
          </p:nvSpPr>
          <p:spPr bwMode="auto">
            <a:xfrm>
              <a:off x="10766636" y="4089326"/>
              <a:ext cx="169734" cy="179575"/>
            </a:xfrm>
            <a:custGeom>
              <a:avLst/>
              <a:gdLst>
                <a:gd name="T0" fmla="*/ 28 w 29"/>
                <a:gd name="T1" fmla="*/ 26 h 31"/>
                <a:gd name="T2" fmla="*/ 12 w 29"/>
                <a:gd name="T3" fmla="*/ 4 h 31"/>
                <a:gd name="T4" fmla="*/ 6 w 29"/>
                <a:gd name="T5" fmla="*/ 0 h 31"/>
                <a:gd name="T6" fmla="*/ 2 w 29"/>
                <a:gd name="T7" fmla="*/ 1 h 31"/>
                <a:gd name="T8" fmla="*/ 1 w 29"/>
                <a:gd name="T9" fmla="*/ 7 h 31"/>
                <a:gd name="T10" fmla="*/ 10 w 29"/>
                <a:gd name="T11" fmla="*/ 23 h 31"/>
                <a:gd name="T12" fmla="*/ 26 w 29"/>
                <a:gd name="T13" fmla="*/ 30 h 31"/>
                <a:gd name="T14" fmla="*/ 28 w 29"/>
                <a:gd name="T15" fmla="*/ 26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31">
                  <a:moveTo>
                    <a:pt x="28" y="26"/>
                  </a:moveTo>
                  <a:cubicBezTo>
                    <a:pt x="20" y="21"/>
                    <a:pt x="15" y="12"/>
                    <a:pt x="12" y="4"/>
                  </a:cubicBezTo>
                  <a:cubicBezTo>
                    <a:pt x="11" y="1"/>
                    <a:pt x="9" y="0"/>
                    <a:pt x="6" y="0"/>
                  </a:cubicBezTo>
                  <a:cubicBezTo>
                    <a:pt x="4" y="0"/>
                    <a:pt x="3" y="0"/>
                    <a:pt x="2" y="1"/>
                  </a:cubicBezTo>
                  <a:cubicBezTo>
                    <a:pt x="1" y="3"/>
                    <a:pt x="0" y="5"/>
                    <a:pt x="1" y="7"/>
                  </a:cubicBezTo>
                  <a:cubicBezTo>
                    <a:pt x="3" y="13"/>
                    <a:pt x="6" y="18"/>
                    <a:pt x="10" y="23"/>
                  </a:cubicBezTo>
                  <a:cubicBezTo>
                    <a:pt x="15" y="28"/>
                    <a:pt x="20" y="30"/>
                    <a:pt x="26" y="30"/>
                  </a:cubicBezTo>
                  <a:cubicBezTo>
                    <a:pt x="29" y="31"/>
                    <a:pt x="29" y="27"/>
                    <a:pt x="28" y="26"/>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11">
              <a:extLst>
                <a:ext uri="{FF2B5EF4-FFF2-40B4-BE49-F238E27FC236}">
                  <a16:creationId xmlns:a16="http://schemas.microsoft.com/office/drawing/2014/main" xmlns="" id="{8E8BC364-D778-4E50-AF95-03FB104D6679}"/>
                </a:ext>
              </a:extLst>
            </p:cNvPr>
            <p:cNvSpPr>
              <a:spLocks/>
            </p:cNvSpPr>
            <p:nvPr/>
          </p:nvSpPr>
          <p:spPr bwMode="auto">
            <a:xfrm>
              <a:off x="10941291" y="3941730"/>
              <a:ext cx="76258" cy="233693"/>
            </a:xfrm>
            <a:custGeom>
              <a:avLst/>
              <a:gdLst>
                <a:gd name="T0" fmla="*/ 11 w 13"/>
                <a:gd name="T1" fmla="*/ 18 h 40"/>
                <a:gd name="T2" fmla="*/ 11 w 13"/>
                <a:gd name="T3" fmla="*/ 4 h 40"/>
                <a:gd name="T4" fmla="*/ 3 w 13"/>
                <a:gd name="T5" fmla="*/ 4 h 40"/>
                <a:gd name="T6" fmla="*/ 8 w 13"/>
                <a:gd name="T7" fmla="*/ 37 h 40"/>
                <a:gd name="T8" fmla="*/ 13 w 13"/>
                <a:gd name="T9" fmla="*/ 35 h 40"/>
                <a:gd name="T10" fmla="*/ 11 w 13"/>
                <a:gd name="T11" fmla="*/ 18 h 40"/>
              </a:gdLst>
              <a:ahLst/>
              <a:cxnLst>
                <a:cxn ang="0">
                  <a:pos x="T0" y="T1"/>
                </a:cxn>
                <a:cxn ang="0">
                  <a:pos x="T2" y="T3"/>
                </a:cxn>
                <a:cxn ang="0">
                  <a:pos x="T4" y="T5"/>
                </a:cxn>
                <a:cxn ang="0">
                  <a:pos x="T6" y="T7"/>
                </a:cxn>
                <a:cxn ang="0">
                  <a:pos x="T8" y="T9"/>
                </a:cxn>
                <a:cxn ang="0">
                  <a:pos x="T10" y="T11"/>
                </a:cxn>
              </a:cxnLst>
              <a:rect l="0" t="0" r="r" b="b"/>
              <a:pathLst>
                <a:path w="13" h="40">
                  <a:moveTo>
                    <a:pt x="11" y="18"/>
                  </a:moveTo>
                  <a:cubicBezTo>
                    <a:pt x="11" y="13"/>
                    <a:pt x="12" y="8"/>
                    <a:pt x="11" y="4"/>
                  </a:cubicBezTo>
                  <a:cubicBezTo>
                    <a:pt x="10" y="0"/>
                    <a:pt x="4" y="0"/>
                    <a:pt x="3" y="4"/>
                  </a:cubicBezTo>
                  <a:cubicBezTo>
                    <a:pt x="0" y="14"/>
                    <a:pt x="3" y="28"/>
                    <a:pt x="8" y="37"/>
                  </a:cubicBezTo>
                  <a:cubicBezTo>
                    <a:pt x="9" y="40"/>
                    <a:pt x="13" y="38"/>
                    <a:pt x="13" y="35"/>
                  </a:cubicBezTo>
                  <a:cubicBezTo>
                    <a:pt x="12" y="30"/>
                    <a:pt x="12" y="24"/>
                    <a:pt x="11" y="18"/>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12">
              <a:extLst>
                <a:ext uri="{FF2B5EF4-FFF2-40B4-BE49-F238E27FC236}">
                  <a16:creationId xmlns:a16="http://schemas.microsoft.com/office/drawing/2014/main" xmlns="" id="{B0BD912F-0010-4BB8-958C-79BFBE113374}"/>
                </a:ext>
              </a:extLst>
            </p:cNvPr>
            <p:cNvSpPr>
              <a:spLocks/>
            </p:cNvSpPr>
            <p:nvPr/>
          </p:nvSpPr>
          <p:spPr bwMode="auto">
            <a:xfrm>
              <a:off x="11115943" y="3941730"/>
              <a:ext cx="76258" cy="216472"/>
            </a:xfrm>
            <a:custGeom>
              <a:avLst/>
              <a:gdLst>
                <a:gd name="T0" fmla="*/ 11 w 13"/>
                <a:gd name="T1" fmla="*/ 4 h 37"/>
                <a:gd name="T2" fmla="*/ 4 w 13"/>
                <a:gd name="T3" fmla="*/ 4 h 37"/>
                <a:gd name="T4" fmla="*/ 2 w 13"/>
                <a:gd name="T5" fmla="*/ 32 h 37"/>
                <a:gd name="T6" fmla="*/ 7 w 13"/>
                <a:gd name="T7" fmla="*/ 34 h 37"/>
                <a:gd name="T8" fmla="*/ 11 w 13"/>
                <a:gd name="T9" fmla="*/ 4 h 37"/>
              </a:gdLst>
              <a:ahLst/>
              <a:cxnLst>
                <a:cxn ang="0">
                  <a:pos x="T0" y="T1"/>
                </a:cxn>
                <a:cxn ang="0">
                  <a:pos x="T2" y="T3"/>
                </a:cxn>
                <a:cxn ang="0">
                  <a:pos x="T4" y="T5"/>
                </a:cxn>
                <a:cxn ang="0">
                  <a:pos x="T6" y="T7"/>
                </a:cxn>
                <a:cxn ang="0">
                  <a:pos x="T8" y="T9"/>
                </a:cxn>
              </a:cxnLst>
              <a:rect l="0" t="0" r="r" b="b"/>
              <a:pathLst>
                <a:path w="13" h="37">
                  <a:moveTo>
                    <a:pt x="11" y="4"/>
                  </a:moveTo>
                  <a:cubicBezTo>
                    <a:pt x="11" y="0"/>
                    <a:pt x="5" y="0"/>
                    <a:pt x="4" y="4"/>
                  </a:cubicBezTo>
                  <a:cubicBezTo>
                    <a:pt x="3" y="13"/>
                    <a:pt x="5" y="23"/>
                    <a:pt x="2" y="32"/>
                  </a:cubicBezTo>
                  <a:cubicBezTo>
                    <a:pt x="0" y="35"/>
                    <a:pt x="6" y="37"/>
                    <a:pt x="7" y="34"/>
                  </a:cubicBezTo>
                  <a:cubicBezTo>
                    <a:pt x="12" y="25"/>
                    <a:pt x="13" y="13"/>
                    <a:pt x="11" y="4"/>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13">
              <a:extLst>
                <a:ext uri="{FF2B5EF4-FFF2-40B4-BE49-F238E27FC236}">
                  <a16:creationId xmlns:a16="http://schemas.microsoft.com/office/drawing/2014/main" xmlns="" id="{67160412-3511-49A2-86D9-72482F9D4548}"/>
                </a:ext>
              </a:extLst>
            </p:cNvPr>
            <p:cNvSpPr>
              <a:spLocks/>
            </p:cNvSpPr>
            <p:nvPr/>
          </p:nvSpPr>
          <p:spPr bwMode="auto">
            <a:xfrm>
              <a:off x="11598086" y="4682166"/>
              <a:ext cx="216472" cy="199254"/>
            </a:xfrm>
            <a:custGeom>
              <a:avLst/>
              <a:gdLst>
                <a:gd name="T0" fmla="*/ 28 w 37"/>
                <a:gd name="T1" fmla="*/ 7 h 34"/>
                <a:gd name="T2" fmla="*/ 21 w 37"/>
                <a:gd name="T3" fmla="*/ 8 h 34"/>
                <a:gd name="T4" fmla="*/ 19 w 37"/>
                <a:gd name="T5" fmla="*/ 4 h 34"/>
                <a:gd name="T6" fmla="*/ 13 w 37"/>
                <a:gd name="T7" fmla="*/ 5 h 34"/>
                <a:gd name="T8" fmla="*/ 13 w 37"/>
                <a:gd name="T9" fmla="*/ 10 h 34"/>
                <a:gd name="T10" fmla="*/ 2 w 37"/>
                <a:gd name="T11" fmla="*/ 14 h 34"/>
                <a:gd name="T12" fmla="*/ 4 w 37"/>
                <a:gd name="T13" fmla="*/ 19 h 34"/>
                <a:gd name="T14" fmla="*/ 15 w 37"/>
                <a:gd name="T15" fmla="*/ 19 h 34"/>
                <a:gd name="T16" fmla="*/ 17 w 37"/>
                <a:gd name="T17" fmla="*/ 28 h 34"/>
                <a:gd name="T18" fmla="*/ 25 w 37"/>
                <a:gd name="T19" fmla="*/ 26 h 34"/>
                <a:gd name="T20" fmla="*/ 23 w 37"/>
                <a:gd name="T21" fmla="*/ 18 h 34"/>
                <a:gd name="T22" fmla="*/ 31 w 37"/>
                <a:gd name="T23" fmla="*/ 16 h 34"/>
                <a:gd name="T24" fmla="*/ 28 w 37"/>
                <a:gd name="T25"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34">
                  <a:moveTo>
                    <a:pt x="28" y="7"/>
                  </a:moveTo>
                  <a:cubicBezTo>
                    <a:pt x="26" y="7"/>
                    <a:pt x="23" y="8"/>
                    <a:pt x="21" y="8"/>
                  </a:cubicBezTo>
                  <a:cubicBezTo>
                    <a:pt x="20" y="7"/>
                    <a:pt x="19" y="5"/>
                    <a:pt x="19" y="4"/>
                  </a:cubicBezTo>
                  <a:cubicBezTo>
                    <a:pt x="18" y="0"/>
                    <a:pt x="12" y="1"/>
                    <a:pt x="13" y="5"/>
                  </a:cubicBezTo>
                  <a:cubicBezTo>
                    <a:pt x="13" y="7"/>
                    <a:pt x="13" y="9"/>
                    <a:pt x="13" y="10"/>
                  </a:cubicBezTo>
                  <a:cubicBezTo>
                    <a:pt x="10" y="11"/>
                    <a:pt x="6" y="13"/>
                    <a:pt x="2" y="14"/>
                  </a:cubicBezTo>
                  <a:cubicBezTo>
                    <a:pt x="0" y="15"/>
                    <a:pt x="1" y="19"/>
                    <a:pt x="4" y="19"/>
                  </a:cubicBezTo>
                  <a:cubicBezTo>
                    <a:pt x="7" y="20"/>
                    <a:pt x="11" y="19"/>
                    <a:pt x="15" y="19"/>
                  </a:cubicBezTo>
                  <a:cubicBezTo>
                    <a:pt x="15" y="22"/>
                    <a:pt x="16" y="25"/>
                    <a:pt x="17" y="28"/>
                  </a:cubicBezTo>
                  <a:cubicBezTo>
                    <a:pt x="18" y="34"/>
                    <a:pt x="27" y="31"/>
                    <a:pt x="25" y="26"/>
                  </a:cubicBezTo>
                  <a:cubicBezTo>
                    <a:pt x="25" y="23"/>
                    <a:pt x="24" y="21"/>
                    <a:pt x="23" y="18"/>
                  </a:cubicBezTo>
                  <a:cubicBezTo>
                    <a:pt x="26" y="17"/>
                    <a:pt x="28" y="17"/>
                    <a:pt x="31" y="16"/>
                  </a:cubicBezTo>
                  <a:cubicBezTo>
                    <a:pt x="37" y="14"/>
                    <a:pt x="34" y="6"/>
                    <a:pt x="28" y="7"/>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1" name="Freeform 123">
            <a:extLst>
              <a:ext uri="{FF2B5EF4-FFF2-40B4-BE49-F238E27FC236}">
                <a16:creationId xmlns:a16="http://schemas.microsoft.com/office/drawing/2014/main" xmlns="" id="{F9C4D151-51B3-4AFC-AA3C-B84BF0AE11B7}"/>
              </a:ext>
            </a:extLst>
          </p:cNvPr>
          <p:cNvSpPr>
            <a:spLocks noEditPoints="1"/>
          </p:cNvSpPr>
          <p:nvPr/>
        </p:nvSpPr>
        <p:spPr bwMode="auto">
          <a:xfrm rot="3896716" flipH="1">
            <a:off x="10253264" y="5061653"/>
            <a:ext cx="422010" cy="1258406"/>
          </a:xfrm>
          <a:custGeom>
            <a:avLst/>
            <a:gdLst>
              <a:gd name="T0" fmla="*/ 64 w 70"/>
              <a:gd name="T1" fmla="*/ 114 h 209"/>
              <a:gd name="T2" fmla="*/ 24 w 70"/>
              <a:gd name="T3" fmla="*/ 125 h 209"/>
              <a:gd name="T4" fmla="*/ 19 w 70"/>
              <a:gd name="T5" fmla="*/ 109 h 209"/>
              <a:gd name="T6" fmla="*/ 22 w 70"/>
              <a:gd name="T7" fmla="*/ 81 h 209"/>
              <a:gd name="T8" fmla="*/ 62 w 70"/>
              <a:gd name="T9" fmla="*/ 58 h 209"/>
              <a:gd name="T10" fmla="*/ 57 w 70"/>
              <a:gd name="T11" fmla="*/ 50 h 209"/>
              <a:gd name="T12" fmla="*/ 21 w 70"/>
              <a:gd name="T13" fmla="*/ 62 h 209"/>
              <a:gd name="T14" fmla="*/ 20 w 70"/>
              <a:gd name="T15" fmla="*/ 59 h 209"/>
              <a:gd name="T16" fmla="*/ 48 w 70"/>
              <a:gd name="T17" fmla="*/ 8 h 209"/>
              <a:gd name="T18" fmla="*/ 45 w 70"/>
              <a:gd name="T19" fmla="*/ 2 h 209"/>
              <a:gd name="T20" fmla="*/ 14 w 70"/>
              <a:gd name="T21" fmla="*/ 71 h 209"/>
              <a:gd name="T22" fmla="*/ 14 w 70"/>
              <a:gd name="T23" fmla="*/ 72 h 209"/>
              <a:gd name="T24" fmla="*/ 7 w 70"/>
              <a:gd name="T25" fmla="*/ 115 h 209"/>
              <a:gd name="T26" fmla="*/ 16 w 70"/>
              <a:gd name="T27" fmla="*/ 135 h 209"/>
              <a:gd name="T28" fmla="*/ 32 w 70"/>
              <a:gd name="T29" fmla="*/ 208 h 209"/>
              <a:gd name="T30" fmla="*/ 36 w 70"/>
              <a:gd name="T31" fmla="*/ 197 h 209"/>
              <a:gd name="T32" fmla="*/ 22 w 70"/>
              <a:gd name="T33" fmla="*/ 154 h 209"/>
              <a:gd name="T34" fmla="*/ 27 w 70"/>
              <a:gd name="T35" fmla="*/ 143 h 209"/>
              <a:gd name="T36" fmla="*/ 30 w 70"/>
              <a:gd name="T37" fmla="*/ 145 h 209"/>
              <a:gd name="T38" fmla="*/ 68 w 70"/>
              <a:gd name="T39" fmla="*/ 123 h 209"/>
              <a:gd name="T40" fmla="*/ 64 w 70"/>
              <a:gd name="T41" fmla="*/ 114 h 209"/>
              <a:gd name="T42" fmla="*/ 47 w 70"/>
              <a:gd name="T43" fmla="*/ 62 h 209"/>
              <a:gd name="T44" fmla="*/ 28 w 70"/>
              <a:gd name="T45" fmla="*/ 71 h 209"/>
              <a:gd name="T46" fmla="*/ 47 w 70"/>
              <a:gd name="T47" fmla="*/ 62 h 209"/>
              <a:gd name="T48" fmla="*/ 34 w 70"/>
              <a:gd name="T49" fmla="*/ 132 h 209"/>
              <a:gd name="T50" fmla="*/ 52 w 70"/>
              <a:gd name="T51" fmla="*/ 123 h 209"/>
              <a:gd name="T52" fmla="*/ 34 w 70"/>
              <a:gd name="T53" fmla="*/ 132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 h="209">
                <a:moveTo>
                  <a:pt x="64" y="114"/>
                </a:moveTo>
                <a:cubicBezTo>
                  <a:pt x="49" y="108"/>
                  <a:pt x="35" y="113"/>
                  <a:pt x="24" y="125"/>
                </a:cubicBezTo>
                <a:cubicBezTo>
                  <a:pt x="21" y="120"/>
                  <a:pt x="20" y="114"/>
                  <a:pt x="19" y="109"/>
                </a:cubicBezTo>
                <a:cubicBezTo>
                  <a:pt x="17" y="99"/>
                  <a:pt x="18" y="89"/>
                  <a:pt x="22" y="81"/>
                </a:cubicBezTo>
                <a:cubicBezTo>
                  <a:pt x="36" y="89"/>
                  <a:pt x="55" y="71"/>
                  <a:pt x="62" y="58"/>
                </a:cubicBezTo>
                <a:cubicBezTo>
                  <a:pt x="64" y="55"/>
                  <a:pt x="61" y="51"/>
                  <a:pt x="57" y="50"/>
                </a:cubicBezTo>
                <a:cubicBezTo>
                  <a:pt x="42" y="49"/>
                  <a:pt x="30" y="54"/>
                  <a:pt x="21" y="62"/>
                </a:cubicBezTo>
                <a:cubicBezTo>
                  <a:pt x="21" y="61"/>
                  <a:pt x="21" y="60"/>
                  <a:pt x="20" y="59"/>
                </a:cubicBezTo>
                <a:cubicBezTo>
                  <a:pt x="14" y="38"/>
                  <a:pt x="33" y="19"/>
                  <a:pt x="48" y="8"/>
                </a:cubicBezTo>
                <a:cubicBezTo>
                  <a:pt x="52" y="5"/>
                  <a:pt x="49" y="0"/>
                  <a:pt x="45" y="2"/>
                </a:cubicBezTo>
                <a:cubicBezTo>
                  <a:pt x="22" y="16"/>
                  <a:pt x="1" y="44"/>
                  <a:pt x="14" y="71"/>
                </a:cubicBezTo>
                <a:cubicBezTo>
                  <a:pt x="14" y="72"/>
                  <a:pt x="14" y="72"/>
                  <a:pt x="14" y="72"/>
                </a:cubicBezTo>
                <a:cubicBezTo>
                  <a:pt x="7" y="84"/>
                  <a:pt x="4" y="99"/>
                  <a:pt x="7" y="115"/>
                </a:cubicBezTo>
                <a:cubicBezTo>
                  <a:pt x="9" y="122"/>
                  <a:pt x="12" y="129"/>
                  <a:pt x="16" y="135"/>
                </a:cubicBezTo>
                <a:cubicBezTo>
                  <a:pt x="0" y="162"/>
                  <a:pt x="0" y="202"/>
                  <a:pt x="32" y="208"/>
                </a:cubicBezTo>
                <a:cubicBezTo>
                  <a:pt x="38" y="209"/>
                  <a:pt x="42" y="201"/>
                  <a:pt x="36" y="197"/>
                </a:cubicBezTo>
                <a:cubicBezTo>
                  <a:pt x="19" y="188"/>
                  <a:pt x="17" y="172"/>
                  <a:pt x="22" y="154"/>
                </a:cubicBezTo>
                <a:cubicBezTo>
                  <a:pt x="23" y="151"/>
                  <a:pt x="25" y="147"/>
                  <a:pt x="27" y="143"/>
                </a:cubicBezTo>
                <a:cubicBezTo>
                  <a:pt x="28" y="144"/>
                  <a:pt x="29" y="144"/>
                  <a:pt x="30" y="145"/>
                </a:cubicBezTo>
                <a:cubicBezTo>
                  <a:pt x="46" y="149"/>
                  <a:pt x="60" y="134"/>
                  <a:pt x="68" y="123"/>
                </a:cubicBezTo>
                <a:cubicBezTo>
                  <a:pt x="70" y="119"/>
                  <a:pt x="67" y="115"/>
                  <a:pt x="64" y="114"/>
                </a:cubicBezTo>
                <a:close/>
                <a:moveTo>
                  <a:pt x="47" y="62"/>
                </a:moveTo>
                <a:cubicBezTo>
                  <a:pt x="41" y="68"/>
                  <a:pt x="34" y="73"/>
                  <a:pt x="28" y="71"/>
                </a:cubicBezTo>
                <a:cubicBezTo>
                  <a:pt x="33" y="66"/>
                  <a:pt x="39" y="63"/>
                  <a:pt x="47" y="62"/>
                </a:cubicBezTo>
                <a:close/>
                <a:moveTo>
                  <a:pt x="34" y="132"/>
                </a:moveTo>
                <a:cubicBezTo>
                  <a:pt x="39" y="127"/>
                  <a:pt x="45" y="123"/>
                  <a:pt x="52" y="123"/>
                </a:cubicBezTo>
                <a:cubicBezTo>
                  <a:pt x="47" y="129"/>
                  <a:pt x="41" y="133"/>
                  <a:pt x="34" y="132"/>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pic>
        <p:nvPicPr>
          <p:cNvPr id="33" name="图片 32">
            <a:extLst>
              <a:ext uri="{FF2B5EF4-FFF2-40B4-BE49-F238E27FC236}">
                <a16:creationId xmlns:a16="http://schemas.microsoft.com/office/drawing/2014/main" xmlns="" id="{293B2520-92F7-4D14-80D6-5A5511A538FC}"/>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9716675" y="5867805"/>
            <a:ext cx="2574839" cy="990196"/>
          </a:xfrm>
          <a:prstGeom prst="rect">
            <a:avLst/>
          </a:prstGeom>
        </p:spPr>
      </p:pic>
      <p:grpSp>
        <p:nvGrpSpPr>
          <p:cNvPr id="34" name="组合 33">
            <a:extLst>
              <a:ext uri="{FF2B5EF4-FFF2-40B4-BE49-F238E27FC236}">
                <a16:creationId xmlns:a16="http://schemas.microsoft.com/office/drawing/2014/main" xmlns="" id="{2D7FE238-D3BF-42FB-A6C6-6BE941D8823D}"/>
              </a:ext>
            </a:extLst>
          </p:cNvPr>
          <p:cNvGrpSpPr/>
          <p:nvPr/>
        </p:nvGrpSpPr>
        <p:grpSpPr>
          <a:xfrm rot="19663740">
            <a:off x="819357" y="4171119"/>
            <a:ext cx="654790" cy="845387"/>
            <a:chOff x="10766636" y="3941730"/>
            <a:chExt cx="1047922" cy="1352954"/>
          </a:xfrm>
        </p:grpSpPr>
        <p:sp>
          <p:nvSpPr>
            <p:cNvPr id="35" name="Freeform 108">
              <a:extLst>
                <a:ext uri="{FF2B5EF4-FFF2-40B4-BE49-F238E27FC236}">
                  <a16:creationId xmlns:a16="http://schemas.microsoft.com/office/drawing/2014/main" xmlns="" id="{711C2607-EFF6-4334-AB34-401120411487}"/>
                </a:ext>
              </a:extLst>
            </p:cNvPr>
            <p:cNvSpPr>
              <a:spLocks/>
            </p:cNvSpPr>
            <p:nvPr/>
          </p:nvSpPr>
          <p:spPr bwMode="auto">
            <a:xfrm>
              <a:off x="10766636" y="4209862"/>
              <a:ext cx="664177" cy="1084822"/>
            </a:xfrm>
            <a:custGeom>
              <a:avLst/>
              <a:gdLst>
                <a:gd name="T0" fmla="*/ 96 w 114"/>
                <a:gd name="T1" fmla="*/ 11 h 186"/>
                <a:gd name="T2" fmla="*/ 91 w 114"/>
                <a:gd name="T3" fmla="*/ 11 h 186"/>
                <a:gd name="T4" fmla="*/ 79 w 114"/>
                <a:gd name="T5" fmla="*/ 8 h 186"/>
                <a:gd name="T6" fmla="*/ 78 w 114"/>
                <a:gd name="T7" fmla="*/ 8 h 186"/>
                <a:gd name="T8" fmla="*/ 2 w 114"/>
                <a:gd name="T9" fmla="*/ 87 h 186"/>
                <a:gd name="T10" fmla="*/ 12 w 114"/>
                <a:gd name="T11" fmla="*/ 98 h 186"/>
                <a:gd name="T12" fmla="*/ 48 w 114"/>
                <a:gd name="T13" fmla="*/ 83 h 186"/>
                <a:gd name="T14" fmla="*/ 11 w 114"/>
                <a:gd name="T15" fmla="*/ 170 h 186"/>
                <a:gd name="T16" fmla="*/ 27 w 114"/>
                <a:gd name="T17" fmla="*/ 177 h 186"/>
                <a:gd name="T18" fmla="*/ 28 w 114"/>
                <a:gd name="T19" fmla="*/ 175 h 186"/>
                <a:gd name="T20" fmla="*/ 32 w 114"/>
                <a:gd name="T21" fmla="*/ 172 h 186"/>
                <a:gd name="T22" fmla="*/ 105 w 114"/>
                <a:gd name="T23" fmla="*/ 71 h 186"/>
                <a:gd name="T24" fmla="*/ 96 w 114"/>
                <a:gd name="T25" fmla="*/ 58 h 186"/>
                <a:gd name="T26" fmla="*/ 89 w 114"/>
                <a:gd name="T27" fmla="*/ 60 h 186"/>
                <a:gd name="T28" fmla="*/ 88 w 114"/>
                <a:gd name="T29" fmla="*/ 62 h 186"/>
                <a:gd name="T30" fmla="*/ 86 w 114"/>
                <a:gd name="T31" fmla="*/ 64 h 186"/>
                <a:gd name="T32" fmla="*/ 85 w 114"/>
                <a:gd name="T33" fmla="*/ 65 h 186"/>
                <a:gd name="T34" fmla="*/ 85 w 114"/>
                <a:gd name="T35" fmla="*/ 65 h 186"/>
                <a:gd name="T36" fmla="*/ 84 w 114"/>
                <a:gd name="T37" fmla="*/ 66 h 186"/>
                <a:gd name="T38" fmla="*/ 84 w 114"/>
                <a:gd name="T39" fmla="*/ 66 h 186"/>
                <a:gd name="T40" fmla="*/ 84 w 114"/>
                <a:gd name="T41" fmla="*/ 66 h 186"/>
                <a:gd name="T42" fmla="*/ 82 w 114"/>
                <a:gd name="T43" fmla="*/ 67 h 186"/>
                <a:gd name="T44" fmla="*/ 80 w 114"/>
                <a:gd name="T45" fmla="*/ 71 h 186"/>
                <a:gd name="T46" fmla="*/ 74 w 114"/>
                <a:gd name="T47" fmla="*/ 79 h 186"/>
                <a:gd name="T48" fmla="*/ 84 w 114"/>
                <a:gd name="T49" fmla="*/ 64 h 186"/>
                <a:gd name="T50" fmla="*/ 85 w 114"/>
                <a:gd name="T51" fmla="*/ 55 h 186"/>
                <a:gd name="T52" fmla="*/ 109 w 114"/>
                <a:gd name="T53" fmla="*/ 20 h 186"/>
                <a:gd name="T54" fmla="*/ 96 w 114"/>
                <a:gd name="T55" fmla="*/ 1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4" h="186">
                  <a:moveTo>
                    <a:pt x="96" y="11"/>
                  </a:moveTo>
                  <a:cubicBezTo>
                    <a:pt x="94" y="10"/>
                    <a:pt x="93" y="10"/>
                    <a:pt x="91" y="11"/>
                  </a:cubicBezTo>
                  <a:cubicBezTo>
                    <a:pt x="89" y="7"/>
                    <a:pt x="82" y="4"/>
                    <a:pt x="79" y="8"/>
                  </a:cubicBezTo>
                  <a:cubicBezTo>
                    <a:pt x="78" y="8"/>
                    <a:pt x="78" y="8"/>
                    <a:pt x="78" y="8"/>
                  </a:cubicBezTo>
                  <a:cubicBezTo>
                    <a:pt x="34" y="0"/>
                    <a:pt x="14" y="52"/>
                    <a:pt x="2" y="87"/>
                  </a:cubicBezTo>
                  <a:cubicBezTo>
                    <a:pt x="0" y="94"/>
                    <a:pt x="6" y="99"/>
                    <a:pt x="12" y="98"/>
                  </a:cubicBezTo>
                  <a:cubicBezTo>
                    <a:pt x="25" y="95"/>
                    <a:pt x="37" y="89"/>
                    <a:pt x="48" y="83"/>
                  </a:cubicBezTo>
                  <a:cubicBezTo>
                    <a:pt x="33" y="111"/>
                    <a:pt x="18" y="139"/>
                    <a:pt x="11" y="170"/>
                  </a:cubicBezTo>
                  <a:cubicBezTo>
                    <a:pt x="9" y="180"/>
                    <a:pt x="22" y="186"/>
                    <a:pt x="27" y="177"/>
                  </a:cubicBezTo>
                  <a:cubicBezTo>
                    <a:pt x="27" y="176"/>
                    <a:pt x="27" y="175"/>
                    <a:pt x="28" y="175"/>
                  </a:cubicBezTo>
                  <a:cubicBezTo>
                    <a:pt x="29" y="174"/>
                    <a:pt x="31" y="174"/>
                    <a:pt x="32" y="172"/>
                  </a:cubicBezTo>
                  <a:cubicBezTo>
                    <a:pt x="59" y="141"/>
                    <a:pt x="89" y="109"/>
                    <a:pt x="105" y="71"/>
                  </a:cubicBezTo>
                  <a:cubicBezTo>
                    <a:pt x="108" y="64"/>
                    <a:pt x="103" y="57"/>
                    <a:pt x="96" y="58"/>
                  </a:cubicBezTo>
                  <a:cubicBezTo>
                    <a:pt x="94" y="58"/>
                    <a:pt x="91" y="58"/>
                    <a:pt x="89" y="60"/>
                  </a:cubicBezTo>
                  <a:cubicBezTo>
                    <a:pt x="89" y="61"/>
                    <a:pt x="88" y="62"/>
                    <a:pt x="88" y="62"/>
                  </a:cubicBezTo>
                  <a:cubicBezTo>
                    <a:pt x="87" y="63"/>
                    <a:pt x="86" y="64"/>
                    <a:pt x="86" y="64"/>
                  </a:cubicBezTo>
                  <a:cubicBezTo>
                    <a:pt x="85" y="65"/>
                    <a:pt x="85" y="65"/>
                    <a:pt x="85" y="65"/>
                  </a:cubicBezTo>
                  <a:cubicBezTo>
                    <a:pt x="85" y="65"/>
                    <a:pt x="85" y="65"/>
                    <a:pt x="85" y="65"/>
                  </a:cubicBezTo>
                  <a:cubicBezTo>
                    <a:pt x="84" y="66"/>
                    <a:pt x="84" y="66"/>
                    <a:pt x="84" y="66"/>
                  </a:cubicBezTo>
                  <a:cubicBezTo>
                    <a:pt x="84" y="66"/>
                    <a:pt x="84" y="66"/>
                    <a:pt x="84" y="66"/>
                  </a:cubicBezTo>
                  <a:cubicBezTo>
                    <a:pt x="84" y="66"/>
                    <a:pt x="84" y="66"/>
                    <a:pt x="84" y="66"/>
                  </a:cubicBezTo>
                  <a:cubicBezTo>
                    <a:pt x="84" y="66"/>
                    <a:pt x="83" y="67"/>
                    <a:pt x="82" y="67"/>
                  </a:cubicBezTo>
                  <a:cubicBezTo>
                    <a:pt x="81" y="68"/>
                    <a:pt x="80" y="70"/>
                    <a:pt x="80" y="71"/>
                  </a:cubicBezTo>
                  <a:cubicBezTo>
                    <a:pt x="78" y="74"/>
                    <a:pt x="76" y="76"/>
                    <a:pt x="74" y="79"/>
                  </a:cubicBezTo>
                  <a:cubicBezTo>
                    <a:pt x="77" y="74"/>
                    <a:pt x="81" y="69"/>
                    <a:pt x="84" y="64"/>
                  </a:cubicBezTo>
                  <a:cubicBezTo>
                    <a:pt x="87" y="61"/>
                    <a:pt x="86" y="58"/>
                    <a:pt x="85" y="55"/>
                  </a:cubicBezTo>
                  <a:cubicBezTo>
                    <a:pt x="94" y="44"/>
                    <a:pt x="102" y="32"/>
                    <a:pt x="109" y="20"/>
                  </a:cubicBezTo>
                  <a:cubicBezTo>
                    <a:pt x="114" y="11"/>
                    <a:pt x="102" y="4"/>
                    <a:pt x="96" y="11"/>
                  </a:cubicBezTo>
                  <a:close/>
                </a:path>
              </a:pathLst>
            </a:custGeom>
            <a:solidFill>
              <a:srgbClr val="F8E5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09">
              <a:extLst>
                <a:ext uri="{FF2B5EF4-FFF2-40B4-BE49-F238E27FC236}">
                  <a16:creationId xmlns:a16="http://schemas.microsoft.com/office/drawing/2014/main" xmlns="" id="{ACCAB13C-8D27-4FB1-9156-5391F2429831}"/>
                </a:ext>
              </a:extLst>
            </p:cNvPr>
            <p:cNvSpPr>
              <a:spLocks noEditPoints="1"/>
            </p:cNvSpPr>
            <p:nvPr/>
          </p:nvSpPr>
          <p:spPr bwMode="auto">
            <a:xfrm>
              <a:off x="10783856" y="4209862"/>
              <a:ext cx="693695" cy="1067602"/>
            </a:xfrm>
            <a:custGeom>
              <a:avLst/>
              <a:gdLst>
                <a:gd name="T0" fmla="*/ 112 w 119"/>
                <a:gd name="T1" fmla="*/ 52 h 183"/>
                <a:gd name="T2" fmla="*/ 91 w 119"/>
                <a:gd name="T3" fmla="*/ 53 h 183"/>
                <a:gd name="T4" fmla="*/ 115 w 119"/>
                <a:gd name="T5" fmla="*/ 9 h 183"/>
                <a:gd name="T6" fmla="*/ 110 w 119"/>
                <a:gd name="T7" fmla="*/ 2 h 183"/>
                <a:gd name="T8" fmla="*/ 49 w 119"/>
                <a:gd name="T9" fmla="*/ 15 h 183"/>
                <a:gd name="T10" fmla="*/ 24 w 119"/>
                <a:gd name="T11" fmla="*/ 55 h 183"/>
                <a:gd name="T12" fmla="*/ 2 w 119"/>
                <a:gd name="T13" fmla="*/ 88 h 183"/>
                <a:gd name="T14" fmla="*/ 8 w 119"/>
                <a:gd name="T15" fmla="*/ 94 h 183"/>
                <a:gd name="T16" fmla="*/ 43 w 119"/>
                <a:gd name="T17" fmla="*/ 87 h 183"/>
                <a:gd name="T18" fmla="*/ 5 w 119"/>
                <a:gd name="T19" fmla="*/ 176 h 183"/>
                <a:gd name="T20" fmla="*/ 12 w 119"/>
                <a:gd name="T21" fmla="*/ 181 h 183"/>
                <a:gd name="T22" fmla="*/ 70 w 119"/>
                <a:gd name="T23" fmla="*/ 126 h 183"/>
                <a:gd name="T24" fmla="*/ 117 w 119"/>
                <a:gd name="T25" fmla="*/ 58 h 183"/>
                <a:gd name="T26" fmla="*/ 112 w 119"/>
                <a:gd name="T27" fmla="*/ 52 h 183"/>
                <a:gd name="T28" fmla="*/ 66 w 119"/>
                <a:gd name="T29" fmla="*/ 116 h 183"/>
                <a:gd name="T30" fmla="*/ 19 w 119"/>
                <a:gd name="T31" fmla="*/ 165 h 183"/>
                <a:gd name="T32" fmla="*/ 56 w 119"/>
                <a:gd name="T33" fmla="*/ 81 h 183"/>
                <a:gd name="T34" fmla="*/ 50 w 119"/>
                <a:gd name="T35" fmla="*/ 75 h 183"/>
                <a:gd name="T36" fmla="*/ 16 w 119"/>
                <a:gd name="T37" fmla="*/ 82 h 183"/>
                <a:gd name="T38" fmla="*/ 18 w 119"/>
                <a:gd name="T39" fmla="*/ 79 h 183"/>
                <a:gd name="T40" fmla="*/ 23 w 119"/>
                <a:gd name="T41" fmla="*/ 78 h 183"/>
                <a:gd name="T42" fmla="*/ 53 w 119"/>
                <a:gd name="T43" fmla="*/ 25 h 183"/>
                <a:gd name="T44" fmla="*/ 103 w 119"/>
                <a:gd name="T45" fmla="*/ 12 h 183"/>
                <a:gd name="T46" fmla="*/ 75 w 119"/>
                <a:gd name="T47" fmla="*/ 56 h 183"/>
                <a:gd name="T48" fmla="*/ 80 w 119"/>
                <a:gd name="T49" fmla="*/ 64 h 183"/>
                <a:gd name="T50" fmla="*/ 106 w 119"/>
                <a:gd name="T51" fmla="*/ 61 h 183"/>
                <a:gd name="T52" fmla="*/ 66 w 119"/>
                <a:gd name="T53" fmla="*/ 116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9" h="183">
                  <a:moveTo>
                    <a:pt x="112" y="52"/>
                  </a:moveTo>
                  <a:cubicBezTo>
                    <a:pt x="105" y="53"/>
                    <a:pt x="98" y="53"/>
                    <a:pt x="91" y="53"/>
                  </a:cubicBezTo>
                  <a:cubicBezTo>
                    <a:pt x="101" y="40"/>
                    <a:pt x="109" y="25"/>
                    <a:pt x="115" y="9"/>
                  </a:cubicBezTo>
                  <a:cubicBezTo>
                    <a:pt x="116" y="5"/>
                    <a:pt x="113" y="2"/>
                    <a:pt x="110" y="2"/>
                  </a:cubicBezTo>
                  <a:cubicBezTo>
                    <a:pt x="89" y="1"/>
                    <a:pt x="66" y="0"/>
                    <a:pt x="49" y="15"/>
                  </a:cubicBezTo>
                  <a:cubicBezTo>
                    <a:pt x="38" y="24"/>
                    <a:pt x="30" y="39"/>
                    <a:pt x="24" y="55"/>
                  </a:cubicBezTo>
                  <a:cubicBezTo>
                    <a:pt x="16" y="65"/>
                    <a:pt x="9" y="76"/>
                    <a:pt x="2" y="88"/>
                  </a:cubicBezTo>
                  <a:cubicBezTo>
                    <a:pt x="0" y="92"/>
                    <a:pt x="4" y="96"/>
                    <a:pt x="8" y="94"/>
                  </a:cubicBezTo>
                  <a:cubicBezTo>
                    <a:pt x="19" y="89"/>
                    <a:pt x="31" y="90"/>
                    <a:pt x="43" y="87"/>
                  </a:cubicBezTo>
                  <a:cubicBezTo>
                    <a:pt x="31" y="117"/>
                    <a:pt x="15" y="145"/>
                    <a:pt x="5" y="176"/>
                  </a:cubicBezTo>
                  <a:cubicBezTo>
                    <a:pt x="4" y="180"/>
                    <a:pt x="8" y="183"/>
                    <a:pt x="12" y="181"/>
                  </a:cubicBezTo>
                  <a:cubicBezTo>
                    <a:pt x="35" y="168"/>
                    <a:pt x="53" y="146"/>
                    <a:pt x="70" y="126"/>
                  </a:cubicBezTo>
                  <a:cubicBezTo>
                    <a:pt x="87" y="105"/>
                    <a:pt x="105" y="83"/>
                    <a:pt x="117" y="58"/>
                  </a:cubicBezTo>
                  <a:cubicBezTo>
                    <a:pt x="119" y="54"/>
                    <a:pt x="116" y="51"/>
                    <a:pt x="112" y="52"/>
                  </a:cubicBezTo>
                  <a:close/>
                  <a:moveTo>
                    <a:pt x="66" y="116"/>
                  </a:moveTo>
                  <a:cubicBezTo>
                    <a:pt x="52" y="133"/>
                    <a:pt x="37" y="151"/>
                    <a:pt x="19" y="165"/>
                  </a:cubicBezTo>
                  <a:cubicBezTo>
                    <a:pt x="30" y="136"/>
                    <a:pt x="46" y="110"/>
                    <a:pt x="56" y="81"/>
                  </a:cubicBezTo>
                  <a:cubicBezTo>
                    <a:pt x="57" y="78"/>
                    <a:pt x="53" y="74"/>
                    <a:pt x="50" y="75"/>
                  </a:cubicBezTo>
                  <a:cubicBezTo>
                    <a:pt x="39" y="79"/>
                    <a:pt x="27" y="79"/>
                    <a:pt x="16" y="82"/>
                  </a:cubicBezTo>
                  <a:cubicBezTo>
                    <a:pt x="17" y="81"/>
                    <a:pt x="17" y="80"/>
                    <a:pt x="18" y="79"/>
                  </a:cubicBezTo>
                  <a:cubicBezTo>
                    <a:pt x="19" y="80"/>
                    <a:pt x="22" y="80"/>
                    <a:pt x="23" y="78"/>
                  </a:cubicBezTo>
                  <a:cubicBezTo>
                    <a:pt x="35" y="62"/>
                    <a:pt x="39" y="41"/>
                    <a:pt x="53" y="25"/>
                  </a:cubicBezTo>
                  <a:cubicBezTo>
                    <a:pt x="64" y="11"/>
                    <a:pt x="85" y="11"/>
                    <a:pt x="103" y="12"/>
                  </a:cubicBezTo>
                  <a:cubicBezTo>
                    <a:pt x="96" y="28"/>
                    <a:pt x="88" y="43"/>
                    <a:pt x="75" y="56"/>
                  </a:cubicBezTo>
                  <a:cubicBezTo>
                    <a:pt x="72" y="59"/>
                    <a:pt x="75" y="65"/>
                    <a:pt x="80" y="64"/>
                  </a:cubicBezTo>
                  <a:cubicBezTo>
                    <a:pt x="89" y="62"/>
                    <a:pt x="97" y="62"/>
                    <a:pt x="106" y="61"/>
                  </a:cubicBezTo>
                  <a:cubicBezTo>
                    <a:pt x="96" y="81"/>
                    <a:pt x="81" y="100"/>
                    <a:pt x="66" y="116"/>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10">
              <a:extLst>
                <a:ext uri="{FF2B5EF4-FFF2-40B4-BE49-F238E27FC236}">
                  <a16:creationId xmlns:a16="http://schemas.microsoft.com/office/drawing/2014/main" xmlns="" id="{80D18F98-992D-4058-8D38-34EDB2DDB8BC}"/>
                </a:ext>
              </a:extLst>
            </p:cNvPr>
            <p:cNvSpPr>
              <a:spLocks/>
            </p:cNvSpPr>
            <p:nvPr/>
          </p:nvSpPr>
          <p:spPr bwMode="auto">
            <a:xfrm>
              <a:off x="10766636" y="4089326"/>
              <a:ext cx="169734" cy="179575"/>
            </a:xfrm>
            <a:custGeom>
              <a:avLst/>
              <a:gdLst>
                <a:gd name="T0" fmla="*/ 28 w 29"/>
                <a:gd name="T1" fmla="*/ 26 h 31"/>
                <a:gd name="T2" fmla="*/ 12 w 29"/>
                <a:gd name="T3" fmla="*/ 4 h 31"/>
                <a:gd name="T4" fmla="*/ 6 w 29"/>
                <a:gd name="T5" fmla="*/ 0 h 31"/>
                <a:gd name="T6" fmla="*/ 2 w 29"/>
                <a:gd name="T7" fmla="*/ 1 h 31"/>
                <a:gd name="T8" fmla="*/ 1 w 29"/>
                <a:gd name="T9" fmla="*/ 7 h 31"/>
                <a:gd name="T10" fmla="*/ 10 w 29"/>
                <a:gd name="T11" fmla="*/ 23 h 31"/>
                <a:gd name="T12" fmla="*/ 26 w 29"/>
                <a:gd name="T13" fmla="*/ 30 h 31"/>
                <a:gd name="T14" fmla="*/ 28 w 29"/>
                <a:gd name="T15" fmla="*/ 26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31">
                  <a:moveTo>
                    <a:pt x="28" y="26"/>
                  </a:moveTo>
                  <a:cubicBezTo>
                    <a:pt x="20" y="21"/>
                    <a:pt x="15" y="12"/>
                    <a:pt x="12" y="4"/>
                  </a:cubicBezTo>
                  <a:cubicBezTo>
                    <a:pt x="11" y="1"/>
                    <a:pt x="9" y="0"/>
                    <a:pt x="6" y="0"/>
                  </a:cubicBezTo>
                  <a:cubicBezTo>
                    <a:pt x="4" y="0"/>
                    <a:pt x="3" y="0"/>
                    <a:pt x="2" y="1"/>
                  </a:cubicBezTo>
                  <a:cubicBezTo>
                    <a:pt x="1" y="3"/>
                    <a:pt x="0" y="5"/>
                    <a:pt x="1" y="7"/>
                  </a:cubicBezTo>
                  <a:cubicBezTo>
                    <a:pt x="3" y="13"/>
                    <a:pt x="6" y="18"/>
                    <a:pt x="10" y="23"/>
                  </a:cubicBezTo>
                  <a:cubicBezTo>
                    <a:pt x="15" y="28"/>
                    <a:pt x="20" y="30"/>
                    <a:pt x="26" y="30"/>
                  </a:cubicBezTo>
                  <a:cubicBezTo>
                    <a:pt x="29" y="31"/>
                    <a:pt x="29" y="27"/>
                    <a:pt x="28" y="26"/>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11">
              <a:extLst>
                <a:ext uri="{FF2B5EF4-FFF2-40B4-BE49-F238E27FC236}">
                  <a16:creationId xmlns:a16="http://schemas.microsoft.com/office/drawing/2014/main" xmlns="" id="{1C9882D0-E005-49E2-A779-3F4A53FDB086}"/>
                </a:ext>
              </a:extLst>
            </p:cNvPr>
            <p:cNvSpPr>
              <a:spLocks/>
            </p:cNvSpPr>
            <p:nvPr/>
          </p:nvSpPr>
          <p:spPr bwMode="auto">
            <a:xfrm>
              <a:off x="10941291" y="3941730"/>
              <a:ext cx="76258" cy="233693"/>
            </a:xfrm>
            <a:custGeom>
              <a:avLst/>
              <a:gdLst>
                <a:gd name="T0" fmla="*/ 11 w 13"/>
                <a:gd name="T1" fmla="*/ 18 h 40"/>
                <a:gd name="T2" fmla="*/ 11 w 13"/>
                <a:gd name="T3" fmla="*/ 4 h 40"/>
                <a:gd name="T4" fmla="*/ 3 w 13"/>
                <a:gd name="T5" fmla="*/ 4 h 40"/>
                <a:gd name="T6" fmla="*/ 8 w 13"/>
                <a:gd name="T7" fmla="*/ 37 h 40"/>
                <a:gd name="T8" fmla="*/ 13 w 13"/>
                <a:gd name="T9" fmla="*/ 35 h 40"/>
                <a:gd name="T10" fmla="*/ 11 w 13"/>
                <a:gd name="T11" fmla="*/ 18 h 40"/>
              </a:gdLst>
              <a:ahLst/>
              <a:cxnLst>
                <a:cxn ang="0">
                  <a:pos x="T0" y="T1"/>
                </a:cxn>
                <a:cxn ang="0">
                  <a:pos x="T2" y="T3"/>
                </a:cxn>
                <a:cxn ang="0">
                  <a:pos x="T4" y="T5"/>
                </a:cxn>
                <a:cxn ang="0">
                  <a:pos x="T6" y="T7"/>
                </a:cxn>
                <a:cxn ang="0">
                  <a:pos x="T8" y="T9"/>
                </a:cxn>
                <a:cxn ang="0">
                  <a:pos x="T10" y="T11"/>
                </a:cxn>
              </a:cxnLst>
              <a:rect l="0" t="0" r="r" b="b"/>
              <a:pathLst>
                <a:path w="13" h="40">
                  <a:moveTo>
                    <a:pt x="11" y="18"/>
                  </a:moveTo>
                  <a:cubicBezTo>
                    <a:pt x="11" y="13"/>
                    <a:pt x="12" y="8"/>
                    <a:pt x="11" y="4"/>
                  </a:cubicBezTo>
                  <a:cubicBezTo>
                    <a:pt x="10" y="0"/>
                    <a:pt x="4" y="0"/>
                    <a:pt x="3" y="4"/>
                  </a:cubicBezTo>
                  <a:cubicBezTo>
                    <a:pt x="0" y="14"/>
                    <a:pt x="3" y="28"/>
                    <a:pt x="8" y="37"/>
                  </a:cubicBezTo>
                  <a:cubicBezTo>
                    <a:pt x="9" y="40"/>
                    <a:pt x="13" y="38"/>
                    <a:pt x="13" y="35"/>
                  </a:cubicBezTo>
                  <a:cubicBezTo>
                    <a:pt x="12" y="30"/>
                    <a:pt x="12" y="24"/>
                    <a:pt x="11" y="18"/>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12">
              <a:extLst>
                <a:ext uri="{FF2B5EF4-FFF2-40B4-BE49-F238E27FC236}">
                  <a16:creationId xmlns:a16="http://schemas.microsoft.com/office/drawing/2014/main" xmlns="" id="{D5407BD6-1B08-42B8-93FF-D29F7BD3EA0D}"/>
                </a:ext>
              </a:extLst>
            </p:cNvPr>
            <p:cNvSpPr>
              <a:spLocks/>
            </p:cNvSpPr>
            <p:nvPr/>
          </p:nvSpPr>
          <p:spPr bwMode="auto">
            <a:xfrm>
              <a:off x="11115943" y="3941730"/>
              <a:ext cx="76258" cy="216472"/>
            </a:xfrm>
            <a:custGeom>
              <a:avLst/>
              <a:gdLst>
                <a:gd name="T0" fmla="*/ 11 w 13"/>
                <a:gd name="T1" fmla="*/ 4 h 37"/>
                <a:gd name="T2" fmla="*/ 4 w 13"/>
                <a:gd name="T3" fmla="*/ 4 h 37"/>
                <a:gd name="T4" fmla="*/ 2 w 13"/>
                <a:gd name="T5" fmla="*/ 32 h 37"/>
                <a:gd name="T6" fmla="*/ 7 w 13"/>
                <a:gd name="T7" fmla="*/ 34 h 37"/>
                <a:gd name="T8" fmla="*/ 11 w 13"/>
                <a:gd name="T9" fmla="*/ 4 h 37"/>
              </a:gdLst>
              <a:ahLst/>
              <a:cxnLst>
                <a:cxn ang="0">
                  <a:pos x="T0" y="T1"/>
                </a:cxn>
                <a:cxn ang="0">
                  <a:pos x="T2" y="T3"/>
                </a:cxn>
                <a:cxn ang="0">
                  <a:pos x="T4" y="T5"/>
                </a:cxn>
                <a:cxn ang="0">
                  <a:pos x="T6" y="T7"/>
                </a:cxn>
                <a:cxn ang="0">
                  <a:pos x="T8" y="T9"/>
                </a:cxn>
              </a:cxnLst>
              <a:rect l="0" t="0" r="r" b="b"/>
              <a:pathLst>
                <a:path w="13" h="37">
                  <a:moveTo>
                    <a:pt x="11" y="4"/>
                  </a:moveTo>
                  <a:cubicBezTo>
                    <a:pt x="11" y="0"/>
                    <a:pt x="5" y="0"/>
                    <a:pt x="4" y="4"/>
                  </a:cubicBezTo>
                  <a:cubicBezTo>
                    <a:pt x="3" y="13"/>
                    <a:pt x="5" y="23"/>
                    <a:pt x="2" y="32"/>
                  </a:cubicBezTo>
                  <a:cubicBezTo>
                    <a:pt x="0" y="35"/>
                    <a:pt x="6" y="37"/>
                    <a:pt x="7" y="34"/>
                  </a:cubicBezTo>
                  <a:cubicBezTo>
                    <a:pt x="12" y="25"/>
                    <a:pt x="13" y="13"/>
                    <a:pt x="11" y="4"/>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13">
              <a:extLst>
                <a:ext uri="{FF2B5EF4-FFF2-40B4-BE49-F238E27FC236}">
                  <a16:creationId xmlns:a16="http://schemas.microsoft.com/office/drawing/2014/main" xmlns="" id="{889F9037-4875-4E9C-A5DA-713EDB3CF28A}"/>
                </a:ext>
              </a:extLst>
            </p:cNvPr>
            <p:cNvSpPr>
              <a:spLocks/>
            </p:cNvSpPr>
            <p:nvPr/>
          </p:nvSpPr>
          <p:spPr bwMode="auto">
            <a:xfrm>
              <a:off x="11598086" y="4682166"/>
              <a:ext cx="216472" cy="199254"/>
            </a:xfrm>
            <a:custGeom>
              <a:avLst/>
              <a:gdLst>
                <a:gd name="T0" fmla="*/ 28 w 37"/>
                <a:gd name="T1" fmla="*/ 7 h 34"/>
                <a:gd name="T2" fmla="*/ 21 w 37"/>
                <a:gd name="T3" fmla="*/ 8 h 34"/>
                <a:gd name="T4" fmla="*/ 19 w 37"/>
                <a:gd name="T5" fmla="*/ 4 h 34"/>
                <a:gd name="T6" fmla="*/ 13 w 37"/>
                <a:gd name="T7" fmla="*/ 5 h 34"/>
                <a:gd name="T8" fmla="*/ 13 w 37"/>
                <a:gd name="T9" fmla="*/ 10 h 34"/>
                <a:gd name="T10" fmla="*/ 2 w 37"/>
                <a:gd name="T11" fmla="*/ 14 h 34"/>
                <a:gd name="T12" fmla="*/ 4 w 37"/>
                <a:gd name="T13" fmla="*/ 19 h 34"/>
                <a:gd name="T14" fmla="*/ 15 w 37"/>
                <a:gd name="T15" fmla="*/ 19 h 34"/>
                <a:gd name="T16" fmla="*/ 17 w 37"/>
                <a:gd name="T17" fmla="*/ 28 h 34"/>
                <a:gd name="T18" fmla="*/ 25 w 37"/>
                <a:gd name="T19" fmla="*/ 26 h 34"/>
                <a:gd name="T20" fmla="*/ 23 w 37"/>
                <a:gd name="T21" fmla="*/ 18 h 34"/>
                <a:gd name="T22" fmla="*/ 31 w 37"/>
                <a:gd name="T23" fmla="*/ 16 h 34"/>
                <a:gd name="T24" fmla="*/ 28 w 37"/>
                <a:gd name="T25"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34">
                  <a:moveTo>
                    <a:pt x="28" y="7"/>
                  </a:moveTo>
                  <a:cubicBezTo>
                    <a:pt x="26" y="7"/>
                    <a:pt x="23" y="8"/>
                    <a:pt x="21" y="8"/>
                  </a:cubicBezTo>
                  <a:cubicBezTo>
                    <a:pt x="20" y="7"/>
                    <a:pt x="19" y="5"/>
                    <a:pt x="19" y="4"/>
                  </a:cubicBezTo>
                  <a:cubicBezTo>
                    <a:pt x="18" y="0"/>
                    <a:pt x="12" y="1"/>
                    <a:pt x="13" y="5"/>
                  </a:cubicBezTo>
                  <a:cubicBezTo>
                    <a:pt x="13" y="7"/>
                    <a:pt x="13" y="9"/>
                    <a:pt x="13" y="10"/>
                  </a:cubicBezTo>
                  <a:cubicBezTo>
                    <a:pt x="10" y="11"/>
                    <a:pt x="6" y="13"/>
                    <a:pt x="2" y="14"/>
                  </a:cubicBezTo>
                  <a:cubicBezTo>
                    <a:pt x="0" y="15"/>
                    <a:pt x="1" y="19"/>
                    <a:pt x="4" y="19"/>
                  </a:cubicBezTo>
                  <a:cubicBezTo>
                    <a:pt x="7" y="20"/>
                    <a:pt x="11" y="19"/>
                    <a:pt x="15" y="19"/>
                  </a:cubicBezTo>
                  <a:cubicBezTo>
                    <a:pt x="15" y="22"/>
                    <a:pt x="16" y="25"/>
                    <a:pt x="17" y="28"/>
                  </a:cubicBezTo>
                  <a:cubicBezTo>
                    <a:pt x="18" y="34"/>
                    <a:pt x="27" y="31"/>
                    <a:pt x="25" y="26"/>
                  </a:cubicBezTo>
                  <a:cubicBezTo>
                    <a:pt x="25" y="23"/>
                    <a:pt x="24" y="21"/>
                    <a:pt x="23" y="18"/>
                  </a:cubicBezTo>
                  <a:cubicBezTo>
                    <a:pt x="26" y="17"/>
                    <a:pt x="28" y="17"/>
                    <a:pt x="31" y="16"/>
                  </a:cubicBezTo>
                  <a:cubicBezTo>
                    <a:pt x="37" y="14"/>
                    <a:pt x="34" y="6"/>
                    <a:pt x="28" y="7"/>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pic>
        <p:nvPicPr>
          <p:cNvPr id="41" name="图片 40">
            <a:extLst>
              <a:ext uri="{FF2B5EF4-FFF2-40B4-BE49-F238E27FC236}">
                <a16:creationId xmlns:a16="http://schemas.microsoft.com/office/drawing/2014/main" xmlns="" id="{1FA3B205-EC63-4DA8-B315-BC04B9091A69}"/>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780193" y="1107137"/>
            <a:ext cx="930827" cy="658686"/>
          </a:xfrm>
          <a:prstGeom prst="rect">
            <a:avLst/>
          </a:prstGeom>
        </p:spPr>
      </p:pic>
      <p:sp>
        <p:nvSpPr>
          <p:cNvPr id="42" name="文本框 41">
            <a:extLst>
              <a:ext uri="{FF2B5EF4-FFF2-40B4-BE49-F238E27FC236}">
                <a16:creationId xmlns:a16="http://schemas.microsoft.com/office/drawing/2014/main" xmlns="" id="{874AFE0F-48F1-4B1C-ABB7-3D425E2FBA81}"/>
              </a:ext>
            </a:extLst>
          </p:cNvPr>
          <p:cNvSpPr txBox="1"/>
          <p:nvPr/>
        </p:nvSpPr>
        <p:spPr>
          <a:xfrm>
            <a:off x="4962059" y="2750859"/>
            <a:ext cx="3729805" cy="830997"/>
          </a:xfrm>
          <a:prstGeom prst="rect">
            <a:avLst/>
          </a:prstGeom>
          <a:noFill/>
        </p:spPr>
        <p:txBody>
          <a:bodyPr vert="horz" wrap="square" rtlCol="0">
            <a:spAutoFit/>
          </a:bodyPr>
          <a:lstStyle/>
          <a:p>
            <a:r>
              <a:rPr lang="en-US" altLang="zh-CN" sz="4800" b="1" dirty="0">
                <a:ln w="12700">
                  <a:noFill/>
                </a:ln>
                <a:solidFill>
                  <a:srgbClr val="444242"/>
                </a:solidFill>
                <a:latin typeface="Times New Roman" panose="02020603050405020304" pitchFamily="18" charset="0"/>
                <a:ea typeface="微软雅黑" panose="020B0503020204020204" pitchFamily="34" charset="-122"/>
                <a:cs typeface="Times New Roman" panose="02020603050405020304" pitchFamily="18" charset="0"/>
              </a:rPr>
              <a:t>VẬN DỤNG</a:t>
            </a:r>
            <a:endParaRPr lang="zh-CN" altLang="en-US" sz="4800" b="1" dirty="0">
              <a:ln w="12700">
                <a:noFill/>
              </a:ln>
              <a:solidFill>
                <a:srgbClr val="444242"/>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66" name="图片 65">
            <a:extLst>
              <a:ext uri="{FF2B5EF4-FFF2-40B4-BE49-F238E27FC236}">
                <a16:creationId xmlns:a16="http://schemas.microsoft.com/office/drawing/2014/main" xmlns="" id="{0AE46414-98AD-494A-B672-366FD8775ADA}"/>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3290134" y="6353420"/>
            <a:ext cx="1278560" cy="491691"/>
          </a:xfrm>
          <a:prstGeom prst="rect">
            <a:avLst/>
          </a:prstGeom>
        </p:spPr>
      </p:pic>
      <p:pic>
        <p:nvPicPr>
          <p:cNvPr id="67" name="图片 66">
            <a:extLst>
              <a:ext uri="{FF2B5EF4-FFF2-40B4-BE49-F238E27FC236}">
                <a16:creationId xmlns:a16="http://schemas.microsoft.com/office/drawing/2014/main" xmlns="" id="{66B48E2F-FF01-4248-902B-97EF74703744}"/>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4589781" y="6027003"/>
            <a:ext cx="2160868" cy="830997"/>
          </a:xfrm>
          <a:prstGeom prst="rect">
            <a:avLst/>
          </a:prstGeom>
        </p:spPr>
      </p:pic>
      <p:pic>
        <p:nvPicPr>
          <p:cNvPr id="68" name="图片 67">
            <a:extLst>
              <a:ext uri="{FF2B5EF4-FFF2-40B4-BE49-F238E27FC236}">
                <a16:creationId xmlns:a16="http://schemas.microsoft.com/office/drawing/2014/main" xmlns="" id="{EDB7A16B-DA71-44C0-9C4D-809A34279487}"/>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6845235" y="6304742"/>
            <a:ext cx="1326871" cy="510270"/>
          </a:xfrm>
          <a:prstGeom prst="rect">
            <a:avLst/>
          </a:prstGeom>
        </p:spPr>
      </p:pic>
      <p:pic>
        <p:nvPicPr>
          <p:cNvPr id="56" name="图片 68">
            <a:extLst>
              <a:ext uri="{FF2B5EF4-FFF2-40B4-BE49-F238E27FC236}">
                <a16:creationId xmlns:a16="http://schemas.microsoft.com/office/drawing/2014/main" xmlns="" id="{61D36790-3A90-467B-9E5F-F9F5856CB780}"/>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1016768" y="243201"/>
            <a:ext cx="2542357" cy="1108172"/>
          </a:xfrm>
          <a:prstGeom prst="rect">
            <a:avLst/>
          </a:prstGeom>
        </p:spPr>
      </p:pic>
    </p:spTree>
    <p:extLst>
      <p:ext uri="{BB962C8B-B14F-4D97-AF65-F5344CB8AC3E}">
        <p14:creationId xmlns:p14="http://schemas.microsoft.com/office/powerpoint/2010/main" val="3101017688"/>
      </p:ext>
    </p:extLst>
  </p:cSld>
  <p:clrMapOvr>
    <a:masterClrMapping/>
  </p:clrMapOvr>
  <mc:AlternateContent xmlns:mc="http://schemas.openxmlformats.org/markup-compatibility/2006" xmlns:p14="http://schemas.microsoft.com/office/powerpoint/2010/main">
    <mc:Choice Requires="p14">
      <p:transition spd="slow" p14:dur="2500" advClick="0" advTm="3000">
        <p:fad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par>
                                <p:cTn id="8" presetID="14" presetClass="entr" presetSubtype="1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randombar(horizontal)">
                                      <p:cBhvr>
                                        <p:cTn id="10" dur="500"/>
                                        <p:tgtEl>
                                          <p:spTgt spid="13"/>
                                        </p:tgtEl>
                                      </p:cBhvr>
                                    </p:animEffect>
                                  </p:childTnLst>
                                </p:cTn>
                              </p:par>
                              <p:par>
                                <p:cTn id="11" presetID="14" presetClass="entr" presetSubtype="1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randombar(horizontal)">
                                      <p:cBhvr>
                                        <p:cTn id="13" dur="500"/>
                                        <p:tgtEl>
                                          <p:spTgt spid="14"/>
                                        </p:tgtEl>
                                      </p:cBhvr>
                                    </p:animEffect>
                                  </p:childTnLst>
                                </p:cTn>
                              </p:par>
                              <p:par>
                                <p:cTn id="14" presetID="14" presetClass="entr" presetSubtype="10"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randombar(horizontal)">
                                      <p:cBhvr>
                                        <p:cTn id="16" dur="500"/>
                                        <p:tgtEl>
                                          <p:spTgt spid="15"/>
                                        </p:tgtEl>
                                      </p:cBhvr>
                                    </p:animEffect>
                                  </p:childTnLst>
                                </p:cTn>
                              </p:par>
                              <p:par>
                                <p:cTn id="17" presetID="14" presetClass="entr" presetSubtype="1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randombar(horizontal)">
                                      <p:cBhvr>
                                        <p:cTn id="19" dur="500"/>
                                        <p:tgtEl>
                                          <p:spTgt spid="16"/>
                                        </p:tgtEl>
                                      </p:cBhvr>
                                    </p:animEffect>
                                  </p:childTnLst>
                                </p:cTn>
                              </p:par>
                              <p:par>
                                <p:cTn id="20" presetID="14" presetClass="entr" presetSubtype="10"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randombar(horizontal)">
                                      <p:cBhvr>
                                        <p:cTn id="22" dur="500"/>
                                        <p:tgtEl>
                                          <p:spTgt spid="23"/>
                                        </p:tgtEl>
                                      </p:cBhvr>
                                    </p:animEffect>
                                  </p:childTnLst>
                                </p:cTn>
                              </p:par>
                              <p:par>
                                <p:cTn id="23" presetID="14" presetClass="entr" presetSubtype="10" fill="hold"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randombar(horizontal)">
                                      <p:cBhvr>
                                        <p:cTn id="25" dur="500"/>
                                        <p:tgtEl>
                                          <p:spTgt spid="24"/>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randombar(horizontal)">
                                      <p:cBhvr>
                                        <p:cTn id="28" dur="500"/>
                                        <p:tgtEl>
                                          <p:spTgt spid="31"/>
                                        </p:tgtEl>
                                      </p:cBhvr>
                                    </p:animEffect>
                                  </p:childTnLst>
                                </p:cTn>
                              </p:par>
                              <p:par>
                                <p:cTn id="29" presetID="14" presetClass="entr" presetSubtype="10" fill="hold" nodeType="with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randombar(horizontal)">
                                      <p:cBhvr>
                                        <p:cTn id="31" dur="500"/>
                                        <p:tgtEl>
                                          <p:spTgt spid="33"/>
                                        </p:tgtEl>
                                      </p:cBhvr>
                                    </p:animEffect>
                                  </p:childTnLst>
                                </p:cTn>
                              </p:par>
                              <p:par>
                                <p:cTn id="32" presetID="14" presetClass="entr" presetSubtype="10" fill="hold" nodeType="with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randombar(horizontal)">
                                      <p:cBhvr>
                                        <p:cTn id="34" dur="500"/>
                                        <p:tgtEl>
                                          <p:spTgt spid="34"/>
                                        </p:tgtEl>
                                      </p:cBhvr>
                                    </p:animEffect>
                                  </p:childTnLst>
                                </p:cTn>
                              </p:par>
                              <p:par>
                                <p:cTn id="35" presetID="14" presetClass="entr" presetSubtype="10" fill="hold" nodeType="with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randombar(horizontal)">
                                      <p:cBhvr>
                                        <p:cTn id="37" dur="500"/>
                                        <p:tgtEl>
                                          <p:spTgt spid="41"/>
                                        </p:tgtEl>
                                      </p:cBhvr>
                                    </p:animEffect>
                                  </p:childTnLst>
                                </p:cTn>
                              </p:par>
                              <p:par>
                                <p:cTn id="38" presetID="14" presetClass="entr" presetSubtype="10" fill="hold" nodeType="withEffect">
                                  <p:stCondLst>
                                    <p:cond delay="0"/>
                                  </p:stCondLst>
                                  <p:childTnLst>
                                    <p:set>
                                      <p:cBhvr>
                                        <p:cTn id="39" dur="1" fill="hold">
                                          <p:stCondLst>
                                            <p:cond delay="0"/>
                                          </p:stCondLst>
                                        </p:cTn>
                                        <p:tgtEl>
                                          <p:spTgt spid="66"/>
                                        </p:tgtEl>
                                        <p:attrNameLst>
                                          <p:attrName>style.visibility</p:attrName>
                                        </p:attrNameLst>
                                      </p:cBhvr>
                                      <p:to>
                                        <p:strVal val="visible"/>
                                      </p:to>
                                    </p:set>
                                    <p:animEffect transition="in" filter="randombar(horizontal)">
                                      <p:cBhvr>
                                        <p:cTn id="40" dur="500"/>
                                        <p:tgtEl>
                                          <p:spTgt spid="66"/>
                                        </p:tgtEl>
                                      </p:cBhvr>
                                    </p:animEffect>
                                  </p:childTnLst>
                                </p:cTn>
                              </p:par>
                              <p:par>
                                <p:cTn id="41" presetID="14" presetClass="entr" presetSubtype="10" fill="hold" nodeType="withEffect">
                                  <p:stCondLst>
                                    <p:cond delay="0"/>
                                  </p:stCondLst>
                                  <p:childTnLst>
                                    <p:set>
                                      <p:cBhvr>
                                        <p:cTn id="42" dur="1" fill="hold">
                                          <p:stCondLst>
                                            <p:cond delay="0"/>
                                          </p:stCondLst>
                                        </p:cTn>
                                        <p:tgtEl>
                                          <p:spTgt spid="67"/>
                                        </p:tgtEl>
                                        <p:attrNameLst>
                                          <p:attrName>style.visibility</p:attrName>
                                        </p:attrNameLst>
                                      </p:cBhvr>
                                      <p:to>
                                        <p:strVal val="visible"/>
                                      </p:to>
                                    </p:set>
                                    <p:animEffect transition="in" filter="randombar(horizontal)">
                                      <p:cBhvr>
                                        <p:cTn id="43" dur="500"/>
                                        <p:tgtEl>
                                          <p:spTgt spid="67"/>
                                        </p:tgtEl>
                                      </p:cBhvr>
                                    </p:animEffect>
                                  </p:childTnLst>
                                </p:cTn>
                              </p:par>
                              <p:par>
                                <p:cTn id="44" presetID="14" presetClass="entr" presetSubtype="10" fill="hold" nodeType="withEffect">
                                  <p:stCondLst>
                                    <p:cond delay="0"/>
                                  </p:stCondLst>
                                  <p:childTnLst>
                                    <p:set>
                                      <p:cBhvr>
                                        <p:cTn id="45" dur="1" fill="hold">
                                          <p:stCondLst>
                                            <p:cond delay="0"/>
                                          </p:stCondLst>
                                        </p:cTn>
                                        <p:tgtEl>
                                          <p:spTgt spid="68"/>
                                        </p:tgtEl>
                                        <p:attrNameLst>
                                          <p:attrName>style.visibility</p:attrName>
                                        </p:attrNameLst>
                                      </p:cBhvr>
                                      <p:to>
                                        <p:strVal val="visible"/>
                                      </p:to>
                                    </p:set>
                                    <p:animEffect transition="in" filter="randombar(horizontal)">
                                      <p:cBhvr>
                                        <p:cTn id="46" dur="500"/>
                                        <p:tgtEl>
                                          <p:spTgt spid="68"/>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nodeType="clickEffect">
                                  <p:stCondLst>
                                    <p:cond delay="0"/>
                                  </p:stCondLst>
                                  <p:childTnLst>
                                    <p:set>
                                      <p:cBhvr>
                                        <p:cTn id="50" dur="1" fill="hold">
                                          <p:stCondLst>
                                            <p:cond delay="0"/>
                                          </p:stCondLst>
                                        </p:cTn>
                                        <p:tgtEl>
                                          <p:spTgt spid="70"/>
                                        </p:tgtEl>
                                        <p:attrNameLst>
                                          <p:attrName>style.visibility</p:attrName>
                                        </p:attrNameLst>
                                      </p:cBhvr>
                                      <p:to>
                                        <p:strVal val="visible"/>
                                      </p:to>
                                    </p:set>
                                    <p:animEffect transition="in" filter="barn(inVertical)">
                                      <p:cBhvr>
                                        <p:cTn id="51" dur="500"/>
                                        <p:tgtEl>
                                          <p:spTgt spid="70"/>
                                        </p:tgtEl>
                                      </p:cBhvr>
                                    </p:animEffect>
                                  </p:childTnLst>
                                </p:cTn>
                              </p:par>
                            </p:childTnLst>
                          </p:cTn>
                        </p:par>
                      </p:childTnLst>
                    </p:cTn>
                  </p:par>
                  <p:par>
                    <p:cTn id="52" fill="hold">
                      <p:stCondLst>
                        <p:cond delay="indefinite"/>
                      </p:stCondLst>
                      <p:childTnLst>
                        <p:par>
                          <p:cTn id="53" fill="hold">
                            <p:stCondLst>
                              <p:cond delay="0"/>
                            </p:stCondLst>
                            <p:childTnLst>
                              <p:par>
                                <p:cTn id="54" presetID="16" presetClass="entr" presetSubtype="21" fill="hold" grpId="0" nodeType="click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barn(inVertical)">
                                      <p:cBhvr>
                                        <p:cTn id="56" dur="500"/>
                                        <p:tgtEl>
                                          <p:spTgt spid="42"/>
                                        </p:tgtEl>
                                      </p:cBhvr>
                                    </p:animEffect>
                                  </p:childTnLst>
                                </p:cTn>
                              </p:par>
                              <p:par>
                                <p:cTn id="57" presetID="14" presetClass="entr" presetSubtype="10" fill="hold" nodeType="withEffect">
                                  <p:stCondLst>
                                    <p:cond delay="0"/>
                                  </p:stCondLst>
                                  <p:childTnLst>
                                    <p:set>
                                      <p:cBhvr>
                                        <p:cTn id="58" dur="1" fill="hold">
                                          <p:stCondLst>
                                            <p:cond delay="0"/>
                                          </p:stCondLst>
                                        </p:cTn>
                                        <p:tgtEl>
                                          <p:spTgt spid="56"/>
                                        </p:tgtEl>
                                        <p:attrNameLst>
                                          <p:attrName>style.visibility</p:attrName>
                                        </p:attrNameLst>
                                      </p:cBhvr>
                                      <p:to>
                                        <p:strVal val="visible"/>
                                      </p:to>
                                    </p:set>
                                    <p:animEffect transition="in" filter="randombar(horizontal)">
                                      <p:cBhvr>
                                        <p:cTn id="59"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4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a:extLst>
              <a:ext uri="{FF2B5EF4-FFF2-40B4-BE49-F238E27FC236}">
                <a16:creationId xmlns:a16="http://schemas.microsoft.com/office/drawing/2014/main" xmlns="" id="{2143593E-F7D3-46D9-B179-F46D046BC01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69542" r="77401"/>
          <a:stretch/>
        </p:blipFill>
        <p:spPr>
          <a:xfrm>
            <a:off x="8093122" y="3116475"/>
            <a:ext cx="4782320" cy="3222459"/>
          </a:xfrm>
          <a:prstGeom prst="rect">
            <a:avLst/>
          </a:prstGeom>
        </p:spPr>
      </p:pic>
      <p:grpSp>
        <p:nvGrpSpPr>
          <p:cNvPr id="37" name="组合 36">
            <a:extLst>
              <a:ext uri="{FF2B5EF4-FFF2-40B4-BE49-F238E27FC236}">
                <a16:creationId xmlns:a16="http://schemas.microsoft.com/office/drawing/2014/main" xmlns="" id="{65009B1A-0E94-4880-80BB-4084898E7B32}"/>
              </a:ext>
            </a:extLst>
          </p:cNvPr>
          <p:cNvGrpSpPr/>
          <p:nvPr/>
        </p:nvGrpSpPr>
        <p:grpSpPr>
          <a:xfrm>
            <a:off x="9231882" y="2592904"/>
            <a:ext cx="639278" cy="523571"/>
            <a:chOff x="2256140" y="1944762"/>
            <a:chExt cx="917169" cy="751165"/>
          </a:xfrm>
        </p:grpSpPr>
        <p:sp>
          <p:nvSpPr>
            <p:cNvPr id="38" name="Freeform 45">
              <a:extLst>
                <a:ext uri="{FF2B5EF4-FFF2-40B4-BE49-F238E27FC236}">
                  <a16:creationId xmlns:a16="http://schemas.microsoft.com/office/drawing/2014/main" xmlns="" id="{6A2E87E4-2D45-4360-8920-96576AD575BA}"/>
                </a:ext>
              </a:extLst>
            </p:cNvPr>
            <p:cNvSpPr>
              <a:spLocks noEditPoints="1"/>
            </p:cNvSpPr>
            <p:nvPr/>
          </p:nvSpPr>
          <p:spPr bwMode="auto">
            <a:xfrm>
              <a:off x="2737550" y="1944762"/>
              <a:ext cx="435759" cy="388034"/>
            </a:xfrm>
            <a:custGeom>
              <a:avLst/>
              <a:gdLst>
                <a:gd name="T0" fmla="*/ 81 w 89"/>
                <a:gd name="T1" fmla="*/ 9 h 79"/>
                <a:gd name="T2" fmla="*/ 48 w 89"/>
                <a:gd name="T3" fmla="*/ 20 h 79"/>
                <a:gd name="T4" fmla="*/ 33 w 89"/>
                <a:gd name="T5" fmla="*/ 5 h 79"/>
                <a:gd name="T6" fmla="*/ 25 w 89"/>
                <a:gd name="T7" fmla="*/ 13 h 79"/>
                <a:gd name="T8" fmla="*/ 31 w 89"/>
                <a:gd name="T9" fmla="*/ 19 h 79"/>
                <a:gd name="T10" fmla="*/ 31 w 89"/>
                <a:gd name="T11" fmla="*/ 24 h 79"/>
                <a:gd name="T12" fmla="*/ 5 w 89"/>
                <a:gd name="T13" fmla="*/ 34 h 79"/>
                <a:gd name="T14" fmla="*/ 6 w 89"/>
                <a:gd name="T15" fmla="*/ 44 h 79"/>
                <a:gd name="T16" fmla="*/ 29 w 89"/>
                <a:gd name="T17" fmla="*/ 54 h 79"/>
                <a:gd name="T18" fmla="*/ 27 w 89"/>
                <a:gd name="T19" fmla="*/ 73 h 79"/>
                <a:gd name="T20" fmla="*/ 35 w 89"/>
                <a:gd name="T21" fmla="*/ 75 h 79"/>
                <a:gd name="T22" fmla="*/ 44 w 89"/>
                <a:gd name="T23" fmla="*/ 61 h 79"/>
                <a:gd name="T24" fmla="*/ 79 w 89"/>
                <a:gd name="T25" fmla="*/ 71 h 79"/>
                <a:gd name="T26" fmla="*/ 84 w 89"/>
                <a:gd name="T27" fmla="*/ 62 h 79"/>
                <a:gd name="T28" fmla="*/ 65 w 89"/>
                <a:gd name="T29" fmla="*/ 37 h 79"/>
                <a:gd name="T30" fmla="*/ 86 w 89"/>
                <a:gd name="T31" fmla="*/ 18 h 79"/>
                <a:gd name="T32" fmla="*/ 81 w 89"/>
                <a:gd name="T33" fmla="*/ 9 h 79"/>
                <a:gd name="T34" fmla="*/ 50 w 89"/>
                <a:gd name="T35" fmla="*/ 38 h 79"/>
                <a:gd name="T36" fmla="*/ 42 w 89"/>
                <a:gd name="T37" fmla="*/ 48 h 79"/>
                <a:gd name="T38" fmla="*/ 37 w 89"/>
                <a:gd name="T39" fmla="*/ 46 h 79"/>
                <a:gd name="T40" fmla="*/ 37 w 89"/>
                <a:gd name="T41" fmla="*/ 33 h 79"/>
                <a:gd name="T42" fmla="*/ 43 w 89"/>
                <a:gd name="T43" fmla="*/ 32 h 79"/>
                <a:gd name="T44" fmla="*/ 50 w 89"/>
                <a:gd name="T45" fmla="*/ 38 h 79"/>
                <a:gd name="T46" fmla="*/ 22 w 89"/>
                <a:gd name="T47" fmla="*/ 38 h 79"/>
                <a:gd name="T48" fmla="*/ 30 w 89"/>
                <a:gd name="T49" fmla="*/ 35 h 79"/>
                <a:gd name="T50" fmla="*/ 30 w 89"/>
                <a:gd name="T51" fmla="*/ 42 h 79"/>
                <a:gd name="T52" fmla="*/ 22 w 89"/>
                <a:gd name="T53" fmla="*/ 38 h 79"/>
                <a:gd name="T54" fmla="*/ 57 w 89"/>
                <a:gd name="T55" fmla="*/ 46 h 79"/>
                <a:gd name="T56" fmla="*/ 67 w 89"/>
                <a:gd name="T57" fmla="*/ 57 h 79"/>
                <a:gd name="T58" fmla="*/ 51 w 89"/>
                <a:gd name="T59" fmla="*/ 52 h 79"/>
                <a:gd name="T60" fmla="*/ 57 w 89"/>
                <a:gd name="T61" fmla="*/ 46 h 79"/>
                <a:gd name="T62" fmla="*/ 56 w 89"/>
                <a:gd name="T63" fmla="*/ 28 h 79"/>
                <a:gd name="T64" fmla="*/ 61 w 89"/>
                <a:gd name="T65" fmla="*/ 27 h 79"/>
                <a:gd name="T66" fmla="*/ 58 w 89"/>
                <a:gd name="T67" fmla="*/ 30 h 79"/>
                <a:gd name="T68" fmla="*/ 56 w 89"/>
                <a:gd name="T69" fmla="*/ 2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9" h="79">
                  <a:moveTo>
                    <a:pt x="81" y="9"/>
                  </a:moveTo>
                  <a:cubicBezTo>
                    <a:pt x="70" y="14"/>
                    <a:pt x="59" y="17"/>
                    <a:pt x="48" y="20"/>
                  </a:cubicBezTo>
                  <a:cubicBezTo>
                    <a:pt x="43" y="15"/>
                    <a:pt x="38" y="10"/>
                    <a:pt x="33" y="5"/>
                  </a:cubicBezTo>
                  <a:cubicBezTo>
                    <a:pt x="27" y="0"/>
                    <a:pt x="19" y="8"/>
                    <a:pt x="25" y="13"/>
                  </a:cubicBezTo>
                  <a:cubicBezTo>
                    <a:pt x="27" y="15"/>
                    <a:pt x="29" y="17"/>
                    <a:pt x="31" y="19"/>
                  </a:cubicBezTo>
                  <a:cubicBezTo>
                    <a:pt x="31" y="21"/>
                    <a:pt x="31" y="23"/>
                    <a:pt x="31" y="24"/>
                  </a:cubicBezTo>
                  <a:cubicBezTo>
                    <a:pt x="22" y="27"/>
                    <a:pt x="13" y="30"/>
                    <a:pt x="5" y="34"/>
                  </a:cubicBezTo>
                  <a:cubicBezTo>
                    <a:pt x="0" y="36"/>
                    <a:pt x="2" y="42"/>
                    <a:pt x="6" y="44"/>
                  </a:cubicBezTo>
                  <a:cubicBezTo>
                    <a:pt x="14" y="46"/>
                    <a:pt x="21" y="50"/>
                    <a:pt x="29" y="54"/>
                  </a:cubicBezTo>
                  <a:cubicBezTo>
                    <a:pt x="28" y="60"/>
                    <a:pt x="27" y="67"/>
                    <a:pt x="27" y="73"/>
                  </a:cubicBezTo>
                  <a:cubicBezTo>
                    <a:pt x="26" y="78"/>
                    <a:pt x="33" y="79"/>
                    <a:pt x="35" y="75"/>
                  </a:cubicBezTo>
                  <a:cubicBezTo>
                    <a:pt x="38" y="70"/>
                    <a:pt x="41" y="66"/>
                    <a:pt x="44" y="61"/>
                  </a:cubicBezTo>
                  <a:cubicBezTo>
                    <a:pt x="56" y="66"/>
                    <a:pt x="67" y="70"/>
                    <a:pt x="79" y="71"/>
                  </a:cubicBezTo>
                  <a:cubicBezTo>
                    <a:pt x="84" y="71"/>
                    <a:pt x="87" y="66"/>
                    <a:pt x="84" y="62"/>
                  </a:cubicBezTo>
                  <a:cubicBezTo>
                    <a:pt x="79" y="53"/>
                    <a:pt x="72" y="45"/>
                    <a:pt x="65" y="37"/>
                  </a:cubicBezTo>
                  <a:cubicBezTo>
                    <a:pt x="71" y="30"/>
                    <a:pt x="78" y="24"/>
                    <a:pt x="86" y="18"/>
                  </a:cubicBezTo>
                  <a:cubicBezTo>
                    <a:pt x="89" y="15"/>
                    <a:pt x="85" y="7"/>
                    <a:pt x="81" y="9"/>
                  </a:cubicBezTo>
                  <a:close/>
                  <a:moveTo>
                    <a:pt x="50" y="38"/>
                  </a:moveTo>
                  <a:cubicBezTo>
                    <a:pt x="47" y="42"/>
                    <a:pt x="45" y="45"/>
                    <a:pt x="42" y="48"/>
                  </a:cubicBezTo>
                  <a:cubicBezTo>
                    <a:pt x="40" y="47"/>
                    <a:pt x="39" y="47"/>
                    <a:pt x="37" y="46"/>
                  </a:cubicBezTo>
                  <a:cubicBezTo>
                    <a:pt x="38" y="42"/>
                    <a:pt x="38" y="37"/>
                    <a:pt x="37" y="33"/>
                  </a:cubicBezTo>
                  <a:cubicBezTo>
                    <a:pt x="39" y="33"/>
                    <a:pt x="41" y="32"/>
                    <a:pt x="43" y="32"/>
                  </a:cubicBezTo>
                  <a:cubicBezTo>
                    <a:pt x="45" y="34"/>
                    <a:pt x="48" y="36"/>
                    <a:pt x="50" y="38"/>
                  </a:cubicBezTo>
                  <a:close/>
                  <a:moveTo>
                    <a:pt x="22" y="38"/>
                  </a:moveTo>
                  <a:cubicBezTo>
                    <a:pt x="24" y="37"/>
                    <a:pt x="27" y="36"/>
                    <a:pt x="30" y="35"/>
                  </a:cubicBezTo>
                  <a:cubicBezTo>
                    <a:pt x="30" y="38"/>
                    <a:pt x="30" y="40"/>
                    <a:pt x="30" y="42"/>
                  </a:cubicBezTo>
                  <a:cubicBezTo>
                    <a:pt x="27" y="41"/>
                    <a:pt x="24" y="40"/>
                    <a:pt x="22" y="38"/>
                  </a:cubicBezTo>
                  <a:close/>
                  <a:moveTo>
                    <a:pt x="57" y="46"/>
                  </a:moveTo>
                  <a:cubicBezTo>
                    <a:pt x="60" y="49"/>
                    <a:pt x="63" y="53"/>
                    <a:pt x="67" y="57"/>
                  </a:cubicBezTo>
                  <a:cubicBezTo>
                    <a:pt x="61" y="56"/>
                    <a:pt x="56" y="54"/>
                    <a:pt x="51" y="52"/>
                  </a:cubicBezTo>
                  <a:cubicBezTo>
                    <a:pt x="53" y="50"/>
                    <a:pt x="55" y="48"/>
                    <a:pt x="57" y="46"/>
                  </a:cubicBezTo>
                  <a:close/>
                  <a:moveTo>
                    <a:pt x="56" y="28"/>
                  </a:moveTo>
                  <a:cubicBezTo>
                    <a:pt x="58" y="28"/>
                    <a:pt x="60" y="27"/>
                    <a:pt x="61" y="27"/>
                  </a:cubicBezTo>
                  <a:cubicBezTo>
                    <a:pt x="60" y="28"/>
                    <a:pt x="59" y="29"/>
                    <a:pt x="58" y="30"/>
                  </a:cubicBezTo>
                  <a:cubicBezTo>
                    <a:pt x="58" y="29"/>
                    <a:pt x="57" y="29"/>
                    <a:pt x="56" y="28"/>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9" name="Freeform 113">
              <a:extLst>
                <a:ext uri="{FF2B5EF4-FFF2-40B4-BE49-F238E27FC236}">
                  <a16:creationId xmlns:a16="http://schemas.microsoft.com/office/drawing/2014/main" xmlns="" id="{CC522818-A838-470B-9673-F01D5BA6C510}"/>
                </a:ext>
              </a:extLst>
            </p:cNvPr>
            <p:cNvSpPr>
              <a:spLocks/>
            </p:cNvSpPr>
            <p:nvPr/>
          </p:nvSpPr>
          <p:spPr bwMode="auto">
            <a:xfrm>
              <a:off x="2256140" y="2430322"/>
              <a:ext cx="284281" cy="265605"/>
            </a:xfrm>
            <a:custGeom>
              <a:avLst/>
              <a:gdLst>
                <a:gd name="T0" fmla="*/ 46 w 58"/>
                <a:gd name="T1" fmla="*/ 12 h 54"/>
                <a:gd name="T2" fmla="*/ 36 w 58"/>
                <a:gd name="T3" fmla="*/ 18 h 54"/>
                <a:gd name="T4" fmla="*/ 34 w 58"/>
                <a:gd name="T5" fmla="*/ 9 h 54"/>
                <a:gd name="T6" fmla="*/ 22 w 58"/>
                <a:gd name="T7" fmla="*/ 9 h 54"/>
                <a:gd name="T8" fmla="*/ 24 w 58"/>
                <a:gd name="T9" fmla="*/ 25 h 54"/>
                <a:gd name="T10" fmla="*/ 3 w 58"/>
                <a:gd name="T11" fmla="*/ 36 h 54"/>
                <a:gd name="T12" fmla="*/ 5 w 58"/>
                <a:gd name="T13" fmla="*/ 41 h 54"/>
                <a:gd name="T14" fmla="*/ 28 w 58"/>
                <a:gd name="T15" fmla="*/ 35 h 54"/>
                <a:gd name="T16" fmla="*/ 37 w 58"/>
                <a:gd name="T17" fmla="*/ 48 h 54"/>
                <a:gd name="T18" fmla="*/ 48 w 58"/>
                <a:gd name="T19" fmla="*/ 37 h 54"/>
                <a:gd name="T20" fmla="*/ 41 w 58"/>
                <a:gd name="T21" fmla="*/ 29 h 54"/>
                <a:gd name="T22" fmla="*/ 53 w 58"/>
                <a:gd name="T23" fmla="*/ 21 h 54"/>
                <a:gd name="T24" fmla="*/ 46 w 58"/>
                <a:gd name="T25" fmla="*/ 1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54">
                  <a:moveTo>
                    <a:pt x="46" y="12"/>
                  </a:moveTo>
                  <a:cubicBezTo>
                    <a:pt x="43" y="14"/>
                    <a:pt x="40" y="16"/>
                    <a:pt x="36" y="18"/>
                  </a:cubicBezTo>
                  <a:cubicBezTo>
                    <a:pt x="35" y="15"/>
                    <a:pt x="35" y="12"/>
                    <a:pt x="34" y="9"/>
                  </a:cubicBezTo>
                  <a:cubicBezTo>
                    <a:pt x="33" y="1"/>
                    <a:pt x="22" y="0"/>
                    <a:pt x="22" y="9"/>
                  </a:cubicBezTo>
                  <a:cubicBezTo>
                    <a:pt x="22" y="14"/>
                    <a:pt x="22" y="19"/>
                    <a:pt x="24" y="25"/>
                  </a:cubicBezTo>
                  <a:cubicBezTo>
                    <a:pt x="17" y="28"/>
                    <a:pt x="10" y="32"/>
                    <a:pt x="3" y="36"/>
                  </a:cubicBezTo>
                  <a:cubicBezTo>
                    <a:pt x="0" y="37"/>
                    <a:pt x="2" y="41"/>
                    <a:pt x="5" y="41"/>
                  </a:cubicBezTo>
                  <a:cubicBezTo>
                    <a:pt x="12" y="39"/>
                    <a:pt x="20" y="37"/>
                    <a:pt x="28" y="35"/>
                  </a:cubicBezTo>
                  <a:cubicBezTo>
                    <a:pt x="31" y="40"/>
                    <a:pt x="34" y="44"/>
                    <a:pt x="37" y="48"/>
                  </a:cubicBezTo>
                  <a:cubicBezTo>
                    <a:pt x="44" y="54"/>
                    <a:pt x="55" y="44"/>
                    <a:pt x="48" y="37"/>
                  </a:cubicBezTo>
                  <a:cubicBezTo>
                    <a:pt x="45" y="35"/>
                    <a:pt x="43" y="32"/>
                    <a:pt x="41" y="29"/>
                  </a:cubicBezTo>
                  <a:cubicBezTo>
                    <a:pt x="46" y="27"/>
                    <a:pt x="50" y="24"/>
                    <a:pt x="53" y="21"/>
                  </a:cubicBezTo>
                  <a:cubicBezTo>
                    <a:pt x="58" y="16"/>
                    <a:pt x="52" y="8"/>
                    <a:pt x="46" y="12"/>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grpSp>
        <p:nvGrpSpPr>
          <p:cNvPr id="40" name="组合 39">
            <a:extLst>
              <a:ext uri="{FF2B5EF4-FFF2-40B4-BE49-F238E27FC236}">
                <a16:creationId xmlns:a16="http://schemas.microsoft.com/office/drawing/2014/main" xmlns="" id="{A7353921-0F25-4B37-9388-9D801EF9971D}"/>
              </a:ext>
            </a:extLst>
          </p:cNvPr>
          <p:cNvGrpSpPr/>
          <p:nvPr/>
        </p:nvGrpSpPr>
        <p:grpSpPr>
          <a:xfrm>
            <a:off x="8220493" y="4481110"/>
            <a:ext cx="1086067" cy="889493"/>
            <a:chOff x="2256140" y="1944762"/>
            <a:chExt cx="917169" cy="751165"/>
          </a:xfrm>
        </p:grpSpPr>
        <p:sp>
          <p:nvSpPr>
            <p:cNvPr id="41" name="Freeform 45">
              <a:extLst>
                <a:ext uri="{FF2B5EF4-FFF2-40B4-BE49-F238E27FC236}">
                  <a16:creationId xmlns:a16="http://schemas.microsoft.com/office/drawing/2014/main" xmlns="" id="{E540A1B3-C7B3-4480-ACB4-BF41B147AA18}"/>
                </a:ext>
              </a:extLst>
            </p:cNvPr>
            <p:cNvSpPr>
              <a:spLocks noEditPoints="1"/>
            </p:cNvSpPr>
            <p:nvPr/>
          </p:nvSpPr>
          <p:spPr bwMode="auto">
            <a:xfrm>
              <a:off x="2737550" y="1944762"/>
              <a:ext cx="435759" cy="388034"/>
            </a:xfrm>
            <a:custGeom>
              <a:avLst/>
              <a:gdLst>
                <a:gd name="T0" fmla="*/ 81 w 89"/>
                <a:gd name="T1" fmla="*/ 9 h 79"/>
                <a:gd name="T2" fmla="*/ 48 w 89"/>
                <a:gd name="T3" fmla="*/ 20 h 79"/>
                <a:gd name="T4" fmla="*/ 33 w 89"/>
                <a:gd name="T5" fmla="*/ 5 h 79"/>
                <a:gd name="T6" fmla="*/ 25 w 89"/>
                <a:gd name="T7" fmla="*/ 13 h 79"/>
                <a:gd name="T8" fmla="*/ 31 w 89"/>
                <a:gd name="T9" fmla="*/ 19 h 79"/>
                <a:gd name="T10" fmla="*/ 31 w 89"/>
                <a:gd name="T11" fmla="*/ 24 h 79"/>
                <a:gd name="T12" fmla="*/ 5 w 89"/>
                <a:gd name="T13" fmla="*/ 34 h 79"/>
                <a:gd name="T14" fmla="*/ 6 w 89"/>
                <a:gd name="T15" fmla="*/ 44 h 79"/>
                <a:gd name="T16" fmla="*/ 29 w 89"/>
                <a:gd name="T17" fmla="*/ 54 h 79"/>
                <a:gd name="T18" fmla="*/ 27 w 89"/>
                <a:gd name="T19" fmla="*/ 73 h 79"/>
                <a:gd name="T20" fmla="*/ 35 w 89"/>
                <a:gd name="T21" fmla="*/ 75 h 79"/>
                <a:gd name="T22" fmla="*/ 44 w 89"/>
                <a:gd name="T23" fmla="*/ 61 h 79"/>
                <a:gd name="T24" fmla="*/ 79 w 89"/>
                <a:gd name="T25" fmla="*/ 71 h 79"/>
                <a:gd name="T26" fmla="*/ 84 w 89"/>
                <a:gd name="T27" fmla="*/ 62 h 79"/>
                <a:gd name="T28" fmla="*/ 65 w 89"/>
                <a:gd name="T29" fmla="*/ 37 h 79"/>
                <a:gd name="T30" fmla="*/ 86 w 89"/>
                <a:gd name="T31" fmla="*/ 18 h 79"/>
                <a:gd name="T32" fmla="*/ 81 w 89"/>
                <a:gd name="T33" fmla="*/ 9 h 79"/>
                <a:gd name="T34" fmla="*/ 50 w 89"/>
                <a:gd name="T35" fmla="*/ 38 h 79"/>
                <a:gd name="T36" fmla="*/ 42 w 89"/>
                <a:gd name="T37" fmla="*/ 48 h 79"/>
                <a:gd name="T38" fmla="*/ 37 w 89"/>
                <a:gd name="T39" fmla="*/ 46 h 79"/>
                <a:gd name="T40" fmla="*/ 37 w 89"/>
                <a:gd name="T41" fmla="*/ 33 h 79"/>
                <a:gd name="T42" fmla="*/ 43 w 89"/>
                <a:gd name="T43" fmla="*/ 32 h 79"/>
                <a:gd name="T44" fmla="*/ 50 w 89"/>
                <a:gd name="T45" fmla="*/ 38 h 79"/>
                <a:gd name="T46" fmla="*/ 22 w 89"/>
                <a:gd name="T47" fmla="*/ 38 h 79"/>
                <a:gd name="T48" fmla="*/ 30 w 89"/>
                <a:gd name="T49" fmla="*/ 35 h 79"/>
                <a:gd name="T50" fmla="*/ 30 w 89"/>
                <a:gd name="T51" fmla="*/ 42 h 79"/>
                <a:gd name="T52" fmla="*/ 22 w 89"/>
                <a:gd name="T53" fmla="*/ 38 h 79"/>
                <a:gd name="T54" fmla="*/ 57 w 89"/>
                <a:gd name="T55" fmla="*/ 46 h 79"/>
                <a:gd name="T56" fmla="*/ 67 w 89"/>
                <a:gd name="T57" fmla="*/ 57 h 79"/>
                <a:gd name="T58" fmla="*/ 51 w 89"/>
                <a:gd name="T59" fmla="*/ 52 h 79"/>
                <a:gd name="T60" fmla="*/ 57 w 89"/>
                <a:gd name="T61" fmla="*/ 46 h 79"/>
                <a:gd name="T62" fmla="*/ 56 w 89"/>
                <a:gd name="T63" fmla="*/ 28 h 79"/>
                <a:gd name="T64" fmla="*/ 61 w 89"/>
                <a:gd name="T65" fmla="*/ 27 h 79"/>
                <a:gd name="T66" fmla="*/ 58 w 89"/>
                <a:gd name="T67" fmla="*/ 30 h 79"/>
                <a:gd name="T68" fmla="*/ 56 w 89"/>
                <a:gd name="T69" fmla="*/ 2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9" h="79">
                  <a:moveTo>
                    <a:pt x="81" y="9"/>
                  </a:moveTo>
                  <a:cubicBezTo>
                    <a:pt x="70" y="14"/>
                    <a:pt x="59" y="17"/>
                    <a:pt x="48" y="20"/>
                  </a:cubicBezTo>
                  <a:cubicBezTo>
                    <a:pt x="43" y="15"/>
                    <a:pt x="38" y="10"/>
                    <a:pt x="33" y="5"/>
                  </a:cubicBezTo>
                  <a:cubicBezTo>
                    <a:pt x="27" y="0"/>
                    <a:pt x="19" y="8"/>
                    <a:pt x="25" y="13"/>
                  </a:cubicBezTo>
                  <a:cubicBezTo>
                    <a:pt x="27" y="15"/>
                    <a:pt x="29" y="17"/>
                    <a:pt x="31" y="19"/>
                  </a:cubicBezTo>
                  <a:cubicBezTo>
                    <a:pt x="31" y="21"/>
                    <a:pt x="31" y="23"/>
                    <a:pt x="31" y="24"/>
                  </a:cubicBezTo>
                  <a:cubicBezTo>
                    <a:pt x="22" y="27"/>
                    <a:pt x="13" y="30"/>
                    <a:pt x="5" y="34"/>
                  </a:cubicBezTo>
                  <a:cubicBezTo>
                    <a:pt x="0" y="36"/>
                    <a:pt x="2" y="42"/>
                    <a:pt x="6" y="44"/>
                  </a:cubicBezTo>
                  <a:cubicBezTo>
                    <a:pt x="14" y="46"/>
                    <a:pt x="21" y="50"/>
                    <a:pt x="29" y="54"/>
                  </a:cubicBezTo>
                  <a:cubicBezTo>
                    <a:pt x="28" y="60"/>
                    <a:pt x="27" y="67"/>
                    <a:pt x="27" y="73"/>
                  </a:cubicBezTo>
                  <a:cubicBezTo>
                    <a:pt x="26" y="78"/>
                    <a:pt x="33" y="79"/>
                    <a:pt x="35" y="75"/>
                  </a:cubicBezTo>
                  <a:cubicBezTo>
                    <a:pt x="38" y="70"/>
                    <a:pt x="41" y="66"/>
                    <a:pt x="44" y="61"/>
                  </a:cubicBezTo>
                  <a:cubicBezTo>
                    <a:pt x="56" y="66"/>
                    <a:pt x="67" y="70"/>
                    <a:pt x="79" y="71"/>
                  </a:cubicBezTo>
                  <a:cubicBezTo>
                    <a:pt x="84" y="71"/>
                    <a:pt x="87" y="66"/>
                    <a:pt x="84" y="62"/>
                  </a:cubicBezTo>
                  <a:cubicBezTo>
                    <a:pt x="79" y="53"/>
                    <a:pt x="72" y="45"/>
                    <a:pt x="65" y="37"/>
                  </a:cubicBezTo>
                  <a:cubicBezTo>
                    <a:pt x="71" y="30"/>
                    <a:pt x="78" y="24"/>
                    <a:pt x="86" y="18"/>
                  </a:cubicBezTo>
                  <a:cubicBezTo>
                    <a:pt x="89" y="15"/>
                    <a:pt x="85" y="7"/>
                    <a:pt x="81" y="9"/>
                  </a:cubicBezTo>
                  <a:close/>
                  <a:moveTo>
                    <a:pt x="50" y="38"/>
                  </a:moveTo>
                  <a:cubicBezTo>
                    <a:pt x="47" y="42"/>
                    <a:pt x="45" y="45"/>
                    <a:pt x="42" y="48"/>
                  </a:cubicBezTo>
                  <a:cubicBezTo>
                    <a:pt x="40" y="47"/>
                    <a:pt x="39" y="47"/>
                    <a:pt x="37" y="46"/>
                  </a:cubicBezTo>
                  <a:cubicBezTo>
                    <a:pt x="38" y="42"/>
                    <a:pt x="38" y="37"/>
                    <a:pt x="37" y="33"/>
                  </a:cubicBezTo>
                  <a:cubicBezTo>
                    <a:pt x="39" y="33"/>
                    <a:pt x="41" y="32"/>
                    <a:pt x="43" y="32"/>
                  </a:cubicBezTo>
                  <a:cubicBezTo>
                    <a:pt x="45" y="34"/>
                    <a:pt x="48" y="36"/>
                    <a:pt x="50" y="38"/>
                  </a:cubicBezTo>
                  <a:close/>
                  <a:moveTo>
                    <a:pt x="22" y="38"/>
                  </a:moveTo>
                  <a:cubicBezTo>
                    <a:pt x="24" y="37"/>
                    <a:pt x="27" y="36"/>
                    <a:pt x="30" y="35"/>
                  </a:cubicBezTo>
                  <a:cubicBezTo>
                    <a:pt x="30" y="38"/>
                    <a:pt x="30" y="40"/>
                    <a:pt x="30" y="42"/>
                  </a:cubicBezTo>
                  <a:cubicBezTo>
                    <a:pt x="27" y="41"/>
                    <a:pt x="24" y="40"/>
                    <a:pt x="22" y="38"/>
                  </a:cubicBezTo>
                  <a:close/>
                  <a:moveTo>
                    <a:pt x="57" y="46"/>
                  </a:moveTo>
                  <a:cubicBezTo>
                    <a:pt x="60" y="49"/>
                    <a:pt x="63" y="53"/>
                    <a:pt x="67" y="57"/>
                  </a:cubicBezTo>
                  <a:cubicBezTo>
                    <a:pt x="61" y="56"/>
                    <a:pt x="56" y="54"/>
                    <a:pt x="51" y="52"/>
                  </a:cubicBezTo>
                  <a:cubicBezTo>
                    <a:pt x="53" y="50"/>
                    <a:pt x="55" y="48"/>
                    <a:pt x="57" y="46"/>
                  </a:cubicBezTo>
                  <a:close/>
                  <a:moveTo>
                    <a:pt x="56" y="28"/>
                  </a:moveTo>
                  <a:cubicBezTo>
                    <a:pt x="58" y="28"/>
                    <a:pt x="60" y="27"/>
                    <a:pt x="61" y="27"/>
                  </a:cubicBezTo>
                  <a:cubicBezTo>
                    <a:pt x="60" y="28"/>
                    <a:pt x="59" y="29"/>
                    <a:pt x="58" y="30"/>
                  </a:cubicBezTo>
                  <a:cubicBezTo>
                    <a:pt x="58" y="29"/>
                    <a:pt x="57" y="29"/>
                    <a:pt x="56" y="28"/>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2" name="Freeform 113">
              <a:extLst>
                <a:ext uri="{FF2B5EF4-FFF2-40B4-BE49-F238E27FC236}">
                  <a16:creationId xmlns:a16="http://schemas.microsoft.com/office/drawing/2014/main" xmlns="" id="{BD925068-4994-4A3D-A0DB-A8ACFB57EF5D}"/>
                </a:ext>
              </a:extLst>
            </p:cNvPr>
            <p:cNvSpPr>
              <a:spLocks/>
            </p:cNvSpPr>
            <p:nvPr/>
          </p:nvSpPr>
          <p:spPr bwMode="auto">
            <a:xfrm>
              <a:off x="2256140" y="2430322"/>
              <a:ext cx="284281" cy="265605"/>
            </a:xfrm>
            <a:custGeom>
              <a:avLst/>
              <a:gdLst>
                <a:gd name="T0" fmla="*/ 46 w 58"/>
                <a:gd name="T1" fmla="*/ 12 h 54"/>
                <a:gd name="T2" fmla="*/ 36 w 58"/>
                <a:gd name="T3" fmla="*/ 18 h 54"/>
                <a:gd name="T4" fmla="*/ 34 w 58"/>
                <a:gd name="T5" fmla="*/ 9 h 54"/>
                <a:gd name="T6" fmla="*/ 22 w 58"/>
                <a:gd name="T7" fmla="*/ 9 h 54"/>
                <a:gd name="T8" fmla="*/ 24 w 58"/>
                <a:gd name="T9" fmla="*/ 25 h 54"/>
                <a:gd name="T10" fmla="*/ 3 w 58"/>
                <a:gd name="T11" fmla="*/ 36 h 54"/>
                <a:gd name="T12" fmla="*/ 5 w 58"/>
                <a:gd name="T13" fmla="*/ 41 h 54"/>
                <a:gd name="T14" fmla="*/ 28 w 58"/>
                <a:gd name="T15" fmla="*/ 35 h 54"/>
                <a:gd name="T16" fmla="*/ 37 w 58"/>
                <a:gd name="T17" fmla="*/ 48 h 54"/>
                <a:gd name="T18" fmla="*/ 48 w 58"/>
                <a:gd name="T19" fmla="*/ 37 h 54"/>
                <a:gd name="T20" fmla="*/ 41 w 58"/>
                <a:gd name="T21" fmla="*/ 29 h 54"/>
                <a:gd name="T22" fmla="*/ 53 w 58"/>
                <a:gd name="T23" fmla="*/ 21 h 54"/>
                <a:gd name="T24" fmla="*/ 46 w 58"/>
                <a:gd name="T25" fmla="*/ 1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54">
                  <a:moveTo>
                    <a:pt x="46" y="12"/>
                  </a:moveTo>
                  <a:cubicBezTo>
                    <a:pt x="43" y="14"/>
                    <a:pt x="40" y="16"/>
                    <a:pt x="36" y="18"/>
                  </a:cubicBezTo>
                  <a:cubicBezTo>
                    <a:pt x="35" y="15"/>
                    <a:pt x="35" y="12"/>
                    <a:pt x="34" y="9"/>
                  </a:cubicBezTo>
                  <a:cubicBezTo>
                    <a:pt x="33" y="1"/>
                    <a:pt x="22" y="0"/>
                    <a:pt x="22" y="9"/>
                  </a:cubicBezTo>
                  <a:cubicBezTo>
                    <a:pt x="22" y="14"/>
                    <a:pt x="22" y="19"/>
                    <a:pt x="24" y="25"/>
                  </a:cubicBezTo>
                  <a:cubicBezTo>
                    <a:pt x="17" y="28"/>
                    <a:pt x="10" y="32"/>
                    <a:pt x="3" y="36"/>
                  </a:cubicBezTo>
                  <a:cubicBezTo>
                    <a:pt x="0" y="37"/>
                    <a:pt x="2" y="41"/>
                    <a:pt x="5" y="41"/>
                  </a:cubicBezTo>
                  <a:cubicBezTo>
                    <a:pt x="12" y="39"/>
                    <a:pt x="20" y="37"/>
                    <a:pt x="28" y="35"/>
                  </a:cubicBezTo>
                  <a:cubicBezTo>
                    <a:pt x="31" y="40"/>
                    <a:pt x="34" y="44"/>
                    <a:pt x="37" y="48"/>
                  </a:cubicBezTo>
                  <a:cubicBezTo>
                    <a:pt x="44" y="54"/>
                    <a:pt x="55" y="44"/>
                    <a:pt x="48" y="37"/>
                  </a:cubicBezTo>
                  <a:cubicBezTo>
                    <a:pt x="45" y="35"/>
                    <a:pt x="43" y="32"/>
                    <a:pt x="41" y="29"/>
                  </a:cubicBezTo>
                  <a:cubicBezTo>
                    <a:pt x="46" y="27"/>
                    <a:pt x="50" y="24"/>
                    <a:pt x="53" y="21"/>
                  </a:cubicBezTo>
                  <a:cubicBezTo>
                    <a:pt x="58" y="16"/>
                    <a:pt x="52" y="8"/>
                    <a:pt x="46" y="12"/>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sp>
        <p:nvSpPr>
          <p:cNvPr id="43" name="TextBox 42">
            <a:extLst>
              <a:ext uri="{FF2B5EF4-FFF2-40B4-BE49-F238E27FC236}">
                <a16:creationId xmlns:a16="http://schemas.microsoft.com/office/drawing/2014/main" xmlns="" id="{EDFAC08B-700D-4FB4-B11A-E0F810AAC59B}"/>
              </a:ext>
            </a:extLst>
          </p:cNvPr>
          <p:cNvSpPr txBox="1"/>
          <p:nvPr/>
        </p:nvSpPr>
        <p:spPr>
          <a:xfrm>
            <a:off x="916490" y="1710419"/>
            <a:ext cx="10165492" cy="1077218"/>
          </a:xfrm>
          <a:prstGeom prst="rect">
            <a:avLst/>
          </a:prstGeom>
          <a:noFill/>
        </p:spPr>
        <p:txBody>
          <a:bodyPr wrap="square">
            <a:spAutoFit/>
          </a:bodyPr>
          <a:lstStyle/>
          <a:p>
            <a:r>
              <a:rPr lang="vi-VN" sz="3200" b="1" dirty="0">
                <a:solidFill>
                  <a:srgbClr val="0070C0"/>
                </a:solidFill>
                <a:latin typeface="+mj-lt"/>
                <a:ea typeface="Calibri" panose="020F0502020204030204" pitchFamily="34" charset="0"/>
                <a:cs typeface="Times New Roman" panose="02020603050405020304" pitchFamily="18" charset="0"/>
              </a:rPr>
              <a:t>2</a:t>
            </a:r>
            <a:r>
              <a:rPr lang="vi-VN" sz="3200" b="1" dirty="0">
                <a:solidFill>
                  <a:srgbClr val="0070C0"/>
                </a:solidFill>
                <a:effectLst/>
                <a:latin typeface="+mj-lt"/>
                <a:ea typeface="Calibri" panose="020F0502020204030204" pitchFamily="34" charset="0"/>
                <a:cs typeface="Times New Roman" panose="02020603050405020304" pitchFamily="18" charset="0"/>
              </a:rPr>
              <a:t>. Tìm hiểu một số hoạt động được tổ chức trong Ngày Khai giảng</a:t>
            </a:r>
            <a:endParaRPr lang="vi-VN" sz="3200" dirty="0">
              <a:solidFill>
                <a:srgbClr val="0070C0"/>
              </a:solidFill>
              <a:latin typeface="+mj-lt"/>
            </a:endParaRPr>
          </a:p>
        </p:txBody>
      </p:sp>
      <p:pic>
        <p:nvPicPr>
          <p:cNvPr id="44" name="图片 2">
            <a:extLst>
              <a:ext uri="{FF2B5EF4-FFF2-40B4-BE49-F238E27FC236}">
                <a16:creationId xmlns:a16="http://schemas.microsoft.com/office/drawing/2014/main" xmlns="" id="{E02739E7-F8E4-4A84-BFCE-E4096B850413}"/>
              </a:ext>
            </a:extLst>
          </p:cNvPr>
          <p:cNvPicPr>
            <a:picLocks noChangeAspect="1"/>
          </p:cNvPicPr>
          <p:nvPr/>
        </p:nvPicPr>
        <p:blipFill>
          <a:blip r:embed="rId4">
            <a:clrChange>
              <a:clrFrom>
                <a:srgbClr val="FFFFFF"/>
              </a:clrFrom>
              <a:clrTo>
                <a:srgbClr val="FFFFFF">
                  <a:alpha val="0"/>
                </a:srgbClr>
              </a:clrTo>
            </a:clrChange>
          </a:blip>
          <a:stretch>
            <a:fillRect/>
          </a:stretch>
        </p:blipFill>
        <p:spPr>
          <a:xfrm flipH="1">
            <a:off x="693026" y="3023910"/>
            <a:ext cx="2068945" cy="3364221"/>
          </a:xfrm>
          <a:prstGeom prst="rect">
            <a:avLst/>
          </a:prstGeom>
        </p:spPr>
      </p:pic>
      <p:pic>
        <p:nvPicPr>
          <p:cNvPr id="45" name="图片 68">
            <a:extLst>
              <a:ext uri="{FF2B5EF4-FFF2-40B4-BE49-F238E27FC236}">
                <a16:creationId xmlns:a16="http://schemas.microsoft.com/office/drawing/2014/main" xmlns="" id="{D0F4AAFD-C574-4CC7-B2E1-600C66080D8A}"/>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1201526" y="196143"/>
            <a:ext cx="2542357" cy="1108172"/>
          </a:xfrm>
          <a:prstGeom prst="rect">
            <a:avLst/>
          </a:prstGeom>
        </p:spPr>
      </p:pic>
    </p:spTree>
    <p:extLst>
      <p:ext uri="{BB962C8B-B14F-4D97-AF65-F5344CB8AC3E}">
        <p14:creationId xmlns:p14="http://schemas.microsoft.com/office/powerpoint/2010/main" val="2838757494"/>
      </p:ext>
    </p:extLst>
  </p:cSld>
  <p:clrMapOvr>
    <a:masterClrMapping/>
  </p:clrMapOvr>
  <mc:AlternateContent xmlns:mc="http://schemas.openxmlformats.org/markup-compatibility/2006" xmlns:p14="http://schemas.microsoft.com/office/powerpoint/2010/main">
    <mc:Choice Requires="p14">
      <p:transition spd="slow" p14:dur="2500" advClick="0" advTm="3000">
        <p:fad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randombar(horizontal)">
                                      <p:cBhvr>
                                        <p:cTn id="7" dur="500"/>
                                        <p:tgtEl>
                                          <p:spTgt spid="37"/>
                                        </p:tgtEl>
                                      </p:cBhvr>
                                    </p:animEffect>
                                  </p:childTnLst>
                                </p:cTn>
                              </p:par>
                              <p:par>
                                <p:cTn id="8" presetID="14" presetClass="entr" presetSubtype="1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randombar(horizontal)">
                                      <p:cBhvr>
                                        <p:cTn id="10" dur="500"/>
                                        <p:tgtEl>
                                          <p:spTgt spid="40"/>
                                        </p:tgtEl>
                                      </p:cBhvr>
                                    </p:animEffect>
                                  </p:childTnLst>
                                </p:cTn>
                              </p:par>
                              <p:par>
                                <p:cTn id="11" presetID="14" presetClass="entr" presetSubtype="10"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randombar(horizontal)">
                                      <p:cBhvr>
                                        <p:cTn id="13" dur="500"/>
                                        <p:tgtEl>
                                          <p:spTgt spid="29"/>
                                        </p:tgtEl>
                                      </p:cBhvr>
                                    </p:animEffect>
                                  </p:childTnLst>
                                </p:cTn>
                              </p:par>
                              <p:par>
                                <p:cTn id="14" presetID="14" presetClass="entr" presetSubtype="10" fill="hold" nodeType="with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randombar(horizontal)">
                                      <p:cBhvr>
                                        <p:cTn id="1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E8455DA0-5B42-4AED-89EB-F8FB690BE35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62917" y="4386191"/>
            <a:ext cx="3099178" cy="2187391"/>
          </a:xfrm>
          <a:prstGeom prst="rect">
            <a:avLst/>
          </a:prstGeom>
        </p:spPr>
      </p:pic>
      <p:pic>
        <p:nvPicPr>
          <p:cNvPr id="15" name="Picture 14">
            <a:extLst>
              <a:ext uri="{FF2B5EF4-FFF2-40B4-BE49-F238E27FC236}">
                <a16:creationId xmlns:a16="http://schemas.microsoft.com/office/drawing/2014/main" xmlns="" id="{45F6A561-D74D-485E-878E-A0BC084D255B}"/>
              </a:ext>
            </a:extLst>
          </p:cNvPr>
          <p:cNvPicPr>
            <a:picLocks noChangeAspect="1"/>
          </p:cNvPicPr>
          <p:nvPr/>
        </p:nvPicPr>
        <p:blipFill rotWithShape="1">
          <a:blip r:embed="rId4"/>
          <a:srcRect l="31679" t="38004" r="36306" b="16402"/>
          <a:stretch/>
        </p:blipFill>
        <p:spPr>
          <a:xfrm>
            <a:off x="259308" y="553800"/>
            <a:ext cx="4094660" cy="3278592"/>
          </a:xfrm>
          <a:prstGeom prst="rect">
            <a:avLst/>
          </a:prstGeom>
        </p:spPr>
      </p:pic>
      <p:pic>
        <p:nvPicPr>
          <p:cNvPr id="18" name="Picture 17">
            <a:extLst>
              <a:ext uri="{FF2B5EF4-FFF2-40B4-BE49-F238E27FC236}">
                <a16:creationId xmlns:a16="http://schemas.microsoft.com/office/drawing/2014/main" xmlns="" id="{220FBF62-ED19-4886-8DAE-FDC37F62C4B6}"/>
              </a:ext>
            </a:extLst>
          </p:cNvPr>
          <p:cNvPicPr>
            <a:picLocks noChangeAspect="1"/>
          </p:cNvPicPr>
          <p:nvPr/>
        </p:nvPicPr>
        <p:blipFill rotWithShape="1">
          <a:blip r:embed="rId5"/>
          <a:srcRect l="15336" t="36036" r="17612" b="17994"/>
          <a:stretch/>
        </p:blipFill>
        <p:spPr>
          <a:xfrm>
            <a:off x="4353968" y="681323"/>
            <a:ext cx="7724301" cy="3151069"/>
          </a:xfrm>
          <a:prstGeom prst="rect">
            <a:avLst/>
          </a:prstGeom>
        </p:spPr>
      </p:pic>
      <p:pic>
        <p:nvPicPr>
          <p:cNvPr id="20" name="Picture 19">
            <a:extLst>
              <a:ext uri="{FF2B5EF4-FFF2-40B4-BE49-F238E27FC236}">
                <a16:creationId xmlns:a16="http://schemas.microsoft.com/office/drawing/2014/main" xmlns="" id="{77095248-01A2-4C57-920A-DD3363AE13F7}"/>
              </a:ext>
            </a:extLst>
          </p:cNvPr>
          <p:cNvPicPr>
            <a:picLocks noChangeAspect="1"/>
          </p:cNvPicPr>
          <p:nvPr/>
        </p:nvPicPr>
        <p:blipFill rotWithShape="1">
          <a:blip r:embed="rId6"/>
          <a:srcRect l="14552" t="45593" r="18396" b="8436"/>
          <a:stretch/>
        </p:blipFill>
        <p:spPr>
          <a:xfrm>
            <a:off x="1801504" y="3706931"/>
            <a:ext cx="8175010" cy="3151069"/>
          </a:xfrm>
          <a:prstGeom prst="rect">
            <a:avLst/>
          </a:prstGeom>
        </p:spPr>
      </p:pic>
      <p:sp>
        <p:nvSpPr>
          <p:cNvPr id="21" name="TextBox 20">
            <a:extLst>
              <a:ext uri="{FF2B5EF4-FFF2-40B4-BE49-F238E27FC236}">
                <a16:creationId xmlns:a16="http://schemas.microsoft.com/office/drawing/2014/main" xmlns="" id="{08D313B9-ADAD-48EF-B0CE-219A0F7C644C}"/>
              </a:ext>
            </a:extLst>
          </p:cNvPr>
          <p:cNvSpPr txBox="1"/>
          <p:nvPr/>
        </p:nvSpPr>
        <p:spPr>
          <a:xfrm>
            <a:off x="968992" y="-15487"/>
            <a:ext cx="10713492" cy="584775"/>
          </a:xfrm>
          <a:prstGeom prst="rect">
            <a:avLst/>
          </a:prstGeom>
          <a:noFill/>
        </p:spPr>
        <p:txBody>
          <a:bodyPr wrap="square" rtlCol="0">
            <a:spAutoFit/>
          </a:bodyPr>
          <a:lstStyle/>
          <a:p>
            <a:r>
              <a:rPr lang="en-US" sz="3200" b="1" dirty="0">
                <a:solidFill>
                  <a:srgbClr val="0070C0"/>
                </a:solidFill>
                <a:latin typeface="+mj-lt"/>
              </a:rPr>
              <a:t>Quan </a:t>
            </a:r>
            <a:r>
              <a:rPr lang="en-US" sz="3200" b="1" dirty="0" err="1">
                <a:solidFill>
                  <a:srgbClr val="0070C0"/>
                </a:solidFill>
                <a:latin typeface="+mj-lt"/>
              </a:rPr>
              <a:t>sát</a:t>
            </a:r>
            <a:r>
              <a:rPr lang="en-US" sz="3200" b="1" dirty="0">
                <a:solidFill>
                  <a:srgbClr val="0070C0"/>
                </a:solidFill>
                <a:latin typeface="+mj-lt"/>
              </a:rPr>
              <a:t> </a:t>
            </a:r>
            <a:r>
              <a:rPr lang="en-US" sz="3200" b="1" dirty="0" err="1">
                <a:solidFill>
                  <a:srgbClr val="0070C0"/>
                </a:solidFill>
                <a:latin typeface="+mj-lt"/>
              </a:rPr>
              <a:t>tranh</a:t>
            </a:r>
            <a:r>
              <a:rPr lang="en-US" sz="3200" b="1" dirty="0">
                <a:solidFill>
                  <a:srgbClr val="0070C0"/>
                </a:solidFill>
                <a:latin typeface="+mj-lt"/>
              </a:rPr>
              <a:t> </a:t>
            </a:r>
            <a:r>
              <a:rPr lang="en-US" sz="3200" b="1" dirty="0" err="1">
                <a:solidFill>
                  <a:srgbClr val="0070C0"/>
                </a:solidFill>
                <a:latin typeface="+mj-lt"/>
              </a:rPr>
              <a:t>và</a:t>
            </a:r>
            <a:r>
              <a:rPr lang="en-US" sz="3200" b="1" dirty="0">
                <a:solidFill>
                  <a:srgbClr val="0070C0"/>
                </a:solidFill>
                <a:latin typeface="+mj-lt"/>
              </a:rPr>
              <a:t> </a:t>
            </a:r>
            <a:r>
              <a:rPr lang="en-US" sz="3200" b="1" dirty="0" err="1">
                <a:solidFill>
                  <a:srgbClr val="0070C0"/>
                </a:solidFill>
                <a:latin typeface="+mj-lt"/>
              </a:rPr>
              <a:t>nêu</a:t>
            </a:r>
            <a:r>
              <a:rPr lang="en-US" sz="3200" b="1" dirty="0">
                <a:solidFill>
                  <a:srgbClr val="0070C0"/>
                </a:solidFill>
                <a:latin typeface="+mj-lt"/>
              </a:rPr>
              <a:t> </a:t>
            </a:r>
            <a:r>
              <a:rPr lang="en-US" sz="3200" b="1" dirty="0" err="1">
                <a:solidFill>
                  <a:srgbClr val="0070C0"/>
                </a:solidFill>
                <a:latin typeface="+mj-lt"/>
              </a:rPr>
              <a:t>tên</a:t>
            </a:r>
            <a:r>
              <a:rPr lang="en-US" sz="3200" b="1" dirty="0">
                <a:solidFill>
                  <a:srgbClr val="0070C0"/>
                </a:solidFill>
                <a:latin typeface="+mj-lt"/>
              </a:rPr>
              <a:t> </a:t>
            </a:r>
            <a:r>
              <a:rPr lang="en-US" sz="3200" b="1" dirty="0" err="1">
                <a:solidFill>
                  <a:srgbClr val="0070C0"/>
                </a:solidFill>
                <a:latin typeface="+mj-lt"/>
              </a:rPr>
              <a:t>các</a:t>
            </a:r>
            <a:r>
              <a:rPr lang="en-US" sz="3200" b="1" dirty="0">
                <a:solidFill>
                  <a:srgbClr val="0070C0"/>
                </a:solidFill>
                <a:latin typeface="+mj-lt"/>
              </a:rPr>
              <a:t> </a:t>
            </a:r>
            <a:r>
              <a:rPr lang="en-US" sz="3200" b="1" dirty="0" err="1">
                <a:solidFill>
                  <a:srgbClr val="0070C0"/>
                </a:solidFill>
                <a:latin typeface="+mj-lt"/>
              </a:rPr>
              <a:t>hoạt</a:t>
            </a:r>
            <a:r>
              <a:rPr lang="en-US" sz="3200" b="1" dirty="0">
                <a:solidFill>
                  <a:srgbClr val="0070C0"/>
                </a:solidFill>
                <a:latin typeface="+mj-lt"/>
              </a:rPr>
              <a:t> </a:t>
            </a:r>
            <a:r>
              <a:rPr lang="en-US" sz="3200" b="1" dirty="0" err="1">
                <a:solidFill>
                  <a:srgbClr val="0070C0"/>
                </a:solidFill>
                <a:latin typeface="+mj-lt"/>
              </a:rPr>
              <a:t>động</a:t>
            </a:r>
            <a:r>
              <a:rPr lang="en-US" sz="3200" b="1" dirty="0">
                <a:solidFill>
                  <a:srgbClr val="0070C0"/>
                </a:solidFill>
                <a:latin typeface="+mj-lt"/>
              </a:rPr>
              <a:t> </a:t>
            </a:r>
            <a:r>
              <a:rPr lang="en-US" sz="3200" b="1" dirty="0" err="1">
                <a:solidFill>
                  <a:srgbClr val="0070C0"/>
                </a:solidFill>
                <a:latin typeface="+mj-lt"/>
              </a:rPr>
              <a:t>trong</a:t>
            </a:r>
            <a:r>
              <a:rPr lang="en-US" sz="3200" b="1" dirty="0">
                <a:solidFill>
                  <a:srgbClr val="0070C0"/>
                </a:solidFill>
                <a:latin typeface="+mj-lt"/>
              </a:rPr>
              <a:t> </a:t>
            </a:r>
            <a:r>
              <a:rPr lang="en-US" sz="3200" b="1" dirty="0" err="1">
                <a:solidFill>
                  <a:srgbClr val="0070C0"/>
                </a:solidFill>
                <a:latin typeface="+mj-lt"/>
              </a:rPr>
              <a:t>ngày</a:t>
            </a:r>
            <a:r>
              <a:rPr lang="en-US" sz="3200" b="1" dirty="0">
                <a:solidFill>
                  <a:srgbClr val="0070C0"/>
                </a:solidFill>
                <a:latin typeface="+mj-lt"/>
              </a:rPr>
              <a:t> </a:t>
            </a:r>
            <a:r>
              <a:rPr lang="en-US" sz="3200" b="1" dirty="0" err="1">
                <a:solidFill>
                  <a:srgbClr val="0070C0"/>
                </a:solidFill>
                <a:latin typeface="+mj-lt"/>
              </a:rPr>
              <a:t>Khai</a:t>
            </a:r>
            <a:r>
              <a:rPr lang="en-US" sz="3200" b="1" dirty="0">
                <a:solidFill>
                  <a:srgbClr val="0070C0"/>
                </a:solidFill>
                <a:latin typeface="+mj-lt"/>
              </a:rPr>
              <a:t> </a:t>
            </a:r>
            <a:r>
              <a:rPr lang="en-US" sz="3200" b="1" dirty="0" err="1">
                <a:solidFill>
                  <a:srgbClr val="0070C0"/>
                </a:solidFill>
                <a:latin typeface="+mj-lt"/>
              </a:rPr>
              <a:t>giảng</a:t>
            </a:r>
            <a:r>
              <a:rPr lang="en-US" sz="3200" b="1" dirty="0">
                <a:solidFill>
                  <a:srgbClr val="0070C0"/>
                </a:solidFill>
                <a:latin typeface="+mj-lt"/>
              </a:rPr>
              <a:t>?</a:t>
            </a:r>
            <a:endParaRPr lang="vi-VN" sz="3200" b="1" dirty="0">
              <a:solidFill>
                <a:srgbClr val="0070C0"/>
              </a:solidFill>
              <a:latin typeface="+mj-lt"/>
            </a:endParaRPr>
          </a:p>
        </p:txBody>
      </p:sp>
    </p:spTree>
    <p:extLst>
      <p:ext uri="{BB962C8B-B14F-4D97-AF65-F5344CB8AC3E}">
        <p14:creationId xmlns:p14="http://schemas.microsoft.com/office/powerpoint/2010/main" val="340343152"/>
      </p:ext>
    </p:extLst>
  </p:cSld>
  <p:clrMapOvr>
    <a:masterClrMapping/>
  </p:clrMapOvr>
  <mc:AlternateContent xmlns:mc="http://schemas.openxmlformats.org/markup-compatibility/2006" xmlns:p14="http://schemas.microsoft.com/office/powerpoint/2010/main">
    <mc:Choice Requires="p14">
      <p:transition spd="slow" p14:dur="2500" advClick="0" advTm="3000">
        <p:fad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E5CBC981-4F40-47F7-BA34-98199FE28A07}"/>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121346" y="375978"/>
            <a:ext cx="2531882" cy="855500"/>
          </a:xfrm>
          <a:prstGeom prst="rect">
            <a:avLst/>
          </a:prstGeom>
        </p:spPr>
      </p:pic>
      <p:pic>
        <p:nvPicPr>
          <p:cNvPr id="9" name="图片 8">
            <a:extLst>
              <a:ext uri="{FF2B5EF4-FFF2-40B4-BE49-F238E27FC236}">
                <a16:creationId xmlns:a16="http://schemas.microsoft.com/office/drawing/2014/main" xmlns="" id="{09DC92B7-228A-4D18-9F3B-CF584AD4DD9E}"/>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0361411" y="1607249"/>
            <a:ext cx="983293" cy="695813"/>
          </a:xfrm>
          <a:prstGeom prst="rect">
            <a:avLst/>
          </a:prstGeom>
        </p:spPr>
      </p:pic>
      <p:pic>
        <p:nvPicPr>
          <p:cNvPr id="22" name="Picture 21">
            <a:extLst>
              <a:ext uri="{FF2B5EF4-FFF2-40B4-BE49-F238E27FC236}">
                <a16:creationId xmlns:a16="http://schemas.microsoft.com/office/drawing/2014/main" xmlns="" id="{1386A4F2-6780-45AC-A24D-67A0FB6438E0}"/>
              </a:ext>
            </a:extLst>
          </p:cNvPr>
          <p:cNvPicPr>
            <a:picLocks noChangeAspect="1"/>
          </p:cNvPicPr>
          <p:nvPr/>
        </p:nvPicPr>
        <p:blipFill rotWithShape="1">
          <a:blip r:embed="rId4"/>
          <a:srcRect l="31679" t="38004" r="36306" b="16402"/>
          <a:stretch/>
        </p:blipFill>
        <p:spPr>
          <a:xfrm>
            <a:off x="1651379" y="0"/>
            <a:ext cx="8830102" cy="5487473"/>
          </a:xfrm>
          <a:prstGeom prst="rect">
            <a:avLst/>
          </a:prstGeom>
        </p:spPr>
      </p:pic>
      <p:sp>
        <p:nvSpPr>
          <p:cNvPr id="23" name="TextBox 22">
            <a:extLst>
              <a:ext uri="{FF2B5EF4-FFF2-40B4-BE49-F238E27FC236}">
                <a16:creationId xmlns:a16="http://schemas.microsoft.com/office/drawing/2014/main" xmlns="" id="{DBE1B6E3-EB0F-4074-A154-24F2C64FB1B0}"/>
              </a:ext>
            </a:extLst>
          </p:cNvPr>
          <p:cNvSpPr txBox="1"/>
          <p:nvPr/>
        </p:nvSpPr>
        <p:spPr>
          <a:xfrm>
            <a:off x="4513593" y="5487473"/>
            <a:ext cx="4029906" cy="684996"/>
          </a:xfrm>
          <a:prstGeom prst="rect">
            <a:avLst/>
          </a:prstGeom>
          <a:noFill/>
        </p:spPr>
        <p:txBody>
          <a:bodyPr wrap="square">
            <a:spAutoFit/>
          </a:bodyPr>
          <a:lstStyle/>
          <a:p>
            <a:pPr>
              <a:lnSpc>
                <a:spcPct val="114000"/>
              </a:lnSpc>
            </a:pPr>
            <a:r>
              <a:rPr lang="vi-VN" sz="36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Đón học sinh lớp 1</a:t>
            </a:r>
            <a:endParaRPr lang="vi-VN" sz="3600" b="1" dirty="0">
              <a:solidFill>
                <a:srgbClr val="FF0000"/>
              </a:solidFill>
              <a:effectLst/>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95196152"/>
      </p:ext>
    </p:extLst>
  </p:cSld>
  <p:clrMapOvr>
    <a:masterClrMapping/>
  </p:clrMapOvr>
  <mc:AlternateContent xmlns:mc="http://schemas.openxmlformats.org/markup-compatibility/2006" xmlns:p14="http://schemas.microsoft.com/office/powerpoint/2010/main">
    <mc:Choice Requires="p14">
      <p:transition spd="slow" p14:dur="2500" advClick="0" advTm="3000">
        <p:fad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par>
                                <p:cTn id="8" presetID="21" presetClass="entr" presetSubtype="1"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heel(1)">
                                      <p:cBhvr>
                                        <p:cTn id="10" dur="20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anim calcmode="lin" valueType="num">
                                      <p:cBhvr>
                                        <p:cTn id="16" dur="500" fill="hold"/>
                                        <p:tgtEl>
                                          <p:spTgt spid="23"/>
                                        </p:tgtEl>
                                        <p:attrNameLst>
                                          <p:attrName>ppt_x</p:attrName>
                                        </p:attrNameLst>
                                      </p:cBhvr>
                                      <p:tavLst>
                                        <p:tav tm="0">
                                          <p:val>
                                            <p:strVal val="#ppt_x"/>
                                          </p:val>
                                        </p:tav>
                                        <p:tav tm="100000">
                                          <p:val>
                                            <p:strVal val="#ppt_x"/>
                                          </p:val>
                                        </p:tav>
                                      </p:tavLst>
                                    </p:anim>
                                    <p:anim calcmode="lin" valueType="num">
                                      <p:cBhvr>
                                        <p:cTn id="17"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36C2C2E7-4258-443B-9E53-FA5A9D0B66D1}"/>
              </a:ext>
            </a:extLst>
          </p:cNvPr>
          <p:cNvPicPr>
            <a:picLocks noChangeAspect="1"/>
          </p:cNvPicPr>
          <p:nvPr/>
        </p:nvPicPr>
        <p:blipFill rotWithShape="1">
          <a:blip r:embed="rId2"/>
          <a:srcRect l="15336" t="36036" r="53437" b="17994"/>
          <a:stretch/>
        </p:blipFill>
        <p:spPr>
          <a:xfrm>
            <a:off x="2047164" y="0"/>
            <a:ext cx="8598090" cy="5368230"/>
          </a:xfrm>
          <a:prstGeom prst="rect">
            <a:avLst/>
          </a:prstGeom>
        </p:spPr>
      </p:pic>
      <p:sp>
        <p:nvSpPr>
          <p:cNvPr id="3" name="TextBox 2">
            <a:extLst>
              <a:ext uri="{FF2B5EF4-FFF2-40B4-BE49-F238E27FC236}">
                <a16:creationId xmlns:a16="http://schemas.microsoft.com/office/drawing/2014/main" xmlns="" id="{BE733E6E-613B-4099-9788-764DCF5828E2}"/>
              </a:ext>
            </a:extLst>
          </p:cNvPr>
          <p:cNvSpPr txBox="1"/>
          <p:nvPr/>
        </p:nvSpPr>
        <p:spPr>
          <a:xfrm>
            <a:off x="3698543" y="5368230"/>
            <a:ext cx="5204573" cy="684996"/>
          </a:xfrm>
          <a:prstGeom prst="rect">
            <a:avLst/>
          </a:prstGeom>
          <a:noFill/>
        </p:spPr>
        <p:txBody>
          <a:bodyPr wrap="square">
            <a:spAutoFit/>
          </a:bodyPr>
          <a:lstStyle/>
          <a:p>
            <a:pPr>
              <a:lnSpc>
                <a:spcPct val="114000"/>
              </a:lnSpc>
            </a:pPr>
            <a:r>
              <a:rPr lang="vi-VN" sz="36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Lễ chào cờ, hát Quốc ca</a:t>
            </a:r>
            <a:endParaRPr lang="vi-VN" sz="3600" b="1" dirty="0">
              <a:solidFill>
                <a:srgbClr val="FF0000"/>
              </a:solidFill>
              <a:effectLst/>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9972281"/>
      </p:ext>
    </p:extLst>
  </p:cSld>
  <p:clrMapOvr>
    <a:masterClrMapping/>
  </p:clrMapOvr>
  <mc:AlternateContent xmlns:mc="http://schemas.openxmlformats.org/markup-compatibility/2006" xmlns:p14="http://schemas.microsoft.com/office/powerpoint/2010/main">
    <mc:Choice Requires="p14">
      <p:transition spd="slow" p14:dur="2500" advClick="0" advTm="3000">
        <p:fad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E5CBC981-4F40-47F7-BA34-98199FE28A07}"/>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121346" y="375978"/>
            <a:ext cx="2531882" cy="855500"/>
          </a:xfrm>
          <a:prstGeom prst="rect">
            <a:avLst/>
          </a:prstGeom>
        </p:spPr>
      </p:pic>
      <p:pic>
        <p:nvPicPr>
          <p:cNvPr id="9" name="图片 8">
            <a:extLst>
              <a:ext uri="{FF2B5EF4-FFF2-40B4-BE49-F238E27FC236}">
                <a16:creationId xmlns:a16="http://schemas.microsoft.com/office/drawing/2014/main" xmlns="" id="{09DC92B7-228A-4D18-9F3B-CF584AD4DD9E}"/>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0361411" y="1607249"/>
            <a:ext cx="983293" cy="695813"/>
          </a:xfrm>
          <a:prstGeom prst="rect">
            <a:avLst/>
          </a:prstGeom>
        </p:spPr>
      </p:pic>
      <p:sp>
        <p:nvSpPr>
          <p:cNvPr id="23" name="TextBox 22">
            <a:extLst>
              <a:ext uri="{FF2B5EF4-FFF2-40B4-BE49-F238E27FC236}">
                <a16:creationId xmlns:a16="http://schemas.microsoft.com/office/drawing/2014/main" xmlns="" id="{DBE1B6E3-EB0F-4074-A154-24F2C64FB1B0}"/>
              </a:ext>
            </a:extLst>
          </p:cNvPr>
          <p:cNvSpPr txBox="1"/>
          <p:nvPr/>
        </p:nvSpPr>
        <p:spPr>
          <a:xfrm>
            <a:off x="2452774" y="5387760"/>
            <a:ext cx="7573948" cy="684996"/>
          </a:xfrm>
          <a:prstGeom prst="rect">
            <a:avLst/>
          </a:prstGeom>
          <a:noFill/>
        </p:spPr>
        <p:txBody>
          <a:bodyPr wrap="square">
            <a:spAutoFit/>
          </a:bodyPr>
          <a:lstStyle/>
          <a:p>
            <a:pPr>
              <a:lnSpc>
                <a:spcPct val="114000"/>
              </a:lnSpc>
            </a:pPr>
            <a:r>
              <a:rPr lang="vi-VN" sz="36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Hiệu trưởng đọc diễn văn khai giảng</a:t>
            </a:r>
            <a:endParaRPr lang="vi-VN" sz="3600" b="1" dirty="0">
              <a:solidFill>
                <a:srgbClr val="FF0000"/>
              </a:solidFill>
              <a:effectLst/>
              <a:latin typeface="Calibri" panose="020F0502020204030204" pitchFamily="34" charset="0"/>
              <a:cs typeface="Times New Roman" panose="02020603050405020304" pitchFamily="18" charset="0"/>
            </a:endParaRPr>
          </a:p>
        </p:txBody>
      </p:sp>
      <p:pic>
        <p:nvPicPr>
          <p:cNvPr id="6" name="Picture 5">
            <a:extLst>
              <a:ext uri="{FF2B5EF4-FFF2-40B4-BE49-F238E27FC236}">
                <a16:creationId xmlns:a16="http://schemas.microsoft.com/office/drawing/2014/main" xmlns="" id="{753C176F-2F2A-4521-BF11-D4C915A34F97}"/>
              </a:ext>
            </a:extLst>
          </p:cNvPr>
          <p:cNvPicPr>
            <a:picLocks noChangeAspect="1"/>
          </p:cNvPicPr>
          <p:nvPr/>
        </p:nvPicPr>
        <p:blipFill rotWithShape="1">
          <a:blip r:embed="rId4"/>
          <a:srcRect l="49335" t="36036" r="18204" b="17994"/>
          <a:stretch/>
        </p:blipFill>
        <p:spPr>
          <a:xfrm>
            <a:off x="1551120" y="-1"/>
            <a:ext cx="9326145" cy="5500049"/>
          </a:xfrm>
          <a:prstGeom prst="rect">
            <a:avLst/>
          </a:prstGeom>
        </p:spPr>
      </p:pic>
    </p:spTree>
    <p:extLst>
      <p:ext uri="{BB962C8B-B14F-4D97-AF65-F5344CB8AC3E}">
        <p14:creationId xmlns:p14="http://schemas.microsoft.com/office/powerpoint/2010/main" val="1607744458"/>
      </p:ext>
    </p:extLst>
  </p:cSld>
  <p:clrMapOvr>
    <a:masterClrMapping/>
  </p:clrMapOvr>
  <mc:AlternateContent xmlns:mc="http://schemas.openxmlformats.org/markup-compatibility/2006" xmlns:p14="http://schemas.microsoft.com/office/powerpoint/2010/main">
    <mc:Choice Requires="p14">
      <p:transition spd="slow" p14:dur="2500" advClick="0" advTm="3000">
        <p:fad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1500"/>
                                        <p:tgtEl>
                                          <p:spTgt spid="5"/>
                                        </p:tgtEl>
                                      </p:cBhvr>
                                    </p:animEffect>
                                  </p:childTnLst>
                                </p:cTn>
                              </p:par>
                              <p:par>
                                <p:cTn id="8" presetID="21" presetClass="entr" presetSubtype="1"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heel(1)">
                                      <p:cBhvr>
                                        <p:cTn id="10" dur="1500"/>
                                        <p:tgtEl>
                                          <p:spTgt spid="9"/>
                                        </p:tgtEl>
                                      </p:cBhvr>
                                    </p:animEffect>
                                  </p:childTnLst>
                                </p:cTn>
                              </p:par>
                            </p:childTnLst>
                          </p:cTn>
                        </p:par>
                        <p:par>
                          <p:cTn id="11" fill="hold">
                            <p:stCondLst>
                              <p:cond delay="1500"/>
                            </p:stCondLst>
                            <p:childTnLst>
                              <p:par>
                                <p:cTn id="12" presetID="31"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fltVal val="0"/>
                                          </p:val>
                                        </p:tav>
                                        <p:tav tm="100000">
                                          <p:val>
                                            <p:strVal val="#ppt_w"/>
                                          </p:val>
                                        </p:tav>
                                      </p:tavLst>
                                    </p:anim>
                                    <p:anim calcmode="lin" valueType="num">
                                      <p:cBhvr>
                                        <p:cTn id="15" dur="1000" fill="hold"/>
                                        <p:tgtEl>
                                          <p:spTgt spid="6"/>
                                        </p:tgtEl>
                                        <p:attrNameLst>
                                          <p:attrName>ppt_h</p:attrName>
                                        </p:attrNameLst>
                                      </p:cBhvr>
                                      <p:tavLst>
                                        <p:tav tm="0">
                                          <p:val>
                                            <p:fltVal val="0"/>
                                          </p:val>
                                        </p:tav>
                                        <p:tav tm="100000">
                                          <p:val>
                                            <p:strVal val="#ppt_h"/>
                                          </p:val>
                                        </p:tav>
                                      </p:tavLst>
                                    </p:anim>
                                    <p:anim calcmode="lin" valueType="num">
                                      <p:cBhvr>
                                        <p:cTn id="16" dur="1000" fill="hold"/>
                                        <p:tgtEl>
                                          <p:spTgt spid="6"/>
                                        </p:tgtEl>
                                        <p:attrNameLst>
                                          <p:attrName>style.rotation</p:attrName>
                                        </p:attrNameLst>
                                      </p:cBhvr>
                                      <p:tavLst>
                                        <p:tav tm="0">
                                          <p:val>
                                            <p:fltVal val="90"/>
                                          </p:val>
                                        </p:tav>
                                        <p:tav tm="100000">
                                          <p:val>
                                            <p:fltVal val="0"/>
                                          </p:val>
                                        </p:tav>
                                      </p:tavLst>
                                    </p:anim>
                                    <p:animEffect transition="in" filter="fade">
                                      <p:cBhvr>
                                        <p:cTn id="17" dur="1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anim calcmode="lin" valueType="num">
                                      <p:cBhvr>
                                        <p:cTn id="23" dur="500" fill="hold"/>
                                        <p:tgtEl>
                                          <p:spTgt spid="23"/>
                                        </p:tgtEl>
                                        <p:attrNameLst>
                                          <p:attrName>ppt_x</p:attrName>
                                        </p:attrNameLst>
                                      </p:cBhvr>
                                      <p:tavLst>
                                        <p:tav tm="0">
                                          <p:val>
                                            <p:strVal val="#ppt_x"/>
                                          </p:val>
                                        </p:tav>
                                        <p:tav tm="100000">
                                          <p:val>
                                            <p:strVal val="#ppt_x"/>
                                          </p:val>
                                        </p:tav>
                                      </p:tavLst>
                                    </p:anim>
                                    <p:anim calcmode="lin" valueType="num">
                                      <p:cBhvr>
                                        <p:cTn id="24"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E5CBC981-4F40-47F7-BA34-98199FE28A07}"/>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121346" y="375978"/>
            <a:ext cx="2531882" cy="855500"/>
          </a:xfrm>
          <a:prstGeom prst="rect">
            <a:avLst/>
          </a:prstGeom>
        </p:spPr>
      </p:pic>
      <p:pic>
        <p:nvPicPr>
          <p:cNvPr id="9" name="图片 8">
            <a:extLst>
              <a:ext uri="{FF2B5EF4-FFF2-40B4-BE49-F238E27FC236}">
                <a16:creationId xmlns:a16="http://schemas.microsoft.com/office/drawing/2014/main" xmlns="" id="{09DC92B7-228A-4D18-9F3B-CF584AD4DD9E}"/>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0361411" y="1607249"/>
            <a:ext cx="983293" cy="695813"/>
          </a:xfrm>
          <a:prstGeom prst="rect">
            <a:avLst/>
          </a:prstGeom>
        </p:spPr>
      </p:pic>
      <p:sp>
        <p:nvSpPr>
          <p:cNvPr id="23" name="TextBox 22">
            <a:extLst>
              <a:ext uri="{FF2B5EF4-FFF2-40B4-BE49-F238E27FC236}">
                <a16:creationId xmlns:a16="http://schemas.microsoft.com/office/drawing/2014/main" xmlns="" id="{DBE1B6E3-EB0F-4074-A154-24F2C64FB1B0}"/>
              </a:ext>
            </a:extLst>
          </p:cNvPr>
          <p:cNvSpPr txBox="1"/>
          <p:nvPr/>
        </p:nvSpPr>
        <p:spPr>
          <a:xfrm>
            <a:off x="2972781" y="5396683"/>
            <a:ext cx="6648298" cy="619144"/>
          </a:xfrm>
          <a:prstGeom prst="rect">
            <a:avLst/>
          </a:prstGeom>
          <a:noFill/>
        </p:spPr>
        <p:txBody>
          <a:bodyPr wrap="square">
            <a:spAutoFit/>
          </a:bodyPr>
          <a:lstStyle/>
          <a:p>
            <a:pPr>
              <a:lnSpc>
                <a:spcPct val="114000"/>
              </a:lnSpc>
            </a:pPr>
            <a:r>
              <a:rPr lang="vi-VN" sz="32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Hiệu trưởng đánh trống khai giảng</a:t>
            </a:r>
            <a:endParaRPr lang="vi-VN" sz="3200" b="1" dirty="0">
              <a:solidFill>
                <a:srgbClr val="FF0000"/>
              </a:solidFill>
              <a:effectLst/>
              <a:latin typeface="Calibri" panose="020F0502020204030204" pitchFamily="34" charset="0"/>
              <a:cs typeface="Times New Roman" panose="02020603050405020304" pitchFamily="18" charset="0"/>
            </a:endParaRPr>
          </a:p>
        </p:txBody>
      </p:sp>
      <p:pic>
        <p:nvPicPr>
          <p:cNvPr id="6" name="Picture 5">
            <a:extLst>
              <a:ext uri="{FF2B5EF4-FFF2-40B4-BE49-F238E27FC236}">
                <a16:creationId xmlns:a16="http://schemas.microsoft.com/office/drawing/2014/main" xmlns="" id="{4FF55D2D-6633-4013-9545-D58B7BF27E84}"/>
              </a:ext>
            </a:extLst>
          </p:cNvPr>
          <p:cNvPicPr>
            <a:picLocks noChangeAspect="1"/>
          </p:cNvPicPr>
          <p:nvPr/>
        </p:nvPicPr>
        <p:blipFill rotWithShape="1">
          <a:blip r:embed="rId4"/>
          <a:srcRect l="14552" t="45593" r="53993" b="8436"/>
          <a:stretch/>
        </p:blipFill>
        <p:spPr>
          <a:xfrm>
            <a:off x="1337481" y="31714"/>
            <a:ext cx="9396780" cy="5330277"/>
          </a:xfrm>
          <a:prstGeom prst="rect">
            <a:avLst/>
          </a:prstGeom>
        </p:spPr>
      </p:pic>
    </p:spTree>
    <p:extLst>
      <p:ext uri="{BB962C8B-B14F-4D97-AF65-F5344CB8AC3E}">
        <p14:creationId xmlns:p14="http://schemas.microsoft.com/office/powerpoint/2010/main" val="2195007275"/>
      </p:ext>
    </p:extLst>
  </p:cSld>
  <p:clrMapOvr>
    <a:masterClrMapping/>
  </p:clrMapOvr>
  <mc:AlternateContent xmlns:mc="http://schemas.openxmlformats.org/markup-compatibility/2006" xmlns:p14="http://schemas.microsoft.com/office/powerpoint/2010/main">
    <mc:Choice Requires="p14">
      <p:transition spd="slow" p14:dur="2500" advClick="0" advTm="3000">
        <p:fad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par>
                                <p:cTn id="8" presetID="21" presetClass="entr" presetSubtype="1"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heel(1)">
                                      <p:cBhvr>
                                        <p:cTn id="10" dur="20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anim calcmode="lin" valueType="num">
                                      <p:cBhvr>
                                        <p:cTn id="16" dur="500" fill="hold"/>
                                        <p:tgtEl>
                                          <p:spTgt spid="23"/>
                                        </p:tgtEl>
                                        <p:attrNameLst>
                                          <p:attrName>ppt_x</p:attrName>
                                        </p:attrNameLst>
                                      </p:cBhvr>
                                      <p:tavLst>
                                        <p:tav tm="0">
                                          <p:val>
                                            <p:strVal val="#ppt_x"/>
                                          </p:val>
                                        </p:tav>
                                        <p:tav tm="100000">
                                          <p:val>
                                            <p:strVal val="#ppt_x"/>
                                          </p:val>
                                        </p:tav>
                                      </p:tavLst>
                                    </p:anim>
                                    <p:anim calcmode="lin" valueType="num">
                                      <p:cBhvr>
                                        <p:cTn id="17"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E5CBC981-4F40-47F7-BA34-98199FE28A07}"/>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121346" y="375978"/>
            <a:ext cx="2531882" cy="855500"/>
          </a:xfrm>
          <a:prstGeom prst="rect">
            <a:avLst/>
          </a:prstGeom>
        </p:spPr>
      </p:pic>
      <p:pic>
        <p:nvPicPr>
          <p:cNvPr id="9" name="图片 8">
            <a:extLst>
              <a:ext uri="{FF2B5EF4-FFF2-40B4-BE49-F238E27FC236}">
                <a16:creationId xmlns:a16="http://schemas.microsoft.com/office/drawing/2014/main" xmlns="" id="{09DC92B7-228A-4D18-9F3B-CF584AD4DD9E}"/>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0361411" y="1607249"/>
            <a:ext cx="983293" cy="695813"/>
          </a:xfrm>
          <a:prstGeom prst="rect">
            <a:avLst/>
          </a:prstGeom>
        </p:spPr>
      </p:pic>
      <p:sp>
        <p:nvSpPr>
          <p:cNvPr id="23" name="TextBox 22">
            <a:extLst>
              <a:ext uri="{FF2B5EF4-FFF2-40B4-BE49-F238E27FC236}">
                <a16:creationId xmlns:a16="http://schemas.microsoft.com/office/drawing/2014/main" xmlns="" id="{DBE1B6E3-EB0F-4074-A154-24F2C64FB1B0}"/>
              </a:ext>
            </a:extLst>
          </p:cNvPr>
          <p:cNvSpPr txBox="1"/>
          <p:nvPr/>
        </p:nvSpPr>
        <p:spPr>
          <a:xfrm>
            <a:off x="4422241" y="5526815"/>
            <a:ext cx="4694463" cy="684996"/>
          </a:xfrm>
          <a:prstGeom prst="rect">
            <a:avLst/>
          </a:prstGeom>
          <a:noFill/>
        </p:spPr>
        <p:txBody>
          <a:bodyPr wrap="square">
            <a:spAutoFit/>
          </a:bodyPr>
          <a:lstStyle/>
          <a:p>
            <a:pPr>
              <a:lnSpc>
                <a:spcPct val="114000"/>
              </a:lnSpc>
            </a:pPr>
            <a:r>
              <a:rPr lang="vi-VN" sz="36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Biểu diễn văn nghệ</a:t>
            </a:r>
            <a:endParaRPr lang="vi-VN" sz="3600" b="1" dirty="0">
              <a:solidFill>
                <a:srgbClr val="FF0000"/>
              </a:solidFill>
              <a:effectLst/>
              <a:latin typeface="Calibri" panose="020F0502020204030204" pitchFamily="34" charset="0"/>
              <a:cs typeface="Times New Roman" panose="02020603050405020304" pitchFamily="18" charset="0"/>
            </a:endParaRPr>
          </a:p>
        </p:txBody>
      </p:sp>
      <p:pic>
        <p:nvPicPr>
          <p:cNvPr id="6" name="Picture 5">
            <a:extLst>
              <a:ext uri="{FF2B5EF4-FFF2-40B4-BE49-F238E27FC236}">
                <a16:creationId xmlns:a16="http://schemas.microsoft.com/office/drawing/2014/main" xmlns="" id="{8FC3EDAF-8831-40C5-AD57-9EB84765F731}"/>
              </a:ext>
            </a:extLst>
          </p:cNvPr>
          <p:cNvPicPr>
            <a:picLocks noChangeAspect="1"/>
          </p:cNvPicPr>
          <p:nvPr/>
        </p:nvPicPr>
        <p:blipFill rotWithShape="1">
          <a:blip r:embed="rId4"/>
          <a:srcRect l="49119" t="45593" r="18395" b="8436"/>
          <a:stretch/>
        </p:blipFill>
        <p:spPr>
          <a:xfrm>
            <a:off x="1364973" y="0"/>
            <a:ext cx="9501809" cy="5526815"/>
          </a:xfrm>
          <a:prstGeom prst="rect">
            <a:avLst/>
          </a:prstGeom>
        </p:spPr>
      </p:pic>
    </p:spTree>
    <p:extLst>
      <p:ext uri="{BB962C8B-B14F-4D97-AF65-F5344CB8AC3E}">
        <p14:creationId xmlns:p14="http://schemas.microsoft.com/office/powerpoint/2010/main" val="3390829089"/>
      </p:ext>
    </p:extLst>
  </p:cSld>
  <p:clrMapOvr>
    <a:masterClrMapping/>
  </p:clrMapOvr>
  <mc:AlternateContent xmlns:mc="http://schemas.openxmlformats.org/markup-compatibility/2006" xmlns:p14="http://schemas.microsoft.com/office/powerpoint/2010/main">
    <mc:Choice Requires="p14">
      <p:transition spd="slow" p14:dur="2500" advClick="0" advTm="3000">
        <p:fad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1500"/>
                                        <p:tgtEl>
                                          <p:spTgt spid="5"/>
                                        </p:tgtEl>
                                      </p:cBhvr>
                                    </p:animEffect>
                                  </p:childTnLst>
                                </p:cTn>
                              </p:par>
                              <p:par>
                                <p:cTn id="8" presetID="21" presetClass="entr" presetSubtype="1"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heel(1)">
                                      <p:cBhvr>
                                        <p:cTn id="10" dur="1500"/>
                                        <p:tgtEl>
                                          <p:spTgt spid="9"/>
                                        </p:tgtEl>
                                      </p:cBhvr>
                                    </p:animEffect>
                                  </p:childTnLst>
                                </p:cTn>
                              </p:par>
                            </p:childTnLst>
                          </p:cTn>
                        </p:par>
                        <p:par>
                          <p:cTn id="11" fill="hold">
                            <p:stCondLst>
                              <p:cond delay="1500"/>
                            </p:stCondLst>
                            <p:childTnLst>
                              <p:par>
                                <p:cTn id="12" presetID="6" presetClass="entr" presetSubtype="16"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circle(in)">
                                      <p:cBhvr>
                                        <p:cTn id="14" dur="1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anim calcmode="lin" valueType="num">
                                      <p:cBhvr>
                                        <p:cTn id="20" dur="500" fill="hold"/>
                                        <p:tgtEl>
                                          <p:spTgt spid="23"/>
                                        </p:tgtEl>
                                        <p:attrNameLst>
                                          <p:attrName>ppt_x</p:attrName>
                                        </p:attrNameLst>
                                      </p:cBhvr>
                                      <p:tavLst>
                                        <p:tav tm="0">
                                          <p:val>
                                            <p:strVal val="#ppt_x"/>
                                          </p:val>
                                        </p:tav>
                                        <p:tav tm="100000">
                                          <p:val>
                                            <p:strVal val="#ppt_x"/>
                                          </p:val>
                                        </p:tav>
                                      </p:tavLst>
                                    </p:anim>
                                    <p:anim calcmode="lin" valueType="num">
                                      <p:cBhvr>
                                        <p:cTn id="21"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66CC0857-C9C2-4DF6-A74C-949161AE9CFE}"/>
              </a:ext>
            </a:extLst>
          </p:cNvPr>
          <p:cNvPicPr>
            <a:picLocks noChangeAspect="1"/>
          </p:cNvPicPr>
          <p:nvPr/>
        </p:nvPicPr>
        <p:blipFill rotWithShape="1">
          <a:blip r:embed="rId2">
            <a:extLst>
              <a:ext uri="{28A0092B-C50C-407E-A947-70E740481C1C}">
                <a14:useLocalDpi xmlns:a14="http://schemas.microsoft.com/office/drawing/2010/main" val="0"/>
              </a:ext>
            </a:extLst>
          </a:blip>
          <a:srcRect b="9974"/>
          <a:stretch>
            <a:fillRect/>
          </a:stretch>
        </p:blipFill>
        <p:spPr>
          <a:xfrm>
            <a:off x="0" y="0"/>
            <a:ext cx="12192000" cy="6858000"/>
          </a:xfrm>
          <a:prstGeom prst="rect">
            <a:avLst/>
          </a:prstGeom>
        </p:spPr>
      </p:pic>
      <p:sp>
        <p:nvSpPr>
          <p:cNvPr id="3" name="TextBox 2">
            <a:extLst>
              <a:ext uri="{FF2B5EF4-FFF2-40B4-BE49-F238E27FC236}">
                <a16:creationId xmlns:a16="http://schemas.microsoft.com/office/drawing/2014/main" xmlns="" id="{D944F1B5-7FEF-4D85-B3A4-25A6B2A30443}"/>
              </a:ext>
            </a:extLst>
          </p:cNvPr>
          <p:cNvSpPr txBox="1"/>
          <p:nvPr/>
        </p:nvSpPr>
        <p:spPr>
          <a:xfrm>
            <a:off x="1720733" y="1562869"/>
            <a:ext cx="8750534" cy="1569660"/>
          </a:xfrm>
          <a:prstGeom prst="rect">
            <a:avLst/>
          </a:prstGeom>
          <a:noFill/>
        </p:spPr>
        <p:txBody>
          <a:bodyPr wrap="square" rtlCol="0">
            <a:spAutoFit/>
          </a:bodyPr>
          <a:lstStyle/>
          <a:p>
            <a:pPr algn="ctr"/>
            <a:r>
              <a:rPr lang="en-US" sz="4800" dirty="0" err="1">
                <a:effectLst>
                  <a:glow rad="101600">
                    <a:schemeClr val="bg1">
                      <a:alpha val="60000"/>
                    </a:schemeClr>
                  </a:glow>
                </a:effectLst>
                <a:latin typeface="Times New Roman" panose="02020603050405020304" pitchFamily="18" charset="0"/>
                <a:cs typeface="Times New Roman" panose="02020603050405020304" pitchFamily="18" charset="0"/>
              </a:rPr>
              <a:t>Bài</a:t>
            </a:r>
            <a:r>
              <a:rPr lang="en-US" sz="4800" dirty="0">
                <a:effectLst>
                  <a:glow rad="101600">
                    <a:schemeClr val="bg1">
                      <a:alpha val="60000"/>
                    </a:schemeClr>
                  </a:glow>
                </a:effectLst>
                <a:latin typeface="Times New Roman" panose="02020603050405020304" pitchFamily="18" charset="0"/>
                <a:cs typeface="Times New Roman" panose="02020603050405020304" pitchFamily="18" charset="0"/>
              </a:rPr>
              <a:t> 5: </a:t>
            </a:r>
            <a:r>
              <a:rPr lang="en-US" sz="4800" dirty="0" err="1">
                <a:effectLst>
                  <a:glow rad="101600">
                    <a:schemeClr val="bg1">
                      <a:alpha val="60000"/>
                    </a:schemeClr>
                  </a:glow>
                </a:effectLst>
                <a:latin typeface="Times New Roman" panose="02020603050405020304" pitchFamily="18" charset="0"/>
                <a:cs typeface="Times New Roman" panose="02020603050405020304" pitchFamily="18" charset="0"/>
              </a:rPr>
              <a:t>Một</a:t>
            </a:r>
            <a:r>
              <a:rPr lang="en-US" sz="4800" dirty="0">
                <a:effectLst>
                  <a:glow rad="101600">
                    <a:schemeClr val="bg1">
                      <a:alpha val="60000"/>
                    </a:schemeClr>
                  </a:glow>
                </a:effectLst>
                <a:latin typeface="Times New Roman" panose="02020603050405020304" pitchFamily="18" charset="0"/>
                <a:cs typeface="Times New Roman" panose="02020603050405020304" pitchFamily="18" charset="0"/>
              </a:rPr>
              <a:t> </a:t>
            </a:r>
            <a:r>
              <a:rPr lang="en-US" sz="4800" dirty="0" err="1">
                <a:effectLst>
                  <a:glow rad="101600">
                    <a:schemeClr val="bg1">
                      <a:alpha val="60000"/>
                    </a:schemeClr>
                  </a:glow>
                </a:effectLst>
                <a:latin typeface="Times New Roman" panose="02020603050405020304" pitchFamily="18" charset="0"/>
                <a:cs typeface="Times New Roman" panose="02020603050405020304" pitchFamily="18" charset="0"/>
              </a:rPr>
              <a:t>số</a:t>
            </a:r>
            <a:r>
              <a:rPr lang="en-US" sz="4800" dirty="0">
                <a:effectLst>
                  <a:glow rad="101600">
                    <a:schemeClr val="bg1">
                      <a:alpha val="60000"/>
                    </a:schemeClr>
                  </a:glow>
                </a:effectLst>
                <a:latin typeface="Times New Roman" panose="02020603050405020304" pitchFamily="18" charset="0"/>
                <a:cs typeface="Times New Roman" panose="02020603050405020304" pitchFamily="18" charset="0"/>
              </a:rPr>
              <a:t> </a:t>
            </a:r>
            <a:r>
              <a:rPr lang="en-US" sz="4800" dirty="0" err="1">
                <a:effectLst>
                  <a:glow rad="101600">
                    <a:schemeClr val="bg1">
                      <a:alpha val="60000"/>
                    </a:schemeClr>
                  </a:glow>
                </a:effectLst>
                <a:latin typeface="Times New Roman" panose="02020603050405020304" pitchFamily="18" charset="0"/>
                <a:cs typeface="Times New Roman" panose="02020603050405020304" pitchFamily="18" charset="0"/>
              </a:rPr>
              <a:t>sự</a:t>
            </a:r>
            <a:r>
              <a:rPr lang="en-US" sz="4800" dirty="0">
                <a:effectLst>
                  <a:glow rad="101600">
                    <a:schemeClr val="bg1">
                      <a:alpha val="60000"/>
                    </a:schemeClr>
                  </a:glow>
                </a:effectLst>
                <a:latin typeface="Times New Roman" panose="02020603050405020304" pitchFamily="18" charset="0"/>
                <a:cs typeface="Times New Roman" panose="02020603050405020304" pitchFamily="18" charset="0"/>
              </a:rPr>
              <a:t> </a:t>
            </a:r>
            <a:r>
              <a:rPr lang="en-US" sz="4800" dirty="0" err="1">
                <a:effectLst>
                  <a:glow rad="101600">
                    <a:schemeClr val="bg1">
                      <a:alpha val="60000"/>
                    </a:schemeClr>
                  </a:glow>
                </a:effectLst>
                <a:latin typeface="Times New Roman" panose="02020603050405020304" pitchFamily="18" charset="0"/>
                <a:cs typeface="Times New Roman" panose="02020603050405020304" pitchFamily="18" charset="0"/>
              </a:rPr>
              <a:t>kiện</a:t>
            </a:r>
            <a:r>
              <a:rPr lang="en-US" sz="4800" dirty="0">
                <a:effectLst>
                  <a:glow rad="101600">
                    <a:schemeClr val="bg1">
                      <a:alpha val="60000"/>
                    </a:schemeClr>
                  </a:glow>
                </a:effectLst>
                <a:latin typeface="Times New Roman" panose="02020603050405020304" pitchFamily="18" charset="0"/>
                <a:cs typeface="Times New Roman" panose="02020603050405020304" pitchFamily="18" charset="0"/>
              </a:rPr>
              <a:t> ở </a:t>
            </a:r>
            <a:r>
              <a:rPr lang="en-US" sz="4800" dirty="0" err="1">
                <a:effectLst>
                  <a:glow rad="101600">
                    <a:schemeClr val="bg1">
                      <a:alpha val="60000"/>
                    </a:schemeClr>
                  </a:glow>
                </a:effectLst>
                <a:latin typeface="Times New Roman" panose="02020603050405020304" pitchFamily="18" charset="0"/>
                <a:cs typeface="Times New Roman" panose="02020603050405020304" pitchFamily="18" charset="0"/>
              </a:rPr>
              <a:t>trường</a:t>
            </a:r>
            <a:r>
              <a:rPr lang="en-US" sz="4800" dirty="0">
                <a:effectLst>
                  <a:glow rad="101600">
                    <a:schemeClr val="bg1">
                      <a:alpha val="60000"/>
                    </a:schemeClr>
                  </a:glow>
                </a:effectLst>
                <a:latin typeface="Times New Roman" panose="02020603050405020304" pitchFamily="18" charset="0"/>
                <a:cs typeface="Times New Roman" panose="02020603050405020304" pitchFamily="18" charset="0"/>
              </a:rPr>
              <a:t> </a:t>
            </a:r>
            <a:r>
              <a:rPr lang="en-US" sz="4800" dirty="0" err="1">
                <a:effectLst>
                  <a:glow rad="101600">
                    <a:schemeClr val="bg1">
                      <a:alpha val="60000"/>
                    </a:schemeClr>
                  </a:glow>
                </a:effectLst>
                <a:latin typeface="Times New Roman" panose="02020603050405020304" pitchFamily="18" charset="0"/>
                <a:cs typeface="Times New Roman" panose="02020603050405020304" pitchFamily="18" charset="0"/>
              </a:rPr>
              <a:t>học</a:t>
            </a:r>
            <a:r>
              <a:rPr lang="en-US" sz="4800" dirty="0">
                <a:effectLst>
                  <a:glow rad="101600">
                    <a:schemeClr val="bg1">
                      <a:alpha val="60000"/>
                    </a:schemeClr>
                  </a:glow>
                </a:effectLst>
                <a:latin typeface="Times New Roman" panose="02020603050405020304" pitchFamily="18" charset="0"/>
                <a:cs typeface="Times New Roman" panose="02020603050405020304" pitchFamily="18" charset="0"/>
              </a:rPr>
              <a:t> </a:t>
            </a:r>
          </a:p>
          <a:p>
            <a:pPr algn="ctr"/>
            <a:r>
              <a:rPr lang="en-US" sz="4800" dirty="0" err="1">
                <a:effectLst>
                  <a:glow rad="101600">
                    <a:schemeClr val="bg1">
                      <a:alpha val="60000"/>
                    </a:schemeClr>
                  </a:glow>
                </a:effectLst>
                <a:latin typeface="Times New Roman" panose="02020603050405020304" pitchFamily="18" charset="0"/>
                <a:cs typeface="Times New Roman" panose="02020603050405020304" pitchFamily="18" charset="0"/>
              </a:rPr>
              <a:t>Tiết</a:t>
            </a:r>
            <a:r>
              <a:rPr lang="en-US" sz="4800" dirty="0">
                <a:effectLst>
                  <a:glow rad="101600">
                    <a:schemeClr val="bg1">
                      <a:alpha val="60000"/>
                    </a:schemeClr>
                  </a:glow>
                </a:effectLst>
                <a:latin typeface="Times New Roman" panose="02020603050405020304" pitchFamily="18" charset="0"/>
                <a:cs typeface="Times New Roman" panose="02020603050405020304" pitchFamily="18" charset="0"/>
              </a:rPr>
              <a:t> 1</a:t>
            </a:r>
          </a:p>
        </p:txBody>
      </p:sp>
      <p:sp>
        <p:nvSpPr>
          <p:cNvPr id="4" name="TextBox 3"/>
          <p:cNvSpPr txBox="1"/>
          <p:nvPr/>
        </p:nvSpPr>
        <p:spPr>
          <a:xfrm>
            <a:off x="2606722" y="3725839"/>
            <a:ext cx="6755642" cy="523220"/>
          </a:xfrm>
          <a:prstGeom prst="rect">
            <a:avLst/>
          </a:prstGeom>
          <a:noFill/>
        </p:spPr>
        <p:txBody>
          <a:bodyPr wrap="square" rtlCol="0">
            <a:spAutoFit/>
          </a:bodyPr>
          <a:lstStyle/>
          <a:p>
            <a:pPr algn="ctr"/>
            <a:r>
              <a:rPr lang="en-US" sz="2800" b="1" i="1" dirty="0" err="1" smtClean="0">
                <a:solidFill>
                  <a:srgbClr val="002060"/>
                </a:solidFill>
                <a:latin typeface="Times New Roman" pitchFamily="18" charset="0"/>
                <a:cs typeface="Times New Roman" pitchFamily="18" charset="0"/>
              </a:rPr>
              <a:t>Giáo</a:t>
            </a:r>
            <a:r>
              <a:rPr lang="en-US" sz="2800" b="1" i="1" dirty="0" smtClean="0">
                <a:solidFill>
                  <a:srgbClr val="002060"/>
                </a:solidFill>
                <a:latin typeface="Times New Roman" pitchFamily="18" charset="0"/>
                <a:cs typeface="Times New Roman" pitchFamily="18" charset="0"/>
              </a:rPr>
              <a:t> </a:t>
            </a:r>
            <a:r>
              <a:rPr lang="en-US" sz="2800" b="1" i="1" dirty="0" err="1" smtClean="0">
                <a:solidFill>
                  <a:srgbClr val="002060"/>
                </a:solidFill>
                <a:latin typeface="Times New Roman" pitchFamily="18" charset="0"/>
                <a:cs typeface="Times New Roman" pitchFamily="18" charset="0"/>
              </a:rPr>
              <a:t>viên</a:t>
            </a:r>
            <a:r>
              <a:rPr lang="en-US" sz="2800" b="1" i="1" dirty="0" smtClean="0">
                <a:solidFill>
                  <a:srgbClr val="002060"/>
                </a:solidFill>
                <a:latin typeface="Times New Roman" pitchFamily="18" charset="0"/>
                <a:cs typeface="Times New Roman" pitchFamily="18" charset="0"/>
              </a:rPr>
              <a:t>: </a:t>
            </a:r>
            <a:r>
              <a:rPr lang="en-US" sz="2800" b="1" i="1" dirty="0" err="1" smtClean="0">
                <a:solidFill>
                  <a:srgbClr val="002060"/>
                </a:solidFill>
                <a:latin typeface="Times New Roman" pitchFamily="18" charset="0"/>
                <a:cs typeface="Times New Roman" pitchFamily="18" charset="0"/>
              </a:rPr>
              <a:t>Nguyễn</a:t>
            </a:r>
            <a:r>
              <a:rPr lang="en-US" sz="2800" b="1" i="1" dirty="0" smtClean="0">
                <a:solidFill>
                  <a:srgbClr val="002060"/>
                </a:solidFill>
                <a:latin typeface="Times New Roman" pitchFamily="18" charset="0"/>
                <a:cs typeface="Times New Roman" pitchFamily="18" charset="0"/>
              </a:rPr>
              <a:t> </a:t>
            </a:r>
            <a:r>
              <a:rPr lang="en-US" sz="2800" b="1" i="1" dirty="0" err="1" smtClean="0">
                <a:solidFill>
                  <a:srgbClr val="002060"/>
                </a:solidFill>
                <a:latin typeface="Times New Roman" pitchFamily="18" charset="0"/>
                <a:cs typeface="Times New Roman" pitchFamily="18" charset="0"/>
              </a:rPr>
              <a:t>Phượng</a:t>
            </a:r>
            <a:r>
              <a:rPr lang="en-US" sz="2800" b="1" i="1" dirty="0" smtClean="0">
                <a:solidFill>
                  <a:srgbClr val="002060"/>
                </a:solidFill>
                <a:latin typeface="Times New Roman" pitchFamily="18" charset="0"/>
                <a:cs typeface="Times New Roman" pitchFamily="18" charset="0"/>
              </a:rPr>
              <a:t> </a:t>
            </a:r>
            <a:r>
              <a:rPr lang="en-US" sz="2800" b="1" i="1" dirty="0" err="1" smtClean="0">
                <a:solidFill>
                  <a:srgbClr val="002060"/>
                </a:solidFill>
                <a:latin typeface="Times New Roman" pitchFamily="18" charset="0"/>
                <a:cs typeface="Times New Roman" pitchFamily="18" charset="0"/>
              </a:rPr>
              <a:t>Uyển</a:t>
            </a:r>
            <a:r>
              <a:rPr lang="en-US" sz="2800" b="1" i="1" dirty="0" smtClean="0">
                <a:solidFill>
                  <a:srgbClr val="002060"/>
                </a:solidFill>
                <a:latin typeface="Times New Roman" pitchFamily="18" charset="0"/>
                <a:cs typeface="Times New Roman" pitchFamily="18" charset="0"/>
              </a:rPr>
              <a:t> </a:t>
            </a:r>
            <a:r>
              <a:rPr lang="en-US" sz="2800" b="1" i="1" dirty="0" err="1" smtClean="0">
                <a:solidFill>
                  <a:srgbClr val="002060"/>
                </a:solidFill>
                <a:latin typeface="Times New Roman" pitchFamily="18" charset="0"/>
                <a:cs typeface="Times New Roman" pitchFamily="18" charset="0"/>
              </a:rPr>
              <a:t>Linh</a:t>
            </a:r>
            <a:endParaRPr lang="en-US" sz="2800" b="1" i="1" dirty="0">
              <a:solidFill>
                <a:srgbClr val="002060"/>
              </a:solidFill>
              <a:latin typeface="Times New Roman" pitchFamily="18" charset="0"/>
              <a:cs typeface="Times New Roman" pitchFamily="18" charset="0"/>
            </a:endParaRPr>
          </a:p>
        </p:txBody>
      </p:sp>
    </p:spTree>
    <p:extLst>
      <p:ext uri="{BB962C8B-B14F-4D97-AF65-F5344CB8AC3E}">
        <p14:creationId xmlns:p14="http://schemas.microsoft.com/office/powerpoint/2010/main" val="1313693198"/>
      </p:ext>
    </p:extLst>
  </p:cSld>
  <p:clrMapOvr>
    <a:masterClrMapping/>
  </p:clrMapOvr>
  <mc:AlternateContent xmlns:mc="http://schemas.openxmlformats.org/markup-compatibility/2006" xmlns:p14="http://schemas.microsoft.com/office/powerpoint/2010/main">
    <mc:Choice Requires="p14">
      <p:transition spd="slow" p14:dur="2500" advClick="0" advTm="3000">
        <p:fad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80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4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2477EDE1-E3AE-4363-AB23-5AC58DE11B6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5267" y="4231715"/>
            <a:ext cx="1222891" cy="2245009"/>
          </a:xfrm>
          <a:prstGeom prst="rect">
            <a:avLst/>
          </a:prstGeom>
        </p:spPr>
      </p:pic>
      <p:pic>
        <p:nvPicPr>
          <p:cNvPr id="47" name="图片 68">
            <a:extLst>
              <a:ext uri="{FF2B5EF4-FFF2-40B4-BE49-F238E27FC236}">
                <a16:creationId xmlns:a16="http://schemas.microsoft.com/office/drawing/2014/main" xmlns="" id="{0D3701D4-F886-4A98-98BC-7D83CD4506EE}"/>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1016768" y="243201"/>
            <a:ext cx="2542357" cy="1108172"/>
          </a:xfrm>
          <a:prstGeom prst="rect">
            <a:avLst/>
          </a:prstGeom>
        </p:spPr>
      </p:pic>
      <p:sp>
        <p:nvSpPr>
          <p:cNvPr id="50" name="Scroll: Horizontal 49">
            <a:extLst>
              <a:ext uri="{FF2B5EF4-FFF2-40B4-BE49-F238E27FC236}">
                <a16:creationId xmlns:a16="http://schemas.microsoft.com/office/drawing/2014/main" xmlns="" id="{361A9E14-A9EF-4AAA-8981-C0505DC2DE8C}"/>
              </a:ext>
            </a:extLst>
          </p:cNvPr>
          <p:cNvSpPr/>
          <p:nvPr/>
        </p:nvSpPr>
        <p:spPr>
          <a:xfrm>
            <a:off x="2287946" y="1129748"/>
            <a:ext cx="8335618" cy="4598504"/>
          </a:xfrm>
          <a:prstGeom prst="horizontalScroll">
            <a:avLst/>
          </a:prstGeom>
          <a:solidFill>
            <a:schemeClr val="accent5">
              <a:lumMod val="20000"/>
              <a:lumOff val="80000"/>
            </a:schemeClr>
          </a:solidFill>
        </p:spPr>
        <p:style>
          <a:lnRef idx="1">
            <a:schemeClr val="accent5"/>
          </a:lnRef>
          <a:fillRef idx="2">
            <a:schemeClr val="accent5"/>
          </a:fillRef>
          <a:effectRef idx="1">
            <a:schemeClr val="accent5"/>
          </a:effectRef>
          <a:fontRef idx="minor">
            <a:schemeClr val="dk1"/>
          </a:fontRef>
        </p:style>
        <p:txBody>
          <a:bodyPr rtlCol="0" anchor="ctr"/>
          <a:lstStyle/>
          <a:p>
            <a:pPr algn="just">
              <a:lnSpc>
                <a:spcPct val="120000"/>
              </a:lnSpc>
              <a:spcAft>
                <a:spcPts val="800"/>
              </a:spcAft>
            </a:pPr>
            <a:r>
              <a:rPr lang="en-US" sz="32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Ngày</a:t>
            </a:r>
            <a:r>
              <a:rPr lang="en-US" sz="3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Khai</a:t>
            </a:r>
            <a:r>
              <a:rPr lang="en-US" sz="3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giảng</a:t>
            </a:r>
            <a:r>
              <a:rPr lang="en-US" sz="3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thường</a:t>
            </a:r>
            <a:r>
              <a:rPr lang="en-US" sz="3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có</a:t>
            </a:r>
            <a:r>
              <a:rPr lang="en-US" sz="3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2 </a:t>
            </a:r>
            <a:r>
              <a:rPr lang="en-US" sz="32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phần</a:t>
            </a:r>
            <a:r>
              <a:rPr lang="en-US" sz="3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đó</a:t>
            </a:r>
            <a:r>
              <a:rPr lang="en-US" sz="3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là</a:t>
            </a:r>
            <a:r>
              <a:rPr lang="en-US" sz="3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phần</a:t>
            </a:r>
            <a:r>
              <a:rPr lang="en-US" sz="3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Lễ</a:t>
            </a:r>
            <a:r>
              <a:rPr lang="en-US" sz="3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và</a:t>
            </a:r>
            <a:r>
              <a:rPr lang="en-US" sz="3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phần</a:t>
            </a:r>
            <a:r>
              <a:rPr lang="en-US" sz="3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Hội</a:t>
            </a:r>
            <a:r>
              <a:rPr lang="en-US" sz="3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Phần</a:t>
            </a:r>
            <a:r>
              <a:rPr lang="en-US" sz="3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Lễ</a:t>
            </a:r>
            <a:r>
              <a:rPr lang="en-US" sz="3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Chào</a:t>
            </a:r>
            <a:r>
              <a:rPr lang="en-US" sz="3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cờ</a:t>
            </a:r>
            <a:r>
              <a:rPr lang="en-US" sz="3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hát</a:t>
            </a:r>
            <a:r>
              <a:rPr lang="en-US" sz="3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Quốc</a:t>
            </a:r>
            <a:r>
              <a:rPr lang="en-US" sz="3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ca, </a:t>
            </a:r>
            <a:r>
              <a:rPr lang="en-US" sz="32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Hiệu</a:t>
            </a:r>
            <a:r>
              <a:rPr lang="en-US" sz="3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trưởng</a:t>
            </a:r>
            <a:r>
              <a:rPr lang="en-US" sz="3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đọc</a:t>
            </a:r>
            <a:r>
              <a:rPr lang="en-US" sz="3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diễn</a:t>
            </a:r>
            <a:r>
              <a:rPr lang="en-US" sz="3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văn</a:t>
            </a:r>
            <a:r>
              <a:rPr lang="en-US" sz="3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khai</a:t>
            </a:r>
            <a:r>
              <a:rPr lang="en-US" sz="3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giảng</a:t>
            </a:r>
            <a:r>
              <a:rPr lang="en-US" sz="3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Phần</a:t>
            </a:r>
            <a:r>
              <a:rPr lang="en-US" sz="3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Hội</a:t>
            </a:r>
            <a:r>
              <a:rPr lang="en-US" sz="3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là</a:t>
            </a:r>
            <a:r>
              <a:rPr lang="en-US" sz="3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các</a:t>
            </a:r>
            <a:r>
              <a:rPr lang="en-US" sz="3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tiết</a:t>
            </a:r>
            <a:r>
              <a:rPr lang="en-US" sz="3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mục</a:t>
            </a:r>
            <a:r>
              <a:rPr lang="en-US" sz="3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văn</a:t>
            </a:r>
            <a:r>
              <a:rPr lang="en-US" sz="3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nghệ</a:t>
            </a:r>
            <a:r>
              <a:rPr lang="en-US" sz="3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đồng</a:t>
            </a:r>
            <a:r>
              <a:rPr lang="en-US" sz="3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diễn</a:t>
            </a:r>
            <a:r>
              <a:rPr lang="en-US" sz="3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thể</a:t>
            </a:r>
            <a:r>
              <a:rPr lang="en-US" sz="3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dục</a:t>
            </a:r>
            <a:r>
              <a:rPr lang="en-US" sz="3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thể</a:t>
            </a:r>
            <a:r>
              <a:rPr lang="en-US" sz="3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thao</a:t>
            </a:r>
            <a:r>
              <a:rPr lang="en-US" sz="3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vi-VN" sz="24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29081756"/>
      </p:ext>
    </p:extLst>
  </p:cSld>
  <p:clrMapOvr>
    <a:masterClrMapping/>
  </p:clrMapOvr>
  <mc:AlternateContent xmlns:mc="http://schemas.openxmlformats.org/markup-compatibility/2006" xmlns:p14="http://schemas.microsoft.com/office/powerpoint/2010/main">
    <mc:Choice Requires="p14">
      <p:transition spd="slow" p14:dur="2500" advClick="0" advTm="3000">
        <p:fad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randombar(horizontal)">
                                      <p:cBhvr>
                                        <p:cTn id="7" dur="500"/>
                                        <p:tgtEl>
                                          <p:spTgt spid="4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 name="组合 69">
            <a:extLst>
              <a:ext uri="{FF2B5EF4-FFF2-40B4-BE49-F238E27FC236}">
                <a16:creationId xmlns:a16="http://schemas.microsoft.com/office/drawing/2014/main" xmlns="" id="{859DC236-3C6E-4768-ACD1-BAFCF7015BD9}"/>
              </a:ext>
            </a:extLst>
          </p:cNvPr>
          <p:cNvGrpSpPr/>
          <p:nvPr/>
        </p:nvGrpSpPr>
        <p:grpSpPr>
          <a:xfrm>
            <a:off x="1523850" y="1485181"/>
            <a:ext cx="7122122" cy="5152000"/>
            <a:chOff x="1161587" y="1496074"/>
            <a:chExt cx="7122122" cy="5152000"/>
          </a:xfrm>
        </p:grpSpPr>
        <p:grpSp>
          <p:nvGrpSpPr>
            <p:cNvPr id="45" name="组合 44">
              <a:extLst>
                <a:ext uri="{FF2B5EF4-FFF2-40B4-BE49-F238E27FC236}">
                  <a16:creationId xmlns:a16="http://schemas.microsoft.com/office/drawing/2014/main" xmlns="" id="{0A9E9097-822C-41D0-87B4-B3A8B0F6B0FB}"/>
                </a:ext>
              </a:extLst>
            </p:cNvPr>
            <p:cNvGrpSpPr/>
            <p:nvPr/>
          </p:nvGrpSpPr>
          <p:grpSpPr>
            <a:xfrm>
              <a:off x="3926128" y="3633722"/>
              <a:ext cx="4357581" cy="324358"/>
              <a:chOff x="4531763" y="904319"/>
              <a:chExt cx="3274666" cy="206375"/>
            </a:xfrm>
          </p:grpSpPr>
          <p:sp>
            <p:nvSpPr>
              <p:cNvPr id="46" name="Freeform 139">
                <a:extLst>
                  <a:ext uri="{FF2B5EF4-FFF2-40B4-BE49-F238E27FC236}">
                    <a16:creationId xmlns:a16="http://schemas.microsoft.com/office/drawing/2014/main" xmlns="" id="{4B1454A8-65BF-44E2-BEC0-49BE3A4FDA72}"/>
                  </a:ext>
                </a:extLst>
              </p:cNvPr>
              <p:cNvSpPr>
                <a:spLocks/>
              </p:cNvSpPr>
              <p:nvPr/>
            </p:nvSpPr>
            <p:spPr bwMode="auto">
              <a:xfrm rot="18376794">
                <a:off x="4548432" y="887650"/>
                <a:ext cx="206375" cy="239713"/>
              </a:xfrm>
              <a:custGeom>
                <a:avLst/>
                <a:gdLst>
                  <a:gd name="T0" fmla="*/ 49 w 55"/>
                  <a:gd name="T1" fmla="*/ 48 h 64"/>
                  <a:gd name="T2" fmla="*/ 13 w 55"/>
                  <a:gd name="T3" fmla="*/ 6 h 64"/>
                  <a:gd name="T4" fmla="*/ 3 w 55"/>
                  <a:gd name="T5" fmla="*/ 12 h 64"/>
                  <a:gd name="T6" fmla="*/ 39 w 55"/>
                  <a:gd name="T7" fmla="*/ 58 h 64"/>
                  <a:gd name="T8" fmla="*/ 49 w 55"/>
                  <a:gd name="T9" fmla="*/ 48 h 64"/>
                </a:gdLst>
                <a:ahLst/>
                <a:cxnLst>
                  <a:cxn ang="0">
                    <a:pos x="T0" y="T1"/>
                  </a:cxn>
                  <a:cxn ang="0">
                    <a:pos x="T2" y="T3"/>
                  </a:cxn>
                  <a:cxn ang="0">
                    <a:pos x="T4" y="T5"/>
                  </a:cxn>
                  <a:cxn ang="0">
                    <a:pos x="T6" y="T7"/>
                  </a:cxn>
                  <a:cxn ang="0">
                    <a:pos x="T8" y="T9"/>
                  </a:cxn>
                </a:cxnLst>
                <a:rect l="0" t="0" r="r" b="b"/>
                <a:pathLst>
                  <a:path w="55" h="64">
                    <a:moveTo>
                      <a:pt x="49" y="48"/>
                    </a:moveTo>
                    <a:cubicBezTo>
                      <a:pt x="36" y="35"/>
                      <a:pt x="22" y="22"/>
                      <a:pt x="13" y="6"/>
                    </a:cubicBezTo>
                    <a:cubicBezTo>
                      <a:pt x="9" y="0"/>
                      <a:pt x="0" y="5"/>
                      <a:pt x="3" y="12"/>
                    </a:cubicBezTo>
                    <a:cubicBezTo>
                      <a:pt x="11" y="29"/>
                      <a:pt x="25" y="45"/>
                      <a:pt x="39" y="58"/>
                    </a:cubicBezTo>
                    <a:cubicBezTo>
                      <a:pt x="46" y="64"/>
                      <a:pt x="55" y="55"/>
                      <a:pt x="49" y="48"/>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7" name="Freeform 139">
                <a:extLst>
                  <a:ext uri="{FF2B5EF4-FFF2-40B4-BE49-F238E27FC236}">
                    <a16:creationId xmlns:a16="http://schemas.microsoft.com/office/drawing/2014/main" xmlns="" id="{E7EC73A7-FE8B-4EA2-973A-762E2A16EB8E}"/>
                  </a:ext>
                </a:extLst>
              </p:cNvPr>
              <p:cNvSpPr>
                <a:spLocks/>
              </p:cNvSpPr>
              <p:nvPr/>
            </p:nvSpPr>
            <p:spPr bwMode="auto">
              <a:xfrm rot="18376794">
                <a:off x="4885649" y="887650"/>
                <a:ext cx="206375" cy="239713"/>
              </a:xfrm>
              <a:custGeom>
                <a:avLst/>
                <a:gdLst>
                  <a:gd name="T0" fmla="*/ 49 w 55"/>
                  <a:gd name="T1" fmla="*/ 48 h 64"/>
                  <a:gd name="T2" fmla="*/ 13 w 55"/>
                  <a:gd name="T3" fmla="*/ 6 h 64"/>
                  <a:gd name="T4" fmla="*/ 3 w 55"/>
                  <a:gd name="T5" fmla="*/ 12 h 64"/>
                  <a:gd name="T6" fmla="*/ 39 w 55"/>
                  <a:gd name="T7" fmla="*/ 58 h 64"/>
                  <a:gd name="T8" fmla="*/ 49 w 55"/>
                  <a:gd name="T9" fmla="*/ 48 h 64"/>
                </a:gdLst>
                <a:ahLst/>
                <a:cxnLst>
                  <a:cxn ang="0">
                    <a:pos x="T0" y="T1"/>
                  </a:cxn>
                  <a:cxn ang="0">
                    <a:pos x="T2" y="T3"/>
                  </a:cxn>
                  <a:cxn ang="0">
                    <a:pos x="T4" y="T5"/>
                  </a:cxn>
                  <a:cxn ang="0">
                    <a:pos x="T6" y="T7"/>
                  </a:cxn>
                  <a:cxn ang="0">
                    <a:pos x="T8" y="T9"/>
                  </a:cxn>
                </a:cxnLst>
                <a:rect l="0" t="0" r="r" b="b"/>
                <a:pathLst>
                  <a:path w="55" h="64">
                    <a:moveTo>
                      <a:pt x="49" y="48"/>
                    </a:moveTo>
                    <a:cubicBezTo>
                      <a:pt x="36" y="35"/>
                      <a:pt x="22" y="22"/>
                      <a:pt x="13" y="6"/>
                    </a:cubicBezTo>
                    <a:cubicBezTo>
                      <a:pt x="9" y="0"/>
                      <a:pt x="0" y="5"/>
                      <a:pt x="3" y="12"/>
                    </a:cubicBezTo>
                    <a:cubicBezTo>
                      <a:pt x="11" y="29"/>
                      <a:pt x="25" y="45"/>
                      <a:pt x="39" y="58"/>
                    </a:cubicBezTo>
                    <a:cubicBezTo>
                      <a:pt x="46" y="64"/>
                      <a:pt x="55" y="55"/>
                      <a:pt x="49" y="48"/>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8" name="Freeform 139">
                <a:extLst>
                  <a:ext uri="{FF2B5EF4-FFF2-40B4-BE49-F238E27FC236}">
                    <a16:creationId xmlns:a16="http://schemas.microsoft.com/office/drawing/2014/main" xmlns="" id="{1941277B-8FD2-4D0E-AA78-AA770188C27E}"/>
                  </a:ext>
                </a:extLst>
              </p:cNvPr>
              <p:cNvSpPr>
                <a:spLocks/>
              </p:cNvSpPr>
              <p:nvPr/>
            </p:nvSpPr>
            <p:spPr bwMode="auto">
              <a:xfrm rot="18376794">
                <a:off x="5222866" y="887650"/>
                <a:ext cx="206375" cy="239713"/>
              </a:xfrm>
              <a:custGeom>
                <a:avLst/>
                <a:gdLst>
                  <a:gd name="T0" fmla="*/ 49 w 55"/>
                  <a:gd name="T1" fmla="*/ 48 h 64"/>
                  <a:gd name="T2" fmla="*/ 13 w 55"/>
                  <a:gd name="T3" fmla="*/ 6 h 64"/>
                  <a:gd name="T4" fmla="*/ 3 w 55"/>
                  <a:gd name="T5" fmla="*/ 12 h 64"/>
                  <a:gd name="T6" fmla="*/ 39 w 55"/>
                  <a:gd name="T7" fmla="*/ 58 h 64"/>
                  <a:gd name="T8" fmla="*/ 49 w 55"/>
                  <a:gd name="T9" fmla="*/ 48 h 64"/>
                </a:gdLst>
                <a:ahLst/>
                <a:cxnLst>
                  <a:cxn ang="0">
                    <a:pos x="T0" y="T1"/>
                  </a:cxn>
                  <a:cxn ang="0">
                    <a:pos x="T2" y="T3"/>
                  </a:cxn>
                  <a:cxn ang="0">
                    <a:pos x="T4" y="T5"/>
                  </a:cxn>
                  <a:cxn ang="0">
                    <a:pos x="T6" y="T7"/>
                  </a:cxn>
                  <a:cxn ang="0">
                    <a:pos x="T8" y="T9"/>
                  </a:cxn>
                </a:cxnLst>
                <a:rect l="0" t="0" r="r" b="b"/>
                <a:pathLst>
                  <a:path w="55" h="64">
                    <a:moveTo>
                      <a:pt x="49" y="48"/>
                    </a:moveTo>
                    <a:cubicBezTo>
                      <a:pt x="36" y="35"/>
                      <a:pt x="22" y="22"/>
                      <a:pt x="13" y="6"/>
                    </a:cubicBezTo>
                    <a:cubicBezTo>
                      <a:pt x="9" y="0"/>
                      <a:pt x="0" y="5"/>
                      <a:pt x="3" y="12"/>
                    </a:cubicBezTo>
                    <a:cubicBezTo>
                      <a:pt x="11" y="29"/>
                      <a:pt x="25" y="45"/>
                      <a:pt x="39" y="58"/>
                    </a:cubicBezTo>
                    <a:cubicBezTo>
                      <a:pt x="46" y="64"/>
                      <a:pt x="55" y="55"/>
                      <a:pt x="49" y="48"/>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9" name="Freeform 139">
                <a:extLst>
                  <a:ext uri="{FF2B5EF4-FFF2-40B4-BE49-F238E27FC236}">
                    <a16:creationId xmlns:a16="http://schemas.microsoft.com/office/drawing/2014/main" xmlns="" id="{129D9DB2-B4B8-46C1-A7DE-880941514261}"/>
                  </a:ext>
                </a:extLst>
              </p:cNvPr>
              <p:cNvSpPr>
                <a:spLocks/>
              </p:cNvSpPr>
              <p:nvPr/>
            </p:nvSpPr>
            <p:spPr bwMode="auto">
              <a:xfrm rot="18376794">
                <a:off x="5560083" y="887650"/>
                <a:ext cx="206375" cy="239713"/>
              </a:xfrm>
              <a:custGeom>
                <a:avLst/>
                <a:gdLst>
                  <a:gd name="T0" fmla="*/ 49 w 55"/>
                  <a:gd name="T1" fmla="*/ 48 h 64"/>
                  <a:gd name="T2" fmla="*/ 13 w 55"/>
                  <a:gd name="T3" fmla="*/ 6 h 64"/>
                  <a:gd name="T4" fmla="*/ 3 w 55"/>
                  <a:gd name="T5" fmla="*/ 12 h 64"/>
                  <a:gd name="T6" fmla="*/ 39 w 55"/>
                  <a:gd name="T7" fmla="*/ 58 h 64"/>
                  <a:gd name="T8" fmla="*/ 49 w 55"/>
                  <a:gd name="T9" fmla="*/ 48 h 64"/>
                </a:gdLst>
                <a:ahLst/>
                <a:cxnLst>
                  <a:cxn ang="0">
                    <a:pos x="T0" y="T1"/>
                  </a:cxn>
                  <a:cxn ang="0">
                    <a:pos x="T2" y="T3"/>
                  </a:cxn>
                  <a:cxn ang="0">
                    <a:pos x="T4" y="T5"/>
                  </a:cxn>
                  <a:cxn ang="0">
                    <a:pos x="T6" y="T7"/>
                  </a:cxn>
                  <a:cxn ang="0">
                    <a:pos x="T8" y="T9"/>
                  </a:cxn>
                </a:cxnLst>
                <a:rect l="0" t="0" r="r" b="b"/>
                <a:pathLst>
                  <a:path w="55" h="64">
                    <a:moveTo>
                      <a:pt x="49" y="48"/>
                    </a:moveTo>
                    <a:cubicBezTo>
                      <a:pt x="36" y="35"/>
                      <a:pt x="22" y="22"/>
                      <a:pt x="13" y="6"/>
                    </a:cubicBezTo>
                    <a:cubicBezTo>
                      <a:pt x="9" y="0"/>
                      <a:pt x="0" y="5"/>
                      <a:pt x="3" y="12"/>
                    </a:cubicBezTo>
                    <a:cubicBezTo>
                      <a:pt x="11" y="29"/>
                      <a:pt x="25" y="45"/>
                      <a:pt x="39" y="58"/>
                    </a:cubicBezTo>
                    <a:cubicBezTo>
                      <a:pt x="46" y="64"/>
                      <a:pt x="55" y="55"/>
                      <a:pt x="49" y="48"/>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0" name="Freeform 139">
                <a:extLst>
                  <a:ext uri="{FF2B5EF4-FFF2-40B4-BE49-F238E27FC236}">
                    <a16:creationId xmlns:a16="http://schemas.microsoft.com/office/drawing/2014/main" xmlns="" id="{08828E92-5E2C-4BAF-9AF1-E3A9FD0F2465}"/>
                  </a:ext>
                </a:extLst>
              </p:cNvPr>
              <p:cNvSpPr>
                <a:spLocks/>
              </p:cNvSpPr>
              <p:nvPr/>
            </p:nvSpPr>
            <p:spPr bwMode="auto">
              <a:xfrm rot="18376794">
                <a:off x="5897300" y="887650"/>
                <a:ext cx="206375" cy="239713"/>
              </a:xfrm>
              <a:custGeom>
                <a:avLst/>
                <a:gdLst>
                  <a:gd name="T0" fmla="*/ 49 w 55"/>
                  <a:gd name="T1" fmla="*/ 48 h 64"/>
                  <a:gd name="T2" fmla="*/ 13 w 55"/>
                  <a:gd name="T3" fmla="*/ 6 h 64"/>
                  <a:gd name="T4" fmla="*/ 3 w 55"/>
                  <a:gd name="T5" fmla="*/ 12 h 64"/>
                  <a:gd name="T6" fmla="*/ 39 w 55"/>
                  <a:gd name="T7" fmla="*/ 58 h 64"/>
                  <a:gd name="T8" fmla="*/ 49 w 55"/>
                  <a:gd name="T9" fmla="*/ 48 h 64"/>
                </a:gdLst>
                <a:ahLst/>
                <a:cxnLst>
                  <a:cxn ang="0">
                    <a:pos x="T0" y="T1"/>
                  </a:cxn>
                  <a:cxn ang="0">
                    <a:pos x="T2" y="T3"/>
                  </a:cxn>
                  <a:cxn ang="0">
                    <a:pos x="T4" y="T5"/>
                  </a:cxn>
                  <a:cxn ang="0">
                    <a:pos x="T6" y="T7"/>
                  </a:cxn>
                  <a:cxn ang="0">
                    <a:pos x="T8" y="T9"/>
                  </a:cxn>
                </a:cxnLst>
                <a:rect l="0" t="0" r="r" b="b"/>
                <a:pathLst>
                  <a:path w="55" h="64">
                    <a:moveTo>
                      <a:pt x="49" y="48"/>
                    </a:moveTo>
                    <a:cubicBezTo>
                      <a:pt x="36" y="35"/>
                      <a:pt x="22" y="22"/>
                      <a:pt x="13" y="6"/>
                    </a:cubicBezTo>
                    <a:cubicBezTo>
                      <a:pt x="9" y="0"/>
                      <a:pt x="0" y="5"/>
                      <a:pt x="3" y="12"/>
                    </a:cubicBezTo>
                    <a:cubicBezTo>
                      <a:pt x="11" y="29"/>
                      <a:pt x="25" y="45"/>
                      <a:pt x="39" y="58"/>
                    </a:cubicBezTo>
                    <a:cubicBezTo>
                      <a:pt x="46" y="64"/>
                      <a:pt x="55" y="55"/>
                      <a:pt x="49" y="48"/>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1" name="Freeform 139">
                <a:extLst>
                  <a:ext uri="{FF2B5EF4-FFF2-40B4-BE49-F238E27FC236}">
                    <a16:creationId xmlns:a16="http://schemas.microsoft.com/office/drawing/2014/main" xmlns="" id="{3F7B4E2C-E9DD-47F1-8351-3D9B51B55E9E}"/>
                  </a:ext>
                </a:extLst>
              </p:cNvPr>
              <p:cNvSpPr>
                <a:spLocks/>
              </p:cNvSpPr>
              <p:nvPr/>
            </p:nvSpPr>
            <p:spPr bwMode="auto">
              <a:xfrm rot="18376794">
                <a:off x="6234517" y="887650"/>
                <a:ext cx="206375" cy="239713"/>
              </a:xfrm>
              <a:custGeom>
                <a:avLst/>
                <a:gdLst>
                  <a:gd name="T0" fmla="*/ 49 w 55"/>
                  <a:gd name="T1" fmla="*/ 48 h 64"/>
                  <a:gd name="T2" fmla="*/ 13 w 55"/>
                  <a:gd name="T3" fmla="*/ 6 h 64"/>
                  <a:gd name="T4" fmla="*/ 3 w 55"/>
                  <a:gd name="T5" fmla="*/ 12 h 64"/>
                  <a:gd name="T6" fmla="*/ 39 w 55"/>
                  <a:gd name="T7" fmla="*/ 58 h 64"/>
                  <a:gd name="T8" fmla="*/ 49 w 55"/>
                  <a:gd name="T9" fmla="*/ 48 h 64"/>
                </a:gdLst>
                <a:ahLst/>
                <a:cxnLst>
                  <a:cxn ang="0">
                    <a:pos x="T0" y="T1"/>
                  </a:cxn>
                  <a:cxn ang="0">
                    <a:pos x="T2" y="T3"/>
                  </a:cxn>
                  <a:cxn ang="0">
                    <a:pos x="T4" y="T5"/>
                  </a:cxn>
                  <a:cxn ang="0">
                    <a:pos x="T6" y="T7"/>
                  </a:cxn>
                  <a:cxn ang="0">
                    <a:pos x="T8" y="T9"/>
                  </a:cxn>
                </a:cxnLst>
                <a:rect l="0" t="0" r="r" b="b"/>
                <a:pathLst>
                  <a:path w="55" h="64">
                    <a:moveTo>
                      <a:pt x="49" y="48"/>
                    </a:moveTo>
                    <a:cubicBezTo>
                      <a:pt x="36" y="35"/>
                      <a:pt x="22" y="22"/>
                      <a:pt x="13" y="6"/>
                    </a:cubicBezTo>
                    <a:cubicBezTo>
                      <a:pt x="9" y="0"/>
                      <a:pt x="0" y="5"/>
                      <a:pt x="3" y="12"/>
                    </a:cubicBezTo>
                    <a:cubicBezTo>
                      <a:pt x="11" y="29"/>
                      <a:pt x="25" y="45"/>
                      <a:pt x="39" y="58"/>
                    </a:cubicBezTo>
                    <a:cubicBezTo>
                      <a:pt x="46" y="64"/>
                      <a:pt x="55" y="55"/>
                      <a:pt x="49" y="48"/>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2" name="Freeform 139">
                <a:extLst>
                  <a:ext uri="{FF2B5EF4-FFF2-40B4-BE49-F238E27FC236}">
                    <a16:creationId xmlns:a16="http://schemas.microsoft.com/office/drawing/2014/main" xmlns="" id="{4755A21F-9DC6-4F3E-A3E1-9C53AF138259}"/>
                  </a:ext>
                </a:extLst>
              </p:cNvPr>
              <p:cNvSpPr>
                <a:spLocks/>
              </p:cNvSpPr>
              <p:nvPr/>
            </p:nvSpPr>
            <p:spPr bwMode="auto">
              <a:xfrm rot="18376794">
                <a:off x="6571734" y="887650"/>
                <a:ext cx="206375" cy="239713"/>
              </a:xfrm>
              <a:custGeom>
                <a:avLst/>
                <a:gdLst>
                  <a:gd name="T0" fmla="*/ 49 w 55"/>
                  <a:gd name="T1" fmla="*/ 48 h 64"/>
                  <a:gd name="T2" fmla="*/ 13 w 55"/>
                  <a:gd name="T3" fmla="*/ 6 h 64"/>
                  <a:gd name="T4" fmla="*/ 3 w 55"/>
                  <a:gd name="T5" fmla="*/ 12 h 64"/>
                  <a:gd name="T6" fmla="*/ 39 w 55"/>
                  <a:gd name="T7" fmla="*/ 58 h 64"/>
                  <a:gd name="T8" fmla="*/ 49 w 55"/>
                  <a:gd name="T9" fmla="*/ 48 h 64"/>
                </a:gdLst>
                <a:ahLst/>
                <a:cxnLst>
                  <a:cxn ang="0">
                    <a:pos x="T0" y="T1"/>
                  </a:cxn>
                  <a:cxn ang="0">
                    <a:pos x="T2" y="T3"/>
                  </a:cxn>
                  <a:cxn ang="0">
                    <a:pos x="T4" y="T5"/>
                  </a:cxn>
                  <a:cxn ang="0">
                    <a:pos x="T6" y="T7"/>
                  </a:cxn>
                  <a:cxn ang="0">
                    <a:pos x="T8" y="T9"/>
                  </a:cxn>
                </a:cxnLst>
                <a:rect l="0" t="0" r="r" b="b"/>
                <a:pathLst>
                  <a:path w="55" h="64">
                    <a:moveTo>
                      <a:pt x="49" y="48"/>
                    </a:moveTo>
                    <a:cubicBezTo>
                      <a:pt x="36" y="35"/>
                      <a:pt x="22" y="22"/>
                      <a:pt x="13" y="6"/>
                    </a:cubicBezTo>
                    <a:cubicBezTo>
                      <a:pt x="9" y="0"/>
                      <a:pt x="0" y="5"/>
                      <a:pt x="3" y="12"/>
                    </a:cubicBezTo>
                    <a:cubicBezTo>
                      <a:pt x="11" y="29"/>
                      <a:pt x="25" y="45"/>
                      <a:pt x="39" y="58"/>
                    </a:cubicBezTo>
                    <a:cubicBezTo>
                      <a:pt x="46" y="64"/>
                      <a:pt x="55" y="55"/>
                      <a:pt x="49" y="48"/>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3" name="Freeform 139">
                <a:extLst>
                  <a:ext uri="{FF2B5EF4-FFF2-40B4-BE49-F238E27FC236}">
                    <a16:creationId xmlns:a16="http://schemas.microsoft.com/office/drawing/2014/main" xmlns="" id="{B4B86D21-2123-416E-AB4D-B870A586E14B}"/>
                  </a:ext>
                </a:extLst>
              </p:cNvPr>
              <p:cNvSpPr>
                <a:spLocks/>
              </p:cNvSpPr>
              <p:nvPr/>
            </p:nvSpPr>
            <p:spPr bwMode="auto">
              <a:xfrm rot="18376794">
                <a:off x="6908951" y="887650"/>
                <a:ext cx="206375" cy="239713"/>
              </a:xfrm>
              <a:custGeom>
                <a:avLst/>
                <a:gdLst>
                  <a:gd name="T0" fmla="*/ 49 w 55"/>
                  <a:gd name="T1" fmla="*/ 48 h 64"/>
                  <a:gd name="T2" fmla="*/ 13 w 55"/>
                  <a:gd name="T3" fmla="*/ 6 h 64"/>
                  <a:gd name="T4" fmla="*/ 3 w 55"/>
                  <a:gd name="T5" fmla="*/ 12 h 64"/>
                  <a:gd name="T6" fmla="*/ 39 w 55"/>
                  <a:gd name="T7" fmla="*/ 58 h 64"/>
                  <a:gd name="T8" fmla="*/ 49 w 55"/>
                  <a:gd name="T9" fmla="*/ 48 h 64"/>
                </a:gdLst>
                <a:ahLst/>
                <a:cxnLst>
                  <a:cxn ang="0">
                    <a:pos x="T0" y="T1"/>
                  </a:cxn>
                  <a:cxn ang="0">
                    <a:pos x="T2" y="T3"/>
                  </a:cxn>
                  <a:cxn ang="0">
                    <a:pos x="T4" y="T5"/>
                  </a:cxn>
                  <a:cxn ang="0">
                    <a:pos x="T6" y="T7"/>
                  </a:cxn>
                  <a:cxn ang="0">
                    <a:pos x="T8" y="T9"/>
                  </a:cxn>
                </a:cxnLst>
                <a:rect l="0" t="0" r="r" b="b"/>
                <a:pathLst>
                  <a:path w="55" h="64">
                    <a:moveTo>
                      <a:pt x="49" y="48"/>
                    </a:moveTo>
                    <a:cubicBezTo>
                      <a:pt x="36" y="35"/>
                      <a:pt x="22" y="22"/>
                      <a:pt x="13" y="6"/>
                    </a:cubicBezTo>
                    <a:cubicBezTo>
                      <a:pt x="9" y="0"/>
                      <a:pt x="0" y="5"/>
                      <a:pt x="3" y="12"/>
                    </a:cubicBezTo>
                    <a:cubicBezTo>
                      <a:pt x="11" y="29"/>
                      <a:pt x="25" y="45"/>
                      <a:pt x="39" y="58"/>
                    </a:cubicBezTo>
                    <a:cubicBezTo>
                      <a:pt x="46" y="64"/>
                      <a:pt x="55" y="55"/>
                      <a:pt x="49" y="48"/>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4" name="Freeform 139">
                <a:extLst>
                  <a:ext uri="{FF2B5EF4-FFF2-40B4-BE49-F238E27FC236}">
                    <a16:creationId xmlns:a16="http://schemas.microsoft.com/office/drawing/2014/main" xmlns="" id="{31030AE4-C629-4270-9BC5-9FF3EAAEA9A3}"/>
                  </a:ext>
                </a:extLst>
              </p:cNvPr>
              <p:cNvSpPr>
                <a:spLocks/>
              </p:cNvSpPr>
              <p:nvPr/>
            </p:nvSpPr>
            <p:spPr bwMode="auto">
              <a:xfrm rot="18376794">
                <a:off x="7246168" y="887650"/>
                <a:ext cx="206375" cy="239713"/>
              </a:xfrm>
              <a:custGeom>
                <a:avLst/>
                <a:gdLst>
                  <a:gd name="T0" fmla="*/ 49 w 55"/>
                  <a:gd name="T1" fmla="*/ 48 h 64"/>
                  <a:gd name="T2" fmla="*/ 13 w 55"/>
                  <a:gd name="T3" fmla="*/ 6 h 64"/>
                  <a:gd name="T4" fmla="*/ 3 w 55"/>
                  <a:gd name="T5" fmla="*/ 12 h 64"/>
                  <a:gd name="T6" fmla="*/ 39 w 55"/>
                  <a:gd name="T7" fmla="*/ 58 h 64"/>
                  <a:gd name="T8" fmla="*/ 49 w 55"/>
                  <a:gd name="T9" fmla="*/ 48 h 64"/>
                </a:gdLst>
                <a:ahLst/>
                <a:cxnLst>
                  <a:cxn ang="0">
                    <a:pos x="T0" y="T1"/>
                  </a:cxn>
                  <a:cxn ang="0">
                    <a:pos x="T2" y="T3"/>
                  </a:cxn>
                  <a:cxn ang="0">
                    <a:pos x="T4" y="T5"/>
                  </a:cxn>
                  <a:cxn ang="0">
                    <a:pos x="T6" y="T7"/>
                  </a:cxn>
                  <a:cxn ang="0">
                    <a:pos x="T8" y="T9"/>
                  </a:cxn>
                </a:cxnLst>
                <a:rect l="0" t="0" r="r" b="b"/>
                <a:pathLst>
                  <a:path w="55" h="64">
                    <a:moveTo>
                      <a:pt x="49" y="48"/>
                    </a:moveTo>
                    <a:cubicBezTo>
                      <a:pt x="36" y="35"/>
                      <a:pt x="22" y="22"/>
                      <a:pt x="13" y="6"/>
                    </a:cubicBezTo>
                    <a:cubicBezTo>
                      <a:pt x="9" y="0"/>
                      <a:pt x="0" y="5"/>
                      <a:pt x="3" y="12"/>
                    </a:cubicBezTo>
                    <a:cubicBezTo>
                      <a:pt x="11" y="29"/>
                      <a:pt x="25" y="45"/>
                      <a:pt x="39" y="58"/>
                    </a:cubicBezTo>
                    <a:cubicBezTo>
                      <a:pt x="46" y="64"/>
                      <a:pt x="55" y="55"/>
                      <a:pt x="49" y="48"/>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5" name="Freeform 139">
                <a:extLst>
                  <a:ext uri="{FF2B5EF4-FFF2-40B4-BE49-F238E27FC236}">
                    <a16:creationId xmlns:a16="http://schemas.microsoft.com/office/drawing/2014/main" xmlns="" id="{73737199-6866-49F6-BA8C-9760D0547A21}"/>
                  </a:ext>
                </a:extLst>
              </p:cNvPr>
              <p:cNvSpPr>
                <a:spLocks/>
              </p:cNvSpPr>
              <p:nvPr/>
            </p:nvSpPr>
            <p:spPr bwMode="auto">
              <a:xfrm rot="18376794">
                <a:off x="7583385" y="887650"/>
                <a:ext cx="206375" cy="239713"/>
              </a:xfrm>
              <a:custGeom>
                <a:avLst/>
                <a:gdLst>
                  <a:gd name="T0" fmla="*/ 49 w 55"/>
                  <a:gd name="T1" fmla="*/ 48 h 64"/>
                  <a:gd name="T2" fmla="*/ 13 w 55"/>
                  <a:gd name="T3" fmla="*/ 6 h 64"/>
                  <a:gd name="T4" fmla="*/ 3 w 55"/>
                  <a:gd name="T5" fmla="*/ 12 h 64"/>
                  <a:gd name="T6" fmla="*/ 39 w 55"/>
                  <a:gd name="T7" fmla="*/ 58 h 64"/>
                  <a:gd name="T8" fmla="*/ 49 w 55"/>
                  <a:gd name="T9" fmla="*/ 48 h 64"/>
                </a:gdLst>
                <a:ahLst/>
                <a:cxnLst>
                  <a:cxn ang="0">
                    <a:pos x="T0" y="T1"/>
                  </a:cxn>
                  <a:cxn ang="0">
                    <a:pos x="T2" y="T3"/>
                  </a:cxn>
                  <a:cxn ang="0">
                    <a:pos x="T4" y="T5"/>
                  </a:cxn>
                  <a:cxn ang="0">
                    <a:pos x="T6" y="T7"/>
                  </a:cxn>
                  <a:cxn ang="0">
                    <a:pos x="T8" y="T9"/>
                  </a:cxn>
                </a:cxnLst>
                <a:rect l="0" t="0" r="r" b="b"/>
                <a:pathLst>
                  <a:path w="55" h="64">
                    <a:moveTo>
                      <a:pt x="49" y="48"/>
                    </a:moveTo>
                    <a:cubicBezTo>
                      <a:pt x="36" y="35"/>
                      <a:pt x="22" y="22"/>
                      <a:pt x="13" y="6"/>
                    </a:cubicBezTo>
                    <a:cubicBezTo>
                      <a:pt x="9" y="0"/>
                      <a:pt x="0" y="5"/>
                      <a:pt x="3" y="12"/>
                    </a:cubicBezTo>
                    <a:cubicBezTo>
                      <a:pt x="11" y="29"/>
                      <a:pt x="25" y="45"/>
                      <a:pt x="39" y="58"/>
                    </a:cubicBezTo>
                    <a:cubicBezTo>
                      <a:pt x="46" y="64"/>
                      <a:pt x="55" y="55"/>
                      <a:pt x="49" y="48"/>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pic>
          <p:nvPicPr>
            <p:cNvPr id="69" name="图片 68">
              <a:extLst>
                <a:ext uri="{FF2B5EF4-FFF2-40B4-BE49-F238E27FC236}">
                  <a16:creationId xmlns:a16="http://schemas.microsoft.com/office/drawing/2014/main" xmlns="" id="{95DE8B06-7978-460E-AA20-FF40D6C6F708}"/>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161587" y="1496074"/>
              <a:ext cx="3168402" cy="5152000"/>
            </a:xfrm>
            <a:prstGeom prst="rect">
              <a:avLst/>
            </a:prstGeom>
          </p:spPr>
        </p:pic>
      </p:grpSp>
      <p:pic>
        <p:nvPicPr>
          <p:cNvPr id="12" name="图片 11">
            <a:extLst>
              <a:ext uri="{FF2B5EF4-FFF2-40B4-BE49-F238E27FC236}">
                <a16:creationId xmlns:a16="http://schemas.microsoft.com/office/drawing/2014/main" xmlns="" id="{AC532A9B-2335-47B6-ACF9-919552F8CEB9}"/>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8096420" y="6161353"/>
            <a:ext cx="1778001" cy="683759"/>
          </a:xfrm>
          <a:prstGeom prst="rect">
            <a:avLst/>
          </a:prstGeom>
        </p:spPr>
      </p:pic>
      <p:pic>
        <p:nvPicPr>
          <p:cNvPr id="13" name="图片 12">
            <a:extLst>
              <a:ext uri="{FF2B5EF4-FFF2-40B4-BE49-F238E27FC236}">
                <a16:creationId xmlns:a16="http://schemas.microsoft.com/office/drawing/2014/main" xmlns="" id="{14FA2D53-D5EB-4057-8AC5-F60661FD3675}"/>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1523943" y="6145230"/>
            <a:ext cx="1778001" cy="683759"/>
          </a:xfrm>
          <a:prstGeom prst="rect">
            <a:avLst/>
          </a:prstGeom>
        </p:spPr>
      </p:pic>
      <p:pic>
        <p:nvPicPr>
          <p:cNvPr id="14" name="图片 13">
            <a:extLst>
              <a:ext uri="{FF2B5EF4-FFF2-40B4-BE49-F238E27FC236}">
                <a16:creationId xmlns:a16="http://schemas.microsoft.com/office/drawing/2014/main" xmlns="" id="{4E5A7DB2-14AD-4B65-BFA6-BBE0BEBF10F8}"/>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0" y="6145229"/>
            <a:ext cx="1778001" cy="683759"/>
          </a:xfrm>
          <a:prstGeom prst="rect">
            <a:avLst/>
          </a:prstGeom>
        </p:spPr>
      </p:pic>
      <p:pic>
        <p:nvPicPr>
          <p:cNvPr id="15" name="图片 14">
            <a:extLst>
              <a:ext uri="{FF2B5EF4-FFF2-40B4-BE49-F238E27FC236}">
                <a16:creationId xmlns:a16="http://schemas.microsoft.com/office/drawing/2014/main" xmlns="" id="{31FDDC01-90B3-4862-86F3-176251973F91}"/>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10226263" y="2320828"/>
            <a:ext cx="1566018" cy="1108172"/>
          </a:xfrm>
          <a:prstGeom prst="rect">
            <a:avLst/>
          </a:prstGeom>
        </p:spPr>
      </p:pic>
      <p:grpSp>
        <p:nvGrpSpPr>
          <p:cNvPr id="16" name="组合 15">
            <a:extLst>
              <a:ext uri="{FF2B5EF4-FFF2-40B4-BE49-F238E27FC236}">
                <a16:creationId xmlns:a16="http://schemas.microsoft.com/office/drawing/2014/main" xmlns="" id="{3CAB10D5-A676-425B-A3E9-63A08C9B2EAB}"/>
              </a:ext>
            </a:extLst>
          </p:cNvPr>
          <p:cNvGrpSpPr/>
          <p:nvPr/>
        </p:nvGrpSpPr>
        <p:grpSpPr>
          <a:xfrm rot="1359389">
            <a:off x="9312337" y="152147"/>
            <a:ext cx="1827856" cy="1765542"/>
            <a:chOff x="10101876" y="4297860"/>
            <a:chExt cx="1826037" cy="1763786"/>
          </a:xfrm>
        </p:grpSpPr>
        <p:sp>
          <p:nvSpPr>
            <p:cNvPr id="17" name="Freeform 26">
              <a:extLst>
                <a:ext uri="{FF2B5EF4-FFF2-40B4-BE49-F238E27FC236}">
                  <a16:creationId xmlns:a16="http://schemas.microsoft.com/office/drawing/2014/main" xmlns="" id="{76DEE696-B2DE-4DF1-816E-A8FBAC78840D}"/>
                </a:ext>
              </a:extLst>
            </p:cNvPr>
            <p:cNvSpPr>
              <a:spLocks noEditPoints="1"/>
            </p:cNvSpPr>
            <p:nvPr/>
          </p:nvSpPr>
          <p:spPr bwMode="auto">
            <a:xfrm>
              <a:off x="10122627" y="4297860"/>
              <a:ext cx="1745111" cy="1763786"/>
            </a:xfrm>
            <a:custGeom>
              <a:avLst/>
              <a:gdLst>
                <a:gd name="T0" fmla="*/ 341 w 356"/>
                <a:gd name="T1" fmla="*/ 95 h 359"/>
                <a:gd name="T2" fmla="*/ 210 w 356"/>
                <a:gd name="T3" fmla="*/ 14 h 359"/>
                <a:gd name="T4" fmla="*/ 60 w 356"/>
                <a:gd name="T5" fmla="*/ 72 h 359"/>
                <a:gd name="T6" fmla="*/ 43 w 356"/>
                <a:gd name="T7" fmla="*/ 111 h 359"/>
                <a:gd name="T8" fmla="*/ 37 w 356"/>
                <a:gd name="T9" fmla="*/ 119 h 359"/>
                <a:gd name="T10" fmla="*/ 13 w 356"/>
                <a:gd name="T11" fmla="*/ 165 h 359"/>
                <a:gd name="T12" fmla="*/ 41 w 356"/>
                <a:gd name="T13" fmla="*/ 301 h 359"/>
                <a:gd name="T14" fmla="*/ 213 w 356"/>
                <a:gd name="T15" fmla="*/ 343 h 359"/>
                <a:gd name="T16" fmla="*/ 337 w 356"/>
                <a:gd name="T17" fmla="*/ 217 h 359"/>
                <a:gd name="T18" fmla="*/ 341 w 356"/>
                <a:gd name="T19" fmla="*/ 95 h 359"/>
                <a:gd name="T20" fmla="*/ 278 w 356"/>
                <a:gd name="T21" fmla="*/ 170 h 359"/>
                <a:gd name="T22" fmla="*/ 278 w 356"/>
                <a:gd name="T23" fmla="*/ 159 h 359"/>
                <a:gd name="T24" fmla="*/ 279 w 356"/>
                <a:gd name="T25" fmla="*/ 153 h 359"/>
                <a:gd name="T26" fmla="*/ 280 w 356"/>
                <a:gd name="T27" fmla="*/ 144 h 359"/>
                <a:gd name="T28" fmla="*/ 278 w 356"/>
                <a:gd name="T29" fmla="*/ 170 h 359"/>
                <a:gd name="T30" fmla="*/ 274 w 356"/>
                <a:gd name="T31" fmla="*/ 226 h 359"/>
                <a:gd name="T32" fmla="*/ 276 w 356"/>
                <a:gd name="T33" fmla="*/ 220 h 359"/>
                <a:gd name="T34" fmla="*/ 278 w 356"/>
                <a:gd name="T35" fmla="*/ 211 h 359"/>
                <a:gd name="T36" fmla="*/ 297 w 356"/>
                <a:gd name="T37" fmla="*/ 179 h 359"/>
                <a:gd name="T38" fmla="*/ 298 w 356"/>
                <a:gd name="T39" fmla="*/ 175 h 359"/>
                <a:gd name="T40" fmla="*/ 291 w 356"/>
                <a:gd name="T41" fmla="*/ 199 h 359"/>
                <a:gd name="T42" fmla="*/ 274 w 356"/>
                <a:gd name="T43" fmla="*/ 226 h 359"/>
                <a:gd name="T44" fmla="*/ 325 w 356"/>
                <a:gd name="T45" fmla="*/ 117 h 359"/>
                <a:gd name="T46" fmla="*/ 281 w 356"/>
                <a:gd name="T47" fmla="*/ 54 h 359"/>
                <a:gd name="T48" fmla="*/ 325 w 356"/>
                <a:gd name="T49" fmla="*/ 117 h 359"/>
                <a:gd name="T50" fmla="*/ 31 w 356"/>
                <a:gd name="T51" fmla="*/ 188 h 359"/>
                <a:gd name="T52" fmla="*/ 34 w 356"/>
                <a:gd name="T53" fmla="*/ 188 h 359"/>
                <a:gd name="T54" fmla="*/ 34 w 356"/>
                <a:gd name="T55" fmla="*/ 189 h 359"/>
                <a:gd name="T56" fmla="*/ 42 w 356"/>
                <a:gd name="T57" fmla="*/ 198 h 359"/>
                <a:gd name="T58" fmla="*/ 43 w 356"/>
                <a:gd name="T59" fmla="*/ 198 h 359"/>
                <a:gd name="T60" fmla="*/ 31 w 356"/>
                <a:gd name="T61" fmla="*/ 235 h 359"/>
                <a:gd name="T62" fmla="*/ 31 w 356"/>
                <a:gd name="T63" fmla="*/ 188 h 359"/>
                <a:gd name="T64" fmla="*/ 66 w 356"/>
                <a:gd name="T65" fmla="*/ 296 h 359"/>
                <a:gd name="T66" fmla="*/ 44 w 356"/>
                <a:gd name="T67" fmla="*/ 270 h 359"/>
                <a:gd name="T68" fmla="*/ 50 w 356"/>
                <a:gd name="T69" fmla="*/ 270 h 359"/>
                <a:gd name="T70" fmla="*/ 67 w 356"/>
                <a:gd name="T71" fmla="*/ 285 h 359"/>
                <a:gd name="T72" fmla="*/ 132 w 356"/>
                <a:gd name="T73" fmla="*/ 310 h 359"/>
                <a:gd name="T74" fmla="*/ 159 w 356"/>
                <a:gd name="T75" fmla="*/ 313 h 359"/>
                <a:gd name="T76" fmla="*/ 165 w 356"/>
                <a:gd name="T77" fmla="*/ 313 h 359"/>
                <a:gd name="T78" fmla="*/ 262 w 356"/>
                <a:gd name="T79" fmla="*/ 296 h 359"/>
                <a:gd name="T80" fmla="*/ 253 w 356"/>
                <a:gd name="T81" fmla="*/ 303 h 359"/>
                <a:gd name="T82" fmla="*/ 66 w 356"/>
                <a:gd name="T83" fmla="*/ 296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56" h="359">
                  <a:moveTo>
                    <a:pt x="341" y="95"/>
                  </a:moveTo>
                  <a:cubicBezTo>
                    <a:pt x="320" y="41"/>
                    <a:pt x="266" y="14"/>
                    <a:pt x="210" y="14"/>
                  </a:cubicBezTo>
                  <a:cubicBezTo>
                    <a:pt x="154" y="0"/>
                    <a:pt x="92" y="22"/>
                    <a:pt x="60" y="72"/>
                  </a:cubicBezTo>
                  <a:cubicBezTo>
                    <a:pt x="52" y="84"/>
                    <a:pt x="47" y="97"/>
                    <a:pt x="43" y="111"/>
                  </a:cubicBezTo>
                  <a:cubicBezTo>
                    <a:pt x="41" y="114"/>
                    <a:pt x="39" y="116"/>
                    <a:pt x="37" y="119"/>
                  </a:cubicBezTo>
                  <a:cubicBezTo>
                    <a:pt x="25" y="133"/>
                    <a:pt x="13" y="149"/>
                    <a:pt x="13" y="165"/>
                  </a:cubicBezTo>
                  <a:cubicBezTo>
                    <a:pt x="0" y="211"/>
                    <a:pt x="9" y="264"/>
                    <a:pt x="41" y="301"/>
                  </a:cubicBezTo>
                  <a:cubicBezTo>
                    <a:pt x="82" y="349"/>
                    <a:pt x="155" y="359"/>
                    <a:pt x="213" y="343"/>
                  </a:cubicBezTo>
                  <a:cubicBezTo>
                    <a:pt x="276" y="327"/>
                    <a:pt x="325" y="279"/>
                    <a:pt x="337" y="217"/>
                  </a:cubicBezTo>
                  <a:cubicBezTo>
                    <a:pt x="354" y="179"/>
                    <a:pt x="356" y="136"/>
                    <a:pt x="341" y="95"/>
                  </a:cubicBezTo>
                  <a:close/>
                  <a:moveTo>
                    <a:pt x="278" y="170"/>
                  </a:moveTo>
                  <a:cubicBezTo>
                    <a:pt x="278" y="166"/>
                    <a:pt x="278" y="163"/>
                    <a:pt x="278" y="159"/>
                  </a:cubicBezTo>
                  <a:cubicBezTo>
                    <a:pt x="279" y="157"/>
                    <a:pt x="279" y="155"/>
                    <a:pt x="279" y="153"/>
                  </a:cubicBezTo>
                  <a:cubicBezTo>
                    <a:pt x="280" y="150"/>
                    <a:pt x="280" y="147"/>
                    <a:pt x="280" y="144"/>
                  </a:cubicBezTo>
                  <a:cubicBezTo>
                    <a:pt x="281" y="153"/>
                    <a:pt x="280" y="162"/>
                    <a:pt x="278" y="170"/>
                  </a:cubicBezTo>
                  <a:close/>
                  <a:moveTo>
                    <a:pt x="274" y="226"/>
                  </a:moveTo>
                  <a:cubicBezTo>
                    <a:pt x="275" y="224"/>
                    <a:pt x="276" y="222"/>
                    <a:pt x="276" y="220"/>
                  </a:cubicBezTo>
                  <a:cubicBezTo>
                    <a:pt x="277" y="217"/>
                    <a:pt x="277" y="214"/>
                    <a:pt x="278" y="211"/>
                  </a:cubicBezTo>
                  <a:cubicBezTo>
                    <a:pt x="286" y="202"/>
                    <a:pt x="293" y="191"/>
                    <a:pt x="297" y="179"/>
                  </a:cubicBezTo>
                  <a:cubicBezTo>
                    <a:pt x="298" y="178"/>
                    <a:pt x="298" y="176"/>
                    <a:pt x="298" y="175"/>
                  </a:cubicBezTo>
                  <a:cubicBezTo>
                    <a:pt x="297" y="183"/>
                    <a:pt x="295" y="191"/>
                    <a:pt x="291" y="199"/>
                  </a:cubicBezTo>
                  <a:cubicBezTo>
                    <a:pt x="287" y="209"/>
                    <a:pt x="281" y="218"/>
                    <a:pt x="274" y="226"/>
                  </a:cubicBezTo>
                  <a:close/>
                  <a:moveTo>
                    <a:pt x="325" y="117"/>
                  </a:moveTo>
                  <a:cubicBezTo>
                    <a:pt x="315" y="93"/>
                    <a:pt x="299" y="71"/>
                    <a:pt x="281" y="54"/>
                  </a:cubicBezTo>
                  <a:cubicBezTo>
                    <a:pt x="304" y="69"/>
                    <a:pt x="318" y="91"/>
                    <a:pt x="325" y="117"/>
                  </a:cubicBezTo>
                  <a:close/>
                  <a:moveTo>
                    <a:pt x="31" y="188"/>
                  </a:moveTo>
                  <a:cubicBezTo>
                    <a:pt x="32" y="188"/>
                    <a:pt x="33" y="188"/>
                    <a:pt x="34" y="188"/>
                  </a:cubicBezTo>
                  <a:cubicBezTo>
                    <a:pt x="34" y="189"/>
                    <a:pt x="34" y="189"/>
                    <a:pt x="34" y="189"/>
                  </a:cubicBezTo>
                  <a:cubicBezTo>
                    <a:pt x="34" y="193"/>
                    <a:pt x="38" y="197"/>
                    <a:pt x="42" y="198"/>
                  </a:cubicBezTo>
                  <a:cubicBezTo>
                    <a:pt x="43" y="198"/>
                    <a:pt x="43" y="198"/>
                    <a:pt x="43" y="198"/>
                  </a:cubicBezTo>
                  <a:cubicBezTo>
                    <a:pt x="36" y="210"/>
                    <a:pt x="32" y="223"/>
                    <a:pt x="31" y="235"/>
                  </a:cubicBezTo>
                  <a:cubicBezTo>
                    <a:pt x="28" y="220"/>
                    <a:pt x="28" y="204"/>
                    <a:pt x="31" y="188"/>
                  </a:cubicBezTo>
                  <a:close/>
                  <a:moveTo>
                    <a:pt x="66" y="296"/>
                  </a:moveTo>
                  <a:cubicBezTo>
                    <a:pt x="57" y="289"/>
                    <a:pt x="50" y="280"/>
                    <a:pt x="44" y="270"/>
                  </a:cubicBezTo>
                  <a:cubicBezTo>
                    <a:pt x="46" y="270"/>
                    <a:pt x="48" y="270"/>
                    <a:pt x="50" y="270"/>
                  </a:cubicBezTo>
                  <a:cubicBezTo>
                    <a:pt x="55" y="275"/>
                    <a:pt x="61" y="280"/>
                    <a:pt x="67" y="285"/>
                  </a:cubicBezTo>
                  <a:cubicBezTo>
                    <a:pt x="84" y="298"/>
                    <a:pt x="109" y="314"/>
                    <a:pt x="132" y="310"/>
                  </a:cubicBezTo>
                  <a:cubicBezTo>
                    <a:pt x="139" y="315"/>
                    <a:pt x="150" y="315"/>
                    <a:pt x="159" y="313"/>
                  </a:cubicBezTo>
                  <a:cubicBezTo>
                    <a:pt x="161" y="313"/>
                    <a:pt x="163" y="313"/>
                    <a:pt x="165" y="313"/>
                  </a:cubicBezTo>
                  <a:cubicBezTo>
                    <a:pt x="198" y="318"/>
                    <a:pt x="232" y="312"/>
                    <a:pt x="262" y="296"/>
                  </a:cubicBezTo>
                  <a:cubicBezTo>
                    <a:pt x="259" y="298"/>
                    <a:pt x="256" y="301"/>
                    <a:pt x="253" y="303"/>
                  </a:cubicBezTo>
                  <a:cubicBezTo>
                    <a:pt x="198" y="338"/>
                    <a:pt x="117" y="340"/>
                    <a:pt x="66" y="296"/>
                  </a:cubicBezTo>
                  <a:close/>
                </a:path>
              </a:pathLst>
            </a:custGeom>
            <a:solidFill>
              <a:srgbClr val="F9E7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8" name="Freeform 27">
              <a:extLst>
                <a:ext uri="{FF2B5EF4-FFF2-40B4-BE49-F238E27FC236}">
                  <a16:creationId xmlns:a16="http://schemas.microsoft.com/office/drawing/2014/main" xmlns="" id="{7BD54D3D-8B04-447B-A530-FD2BE2BA7B56}"/>
                </a:ext>
              </a:extLst>
            </p:cNvPr>
            <p:cNvSpPr>
              <a:spLocks noEditPoints="1"/>
            </p:cNvSpPr>
            <p:nvPr/>
          </p:nvSpPr>
          <p:spPr bwMode="auto">
            <a:xfrm>
              <a:off x="10809465" y="5343682"/>
              <a:ext cx="377658" cy="354833"/>
            </a:xfrm>
            <a:custGeom>
              <a:avLst/>
              <a:gdLst>
                <a:gd name="T0" fmla="*/ 75 w 77"/>
                <a:gd name="T1" fmla="*/ 21 h 72"/>
                <a:gd name="T2" fmla="*/ 77 w 77"/>
                <a:gd name="T3" fmla="*/ 14 h 72"/>
                <a:gd name="T4" fmla="*/ 73 w 77"/>
                <a:gd name="T5" fmla="*/ 8 h 72"/>
                <a:gd name="T6" fmla="*/ 36 w 77"/>
                <a:gd name="T7" fmla="*/ 12 h 72"/>
                <a:gd name="T8" fmla="*/ 28 w 77"/>
                <a:gd name="T9" fmla="*/ 17 h 72"/>
                <a:gd name="T10" fmla="*/ 28 w 77"/>
                <a:gd name="T11" fmla="*/ 17 h 72"/>
                <a:gd name="T12" fmla="*/ 27 w 77"/>
                <a:gd name="T13" fmla="*/ 16 h 72"/>
                <a:gd name="T14" fmla="*/ 22 w 77"/>
                <a:gd name="T15" fmla="*/ 13 h 72"/>
                <a:gd name="T16" fmla="*/ 21 w 77"/>
                <a:gd name="T17" fmla="*/ 12 h 72"/>
                <a:gd name="T18" fmla="*/ 10 w 77"/>
                <a:gd name="T19" fmla="*/ 12 h 72"/>
                <a:gd name="T20" fmla="*/ 1 w 77"/>
                <a:gd name="T21" fmla="*/ 18 h 72"/>
                <a:gd name="T22" fmla="*/ 14 w 77"/>
                <a:gd name="T23" fmla="*/ 56 h 72"/>
                <a:gd name="T24" fmla="*/ 30 w 77"/>
                <a:gd name="T25" fmla="*/ 70 h 72"/>
                <a:gd name="T26" fmla="*/ 36 w 77"/>
                <a:gd name="T27" fmla="*/ 69 h 72"/>
                <a:gd name="T28" fmla="*/ 36 w 77"/>
                <a:gd name="T29" fmla="*/ 70 h 72"/>
                <a:gd name="T30" fmla="*/ 43 w 77"/>
                <a:gd name="T31" fmla="*/ 69 h 72"/>
                <a:gd name="T32" fmla="*/ 53 w 77"/>
                <a:gd name="T33" fmla="*/ 69 h 72"/>
                <a:gd name="T34" fmla="*/ 68 w 77"/>
                <a:gd name="T35" fmla="*/ 42 h 72"/>
                <a:gd name="T36" fmla="*/ 73 w 77"/>
                <a:gd name="T37" fmla="*/ 34 h 72"/>
                <a:gd name="T38" fmla="*/ 73 w 77"/>
                <a:gd name="T39" fmla="*/ 29 h 72"/>
                <a:gd name="T40" fmla="*/ 73 w 77"/>
                <a:gd name="T41" fmla="*/ 29 h 72"/>
                <a:gd name="T42" fmla="*/ 75 w 77"/>
                <a:gd name="T43" fmla="*/ 21 h 72"/>
                <a:gd name="T44" fmla="*/ 55 w 77"/>
                <a:gd name="T45" fmla="*/ 23 h 72"/>
                <a:gd name="T46" fmla="*/ 55 w 77"/>
                <a:gd name="T47" fmla="*/ 22 h 72"/>
                <a:gd name="T48" fmla="*/ 48 w 77"/>
                <a:gd name="T49" fmla="*/ 17 h 72"/>
                <a:gd name="T50" fmla="*/ 52 w 77"/>
                <a:gd name="T51" fmla="*/ 16 h 72"/>
                <a:gd name="T52" fmla="*/ 66 w 77"/>
                <a:gd name="T53" fmla="*/ 17 h 72"/>
                <a:gd name="T54" fmla="*/ 65 w 77"/>
                <a:gd name="T55" fmla="*/ 20 h 72"/>
                <a:gd name="T56" fmla="*/ 55 w 77"/>
                <a:gd name="T57" fmla="*/ 23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7" h="72">
                  <a:moveTo>
                    <a:pt x="75" y="21"/>
                  </a:moveTo>
                  <a:cubicBezTo>
                    <a:pt x="76" y="19"/>
                    <a:pt x="77" y="17"/>
                    <a:pt x="77" y="14"/>
                  </a:cubicBezTo>
                  <a:cubicBezTo>
                    <a:pt x="77" y="11"/>
                    <a:pt x="76" y="9"/>
                    <a:pt x="73" y="8"/>
                  </a:cubicBezTo>
                  <a:cubicBezTo>
                    <a:pt x="64" y="4"/>
                    <a:pt x="40" y="0"/>
                    <a:pt x="36" y="12"/>
                  </a:cubicBezTo>
                  <a:cubicBezTo>
                    <a:pt x="32" y="11"/>
                    <a:pt x="29" y="12"/>
                    <a:pt x="28" y="17"/>
                  </a:cubicBezTo>
                  <a:cubicBezTo>
                    <a:pt x="28" y="17"/>
                    <a:pt x="28" y="17"/>
                    <a:pt x="28" y="17"/>
                  </a:cubicBezTo>
                  <a:cubicBezTo>
                    <a:pt x="27" y="17"/>
                    <a:pt x="27" y="16"/>
                    <a:pt x="27" y="16"/>
                  </a:cubicBezTo>
                  <a:cubicBezTo>
                    <a:pt x="27" y="12"/>
                    <a:pt x="24" y="11"/>
                    <a:pt x="22" y="13"/>
                  </a:cubicBezTo>
                  <a:cubicBezTo>
                    <a:pt x="21" y="12"/>
                    <a:pt x="21" y="12"/>
                    <a:pt x="21" y="12"/>
                  </a:cubicBezTo>
                  <a:cubicBezTo>
                    <a:pt x="18" y="8"/>
                    <a:pt x="13" y="8"/>
                    <a:pt x="10" y="12"/>
                  </a:cubicBezTo>
                  <a:cubicBezTo>
                    <a:pt x="6" y="11"/>
                    <a:pt x="2" y="13"/>
                    <a:pt x="1" y="18"/>
                  </a:cubicBezTo>
                  <a:cubicBezTo>
                    <a:pt x="0" y="33"/>
                    <a:pt x="3" y="47"/>
                    <a:pt x="14" y="56"/>
                  </a:cubicBezTo>
                  <a:cubicBezTo>
                    <a:pt x="17" y="62"/>
                    <a:pt x="22" y="67"/>
                    <a:pt x="30" y="70"/>
                  </a:cubicBezTo>
                  <a:cubicBezTo>
                    <a:pt x="32" y="71"/>
                    <a:pt x="34" y="70"/>
                    <a:pt x="36" y="69"/>
                  </a:cubicBezTo>
                  <a:cubicBezTo>
                    <a:pt x="36" y="70"/>
                    <a:pt x="36" y="70"/>
                    <a:pt x="36" y="70"/>
                  </a:cubicBezTo>
                  <a:cubicBezTo>
                    <a:pt x="38" y="71"/>
                    <a:pt x="41" y="71"/>
                    <a:pt x="43" y="69"/>
                  </a:cubicBezTo>
                  <a:cubicBezTo>
                    <a:pt x="46" y="72"/>
                    <a:pt x="50" y="71"/>
                    <a:pt x="53" y="69"/>
                  </a:cubicBezTo>
                  <a:cubicBezTo>
                    <a:pt x="61" y="62"/>
                    <a:pt x="66" y="52"/>
                    <a:pt x="68" y="42"/>
                  </a:cubicBezTo>
                  <a:cubicBezTo>
                    <a:pt x="71" y="40"/>
                    <a:pt x="73" y="37"/>
                    <a:pt x="73" y="34"/>
                  </a:cubicBezTo>
                  <a:cubicBezTo>
                    <a:pt x="74" y="32"/>
                    <a:pt x="73" y="30"/>
                    <a:pt x="73" y="29"/>
                  </a:cubicBezTo>
                  <a:cubicBezTo>
                    <a:pt x="73" y="29"/>
                    <a:pt x="73" y="29"/>
                    <a:pt x="73" y="29"/>
                  </a:cubicBezTo>
                  <a:cubicBezTo>
                    <a:pt x="74" y="26"/>
                    <a:pt x="75" y="23"/>
                    <a:pt x="75" y="21"/>
                  </a:cubicBezTo>
                  <a:close/>
                  <a:moveTo>
                    <a:pt x="55" y="23"/>
                  </a:moveTo>
                  <a:cubicBezTo>
                    <a:pt x="55" y="22"/>
                    <a:pt x="55" y="22"/>
                    <a:pt x="55" y="22"/>
                  </a:cubicBezTo>
                  <a:cubicBezTo>
                    <a:pt x="53" y="19"/>
                    <a:pt x="51" y="17"/>
                    <a:pt x="48" y="17"/>
                  </a:cubicBezTo>
                  <a:cubicBezTo>
                    <a:pt x="49" y="16"/>
                    <a:pt x="50" y="16"/>
                    <a:pt x="52" y="16"/>
                  </a:cubicBezTo>
                  <a:cubicBezTo>
                    <a:pt x="56" y="15"/>
                    <a:pt x="61" y="16"/>
                    <a:pt x="66" y="17"/>
                  </a:cubicBezTo>
                  <a:cubicBezTo>
                    <a:pt x="66" y="18"/>
                    <a:pt x="65" y="19"/>
                    <a:pt x="65" y="20"/>
                  </a:cubicBezTo>
                  <a:cubicBezTo>
                    <a:pt x="62" y="18"/>
                    <a:pt x="57" y="19"/>
                    <a:pt x="55" y="23"/>
                  </a:cubicBezTo>
                  <a:close/>
                </a:path>
              </a:pathLst>
            </a:custGeom>
            <a:solidFill>
              <a:srgbClr val="E580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9" name="Freeform 118">
              <a:extLst>
                <a:ext uri="{FF2B5EF4-FFF2-40B4-BE49-F238E27FC236}">
                  <a16:creationId xmlns:a16="http://schemas.microsoft.com/office/drawing/2014/main" xmlns="" id="{A6306F66-9DEE-4F3A-A081-82026CAF4831}"/>
                </a:ext>
              </a:extLst>
            </p:cNvPr>
            <p:cNvSpPr>
              <a:spLocks noEditPoints="1"/>
            </p:cNvSpPr>
            <p:nvPr/>
          </p:nvSpPr>
          <p:spPr bwMode="auto">
            <a:xfrm>
              <a:off x="10101876" y="4316535"/>
              <a:ext cx="1826037" cy="1740961"/>
            </a:xfrm>
            <a:custGeom>
              <a:avLst/>
              <a:gdLst>
                <a:gd name="T0" fmla="*/ 256 w 372"/>
                <a:gd name="T1" fmla="*/ 37 h 354"/>
                <a:gd name="T2" fmla="*/ 123 w 372"/>
                <a:gd name="T3" fmla="*/ 21 h 354"/>
                <a:gd name="T4" fmla="*/ 17 w 372"/>
                <a:gd name="T5" fmla="*/ 149 h 354"/>
                <a:gd name="T6" fmla="*/ 66 w 372"/>
                <a:gd name="T7" fmla="*/ 301 h 354"/>
                <a:gd name="T8" fmla="*/ 249 w 372"/>
                <a:gd name="T9" fmla="*/ 333 h 354"/>
                <a:gd name="T10" fmla="*/ 369 w 372"/>
                <a:gd name="T11" fmla="*/ 167 h 354"/>
                <a:gd name="T12" fmla="*/ 256 w 372"/>
                <a:gd name="T13" fmla="*/ 37 h 354"/>
                <a:gd name="T14" fmla="*/ 302 w 372"/>
                <a:gd name="T15" fmla="*/ 275 h 354"/>
                <a:gd name="T16" fmla="*/ 141 w 372"/>
                <a:gd name="T17" fmla="*/ 316 h 354"/>
                <a:gd name="T18" fmla="*/ 30 w 372"/>
                <a:gd name="T19" fmla="*/ 175 h 354"/>
                <a:gd name="T20" fmla="*/ 116 w 372"/>
                <a:gd name="T21" fmla="*/ 42 h 354"/>
                <a:gd name="T22" fmla="*/ 239 w 372"/>
                <a:gd name="T23" fmla="*/ 38 h 354"/>
                <a:gd name="T24" fmla="*/ 237 w 372"/>
                <a:gd name="T25" fmla="*/ 38 h 354"/>
                <a:gd name="T26" fmla="*/ 235 w 372"/>
                <a:gd name="T27" fmla="*/ 54 h 354"/>
                <a:gd name="T28" fmla="*/ 268 w 372"/>
                <a:gd name="T29" fmla="*/ 59 h 354"/>
                <a:gd name="T30" fmla="*/ 270 w 372"/>
                <a:gd name="T31" fmla="*/ 61 h 354"/>
                <a:gd name="T32" fmla="*/ 276 w 372"/>
                <a:gd name="T33" fmla="*/ 61 h 354"/>
                <a:gd name="T34" fmla="*/ 312 w 372"/>
                <a:gd name="T35" fmla="*/ 79 h 354"/>
                <a:gd name="T36" fmla="*/ 346 w 372"/>
                <a:gd name="T37" fmla="*/ 136 h 354"/>
                <a:gd name="T38" fmla="*/ 302 w 372"/>
                <a:gd name="T39" fmla="*/ 275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2" h="354">
                  <a:moveTo>
                    <a:pt x="256" y="37"/>
                  </a:moveTo>
                  <a:cubicBezTo>
                    <a:pt x="218" y="8"/>
                    <a:pt x="170" y="0"/>
                    <a:pt x="123" y="21"/>
                  </a:cubicBezTo>
                  <a:cubicBezTo>
                    <a:pt x="71" y="44"/>
                    <a:pt x="32" y="95"/>
                    <a:pt x="17" y="149"/>
                  </a:cubicBezTo>
                  <a:cubicBezTo>
                    <a:pt x="0" y="207"/>
                    <a:pt x="19" y="264"/>
                    <a:pt x="66" y="301"/>
                  </a:cubicBezTo>
                  <a:cubicBezTo>
                    <a:pt x="116" y="339"/>
                    <a:pt x="189" y="354"/>
                    <a:pt x="249" y="333"/>
                  </a:cubicBezTo>
                  <a:cubicBezTo>
                    <a:pt x="318" y="309"/>
                    <a:pt x="365" y="239"/>
                    <a:pt x="369" y="167"/>
                  </a:cubicBezTo>
                  <a:cubicBezTo>
                    <a:pt x="372" y="99"/>
                    <a:pt x="323" y="39"/>
                    <a:pt x="256" y="37"/>
                  </a:cubicBezTo>
                  <a:close/>
                  <a:moveTo>
                    <a:pt x="302" y="275"/>
                  </a:moveTo>
                  <a:cubicBezTo>
                    <a:pt x="260" y="320"/>
                    <a:pt x="199" y="332"/>
                    <a:pt x="141" y="316"/>
                  </a:cubicBezTo>
                  <a:cubicBezTo>
                    <a:pt x="75" y="296"/>
                    <a:pt x="23" y="248"/>
                    <a:pt x="30" y="175"/>
                  </a:cubicBezTo>
                  <a:cubicBezTo>
                    <a:pt x="35" y="122"/>
                    <a:pt x="72" y="71"/>
                    <a:pt x="116" y="42"/>
                  </a:cubicBezTo>
                  <a:cubicBezTo>
                    <a:pt x="157" y="17"/>
                    <a:pt x="201" y="17"/>
                    <a:pt x="239" y="38"/>
                  </a:cubicBezTo>
                  <a:cubicBezTo>
                    <a:pt x="238" y="38"/>
                    <a:pt x="238" y="38"/>
                    <a:pt x="237" y="38"/>
                  </a:cubicBezTo>
                  <a:cubicBezTo>
                    <a:pt x="229" y="39"/>
                    <a:pt x="225" y="52"/>
                    <a:pt x="235" y="54"/>
                  </a:cubicBezTo>
                  <a:cubicBezTo>
                    <a:pt x="246" y="55"/>
                    <a:pt x="257" y="57"/>
                    <a:pt x="268" y="59"/>
                  </a:cubicBezTo>
                  <a:cubicBezTo>
                    <a:pt x="269" y="60"/>
                    <a:pt x="269" y="61"/>
                    <a:pt x="270" y="61"/>
                  </a:cubicBezTo>
                  <a:cubicBezTo>
                    <a:pt x="272" y="63"/>
                    <a:pt x="274" y="63"/>
                    <a:pt x="276" y="61"/>
                  </a:cubicBezTo>
                  <a:cubicBezTo>
                    <a:pt x="289" y="65"/>
                    <a:pt x="301" y="70"/>
                    <a:pt x="312" y="79"/>
                  </a:cubicBezTo>
                  <a:cubicBezTo>
                    <a:pt x="331" y="93"/>
                    <a:pt x="341" y="113"/>
                    <a:pt x="346" y="136"/>
                  </a:cubicBezTo>
                  <a:cubicBezTo>
                    <a:pt x="356" y="185"/>
                    <a:pt x="335" y="239"/>
                    <a:pt x="302" y="275"/>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0" name="Freeform 119">
              <a:extLst>
                <a:ext uri="{FF2B5EF4-FFF2-40B4-BE49-F238E27FC236}">
                  <a16:creationId xmlns:a16="http://schemas.microsoft.com/office/drawing/2014/main" xmlns="" id="{55540D63-4D34-4115-A79C-EF73E98F40B3}"/>
                </a:ext>
              </a:extLst>
            </p:cNvPr>
            <p:cNvSpPr>
              <a:spLocks noEditPoints="1"/>
            </p:cNvSpPr>
            <p:nvPr/>
          </p:nvSpPr>
          <p:spPr bwMode="auto">
            <a:xfrm>
              <a:off x="10469158" y="5078076"/>
              <a:ext cx="1006396" cy="688914"/>
            </a:xfrm>
            <a:custGeom>
              <a:avLst/>
              <a:gdLst>
                <a:gd name="T0" fmla="*/ 193 w 205"/>
                <a:gd name="T1" fmla="*/ 4 h 140"/>
                <a:gd name="T2" fmla="*/ 163 w 205"/>
                <a:gd name="T3" fmla="*/ 36 h 140"/>
                <a:gd name="T4" fmla="*/ 150 w 205"/>
                <a:gd name="T5" fmla="*/ 43 h 140"/>
                <a:gd name="T6" fmla="*/ 144 w 205"/>
                <a:gd name="T7" fmla="*/ 45 h 140"/>
                <a:gd name="T8" fmla="*/ 110 w 205"/>
                <a:gd name="T9" fmla="*/ 52 h 140"/>
                <a:gd name="T10" fmla="*/ 12 w 205"/>
                <a:gd name="T11" fmla="*/ 19 h 140"/>
                <a:gd name="T12" fmla="*/ 3 w 205"/>
                <a:gd name="T13" fmla="*/ 26 h 140"/>
                <a:gd name="T14" fmla="*/ 64 w 205"/>
                <a:gd name="T15" fmla="*/ 65 h 140"/>
                <a:gd name="T16" fmla="*/ 114 w 205"/>
                <a:gd name="T17" fmla="*/ 139 h 140"/>
                <a:gd name="T18" fmla="*/ 158 w 205"/>
                <a:gd name="T19" fmla="*/ 58 h 140"/>
                <a:gd name="T20" fmla="*/ 172 w 205"/>
                <a:gd name="T21" fmla="*/ 51 h 140"/>
                <a:gd name="T22" fmla="*/ 205 w 205"/>
                <a:gd name="T23" fmla="*/ 9 h 140"/>
                <a:gd name="T24" fmla="*/ 193 w 205"/>
                <a:gd name="T25" fmla="*/ 4 h 140"/>
                <a:gd name="T26" fmla="*/ 115 w 205"/>
                <a:gd name="T27" fmla="*/ 123 h 140"/>
                <a:gd name="T28" fmla="*/ 73 w 205"/>
                <a:gd name="T29" fmla="*/ 67 h 140"/>
                <a:gd name="T30" fmla="*/ 108 w 205"/>
                <a:gd name="T31" fmla="*/ 69 h 140"/>
                <a:gd name="T32" fmla="*/ 106 w 205"/>
                <a:gd name="T33" fmla="*/ 105 h 140"/>
                <a:gd name="T34" fmla="*/ 114 w 205"/>
                <a:gd name="T35" fmla="*/ 105 h 140"/>
                <a:gd name="T36" fmla="*/ 112 w 205"/>
                <a:gd name="T37" fmla="*/ 69 h 140"/>
                <a:gd name="T38" fmla="*/ 142 w 205"/>
                <a:gd name="T39" fmla="*/ 64 h 140"/>
                <a:gd name="T40" fmla="*/ 115 w 205"/>
                <a:gd name="T41" fmla="*/ 123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5" h="140">
                  <a:moveTo>
                    <a:pt x="193" y="4"/>
                  </a:moveTo>
                  <a:cubicBezTo>
                    <a:pt x="182" y="14"/>
                    <a:pt x="177" y="28"/>
                    <a:pt x="163" y="36"/>
                  </a:cubicBezTo>
                  <a:cubicBezTo>
                    <a:pt x="159" y="39"/>
                    <a:pt x="155" y="41"/>
                    <a:pt x="150" y="43"/>
                  </a:cubicBezTo>
                  <a:cubicBezTo>
                    <a:pt x="148" y="43"/>
                    <a:pt x="146" y="44"/>
                    <a:pt x="144" y="45"/>
                  </a:cubicBezTo>
                  <a:cubicBezTo>
                    <a:pt x="133" y="49"/>
                    <a:pt x="122" y="51"/>
                    <a:pt x="110" y="52"/>
                  </a:cubicBezTo>
                  <a:cubicBezTo>
                    <a:pt x="76" y="54"/>
                    <a:pt x="37" y="44"/>
                    <a:pt x="12" y="19"/>
                  </a:cubicBezTo>
                  <a:cubicBezTo>
                    <a:pt x="8" y="15"/>
                    <a:pt x="0" y="20"/>
                    <a:pt x="3" y="26"/>
                  </a:cubicBezTo>
                  <a:cubicBezTo>
                    <a:pt x="17" y="47"/>
                    <a:pt x="40" y="59"/>
                    <a:pt x="64" y="65"/>
                  </a:cubicBezTo>
                  <a:cubicBezTo>
                    <a:pt x="61" y="97"/>
                    <a:pt x="75" y="140"/>
                    <a:pt x="114" y="139"/>
                  </a:cubicBezTo>
                  <a:cubicBezTo>
                    <a:pt x="152" y="137"/>
                    <a:pt x="158" y="89"/>
                    <a:pt x="158" y="58"/>
                  </a:cubicBezTo>
                  <a:cubicBezTo>
                    <a:pt x="163" y="56"/>
                    <a:pt x="167" y="54"/>
                    <a:pt x="172" y="51"/>
                  </a:cubicBezTo>
                  <a:cubicBezTo>
                    <a:pt x="185" y="43"/>
                    <a:pt x="205" y="26"/>
                    <a:pt x="205" y="9"/>
                  </a:cubicBezTo>
                  <a:cubicBezTo>
                    <a:pt x="205" y="3"/>
                    <a:pt x="198" y="0"/>
                    <a:pt x="193" y="4"/>
                  </a:cubicBezTo>
                  <a:close/>
                  <a:moveTo>
                    <a:pt x="115" y="123"/>
                  </a:moveTo>
                  <a:cubicBezTo>
                    <a:pt x="87" y="130"/>
                    <a:pt x="77" y="90"/>
                    <a:pt x="73" y="67"/>
                  </a:cubicBezTo>
                  <a:cubicBezTo>
                    <a:pt x="85" y="68"/>
                    <a:pt x="97" y="69"/>
                    <a:pt x="108" y="69"/>
                  </a:cubicBezTo>
                  <a:cubicBezTo>
                    <a:pt x="107" y="81"/>
                    <a:pt x="106" y="93"/>
                    <a:pt x="106" y="105"/>
                  </a:cubicBezTo>
                  <a:cubicBezTo>
                    <a:pt x="106" y="110"/>
                    <a:pt x="114" y="110"/>
                    <a:pt x="114" y="105"/>
                  </a:cubicBezTo>
                  <a:cubicBezTo>
                    <a:pt x="115" y="93"/>
                    <a:pt x="113" y="81"/>
                    <a:pt x="112" y="69"/>
                  </a:cubicBezTo>
                  <a:cubicBezTo>
                    <a:pt x="122" y="68"/>
                    <a:pt x="132" y="67"/>
                    <a:pt x="142" y="64"/>
                  </a:cubicBezTo>
                  <a:cubicBezTo>
                    <a:pt x="141" y="87"/>
                    <a:pt x="138" y="117"/>
                    <a:pt x="115" y="123"/>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1" name="Freeform 120">
              <a:extLst>
                <a:ext uri="{FF2B5EF4-FFF2-40B4-BE49-F238E27FC236}">
                  <a16:creationId xmlns:a16="http://schemas.microsoft.com/office/drawing/2014/main" xmlns="" id="{509AD7CA-4B66-48B3-8DB2-19C2008C783B}"/>
                </a:ext>
              </a:extLst>
            </p:cNvPr>
            <p:cNvSpPr>
              <a:spLocks/>
            </p:cNvSpPr>
            <p:nvPr/>
          </p:nvSpPr>
          <p:spPr bwMode="auto">
            <a:xfrm>
              <a:off x="10601961" y="4995074"/>
              <a:ext cx="83002" cy="107902"/>
            </a:xfrm>
            <a:custGeom>
              <a:avLst/>
              <a:gdLst>
                <a:gd name="T0" fmla="*/ 17 w 17"/>
                <a:gd name="T1" fmla="*/ 5 h 22"/>
                <a:gd name="T2" fmla="*/ 14 w 17"/>
                <a:gd name="T3" fmla="*/ 2 h 22"/>
                <a:gd name="T4" fmla="*/ 12 w 17"/>
                <a:gd name="T5" fmla="*/ 1 h 22"/>
                <a:gd name="T6" fmla="*/ 8 w 17"/>
                <a:gd name="T7" fmla="*/ 0 h 22"/>
                <a:gd name="T8" fmla="*/ 7 w 17"/>
                <a:gd name="T9" fmla="*/ 1 h 22"/>
                <a:gd name="T10" fmla="*/ 5 w 17"/>
                <a:gd name="T11" fmla="*/ 1 h 22"/>
                <a:gd name="T12" fmla="*/ 1 w 17"/>
                <a:gd name="T13" fmla="*/ 4 h 22"/>
                <a:gd name="T14" fmla="*/ 0 w 17"/>
                <a:gd name="T15" fmla="*/ 12 h 22"/>
                <a:gd name="T16" fmla="*/ 2 w 17"/>
                <a:gd name="T17" fmla="*/ 19 h 22"/>
                <a:gd name="T18" fmla="*/ 4 w 17"/>
                <a:gd name="T19" fmla="*/ 21 h 22"/>
                <a:gd name="T20" fmla="*/ 7 w 17"/>
                <a:gd name="T21" fmla="*/ 22 h 22"/>
                <a:gd name="T22" fmla="*/ 10 w 17"/>
                <a:gd name="T23" fmla="*/ 21 h 22"/>
                <a:gd name="T24" fmla="*/ 13 w 17"/>
                <a:gd name="T25" fmla="*/ 19 h 22"/>
                <a:gd name="T26" fmla="*/ 14 w 17"/>
                <a:gd name="T27" fmla="*/ 17 h 22"/>
                <a:gd name="T28" fmla="*/ 16 w 17"/>
                <a:gd name="T29" fmla="*/ 13 h 22"/>
                <a:gd name="T30" fmla="*/ 17 w 17"/>
                <a:gd name="T31" fmla="*/ 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 h="22">
                  <a:moveTo>
                    <a:pt x="17" y="5"/>
                  </a:moveTo>
                  <a:cubicBezTo>
                    <a:pt x="17" y="4"/>
                    <a:pt x="15" y="2"/>
                    <a:pt x="14" y="2"/>
                  </a:cubicBezTo>
                  <a:cubicBezTo>
                    <a:pt x="13" y="1"/>
                    <a:pt x="13" y="1"/>
                    <a:pt x="12" y="1"/>
                  </a:cubicBezTo>
                  <a:cubicBezTo>
                    <a:pt x="11" y="0"/>
                    <a:pt x="10" y="0"/>
                    <a:pt x="8" y="0"/>
                  </a:cubicBezTo>
                  <a:cubicBezTo>
                    <a:pt x="8" y="0"/>
                    <a:pt x="7" y="1"/>
                    <a:pt x="7" y="1"/>
                  </a:cubicBezTo>
                  <a:cubicBezTo>
                    <a:pt x="6" y="1"/>
                    <a:pt x="6" y="1"/>
                    <a:pt x="5" y="1"/>
                  </a:cubicBezTo>
                  <a:cubicBezTo>
                    <a:pt x="3" y="2"/>
                    <a:pt x="2" y="3"/>
                    <a:pt x="1" y="4"/>
                  </a:cubicBezTo>
                  <a:cubicBezTo>
                    <a:pt x="0" y="7"/>
                    <a:pt x="0" y="9"/>
                    <a:pt x="0" y="12"/>
                  </a:cubicBezTo>
                  <a:cubicBezTo>
                    <a:pt x="0" y="14"/>
                    <a:pt x="0" y="17"/>
                    <a:pt x="2" y="19"/>
                  </a:cubicBezTo>
                  <a:cubicBezTo>
                    <a:pt x="2" y="20"/>
                    <a:pt x="3" y="21"/>
                    <a:pt x="4" y="21"/>
                  </a:cubicBezTo>
                  <a:cubicBezTo>
                    <a:pt x="5" y="21"/>
                    <a:pt x="6" y="22"/>
                    <a:pt x="7" y="22"/>
                  </a:cubicBezTo>
                  <a:cubicBezTo>
                    <a:pt x="8" y="22"/>
                    <a:pt x="9" y="21"/>
                    <a:pt x="10" y="21"/>
                  </a:cubicBezTo>
                  <a:cubicBezTo>
                    <a:pt x="12" y="20"/>
                    <a:pt x="13" y="20"/>
                    <a:pt x="13" y="19"/>
                  </a:cubicBezTo>
                  <a:cubicBezTo>
                    <a:pt x="14" y="17"/>
                    <a:pt x="14" y="17"/>
                    <a:pt x="14" y="17"/>
                  </a:cubicBezTo>
                  <a:cubicBezTo>
                    <a:pt x="15" y="16"/>
                    <a:pt x="15" y="14"/>
                    <a:pt x="16" y="13"/>
                  </a:cubicBezTo>
                  <a:cubicBezTo>
                    <a:pt x="17" y="10"/>
                    <a:pt x="17" y="8"/>
                    <a:pt x="17" y="5"/>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2" name="Freeform 121">
              <a:extLst>
                <a:ext uri="{FF2B5EF4-FFF2-40B4-BE49-F238E27FC236}">
                  <a16:creationId xmlns:a16="http://schemas.microsoft.com/office/drawing/2014/main" xmlns="" id="{101A6FCE-D346-40C9-BD09-66550228607D}"/>
                </a:ext>
              </a:extLst>
            </p:cNvPr>
            <p:cNvSpPr>
              <a:spLocks/>
            </p:cNvSpPr>
            <p:nvPr/>
          </p:nvSpPr>
          <p:spPr bwMode="auto">
            <a:xfrm>
              <a:off x="11126947" y="4872646"/>
              <a:ext cx="265605" cy="215804"/>
            </a:xfrm>
            <a:custGeom>
              <a:avLst/>
              <a:gdLst>
                <a:gd name="T0" fmla="*/ 52 w 54"/>
                <a:gd name="T1" fmla="*/ 33 h 44"/>
                <a:gd name="T2" fmla="*/ 34 w 54"/>
                <a:gd name="T3" fmla="*/ 26 h 44"/>
                <a:gd name="T4" fmla="*/ 20 w 54"/>
                <a:gd name="T5" fmla="*/ 25 h 44"/>
                <a:gd name="T6" fmla="*/ 44 w 54"/>
                <a:gd name="T7" fmla="*/ 9 h 44"/>
                <a:gd name="T8" fmla="*/ 41 w 54"/>
                <a:gd name="T9" fmla="*/ 1 h 44"/>
                <a:gd name="T10" fmla="*/ 2 w 54"/>
                <a:gd name="T11" fmla="*/ 28 h 44"/>
                <a:gd name="T12" fmla="*/ 8 w 54"/>
                <a:gd name="T13" fmla="*/ 38 h 44"/>
                <a:gd name="T14" fmla="*/ 30 w 54"/>
                <a:gd name="T15" fmla="*/ 40 h 44"/>
                <a:gd name="T16" fmla="*/ 49 w 54"/>
                <a:gd name="T17" fmla="*/ 42 h 44"/>
                <a:gd name="T18" fmla="*/ 52 w 54"/>
                <a:gd name="T19" fmla="*/ 3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44">
                  <a:moveTo>
                    <a:pt x="52" y="33"/>
                  </a:moveTo>
                  <a:cubicBezTo>
                    <a:pt x="48" y="28"/>
                    <a:pt x="40" y="27"/>
                    <a:pt x="34" y="26"/>
                  </a:cubicBezTo>
                  <a:cubicBezTo>
                    <a:pt x="29" y="25"/>
                    <a:pt x="25" y="25"/>
                    <a:pt x="20" y="25"/>
                  </a:cubicBezTo>
                  <a:cubicBezTo>
                    <a:pt x="26" y="17"/>
                    <a:pt x="35" y="12"/>
                    <a:pt x="44" y="9"/>
                  </a:cubicBezTo>
                  <a:cubicBezTo>
                    <a:pt x="49" y="7"/>
                    <a:pt x="45" y="0"/>
                    <a:pt x="41" y="1"/>
                  </a:cubicBezTo>
                  <a:cubicBezTo>
                    <a:pt x="25" y="4"/>
                    <a:pt x="10" y="12"/>
                    <a:pt x="2" y="28"/>
                  </a:cubicBezTo>
                  <a:cubicBezTo>
                    <a:pt x="0" y="32"/>
                    <a:pt x="3" y="37"/>
                    <a:pt x="8" y="38"/>
                  </a:cubicBezTo>
                  <a:cubicBezTo>
                    <a:pt x="15" y="38"/>
                    <a:pt x="23" y="39"/>
                    <a:pt x="30" y="40"/>
                  </a:cubicBezTo>
                  <a:cubicBezTo>
                    <a:pt x="36" y="41"/>
                    <a:pt x="43" y="44"/>
                    <a:pt x="49" y="42"/>
                  </a:cubicBezTo>
                  <a:cubicBezTo>
                    <a:pt x="54" y="41"/>
                    <a:pt x="54" y="36"/>
                    <a:pt x="52" y="33"/>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pic>
        <p:nvPicPr>
          <p:cNvPr id="23" name="图片 22">
            <a:extLst>
              <a:ext uri="{FF2B5EF4-FFF2-40B4-BE49-F238E27FC236}">
                <a16:creationId xmlns:a16="http://schemas.microsoft.com/office/drawing/2014/main" xmlns="" id="{E477AD2A-CD3C-4BB3-9A34-82EC978AE24A}"/>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8442647" y="626511"/>
            <a:ext cx="646843" cy="457729"/>
          </a:xfrm>
          <a:prstGeom prst="rect">
            <a:avLst/>
          </a:prstGeom>
        </p:spPr>
      </p:pic>
      <p:grpSp>
        <p:nvGrpSpPr>
          <p:cNvPr id="24" name="组合 23">
            <a:extLst>
              <a:ext uri="{FF2B5EF4-FFF2-40B4-BE49-F238E27FC236}">
                <a16:creationId xmlns:a16="http://schemas.microsoft.com/office/drawing/2014/main" xmlns="" id="{6CFB01D5-B8E8-47DD-84E5-00D9BC58E775}"/>
              </a:ext>
            </a:extLst>
          </p:cNvPr>
          <p:cNvGrpSpPr/>
          <p:nvPr/>
        </p:nvGrpSpPr>
        <p:grpSpPr>
          <a:xfrm rot="1211024">
            <a:off x="8573401" y="4416537"/>
            <a:ext cx="608732" cy="866270"/>
            <a:chOff x="10766636" y="3941730"/>
            <a:chExt cx="1047922" cy="1352954"/>
          </a:xfrm>
        </p:grpSpPr>
        <p:sp>
          <p:nvSpPr>
            <p:cNvPr id="25" name="Freeform 108">
              <a:extLst>
                <a:ext uri="{FF2B5EF4-FFF2-40B4-BE49-F238E27FC236}">
                  <a16:creationId xmlns:a16="http://schemas.microsoft.com/office/drawing/2014/main" xmlns="" id="{623A2940-849C-424B-9373-1E088541B94B}"/>
                </a:ext>
              </a:extLst>
            </p:cNvPr>
            <p:cNvSpPr>
              <a:spLocks/>
            </p:cNvSpPr>
            <p:nvPr/>
          </p:nvSpPr>
          <p:spPr bwMode="auto">
            <a:xfrm>
              <a:off x="10766636" y="4209862"/>
              <a:ext cx="664177" cy="1084822"/>
            </a:xfrm>
            <a:custGeom>
              <a:avLst/>
              <a:gdLst>
                <a:gd name="T0" fmla="*/ 96 w 114"/>
                <a:gd name="T1" fmla="*/ 11 h 186"/>
                <a:gd name="T2" fmla="*/ 91 w 114"/>
                <a:gd name="T3" fmla="*/ 11 h 186"/>
                <a:gd name="T4" fmla="*/ 79 w 114"/>
                <a:gd name="T5" fmla="*/ 8 h 186"/>
                <a:gd name="T6" fmla="*/ 78 w 114"/>
                <a:gd name="T7" fmla="*/ 8 h 186"/>
                <a:gd name="T8" fmla="*/ 2 w 114"/>
                <a:gd name="T9" fmla="*/ 87 h 186"/>
                <a:gd name="T10" fmla="*/ 12 w 114"/>
                <a:gd name="T11" fmla="*/ 98 h 186"/>
                <a:gd name="T12" fmla="*/ 48 w 114"/>
                <a:gd name="T13" fmla="*/ 83 h 186"/>
                <a:gd name="T14" fmla="*/ 11 w 114"/>
                <a:gd name="T15" fmla="*/ 170 h 186"/>
                <a:gd name="T16" fmla="*/ 27 w 114"/>
                <a:gd name="T17" fmla="*/ 177 h 186"/>
                <a:gd name="T18" fmla="*/ 28 w 114"/>
                <a:gd name="T19" fmla="*/ 175 h 186"/>
                <a:gd name="T20" fmla="*/ 32 w 114"/>
                <a:gd name="T21" fmla="*/ 172 h 186"/>
                <a:gd name="T22" fmla="*/ 105 w 114"/>
                <a:gd name="T23" fmla="*/ 71 h 186"/>
                <a:gd name="T24" fmla="*/ 96 w 114"/>
                <a:gd name="T25" fmla="*/ 58 h 186"/>
                <a:gd name="T26" fmla="*/ 89 w 114"/>
                <a:gd name="T27" fmla="*/ 60 h 186"/>
                <a:gd name="T28" fmla="*/ 88 w 114"/>
                <a:gd name="T29" fmla="*/ 62 h 186"/>
                <a:gd name="T30" fmla="*/ 86 w 114"/>
                <a:gd name="T31" fmla="*/ 64 h 186"/>
                <a:gd name="T32" fmla="*/ 85 w 114"/>
                <a:gd name="T33" fmla="*/ 65 h 186"/>
                <a:gd name="T34" fmla="*/ 85 w 114"/>
                <a:gd name="T35" fmla="*/ 65 h 186"/>
                <a:gd name="T36" fmla="*/ 84 w 114"/>
                <a:gd name="T37" fmla="*/ 66 h 186"/>
                <a:gd name="T38" fmla="*/ 84 w 114"/>
                <a:gd name="T39" fmla="*/ 66 h 186"/>
                <a:gd name="T40" fmla="*/ 84 w 114"/>
                <a:gd name="T41" fmla="*/ 66 h 186"/>
                <a:gd name="T42" fmla="*/ 82 w 114"/>
                <a:gd name="T43" fmla="*/ 67 h 186"/>
                <a:gd name="T44" fmla="*/ 80 w 114"/>
                <a:gd name="T45" fmla="*/ 71 h 186"/>
                <a:gd name="T46" fmla="*/ 74 w 114"/>
                <a:gd name="T47" fmla="*/ 79 h 186"/>
                <a:gd name="T48" fmla="*/ 84 w 114"/>
                <a:gd name="T49" fmla="*/ 64 h 186"/>
                <a:gd name="T50" fmla="*/ 85 w 114"/>
                <a:gd name="T51" fmla="*/ 55 h 186"/>
                <a:gd name="T52" fmla="*/ 109 w 114"/>
                <a:gd name="T53" fmla="*/ 20 h 186"/>
                <a:gd name="T54" fmla="*/ 96 w 114"/>
                <a:gd name="T55" fmla="*/ 1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4" h="186">
                  <a:moveTo>
                    <a:pt x="96" y="11"/>
                  </a:moveTo>
                  <a:cubicBezTo>
                    <a:pt x="94" y="10"/>
                    <a:pt x="93" y="10"/>
                    <a:pt x="91" y="11"/>
                  </a:cubicBezTo>
                  <a:cubicBezTo>
                    <a:pt x="89" y="7"/>
                    <a:pt x="82" y="4"/>
                    <a:pt x="79" y="8"/>
                  </a:cubicBezTo>
                  <a:cubicBezTo>
                    <a:pt x="78" y="8"/>
                    <a:pt x="78" y="8"/>
                    <a:pt x="78" y="8"/>
                  </a:cubicBezTo>
                  <a:cubicBezTo>
                    <a:pt x="34" y="0"/>
                    <a:pt x="14" y="52"/>
                    <a:pt x="2" y="87"/>
                  </a:cubicBezTo>
                  <a:cubicBezTo>
                    <a:pt x="0" y="94"/>
                    <a:pt x="6" y="99"/>
                    <a:pt x="12" y="98"/>
                  </a:cubicBezTo>
                  <a:cubicBezTo>
                    <a:pt x="25" y="95"/>
                    <a:pt x="37" y="89"/>
                    <a:pt x="48" y="83"/>
                  </a:cubicBezTo>
                  <a:cubicBezTo>
                    <a:pt x="33" y="111"/>
                    <a:pt x="18" y="139"/>
                    <a:pt x="11" y="170"/>
                  </a:cubicBezTo>
                  <a:cubicBezTo>
                    <a:pt x="9" y="180"/>
                    <a:pt x="22" y="186"/>
                    <a:pt x="27" y="177"/>
                  </a:cubicBezTo>
                  <a:cubicBezTo>
                    <a:pt x="27" y="176"/>
                    <a:pt x="27" y="175"/>
                    <a:pt x="28" y="175"/>
                  </a:cubicBezTo>
                  <a:cubicBezTo>
                    <a:pt x="29" y="174"/>
                    <a:pt x="31" y="174"/>
                    <a:pt x="32" y="172"/>
                  </a:cubicBezTo>
                  <a:cubicBezTo>
                    <a:pt x="59" y="141"/>
                    <a:pt x="89" y="109"/>
                    <a:pt x="105" y="71"/>
                  </a:cubicBezTo>
                  <a:cubicBezTo>
                    <a:pt x="108" y="64"/>
                    <a:pt x="103" y="57"/>
                    <a:pt x="96" y="58"/>
                  </a:cubicBezTo>
                  <a:cubicBezTo>
                    <a:pt x="94" y="58"/>
                    <a:pt x="91" y="58"/>
                    <a:pt x="89" y="60"/>
                  </a:cubicBezTo>
                  <a:cubicBezTo>
                    <a:pt x="89" y="61"/>
                    <a:pt x="88" y="62"/>
                    <a:pt x="88" y="62"/>
                  </a:cubicBezTo>
                  <a:cubicBezTo>
                    <a:pt x="87" y="63"/>
                    <a:pt x="86" y="64"/>
                    <a:pt x="86" y="64"/>
                  </a:cubicBezTo>
                  <a:cubicBezTo>
                    <a:pt x="85" y="65"/>
                    <a:pt x="85" y="65"/>
                    <a:pt x="85" y="65"/>
                  </a:cubicBezTo>
                  <a:cubicBezTo>
                    <a:pt x="85" y="65"/>
                    <a:pt x="85" y="65"/>
                    <a:pt x="85" y="65"/>
                  </a:cubicBezTo>
                  <a:cubicBezTo>
                    <a:pt x="84" y="66"/>
                    <a:pt x="84" y="66"/>
                    <a:pt x="84" y="66"/>
                  </a:cubicBezTo>
                  <a:cubicBezTo>
                    <a:pt x="84" y="66"/>
                    <a:pt x="84" y="66"/>
                    <a:pt x="84" y="66"/>
                  </a:cubicBezTo>
                  <a:cubicBezTo>
                    <a:pt x="84" y="66"/>
                    <a:pt x="84" y="66"/>
                    <a:pt x="84" y="66"/>
                  </a:cubicBezTo>
                  <a:cubicBezTo>
                    <a:pt x="84" y="66"/>
                    <a:pt x="83" y="67"/>
                    <a:pt x="82" y="67"/>
                  </a:cubicBezTo>
                  <a:cubicBezTo>
                    <a:pt x="81" y="68"/>
                    <a:pt x="80" y="70"/>
                    <a:pt x="80" y="71"/>
                  </a:cubicBezTo>
                  <a:cubicBezTo>
                    <a:pt x="78" y="74"/>
                    <a:pt x="76" y="76"/>
                    <a:pt x="74" y="79"/>
                  </a:cubicBezTo>
                  <a:cubicBezTo>
                    <a:pt x="77" y="74"/>
                    <a:pt x="81" y="69"/>
                    <a:pt x="84" y="64"/>
                  </a:cubicBezTo>
                  <a:cubicBezTo>
                    <a:pt x="87" y="61"/>
                    <a:pt x="86" y="58"/>
                    <a:pt x="85" y="55"/>
                  </a:cubicBezTo>
                  <a:cubicBezTo>
                    <a:pt x="94" y="44"/>
                    <a:pt x="102" y="32"/>
                    <a:pt x="109" y="20"/>
                  </a:cubicBezTo>
                  <a:cubicBezTo>
                    <a:pt x="114" y="11"/>
                    <a:pt x="102" y="4"/>
                    <a:pt x="96" y="11"/>
                  </a:cubicBezTo>
                  <a:close/>
                </a:path>
              </a:pathLst>
            </a:custGeom>
            <a:solidFill>
              <a:srgbClr val="F8E5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09">
              <a:extLst>
                <a:ext uri="{FF2B5EF4-FFF2-40B4-BE49-F238E27FC236}">
                  <a16:creationId xmlns:a16="http://schemas.microsoft.com/office/drawing/2014/main" xmlns="" id="{312E6477-886C-4CCF-8FE8-8EE888D0A38D}"/>
                </a:ext>
              </a:extLst>
            </p:cNvPr>
            <p:cNvSpPr>
              <a:spLocks noEditPoints="1"/>
            </p:cNvSpPr>
            <p:nvPr/>
          </p:nvSpPr>
          <p:spPr bwMode="auto">
            <a:xfrm>
              <a:off x="10783856" y="4209862"/>
              <a:ext cx="693695" cy="1067602"/>
            </a:xfrm>
            <a:custGeom>
              <a:avLst/>
              <a:gdLst>
                <a:gd name="T0" fmla="*/ 112 w 119"/>
                <a:gd name="T1" fmla="*/ 52 h 183"/>
                <a:gd name="T2" fmla="*/ 91 w 119"/>
                <a:gd name="T3" fmla="*/ 53 h 183"/>
                <a:gd name="T4" fmla="*/ 115 w 119"/>
                <a:gd name="T5" fmla="*/ 9 h 183"/>
                <a:gd name="T6" fmla="*/ 110 w 119"/>
                <a:gd name="T7" fmla="*/ 2 h 183"/>
                <a:gd name="T8" fmla="*/ 49 w 119"/>
                <a:gd name="T9" fmla="*/ 15 h 183"/>
                <a:gd name="T10" fmla="*/ 24 w 119"/>
                <a:gd name="T11" fmla="*/ 55 h 183"/>
                <a:gd name="T12" fmla="*/ 2 w 119"/>
                <a:gd name="T13" fmla="*/ 88 h 183"/>
                <a:gd name="T14" fmla="*/ 8 w 119"/>
                <a:gd name="T15" fmla="*/ 94 h 183"/>
                <a:gd name="T16" fmla="*/ 43 w 119"/>
                <a:gd name="T17" fmla="*/ 87 h 183"/>
                <a:gd name="T18" fmla="*/ 5 w 119"/>
                <a:gd name="T19" fmla="*/ 176 h 183"/>
                <a:gd name="T20" fmla="*/ 12 w 119"/>
                <a:gd name="T21" fmla="*/ 181 h 183"/>
                <a:gd name="T22" fmla="*/ 70 w 119"/>
                <a:gd name="T23" fmla="*/ 126 h 183"/>
                <a:gd name="T24" fmla="*/ 117 w 119"/>
                <a:gd name="T25" fmla="*/ 58 h 183"/>
                <a:gd name="T26" fmla="*/ 112 w 119"/>
                <a:gd name="T27" fmla="*/ 52 h 183"/>
                <a:gd name="T28" fmla="*/ 66 w 119"/>
                <a:gd name="T29" fmla="*/ 116 h 183"/>
                <a:gd name="T30" fmla="*/ 19 w 119"/>
                <a:gd name="T31" fmla="*/ 165 h 183"/>
                <a:gd name="T32" fmla="*/ 56 w 119"/>
                <a:gd name="T33" fmla="*/ 81 h 183"/>
                <a:gd name="T34" fmla="*/ 50 w 119"/>
                <a:gd name="T35" fmla="*/ 75 h 183"/>
                <a:gd name="T36" fmla="*/ 16 w 119"/>
                <a:gd name="T37" fmla="*/ 82 h 183"/>
                <a:gd name="T38" fmla="*/ 18 w 119"/>
                <a:gd name="T39" fmla="*/ 79 h 183"/>
                <a:gd name="T40" fmla="*/ 23 w 119"/>
                <a:gd name="T41" fmla="*/ 78 h 183"/>
                <a:gd name="T42" fmla="*/ 53 w 119"/>
                <a:gd name="T43" fmla="*/ 25 h 183"/>
                <a:gd name="T44" fmla="*/ 103 w 119"/>
                <a:gd name="T45" fmla="*/ 12 h 183"/>
                <a:gd name="T46" fmla="*/ 75 w 119"/>
                <a:gd name="T47" fmla="*/ 56 h 183"/>
                <a:gd name="T48" fmla="*/ 80 w 119"/>
                <a:gd name="T49" fmla="*/ 64 h 183"/>
                <a:gd name="T50" fmla="*/ 106 w 119"/>
                <a:gd name="T51" fmla="*/ 61 h 183"/>
                <a:gd name="T52" fmla="*/ 66 w 119"/>
                <a:gd name="T53" fmla="*/ 116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9" h="183">
                  <a:moveTo>
                    <a:pt x="112" y="52"/>
                  </a:moveTo>
                  <a:cubicBezTo>
                    <a:pt x="105" y="53"/>
                    <a:pt x="98" y="53"/>
                    <a:pt x="91" y="53"/>
                  </a:cubicBezTo>
                  <a:cubicBezTo>
                    <a:pt x="101" y="40"/>
                    <a:pt x="109" y="25"/>
                    <a:pt x="115" y="9"/>
                  </a:cubicBezTo>
                  <a:cubicBezTo>
                    <a:pt x="116" y="5"/>
                    <a:pt x="113" y="2"/>
                    <a:pt x="110" y="2"/>
                  </a:cubicBezTo>
                  <a:cubicBezTo>
                    <a:pt x="89" y="1"/>
                    <a:pt x="66" y="0"/>
                    <a:pt x="49" y="15"/>
                  </a:cubicBezTo>
                  <a:cubicBezTo>
                    <a:pt x="38" y="24"/>
                    <a:pt x="30" y="39"/>
                    <a:pt x="24" y="55"/>
                  </a:cubicBezTo>
                  <a:cubicBezTo>
                    <a:pt x="16" y="65"/>
                    <a:pt x="9" y="76"/>
                    <a:pt x="2" y="88"/>
                  </a:cubicBezTo>
                  <a:cubicBezTo>
                    <a:pt x="0" y="92"/>
                    <a:pt x="4" y="96"/>
                    <a:pt x="8" y="94"/>
                  </a:cubicBezTo>
                  <a:cubicBezTo>
                    <a:pt x="19" y="89"/>
                    <a:pt x="31" y="90"/>
                    <a:pt x="43" y="87"/>
                  </a:cubicBezTo>
                  <a:cubicBezTo>
                    <a:pt x="31" y="117"/>
                    <a:pt x="15" y="145"/>
                    <a:pt x="5" y="176"/>
                  </a:cubicBezTo>
                  <a:cubicBezTo>
                    <a:pt x="4" y="180"/>
                    <a:pt x="8" y="183"/>
                    <a:pt x="12" y="181"/>
                  </a:cubicBezTo>
                  <a:cubicBezTo>
                    <a:pt x="35" y="168"/>
                    <a:pt x="53" y="146"/>
                    <a:pt x="70" y="126"/>
                  </a:cubicBezTo>
                  <a:cubicBezTo>
                    <a:pt x="87" y="105"/>
                    <a:pt x="105" y="83"/>
                    <a:pt x="117" y="58"/>
                  </a:cubicBezTo>
                  <a:cubicBezTo>
                    <a:pt x="119" y="54"/>
                    <a:pt x="116" y="51"/>
                    <a:pt x="112" y="52"/>
                  </a:cubicBezTo>
                  <a:close/>
                  <a:moveTo>
                    <a:pt x="66" y="116"/>
                  </a:moveTo>
                  <a:cubicBezTo>
                    <a:pt x="52" y="133"/>
                    <a:pt x="37" y="151"/>
                    <a:pt x="19" y="165"/>
                  </a:cubicBezTo>
                  <a:cubicBezTo>
                    <a:pt x="30" y="136"/>
                    <a:pt x="46" y="110"/>
                    <a:pt x="56" y="81"/>
                  </a:cubicBezTo>
                  <a:cubicBezTo>
                    <a:pt x="57" y="78"/>
                    <a:pt x="53" y="74"/>
                    <a:pt x="50" y="75"/>
                  </a:cubicBezTo>
                  <a:cubicBezTo>
                    <a:pt x="39" y="79"/>
                    <a:pt x="27" y="79"/>
                    <a:pt x="16" y="82"/>
                  </a:cubicBezTo>
                  <a:cubicBezTo>
                    <a:pt x="17" y="81"/>
                    <a:pt x="17" y="80"/>
                    <a:pt x="18" y="79"/>
                  </a:cubicBezTo>
                  <a:cubicBezTo>
                    <a:pt x="19" y="80"/>
                    <a:pt x="22" y="80"/>
                    <a:pt x="23" y="78"/>
                  </a:cubicBezTo>
                  <a:cubicBezTo>
                    <a:pt x="35" y="62"/>
                    <a:pt x="39" y="41"/>
                    <a:pt x="53" y="25"/>
                  </a:cubicBezTo>
                  <a:cubicBezTo>
                    <a:pt x="64" y="11"/>
                    <a:pt x="85" y="11"/>
                    <a:pt x="103" y="12"/>
                  </a:cubicBezTo>
                  <a:cubicBezTo>
                    <a:pt x="96" y="28"/>
                    <a:pt x="88" y="43"/>
                    <a:pt x="75" y="56"/>
                  </a:cubicBezTo>
                  <a:cubicBezTo>
                    <a:pt x="72" y="59"/>
                    <a:pt x="75" y="65"/>
                    <a:pt x="80" y="64"/>
                  </a:cubicBezTo>
                  <a:cubicBezTo>
                    <a:pt x="89" y="62"/>
                    <a:pt x="97" y="62"/>
                    <a:pt x="106" y="61"/>
                  </a:cubicBezTo>
                  <a:cubicBezTo>
                    <a:pt x="96" y="81"/>
                    <a:pt x="81" y="100"/>
                    <a:pt x="66" y="116"/>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10">
              <a:extLst>
                <a:ext uri="{FF2B5EF4-FFF2-40B4-BE49-F238E27FC236}">
                  <a16:creationId xmlns:a16="http://schemas.microsoft.com/office/drawing/2014/main" xmlns="" id="{F7419DE1-8A8A-4C32-BB88-2F697A8FBF69}"/>
                </a:ext>
              </a:extLst>
            </p:cNvPr>
            <p:cNvSpPr>
              <a:spLocks/>
            </p:cNvSpPr>
            <p:nvPr/>
          </p:nvSpPr>
          <p:spPr bwMode="auto">
            <a:xfrm>
              <a:off x="10766636" y="4089326"/>
              <a:ext cx="169734" cy="179575"/>
            </a:xfrm>
            <a:custGeom>
              <a:avLst/>
              <a:gdLst>
                <a:gd name="T0" fmla="*/ 28 w 29"/>
                <a:gd name="T1" fmla="*/ 26 h 31"/>
                <a:gd name="T2" fmla="*/ 12 w 29"/>
                <a:gd name="T3" fmla="*/ 4 h 31"/>
                <a:gd name="T4" fmla="*/ 6 w 29"/>
                <a:gd name="T5" fmla="*/ 0 h 31"/>
                <a:gd name="T6" fmla="*/ 2 w 29"/>
                <a:gd name="T7" fmla="*/ 1 h 31"/>
                <a:gd name="T8" fmla="*/ 1 w 29"/>
                <a:gd name="T9" fmla="*/ 7 h 31"/>
                <a:gd name="T10" fmla="*/ 10 w 29"/>
                <a:gd name="T11" fmla="*/ 23 h 31"/>
                <a:gd name="T12" fmla="*/ 26 w 29"/>
                <a:gd name="T13" fmla="*/ 30 h 31"/>
                <a:gd name="T14" fmla="*/ 28 w 29"/>
                <a:gd name="T15" fmla="*/ 26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31">
                  <a:moveTo>
                    <a:pt x="28" y="26"/>
                  </a:moveTo>
                  <a:cubicBezTo>
                    <a:pt x="20" y="21"/>
                    <a:pt x="15" y="12"/>
                    <a:pt x="12" y="4"/>
                  </a:cubicBezTo>
                  <a:cubicBezTo>
                    <a:pt x="11" y="1"/>
                    <a:pt x="9" y="0"/>
                    <a:pt x="6" y="0"/>
                  </a:cubicBezTo>
                  <a:cubicBezTo>
                    <a:pt x="4" y="0"/>
                    <a:pt x="3" y="0"/>
                    <a:pt x="2" y="1"/>
                  </a:cubicBezTo>
                  <a:cubicBezTo>
                    <a:pt x="1" y="3"/>
                    <a:pt x="0" y="5"/>
                    <a:pt x="1" y="7"/>
                  </a:cubicBezTo>
                  <a:cubicBezTo>
                    <a:pt x="3" y="13"/>
                    <a:pt x="6" y="18"/>
                    <a:pt x="10" y="23"/>
                  </a:cubicBezTo>
                  <a:cubicBezTo>
                    <a:pt x="15" y="28"/>
                    <a:pt x="20" y="30"/>
                    <a:pt x="26" y="30"/>
                  </a:cubicBezTo>
                  <a:cubicBezTo>
                    <a:pt x="29" y="31"/>
                    <a:pt x="29" y="27"/>
                    <a:pt x="28" y="26"/>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11">
              <a:extLst>
                <a:ext uri="{FF2B5EF4-FFF2-40B4-BE49-F238E27FC236}">
                  <a16:creationId xmlns:a16="http://schemas.microsoft.com/office/drawing/2014/main" xmlns="" id="{8E8BC364-D778-4E50-AF95-03FB104D6679}"/>
                </a:ext>
              </a:extLst>
            </p:cNvPr>
            <p:cNvSpPr>
              <a:spLocks/>
            </p:cNvSpPr>
            <p:nvPr/>
          </p:nvSpPr>
          <p:spPr bwMode="auto">
            <a:xfrm>
              <a:off x="10941291" y="3941730"/>
              <a:ext cx="76258" cy="233693"/>
            </a:xfrm>
            <a:custGeom>
              <a:avLst/>
              <a:gdLst>
                <a:gd name="T0" fmla="*/ 11 w 13"/>
                <a:gd name="T1" fmla="*/ 18 h 40"/>
                <a:gd name="T2" fmla="*/ 11 w 13"/>
                <a:gd name="T3" fmla="*/ 4 h 40"/>
                <a:gd name="T4" fmla="*/ 3 w 13"/>
                <a:gd name="T5" fmla="*/ 4 h 40"/>
                <a:gd name="T6" fmla="*/ 8 w 13"/>
                <a:gd name="T7" fmla="*/ 37 h 40"/>
                <a:gd name="T8" fmla="*/ 13 w 13"/>
                <a:gd name="T9" fmla="*/ 35 h 40"/>
                <a:gd name="T10" fmla="*/ 11 w 13"/>
                <a:gd name="T11" fmla="*/ 18 h 40"/>
              </a:gdLst>
              <a:ahLst/>
              <a:cxnLst>
                <a:cxn ang="0">
                  <a:pos x="T0" y="T1"/>
                </a:cxn>
                <a:cxn ang="0">
                  <a:pos x="T2" y="T3"/>
                </a:cxn>
                <a:cxn ang="0">
                  <a:pos x="T4" y="T5"/>
                </a:cxn>
                <a:cxn ang="0">
                  <a:pos x="T6" y="T7"/>
                </a:cxn>
                <a:cxn ang="0">
                  <a:pos x="T8" y="T9"/>
                </a:cxn>
                <a:cxn ang="0">
                  <a:pos x="T10" y="T11"/>
                </a:cxn>
              </a:cxnLst>
              <a:rect l="0" t="0" r="r" b="b"/>
              <a:pathLst>
                <a:path w="13" h="40">
                  <a:moveTo>
                    <a:pt x="11" y="18"/>
                  </a:moveTo>
                  <a:cubicBezTo>
                    <a:pt x="11" y="13"/>
                    <a:pt x="12" y="8"/>
                    <a:pt x="11" y="4"/>
                  </a:cubicBezTo>
                  <a:cubicBezTo>
                    <a:pt x="10" y="0"/>
                    <a:pt x="4" y="0"/>
                    <a:pt x="3" y="4"/>
                  </a:cubicBezTo>
                  <a:cubicBezTo>
                    <a:pt x="0" y="14"/>
                    <a:pt x="3" y="28"/>
                    <a:pt x="8" y="37"/>
                  </a:cubicBezTo>
                  <a:cubicBezTo>
                    <a:pt x="9" y="40"/>
                    <a:pt x="13" y="38"/>
                    <a:pt x="13" y="35"/>
                  </a:cubicBezTo>
                  <a:cubicBezTo>
                    <a:pt x="12" y="30"/>
                    <a:pt x="12" y="24"/>
                    <a:pt x="11" y="18"/>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12">
              <a:extLst>
                <a:ext uri="{FF2B5EF4-FFF2-40B4-BE49-F238E27FC236}">
                  <a16:creationId xmlns:a16="http://schemas.microsoft.com/office/drawing/2014/main" xmlns="" id="{B0BD912F-0010-4BB8-958C-79BFBE113374}"/>
                </a:ext>
              </a:extLst>
            </p:cNvPr>
            <p:cNvSpPr>
              <a:spLocks/>
            </p:cNvSpPr>
            <p:nvPr/>
          </p:nvSpPr>
          <p:spPr bwMode="auto">
            <a:xfrm>
              <a:off x="11115943" y="3941730"/>
              <a:ext cx="76258" cy="216472"/>
            </a:xfrm>
            <a:custGeom>
              <a:avLst/>
              <a:gdLst>
                <a:gd name="T0" fmla="*/ 11 w 13"/>
                <a:gd name="T1" fmla="*/ 4 h 37"/>
                <a:gd name="T2" fmla="*/ 4 w 13"/>
                <a:gd name="T3" fmla="*/ 4 h 37"/>
                <a:gd name="T4" fmla="*/ 2 w 13"/>
                <a:gd name="T5" fmla="*/ 32 h 37"/>
                <a:gd name="T6" fmla="*/ 7 w 13"/>
                <a:gd name="T7" fmla="*/ 34 h 37"/>
                <a:gd name="T8" fmla="*/ 11 w 13"/>
                <a:gd name="T9" fmla="*/ 4 h 37"/>
              </a:gdLst>
              <a:ahLst/>
              <a:cxnLst>
                <a:cxn ang="0">
                  <a:pos x="T0" y="T1"/>
                </a:cxn>
                <a:cxn ang="0">
                  <a:pos x="T2" y="T3"/>
                </a:cxn>
                <a:cxn ang="0">
                  <a:pos x="T4" y="T5"/>
                </a:cxn>
                <a:cxn ang="0">
                  <a:pos x="T6" y="T7"/>
                </a:cxn>
                <a:cxn ang="0">
                  <a:pos x="T8" y="T9"/>
                </a:cxn>
              </a:cxnLst>
              <a:rect l="0" t="0" r="r" b="b"/>
              <a:pathLst>
                <a:path w="13" h="37">
                  <a:moveTo>
                    <a:pt x="11" y="4"/>
                  </a:moveTo>
                  <a:cubicBezTo>
                    <a:pt x="11" y="0"/>
                    <a:pt x="5" y="0"/>
                    <a:pt x="4" y="4"/>
                  </a:cubicBezTo>
                  <a:cubicBezTo>
                    <a:pt x="3" y="13"/>
                    <a:pt x="5" y="23"/>
                    <a:pt x="2" y="32"/>
                  </a:cubicBezTo>
                  <a:cubicBezTo>
                    <a:pt x="0" y="35"/>
                    <a:pt x="6" y="37"/>
                    <a:pt x="7" y="34"/>
                  </a:cubicBezTo>
                  <a:cubicBezTo>
                    <a:pt x="12" y="25"/>
                    <a:pt x="13" y="13"/>
                    <a:pt x="11" y="4"/>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13">
              <a:extLst>
                <a:ext uri="{FF2B5EF4-FFF2-40B4-BE49-F238E27FC236}">
                  <a16:creationId xmlns:a16="http://schemas.microsoft.com/office/drawing/2014/main" xmlns="" id="{67160412-3511-49A2-86D9-72482F9D4548}"/>
                </a:ext>
              </a:extLst>
            </p:cNvPr>
            <p:cNvSpPr>
              <a:spLocks/>
            </p:cNvSpPr>
            <p:nvPr/>
          </p:nvSpPr>
          <p:spPr bwMode="auto">
            <a:xfrm>
              <a:off x="11598086" y="4682166"/>
              <a:ext cx="216472" cy="199254"/>
            </a:xfrm>
            <a:custGeom>
              <a:avLst/>
              <a:gdLst>
                <a:gd name="T0" fmla="*/ 28 w 37"/>
                <a:gd name="T1" fmla="*/ 7 h 34"/>
                <a:gd name="T2" fmla="*/ 21 w 37"/>
                <a:gd name="T3" fmla="*/ 8 h 34"/>
                <a:gd name="T4" fmla="*/ 19 w 37"/>
                <a:gd name="T5" fmla="*/ 4 h 34"/>
                <a:gd name="T6" fmla="*/ 13 w 37"/>
                <a:gd name="T7" fmla="*/ 5 h 34"/>
                <a:gd name="T8" fmla="*/ 13 w 37"/>
                <a:gd name="T9" fmla="*/ 10 h 34"/>
                <a:gd name="T10" fmla="*/ 2 w 37"/>
                <a:gd name="T11" fmla="*/ 14 h 34"/>
                <a:gd name="T12" fmla="*/ 4 w 37"/>
                <a:gd name="T13" fmla="*/ 19 h 34"/>
                <a:gd name="T14" fmla="*/ 15 w 37"/>
                <a:gd name="T15" fmla="*/ 19 h 34"/>
                <a:gd name="T16" fmla="*/ 17 w 37"/>
                <a:gd name="T17" fmla="*/ 28 h 34"/>
                <a:gd name="T18" fmla="*/ 25 w 37"/>
                <a:gd name="T19" fmla="*/ 26 h 34"/>
                <a:gd name="T20" fmla="*/ 23 w 37"/>
                <a:gd name="T21" fmla="*/ 18 h 34"/>
                <a:gd name="T22" fmla="*/ 31 w 37"/>
                <a:gd name="T23" fmla="*/ 16 h 34"/>
                <a:gd name="T24" fmla="*/ 28 w 37"/>
                <a:gd name="T25"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34">
                  <a:moveTo>
                    <a:pt x="28" y="7"/>
                  </a:moveTo>
                  <a:cubicBezTo>
                    <a:pt x="26" y="7"/>
                    <a:pt x="23" y="8"/>
                    <a:pt x="21" y="8"/>
                  </a:cubicBezTo>
                  <a:cubicBezTo>
                    <a:pt x="20" y="7"/>
                    <a:pt x="19" y="5"/>
                    <a:pt x="19" y="4"/>
                  </a:cubicBezTo>
                  <a:cubicBezTo>
                    <a:pt x="18" y="0"/>
                    <a:pt x="12" y="1"/>
                    <a:pt x="13" y="5"/>
                  </a:cubicBezTo>
                  <a:cubicBezTo>
                    <a:pt x="13" y="7"/>
                    <a:pt x="13" y="9"/>
                    <a:pt x="13" y="10"/>
                  </a:cubicBezTo>
                  <a:cubicBezTo>
                    <a:pt x="10" y="11"/>
                    <a:pt x="6" y="13"/>
                    <a:pt x="2" y="14"/>
                  </a:cubicBezTo>
                  <a:cubicBezTo>
                    <a:pt x="0" y="15"/>
                    <a:pt x="1" y="19"/>
                    <a:pt x="4" y="19"/>
                  </a:cubicBezTo>
                  <a:cubicBezTo>
                    <a:pt x="7" y="20"/>
                    <a:pt x="11" y="19"/>
                    <a:pt x="15" y="19"/>
                  </a:cubicBezTo>
                  <a:cubicBezTo>
                    <a:pt x="15" y="22"/>
                    <a:pt x="16" y="25"/>
                    <a:pt x="17" y="28"/>
                  </a:cubicBezTo>
                  <a:cubicBezTo>
                    <a:pt x="18" y="34"/>
                    <a:pt x="27" y="31"/>
                    <a:pt x="25" y="26"/>
                  </a:cubicBezTo>
                  <a:cubicBezTo>
                    <a:pt x="25" y="23"/>
                    <a:pt x="24" y="21"/>
                    <a:pt x="23" y="18"/>
                  </a:cubicBezTo>
                  <a:cubicBezTo>
                    <a:pt x="26" y="17"/>
                    <a:pt x="28" y="17"/>
                    <a:pt x="31" y="16"/>
                  </a:cubicBezTo>
                  <a:cubicBezTo>
                    <a:pt x="37" y="14"/>
                    <a:pt x="34" y="6"/>
                    <a:pt x="28" y="7"/>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1" name="Freeform 123">
            <a:extLst>
              <a:ext uri="{FF2B5EF4-FFF2-40B4-BE49-F238E27FC236}">
                <a16:creationId xmlns:a16="http://schemas.microsoft.com/office/drawing/2014/main" xmlns="" id="{F9C4D151-51B3-4AFC-AA3C-B84BF0AE11B7}"/>
              </a:ext>
            </a:extLst>
          </p:cNvPr>
          <p:cNvSpPr>
            <a:spLocks noEditPoints="1"/>
          </p:cNvSpPr>
          <p:nvPr/>
        </p:nvSpPr>
        <p:spPr bwMode="auto">
          <a:xfrm rot="3896716" flipH="1">
            <a:off x="10253264" y="5061653"/>
            <a:ext cx="422010" cy="1258406"/>
          </a:xfrm>
          <a:custGeom>
            <a:avLst/>
            <a:gdLst>
              <a:gd name="T0" fmla="*/ 64 w 70"/>
              <a:gd name="T1" fmla="*/ 114 h 209"/>
              <a:gd name="T2" fmla="*/ 24 w 70"/>
              <a:gd name="T3" fmla="*/ 125 h 209"/>
              <a:gd name="T4" fmla="*/ 19 w 70"/>
              <a:gd name="T5" fmla="*/ 109 h 209"/>
              <a:gd name="T6" fmla="*/ 22 w 70"/>
              <a:gd name="T7" fmla="*/ 81 h 209"/>
              <a:gd name="T8" fmla="*/ 62 w 70"/>
              <a:gd name="T9" fmla="*/ 58 h 209"/>
              <a:gd name="T10" fmla="*/ 57 w 70"/>
              <a:gd name="T11" fmla="*/ 50 h 209"/>
              <a:gd name="T12" fmla="*/ 21 w 70"/>
              <a:gd name="T13" fmla="*/ 62 h 209"/>
              <a:gd name="T14" fmla="*/ 20 w 70"/>
              <a:gd name="T15" fmla="*/ 59 h 209"/>
              <a:gd name="T16" fmla="*/ 48 w 70"/>
              <a:gd name="T17" fmla="*/ 8 h 209"/>
              <a:gd name="T18" fmla="*/ 45 w 70"/>
              <a:gd name="T19" fmla="*/ 2 h 209"/>
              <a:gd name="T20" fmla="*/ 14 w 70"/>
              <a:gd name="T21" fmla="*/ 71 h 209"/>
              <a:gd name="T22" fmla="*/ 14 w 70"/>
              <a:gd name="T23" fmla="*/ 72 h 209"/>
              <a:gd name="T24" fmla="*/ 7 w 70"/>
              <a:gd name="T25" fmla="*/ 115 h 209"/>
              <a:gd name="T26" fmla="*/ 16 w 70"/>
              <a:gd name="T27" fmla="*/ 135 h 209"/>
              <a:gd name="T28" fmla="*/ 32 w 70"/>
              <a:gd name="T29" fmla="*/ 208 h 209"/>
              <a:gd name="T30" fmla="*/ 36 w 70"/>
              <a:gd name="T31" fmla="*/ 197 h 209"/>
              <a:gd name="T32" fmla="*/ 22 w 70"/>
              <a:gd name="T33" fmla="*/ 154 h 209"/>
              <a:gd name="T34" fmla="*/ 27 w 70"/>
              <a:gd name="T35" fmla="*/ 143 h 209"/>
              <a:gd name="T36" fmla="*/ 30 w 70"/>
              <a:gd name="T37" fmla="*/ 145 h 209"/>
              <a:gd name="T38" fmla="*/ 68 w 70"/>
              <a:gd name="T39" fmla="*/ 123 h 209"/>
              <a:gd name="T40" fmla="*/ 64 w 70"/>
              <a:gd name="T41" fmla="*/ 114 h 209"/>
              <a:gd name="T42" fmla="*/ 47 w 70"/>
              <a:gd name="T43" fmla="*/ 62 h 209"/>
              <a:gd name="T44" fmla="*/ 28 w 70"/>
              <a:gd name="T45" fmla="*/ 71 h 209"/>
              <a:gd name="T46" fmla="*/ 47 w 70"/>
              <a:gd name="T47" fmla="*/ 62 h 209"/>
              <a:gd name="T48" fmla="*/ 34 w 70"/>
              <a:gd name="T49" fmla="*/ 132 h 209"/>
              <a:gd name="T50" fmla="*/ 52 w 70"/>
              <a:gd name="T51" fmla="*/ 123 h 209"/>
              <a:gd name="T52" fmla="*/ 34 w 70"/>
              <a:gd name="T53" fmla="*/ 132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 h="209">
                <a:moveTo>
                  <a:pt x="64" y="114"/>
                </a:moveTo>
                <a:cubicBezTo>
                  <a:pt x="49" y="108"/>
                  <a:pt x="35" y="113"/>
                  <a:pt x="24" y="125"/>
                </a:cubicBezTo>
                <a:cubicBezTo>
                  <a:pt x="21" y="120"/>
                  <a:pt x="20" y="114"/>
                  <a:pt x="19" y="109"/>
                </a:cubicBezTo>
                <a:cubicBezTo>
                  <a:pt x="17" y="99"/>
                  <a:pt x="18" y="89"/>
                  <a:pt x="22" y="81"/>
                </a:cubicBezTo>
                <a:cubicBezTo>
                  <a:pt x="36" y="89"/>
                  <a:pt x="55" y="71"/>
                  <a:pt x="62" y="58"/>
                </a:cubicBezTo>
                <a:cubicBezTo>
                  <a:pt x="64" y="55"/>
                  <a:pt x="61" y="51"/>
                  <a:pt x="57" y="50"/>
                </a:cubicBezTo>
                <a:cubicBezTo>
                  <a:pt x="42" y="49"/>
                  <a:pt x="30" y="54"/>
                  <a:pt x="21" y="62"/>
                </a:cubicBezTo>
                <a:cubicBezTo>
                  <a:pt x="21" y="61"/>
                  <a:pt x="21" y="60"/>
                  <a:pt x="20" y="59"/>
                </a:cubicBezTo>
                <a:cubicBezTo>
                  <a:pt x="14" y="38"/>
                  <a:pt x="33" y="19"/>
                  <a:pt x="48" y="8"/>
                </a:cubicBezTo>
                <a:cubicBezTo>
                  <a:pt x="52" y="5"/>
                  <a:pt x="49" y="0"/>
                  <a:pt x="45" y="2"/>
                </a:cubicBezTo>
                <a:cubicBezTo>
                  <a:pt x="22" y="16"/>
                  <a:pt x="1" y="44"/>
                  <a:pt x="14" y="71"/>
                </a:cubicBezTo>
                <a:cubicBezTo>
                  <a:pt x="14" y="72"/>
                  <a:pt x="14" y="72"/>
                  <a:pt x="14" y="72"/>
                </a:cubicBezTo>
                <a:cubicBezTo>
                  <a:pt x="7" y="84"/>
                  <a:pt x="4" y="99"/>
                  <a:pt x="7" y="115"/>
                </a:cubicBezTo>
                <a:cubicBezTo>
                  <a:pt x="9" y="122"/>
                  <a:pt x="12" y="129"/>
                  <a:pt x="16" y="135"/>
                </a:cubicBezTo>
                <a:cubicBezTo>
                  <a:pt x="0" y="162"/>
                  <a:pt x="0" y="202"/>
                  <a:pt x="32" y="208"/>
                </a:cubicBezTo>
                <a:cubicBezTo>
                  <a:pt x="38" y="209"/>
                  <a:pt x="42" y="201"/>
                  <a:pt x="36" y="197"/>
                </a:cubicBezTo>
                <a:cubicBezTo>
                  <a:pt x="19" y="188"/>
                  <a:pt x="17" y="172"/>
                  <a:pt x="22" y="154"/>
                </a:cubicBezTo>
                <a:cubicBezTo>
                  <a:pt x="23" y="151"/>
                  <a:pt x="25" y="147"/>
                  <a:pt x="27" y="143"/>
                </a:cubicBezTo>
                <a:cubicBezTo>
                  <a:pt x="28" y="144"/>
                  <a:pt x="29" y="144"/>
                  <a:pt x="30" y="145"/>
                </a:cubicBezTo>
                <a:cubicBezTo>
                  <a:pt x="46" y="149"/>
                  <a:pt x="60" y="134"/>
                  <a:pt x="68" y="123"/>
                </a:cubicBezTo>
                <a:cubicBezTo>
                  <a:pt x="70" y="119"/>
                  <a:pt x="67" y="115"/>
                  <a:pt x="64" y="114"/>
                </a:cubicBezTo>
                <a:close/>
                <a:moveTo>
                  <a:pt x="47" y="62"/>
                </a:moveTo>
                <a:cubicBezTo>
                  <a:pt x="41" y="68"/>
                  <a:pt x="34" y="73"/>
                  <a:pt x="28" y="71"/>
                </a:cubicBezTo>
                <a:cubicBezTo>
                  <a:pt x="33" y="66"/>
                  <a:pt x="39" y="63"/>
                  <a:pt x="47" y="62"/>
                </a:cubicBezTo>
                <a:close/>
                <a:moveTo>
                  <a:pt x="34" y="132"/>
                </a:moveTo>
                <a:cubicBezTo>
                  <a:pt x="39" y="127"/>
                  <a:pt x="45" y="123"/>
                  <a:pt x="52" y="123"/>
                </a:cubicBezTo>
                <a:cubicBezTo>
                  <a:pt x="47" y="129"/>
                  <a:pt x="41" y="133"/>
                  <a:pt x="34" y="132"/>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pic>
        <p:nvPicPr>
          <p:cNvPr id="33" name="图片 32">
            <a:extLst>
              <a:ext uri="{FF2B5EF4-FFF2-40B4-BE49-F238E27FC236}">
                <a16:creationId xmlns:a16="http://schemas.microsoft.com/office/drawing/2014/main" xmlns="" id="{293B2520-92F7-4D14-80D6-5A5511A538FC}"/>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9716675" y="5867805"/>
            <a:ext cx="2574839" cy="990196"/>
          </a:xfrm>
          <a:prstGeom prst="rect">
            <a:avLst/>
          </a:prstGeom>
        </p:spPr>
      </p:pic>
      <p:grpSp>
        <p:nvGrpSpPr>
          <p:cNvPr id="34" name="组合 33">
            <a:extLst>
              <a:ext uri="{FF2B5EF4-FFF2-40B4-BE49-F238E27FC236}">
                <a16:creationId xmlns:a16="http://schemas.microsoft.com/office/drawing/2014/main" xmlns="" id="{2D7FE238-D3BF-42FB-A6C6-6BE941D8823D}"/>
              </a:ext>
            </a:extLst>
          </p:cNvPr>
          <p:cNvGrpSpPr/>
          <p:nvPr/>
        </p:nvGrpSpPr>
        <p:grpSpPr>
          <a:xfrm rot="19663740">
            <a:off x="819357" y="4171119"/>
            <a:ext cx="654790" cy="845387"/>
            <a:chOff x="10766636" y="3941730"/>
            <a:chExt cx="1047922" cy="1352954"/>
          </a:xfrm>
        </p:grpSpPr>
        <p:sp>
          <p:nvSpPr>
            <p:cNvPr id="35" name="Freeform 108">
              <a:extLst>
                <a:ext uri="{FF2B5EF4-FFF2-40B4-BE49-F238E27FC236}">
                  <a16:creationId xmlns:a16="http://schemas.microsoft.com/office/drawing/2014/main" xmlns="" id="{711C2607-EFF6-4334-AB34-401120411487}"/>
                </a:ext>
              </a:extLst>
            </p:cNvPr>
            <p:cNvSpPr>
              <a:spLocks/>
            </p:cNvSpPr>
            <p:nvPr/>
          </p:nvSpPr>
          <p:spPr bwMode="auto">
            <a:xfrm>
              <a:off x="10766636" y="4209862"/>
              <a:ext cx="664177" cy="1084822"/>
            </a:xfrm>
            <a:custGeom>
              <a:avLst/>
              <a:gdLst>
                <a:gd name="T0" fmla="*/ 96 w 114"/>
                <a:gd name="T1" fmla="*/ 11 h 186"/>
                <a:gd name="T2" fmla="*/ 91 w 114"/>
                <a:gd name="T3" fmla="*/ 11 h 186"/>
                <a:gd name="T4" fmla="*/ 79 w 114"/>
                <a:gd name="T5" fmla="*/ 8 h 186"/>
                <a:gd name="T6" fmla="*/ 78 w 114"/>
                <a:gd name="T7" fmla="*/ 8 h 186"/>
                <a:gd name="T8" fmla="*/ 2 w 114"/>
                <a:gd name="T9" fmla="*/ 87 h 186"/>
                <a:gd name="T10" fmla="*/ 12 w 114"/>
                <a:gd name="T11" fmla="*/ 98 h 186"/>
                <a:gd name="T12" fmla="*/ 48 w 114"/>
                <a:gd name="T13" fmla="*/ 83 h 186"/>
                <a:gd name="T14" fmla="*/ 11 w 114"/>
                <a:gd name="T15" fmla="*/ 170 h 186"/>
                <a:gd name="T16" fmla="*/ 27 w 114"/>
                <a:gd name="T17" fmla="*/ 177 h 186"/>
                <a:gd name="T18" fmla="*/ 28 w 114"/>
                <a:gd name="T19" fmla="*/ 175 h 186"/>
                <a:gd name="T20" fmla="*/ 32 w 114"/>
                <a:gd name="T21" fmla="*/ 172 h 186"/>
                <a:gd name="T22" fmla="*/ 105 w 114"/>
                <a:gd name="T23" fmla="*/ 71 h 186"/>
                <a:gd name="T24" fmla="*/ 96 w 114"/>
                <a:gd name="T25" fmla="*/ 58 h 186"/>
                <a:gd name="T26" fmla="*/ 89 w 114"/>
                <a:gd name="T27" fmla="*/ 60 h 186"/>
                <a:gd name="T28" fmla="*/ 88 w 114"/>
                <a:gd name="T29" fmla="*/ 62 h 186"/>
                <a:gd name="T30" fmla="*/ 86 w 114"/>
                <a:gd name="T31" fmla="*/ 64 h 186"/>
                <a:gd name="T32" fmla="*/ 85 w 114"/>
                <a:gd name="T33" fmla="*/ 65 h 186"/>
                <a:gd name="T34" fmla="*/ 85 w 114"/>
                <a:gd name="T35" fmla="*/ 65 h 186"/>
                <a:gd name="T36" fmla="*/ 84 w 114"/>
                <a:gd name="T37" fmla="*/ 66 h 186"/>
                <a:gd name="T38" fmla="*/ 84 w 114"/>
                <a:gd name="T39" fmla="*/ 66 h 186"/>
                <a:gd name="T40" fmla="*/ 84 w 114"/>
                <a:gd name="T41" fmla="*/ 66 h 186"/>
                <a:gd name="T42" fmla="*/ 82 w 114"/>
                <a:gd name="T43" fmla="*/ 67 h 186"/>
                <a:gd name="T44" fmla="*/ 80 w 114"/>
                <a:gd name="T45" fmla="*/ 71 h 186"/>
                <a:gd name="T46" fmla="*/ 74 w 114"/>
                <a:gd name="T47" fmla="*/ 79 h 186"/>
                <a:gd name="T48" fmla="*/ 84 w 114"/>
                <a:gd name="T49" fmla="*/ 64 h 186"/>
                <a:gd name="T50" fmla="*/ 85 w 114"/>
                <a:gd name="T51" fmla="*/ 55 h 186"/>
                <a:gd name="T52" fmla="*/ 109 w 114"/>
                <a:gd name="T53" fmla="*/ 20 h 186"/>
                <a:gd name="T54" fmla="*/ 96 w 114"/>
                <a:gd name="T55" fmla="*/ 1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4" h="186">
                  <a:moveTo>
                    <a:pt x="96" y="11"/>
                  </a:moveTo>
                  <a:cubicBezTo>
                    <a:pt x="94" y="10"/>
                    <a:pt x="93" y="10"/>
                    <a:pt x="91" y="11"/>
                  </a:cubicBezTo>
                  <a:cubicBezTo>
                    <a:pt x="89" y="7"/>
                    <a:pt x="82" y="4"/>
                    <a:pt x="79" y="8"/>
                  </a:cubicBezTo>
                  <a:cubicBezTo>
                    <a:pt x="78" y="8"/>
                    <a:pt x="78" y="8"/>
                    <a:pt x="78" y="8"/>
                  </a:cubicBezTo>
                  <a:cubicBezTo>
                    <a:pt x="34" y="0"/>
                    <a:pt x="14" y="52"/>
                    <a:pt x="2" y="87"/>
                  </a:cubicBezTo>
                  <a:cubicBezTo>
                    <a:pt x="0" y="94"/>
                    <a:pt x="6" y="99"/>
                    <a:pt x="12" y="98"/>
                  </a:cubicBezTo>
                  <a:cubicBezTo>
                    <a:pt x="25" y="95"/>
                    <a:pt x="37" y="89"/>
                    <a:pt x="48" y="83"/>
                  </a:cubicBezTo>
                  <a:cubicBezTo>
                    <a:pt x="33" y="111"/>
                    <a:pt x="18" y="139"/>
                    <a:pt x="11" y="170"/>
                  </a:cubicBezTo>
                  <a:cubicBezTo>
                    <a:pt x="9" y="180"/>
                    <a:pt x="22" y="186"/>
                    <a:pt x="27" y="177"/>
                  </a:cubicBezTo>
                  <a:cubicBezTo>
                    <a:pt x="27" y="176"/>
                    <a:pt x="27" y="175"/>
                    <a:pt x="28" y="175"/>
                  </a:cubicBezTo>
                  <a:cubicBezTo>
                    <a:pt x="29" y="174"/>
                    <a:pt x="31" y="174"/>
                    <a:pt x="32" y="172"/>
                  </a:cubicBezTo>
                  <a:cubicBezTo>
                    <a:pt x="59" y="141"/>
                    <a:pt x="89" y="109"/>
                    <a:pt x="105" y="71"/>
                  </a:cubicBezTo>
                  <a:cubicBezTo>
                    <a:pt x="108" y="64"/>
                    <a:pt x="103" y="57"/>
                    <a:pt x="96" y="58"/>
                  </a:cubicBezTo>
                  <a:cubicBezTo>
                    <a:pt x="94" y="58"/>
                    <a:pt x="91" y="58"/>
                    <a:pt x="89" y="60"/>
                  </a:cubicBezTo>
                  <a:cubicBezTo>
                    <a:pt x="89" y="61"/>
                    <a:pt x="88" y="62"/>
                    <a:pt x="88" y="62"/>
                  </a:cubicBezTo>
                  <a:cubicBezTo>
                    <a:pt x="87" y="63"/>
                    <a:pt x="86" y="64"/>
                    <a:pt x="86" y="64"/>
                  </a:cubicBezTo>
                  <a:cubicBezTo>
                    <a:pt x="85" y="65"/>
                    <a:pt x="85" y="65"/>
                    <a:pt x="85" y="65"/>
                  </a:cubicBezTo>
                  <a:cubicBezTo>
                    <a:pt x="85" y="65"/>
                    <a:pt x="85" y="65"/>
                    <a:pt x="85" y="65"/>
                  </a:cubicBezTo>
                  <a:cubicBezTo>
                    <a:pt x="84" y="66"/>
                    <a:pt x="84" y="66"/>
                    <a:pt x="84" y="66"/>
                  </a:cubicBezTo>
                  <a:cubicBezTo>
                    <a:pt x="84" y="66"/>
                    <a:pt x="84" y="66"/>
                    <a:pt x="84" y="66"/>
                  </a:cubicBezTo>
                  <a:cubicBezTo>
                    <a:pt x="84" y="66"/>
                    <a:pt x="84" y="66"/>
                    <a:pt x="84" y="66"/>
                  </a:cubicBezTo>
                  <a:cubicBezTo>
                    <a:pt x="84" y="66"/>
                    <a:pt x="83" y="67"/>
                    <a:pt x="82" y="67"/>
                  </a:cubicBezTo>
                  <a:cubicBezTo>
                    <a:pt x="81" y="68"/>
                    <a:pt x="80" y="70"/>
                    <a:pt x="80" y="71"/>
                  </a:cubicBezTo>
                  <a:cubicBezTo>
                    <a:pt x="78" y="74"/>
                    <a:pt x="76" y="76"/>
                    <a:pt x="74" y="79"/>
                  </a:cubicBezTo>
                  <a:cubicBezTo>
                    <a:pt x="77" y="74"/>
                    <a:pt x="81" y="69"/>
                    <a:pt x="84" y="64"/>
                  </a:cubicBezTo>
                  <a:cubicBezTo>
                    <a:pt x="87" y="61"/>
                    <a:pt x="86" y="58"/>
                    <a:pt x="85" y="55"/>
                  </a:cubicBezTo>
                  <a:cubicBezTo>
                    <a:pt x="94" y="44"/>
                    <a:pt x="102" y="32"/>
                    <a:pt x="109" y="20"/>
                  </a:cubicBezTo>
                  <a:cubicBezTo>
                    <a:pt x="114" y="11"/>
                    <a:pt x="102" y="4"/>
                    <a:pt x="96" y="11"/>
                  </a:cubicBezTo>
                  <a:close/>
                </a:path>
              </a:pathLst>
            </a:custGeom>
            <a:solidFill>
              <a:srgbClr val="F8E5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09">
              <a:extLst>
                <a:ext uri="{FF2B5EF4-FFF2-40B4-BE49-F238E27FC236}">
                  <a16:creationId xmlns:a16="http://schemas.microsoft.com/office/drawing/2014/main" xmlns="" id="{ACCAB13C-8D27-4FB1-9156-5391F2429831}"/>
                </a:ext>
              </a:extLst>
            </p:cNvPr>
            <p:cNvSpPr>
              <a:spLocks noEditPoints="1"/>
            </p:cNvSpPr>
            <p:nvPr/>
          </p:nvSpPr>
          <p:spPr bwMode="auto">
            <a:xfrm>
              <a:off x="10783856" y="4209862"/>
              <a:ext cx="693695" cy="1067602"/>
            </a:xfrm>
            <a:custGeom>
              <a:avLst/>
              <a:gdLst>
                <a:gd name="T0" fmla="*/ 112 w 119"/>
                <a:gd name="T1" fmla="*/ 52 h 183"/>
                <a:gd name="T2" fmla="*/ 91 w 119"/>
                <a:gd name="T3" fmla="*/ 53 h 183"/>
                <a:gd name="T4" fmla="*/ 115 w 119"/>
                <a:gd name="T5" fmla="*/ 9 h 183"/>
                <a:gd name="T6" fmla="*/ 110 w 119"/>
                <a:gd name="T7" fmla="*/ 2 h 183"/>
                <a:gd name="T8" fmla="*/ 49 w 119"/>
                <a:gd name="T9" fmla="*/ 15 h 183"/>
                <a:gd name="T10" fmla="*/ 24 w 119"/>
                <a:gd name="T11" fmla="*/ 55 h 183"/>
                <a:gd name="T12" fmla="*/ 2 w 119"/>
                <a:gd name="T13" fmla="*/ 88 h 183"/>
                <a:gd name="T14" fmla="*/ 8 w 119"/>
                <a:gd name="T15" fmla="*/ 94 h 183"/>
                <a:gd name="T16" fmla="*/ 43 w 119"/>
                <a:gd name="T17" fmla="*/ 87 h 183"/>
                <a:gd name="T18" fmla="*/ 5 w 119"/>
                <a:gd name="T19" fmla="*/ 176 h 183"/>
                <a:gd name="T20" fmla="*/ 12 w 119"/>
                <a:gd name="T21" fmla="*/ 181 h 183"/>
                <a:gd name="T22" fmla="*/ 70 w 119"/>
                <a:gd name="T23" fmla="*/ 126 h 183"/>
                <a:gd name="T24" fmla="*/ 117 w 119"/>
                <a:gd name="T25" fmla="*/ 58 h 183"/>
                <a:gd name="T26" fmla="*/ 112 w 119"/>
                <a:gd name="T27" fmla="*/ 52 h 183"/>
                <a:gd name="T28" fmla="*/ 66 w 119"/>
                <a:gd name="T29" fmla="*/ 116 h 183"/>
                <a:gd name="T30" fmla="*/ 19 w 119"/>
                <a:gd name="T31" fmla="*/ 165 h 183"/>
                <a:gd name="T32" fmla="*/ 56 w 119"/>
                <a:gd name="T33" fmla="*/ 81 h 183"/>
                <a:gd name="T34" fmla="*/ 50 w 119"/>
                <a:gd name="T35" fmla="*/ 75 h 183"/>
                <a:gd name="T36" fmla="*/ 16 w 119"/>
                <a:gd name="T37" fmla="*/ 82 h 183"/>
                <a:gd name="T38" fmla="*/ 18 w 119"/>
                <a:gd name="T39" fmla="*/ 79 h 183"/>
                <a:gd name="T40" fmla="*/ 23 w 119"/>
                <a:gd name="T41" fmla="*/ 78 h 183"/>
                <a:gd name="T42" fmla="*/ 53 w 119"/>
                <a:gd name="T43" fmla="*/ 25 h 183"/>
                <a:gd name="T44" fmla="*/ 103 w 119"/>
                <a:gd name="T45" fmla="*/ 12 h 183"/>
                <a:gd name="T46" fmla="*/ 75 w 119"/>
                <a:gd name="T47" fmla="*/ 56 h 183"/>
                <a:gd name="T48" fmla="*/ 80 w 119"/>
                <a:gd name="T49" fmla="*/ 64 h 183"/>
                <a:gd name="T50" fmla="*/ 106 w 119"/>
                <a:gd name="T51" fmla="*/ 61 h 183"/>
                <a:gd name="T52" fmla="*/ 66 w 119"/>
                <a:gd name="T53" fmla="*/ 116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9" h="183">
                  <a:moveTo>
                    <a:pt x="112" y="52"/>
                  </a:moveTo>
                  <a:cubicBezTo>
                    <a:pt x="105" y="53"/>
                    <a:pt x="98" y="53"/>
                    <a:pt x="91" y="53"/>
                  </a:cubicBezTo>
                  <a:cubicBezTo>
                    <a:pt x="101" y="40"/>
                    <a:pt x="109" y="25"/>
                    <a:pt x="115" y="9"/>
                  </a:cubicBezTo>
                  <a:cubicBezTo>
                    <a:pt x="116" y="5"/>
                    <a:pt x="113" y="2"/>
                    <a:pt x="110" y="2"/>
                  </a:cubicBezTo>
                  <a:cubicBezTo>
                    <a:pt x="89" y="1"/>
                    <a:pt x="66" y="0"/>
                    <a:pt x="49" y="15"/>
                  </a:cubicBezTo>
                  <a:cubicBezTo>
                    <a:pt x="38" y="24"/>
                    <a:pt x="30" y="39"/>
                    <a:pt x="24" y="55"/>
                  </a:cubicBezTo>
                  <a:cubicBezTo>
                    <a:pt x="16" y="65"/>
                    <a:pt x="9" y="76"/>
                    <a:pt x="2" y="88"/>
                  </a:cubicBezTo>
                  <a:cubicBezTo>
                    <a:pt x="0" y="92"/>
                    <a:pt x="4" y="96"/>
                    <a:pt x="8" y="94"/>
                  </a:cubicBezTo>
                  <a:cubicBezTo>
                    <a:pt x="19" y="89"/>
                    <a:pt x="31" y="90"/>
                    <a:pt x="43" y="87"/>
                  </a:cubicBezTo>
                  <a:cubicBezTo>
                    <a:pt x="31" y="117"/>
                    <a:pt x="15" y="145"/>
                    <a:pt x="5" y="176"/>
                  </a:cubicBezTo>
                  <a:cubicBezTo>
                    <a:pt x="4" y="180"/>
                    <a:pt x="8" y="183"/>
                    <a:pt x="12" y="181"/>
                  </a:cubicBezTo>
                  <a:cubicBezTo>
                    <a:pt x="35" y="168"/>
                    <a:pt x="53" y="146"/>
                    <a:pt x="70" y="126"/>
                  </a:cubicBezTo>
                  <a:cubicBezTo>
                    <a:pt x="87" y="105"/>
                    <a:pt x="105" y="83"/>
                    <a:pt x="117" y="58"/>
                  </a:cubicBezTo>
                  <a:cubicBezTo>
                    <a:pt x="119" y="54"/>
                    <a:pt x="116" y="51"/>
                    <a:pt x="112" y="52"/>
                  </a:cubicBezTo>
                  <a:close/>
                  <a:moveTo>
                    <a:pt x="66" y="116"/>
                  </a:moveTo>
                  <a:cubicBezTo>
                    <a:pt x="52" y="133"/>
                    <a:pt x="37" y="151"/>
                    <a:pt x="19" y="165"/>
                  </a:cubicBezTo>
                  <a:cubicBezTo>
                    <a:pt x="30" y="136"/>
                    <a:pt x="46" y="110"/>
                    <a:pt x="56" y="81"/>
                  </a:cubicBezTo>
                  <a:cubicBezTo>
                    <a:pt x="57" y="78"/>
                    <a:pt x="53" y="74"/>
                    <a:pt x="50" y="75"/>
                  </a:cubicBezTo>
                  <a:cubicBezTo>
                    <a:pt x="39" y="79"/>
                    <a:pt x="27" y="79"/>
                    <a:pt x="16" y="82"/>
                  </a:cubicBezTo>
                  <a:cubicBezTo>
                    <a:pt x="17" y="81"/>
                    <a:pt x="17" y="80"/>
                    <a:pt x="18" y="79"/>
                  </a:cubicBezTo>
                  <a:cubicBezTo>
                    <a:pt x="19" y="80"/>
                    <a:pt x="22" y="80"/>
                    <a:pt x="23" y="78"/>
                  </a:cubicBezTo>
                  <a:cubicBezTo>
                    <a:pt x="35" y="62"/>
                    <a:pt x="39" y="41"/>
                    <a:pt x="53" y="25"/>
                  </a:cubicBezTo>
                  <a:cubicBezTo>
                    <a:pt x="64" y="11"/>
                    <a:pt x="85" y="11"/>
                    <a:pt x="103" y="12"/>
                  </a:cubicBezTo>
                  <a:cubicBezTo>
                    <a:pt x="96" y="28"/>
                    <a:pt x="88" y="43"/>
                    <a:pt x="75" y="56"/>
                  </a:cubicBezTo>
                  <a:cubicBezTo>
                    <a:pt x="72" y="59"/>
                    <a:pt x="75" y="65"/>
                    <a:pt x="80" y="64"/>
                  </a:cubicBezTo>
                  <a:cubicBezTo>
                    <a:pt x="89" y="62"/>
                    <a:pt x="97" y="62"/>
                    <a:pt x="106" y="61"/>
                  </a:cubicBezTo>
                  <a:cubicBezTo>
                    <a:pt x="96" y="81"/>
                    <a:pt x="81" y="100"/>
                    <a:pt x="66" y="116"/>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10">
              <a:extLst>
                <a:ext uri="{FF2B5EF4-FFF2-40B4-BE49-F238E27FC236}">
                  <a16:creationId xmlns:a16="http://schemas.microsoft.com/office/drawing/2014/main" xmlns="" id="{80D18F98-992D-4058-8D38-34EDB2DDB8BC}"/>
                </a:ext>
              </a:extLst>
            </p:cNvPr>
            <p:cNvSpPr>
              <a:spLocks/>
            </p:cNvSpPr>
            <p:nvPr/>
          </p:nvSpPr>
          <p:spPr bwMode="auto">
            <a:xfrm>
              <a:off x="10766636" y="4089326"/>
              <a:ext cx="169734" cy="179575"/>
            </a:xfrm>
            <a:custGeom>
              <a:avLst/>
              <a:gdLst>
                <a:gd name="T0" fmla="*/ 28 w 29"/>
                <a:gd name="T1" fmla="*/ 26 h 31"/>
                <a:gd name="T2" fmla="*/ 12 w 29"/>
                <a:gd name="T3" fmla="*/ 4 h 31"/>
                <a:gd name="T4" fmla="*/ 6 w 29"/>
                <a:gd name="T5" fmla="*/ 0 h 31"/>
                <a:gd name="T6" fmla="*/ 2 w 29"/>
                <a:gd name="T7" fmla="*/ 1 h 31"/>
                <a:gd name="T8" fmla="*/ 1 w 29"/>
                <a:gd name="T9" fmla="*/ 7 h 31"/>
                <a:gd name="T10" fmla="*/ 10 w 29"/>
                <a:gd name="T11" fmla="*/ 23 h 31"/>
                <a:gd name="T12" fmla="*/ 26 w 29"/>
                <a:gd name="T13" fmla="*/ 30 h 31"/>
                <a:gd name="T14" fmla="*/ 28 w 29"/>
                <a:gd name="T15" fmla="*/ 26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31">
                  <a:moveTo>
                    <a:pt x="28" y="26"/>
                  </a:moveTo>
                  <a:cubicBezTo>
                    <a:pt x="20" y="21"/>
                    <a:pt x="15" y="12"/>
                    <a:pt x="12" y="4"/>
                  </a:cubicBezTo>
                  <a:cubicBezTo>
                    <a:pt x="11" y="1"/>
                    <a:pt x="9" y="0"/>
                    <a:pt x="6" y="0"/>
                  </a:cubicBezTo>
                  <a:cubicBezTo>
                    <a:pt x="4" y="0"/>
                    <a:pt x="3" y="0"/>
                    <a:pt x="2" y="1"/>
                  </a:cubicBezTo>
                  <a:cubicBezTo>
                    <a:pt x="1" y="3"/>
                    <a:pt x="0" y="5"/>
                    <a:pt x="1" y="7"/>
                  </a:cubicBezTo>
                  <a:cubicBezTo>
                    <a:pt x="3" y="13"/>
                    <a:pt x="6" y="18"/>
                    <a:pt x="10" y="23"/>
                  </a:cubicBezTo>
                  <a:cubicBezTo>
                    <a:pt x="15" y="28"/>
                    <a:pt x="20" y="30"/>
                    <a:pt x="26" y="30"/>
                  </a:cubicBezTo>
                  <a:cubicBezTo>
                    <a:pt x="29" y="31"/>
                    <a:pt x="29" y="27"/>
                    <a:pt x="28" y="26"/>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11">
              <a:extLst>
                <a:ext uri="{FF2B5EF4-FFF2-40B4-BE49-F238E27FC236}">
                  <a16:creationId xmlns:a16="http://schemas.microsoft.com/office/drawing/2014/main" xmlns="" id="{1C9882D0-E005-49E2-A779-3F4A53FDB086}"/>
                </a:ext>
              </a:extLst>
            </p:cNvPr>
            <p:cNvSpPr>
              <a:spLocks/>
            </p:cNvSpPr>
            <p:nvPr/>
          </p:nvSpPr>
          <p:spPr bwMode="auto">
            <a:xfrm>
              <a:off x="10941291" y="3941730"/>
              <a:ext cx="76258" cy="233693"/>
            </a:xfrm>
            <a:custGeom>
              <a:avLst/>
              <a:gdLst>
                <a:gd name="T0" fmla="*/ 11 w 13"/>
                <a:gd name="T1" fmla="*/ 18 h 40"/>
                <a:gd name="T2" fmla="*/ 11 w 13"/>
                <a:gd name="T3" fmla="*/ 4 h 40"/>
                <a:gd name="T4" fmla="*/ 3 w 13"/>
                <a:gd name="T5" fmla="*/ 4 h 40"/>
                <a:gd name="T6" fmla="*/ 8 w 13"/>
                <a:gd name="T7" fmla="*/ 37 h 40"/>
                <a:gd name="T8" fmla="*/ 13 w 13"/>
                <a:gd name="T9" fmla="*/ 35 h 40"/>
                <a:gd name="T10" fmla="*/ 11 w 13"/>
                <a:gd name="T11" fmla="*/ 18 h 40"/>
              </a:gdLst>
              <a:ahLst/>
              <a:cxnLst>
                <a:cxn ang="0">
                  <a:pos x="T0" y="T1"/>
                </a:cxn>
                <a:cxn ang="0">
                  <a:pos x="T2" y="T3"/>
                </a:cxn>
                <a:cxn ang="0">
                  <a:pos x="T4" y="T5"/>
                </a:cxn>
                <a:cxn ang="0">
                  <a:pos x="T6" y="T7"/>
                </a:cxn>
                <a:cxn ang="0">
                  <a:pos x="T8" y="T9"/>
                </a:cxn>
                <a:cxn ang="0">
                  <a:pos x="T10" y="T11"/>
                </a:cxn>
              </a:cxnLst>
              <a:rect l="0" t="0" r="r" b="b"/>
              <a:pathLst>
                <a:path w="13" h="40">
                  <a:moveTo>
                    <a:pt x="11" y="18"/>
                  </a:moveTo>
                  <a:cubicBezTo>
                    <a:pt x="11" y="13"/>
                    <a:pt x="12" y="8"/>
                    <a:pt x="11" y="4"/>
                  </a:cubicBezTo>
                  <a:cubicBezTo>
                    <a:pt x="10" y="0"/>
                    <a:pt x="4" y="0"/>
                    <a:pt x="3" y="4"/>
                  </a:cubicBezTo>
                  <a:cubicBezTo>
                    <a:pt x="0" y="14"/>
                    <a:pt x="3" y="28"/>
                    <a:pt x="8" y="37"/>
                  </a:cubicBezTo>
                  <a:cubicBezTo>
                    <a:pt x="9" y="40"/>
                    <a:pt x="13" y="38"/>
                    <a:pt x="13" y="35"/>
                  </a:cubicBezTo>
                  <a:cubicBezTo>
                    <a:pt x="12" y="30"/>
                    <a:pt x="12" y="24"/>
                    <a:pt x="11" y="18"/>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12">
              <a:extLst>
                <a:ext uri="{FF2B5EF4-FFF2-40B4-BE49-F238E27FC236}">
                  <a16:creationId xmlns:a16="http://schemas.microsoft.com/office/drawing/2014/main" xmlns="" id="{D5407BD6-1B08-42B8-93FF-D29F7BD3EA0D}"/>
                </a:ext>
              </a:extLst>
            </p:cNvPr>
            <p:cNvSpPr>
              <a:spLocks/>
            </p:cNvSpPr>
            <p:nvPr/>
          </p:nvSpPr>
          <p:spPr bwMode="auto">
            <a:xfrm>
              <a:off x="11115943" y="3941730"/>
              <a:ext cx="76258" cy="216472"/>
            </a:xfrm>
            <a:custGeom>
              <a:avLst/>
              <a:gdLst>
                <a:gd name="T0" fmla="*/ 11 w 13"/>
                <a:gd name="T1" fmla="*/ 4 h 37"/>
                <a:gd name="T2" fmla="*/ 4 w 13"/>
                <a:gd name="T3" fmla="*/ 4 h 37"/>
                <a:gd name="T4" fmla="*/ 2 w 13"/>
                <a:gd name="T5" fmla="*/ 32 h 37"/>
                <a:gd name="T6" fmla="*/ 7 w 13"/>
                <a:gd name="T7" fmla="*/ 34 h 37"/>
                <a:gd name="T8" fmla="*/ 11 w 13"/>
                <a:gd name="T9" fmla="*/ 4 h 37"/>
              </a:gdLst>
              <a:ahLst/>
              <a:cxnLst>
                <a:cxn ang="0">
                  <a:pos x="T0" y="T1"/>
                </a:cxn>
                <a:cxn ang="0">
                  <a:pos x="T2" y="T3"/>
                </a:cxn>
                <a:cxn ang="0">
                  <a:pos x="T4" y="T5"/>
                </a:cxn>
                <a:cxn ang="0">
                  <a:pos x="T6" y="T7"/>
                </a:cxn>
                <a:cxn ang="0">
                  <a:pos x="T8" y="T9"/>
                </a:cxn>
              </a:cxnLst>
              <a:rect l="0" t="0" r="r" b="b"/>
              <a:pathLst>
                <a:path w="13" h="37">
                  <a:moveTo>
                    <a:pt x="11" y="4"/>
                  </a:moveTo>
                  <a:cubicBezTo>
                    <a:pt x="11" y="0"/>
                    <a:pt x="5" y="0"/>
                    <a:pt x="4" y="4"/>
                  </a:cubicBezTo>
                  <a:cubicBezTo>
                    <a:pt x="3" y="13"/>
                    <a:pt x="5" y="23"/>
                    <a:pt x="2" y="32"/>
                  </a:cubicBezTo>
                  <a:cubicBezTo>
                    <a:pt x="0" y="35"/>
                    <a:pt x="6" y="37"/>
                    <a:pt x="7" y="34"/>
                  </a:cubicBezTo>
                  <a:cubicBezTo>
                    <a:pt x="12" y="25"/>
                    <a:pt x="13" y="13"/>
                    <a:pt x="11" y="4"/>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13">
              <a:extLst>
                <a:ext uri="{FF2B5EF4-FFF2-40B4-BE49-F238E27FC236}">
                  <a16:creationId xmlns:a16="http://schemas.microsoft.com/office/drawing/2014/main" xmlns="" id="{889F9037-4875-4E9C-A5DA-713EDB3CF28A}"/>
                </a:ext>
              </a:extLst>
            </p:cNvPr>
            <p:cNvSpPr>
              <a:spLocks/>
            </p:cNvSpPr>
            <p:nvPr/>
          </p:nvSpPr>
          <p:spPr bwMode="auto">
            <a:xfrm>
              <a:off x="11598086" y="4682166"/>
              <a:ext cx="216472" cy="199254"/>
            </a:xfrm>
            <a:custGeom>
              <a:avLst/>
              <a:gdLst>
                <a:gd name="T0" fmla="*/ 28 w 37"/>
                <a:gd name="T1" fmla="*/ 7 h 34"/>
                <a:gd name="T2" fmla="*/ 21 w 37"/>
                <a:gd name="T3" fmla="*/ 8 h 34"/>
                <a:gd name="T4" fmla="*/ 19 w 37"/>
                <a:gd name="T5" fmla="*/ 4 h 34"/>
                <a:gd name="T6" fmla="*/ 13 w 37"/>
                <a:gd name="T7" fmla="*/ 5 h 34"/>
                <a:gd name="T8" fmla="*/ 13 w 37"/>
                <a:gd name="T9" fmla="*/ 10 h 34"/>
                <a:gd name="T10" fmla="*/ 2 w 37"/>
                <a:gd name="T11" fmla="*/ 14 h 34"/>
                <a:gd name="T12" fmla="*/ 4 w 37"/>
                <a:gd name="T13" fmla="*/ 19 h 34"/>
                <a:gd name="T14" fmla="*/ 15 w 37"/>
                <a:gd name="T15" fmla="*/ 19 h 34"/>
                <a:gd name="T16" fmla="*/ 17 w 37"/>
                <a:gd name="T17" fmla="*/ 28 h 34"/>
                <a:gd name="T18" fmla="*/ 25 w 37"/>
                <a:gd name="T19" fmla="*/ 26 h 34"/>
                <a:gd name="T20" fmla="*/ 23 w 37"/>
                <a:gd name="T21" fmla="*/ 18 h 34"/>
                <a:gd name="T22" fmla="*/ 31 w 37"/>
                <a:gd name="T23" fmla="*/ 16 h 34"/>
                <a:gd name="T24" fmla="*/ 28 w 37"/>
                <a:gd name="T25"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34">
                  <a:moveTo>
                    <a:pt x="28" y="7"/>
                  </a:moveTo>
                  <a:cubicBezTo>
                    <a:pt x="26" y="7"/>
                    <a:pt x="23" y="8"/>
                    <a:pt x="21" y="8"/>
                  </a:cubicBezTo>
                  <a:cubicBezTo>
                    <a:pt x="20" y="7"/>
                    <a:pt x="19" y="5"/>
                    <a:pt x="19" y="4"/>
                  </a:cubicBezTo>
                  <a:cubicBezTo>
                    <a:pt x="18" y="0"/>
                    <a:pt x="12" y="1"/>
                    <a:pt x="13" y="5"/>
                  </a:cubicBezTo>
                  <a:cubicBezTo>
                    <a:pt x="13" y="7"/>
                    <a:pt x="13" y="9"/>
                    <a:pt x="13" y="10"/>
                  </a:cubicBezTo>
                  <a:cubicBezTo>
                    <a:pt x="10" y="11"/>
                    <a:pt x="6" y="13"/>
                    <a:pt x="2" y="14"/>
                  </a:cubicBezTo>
                  <a:cubicBezTo>
                    <a:pt x="0" y="15"/>
                    <a:pt x="1" y="19"/>
                    <a:pt x="4" y="19"/>
                  </a:cubicBezTo>
                  <a:cubicBezTo>
                    <a:pt x="7" y="20"/>
                    <a:pt x="11" y="19"/>
                    <a:pt x="15" y="19"/>
                  </a:cubicBezTo>
                  <a:cubicBezTo>
                    <a:pt x="15" y="22"/>
                    <a:pt x="16" y="25"/>
                    <a:pt x="17" y="28"/>
                  </a:cubicBezTo>
                  <a:cubicBezTo>
                    <a:pt x="18" y="34"/>
                    <a:pt x="27" y="31"/>
                    <a:pt x="25" y="26"/>
                  </a:cubicBezTo>
                  <a:cubicBezTo>
                    <a:pt x="25" y="23"/>
                    <a:pt x="24" y="21"/>
                    <a:pt x="23" y="18"/>
                  </a:cubicBezTo>
                  <a:cubicBezTo>
                    <a:pt x="26" y="17"/>
                    <a:pt x="28" y="17"/>
                    <a:pt x="31" y="16"/>
                  </a:cubicBezTo>
                  <a:cubicBezTo>
                    <a:pt x="37" y="14"/>
                    <a:pt x="34" y="6"/>
                    <a:pt x="28" y="7"/>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pic>
        <p:nvPicPr>
          <p:cNvPr id="41" name="图片 40">
            <a:extLst>
              <a:ext uri="{FF2B5EF4-FFF2-40B4-BE49-F238E27FC236}">
                <a16:creationId xmlns:a16="http://schemas.microsoft.com/office/drawing/2014/main" xmlns="" id="{1FA3B205-EC63-4DA8-B315-BC04B9091A69}"/>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780193" y="1107137"/>
            <a:ext cx="930827" cy="658686"/>
          </a:xfrm>
          <a:prstGeom prst="rect">
            <a:avLst/>
          </a:prstGeom>
        </p:spPr>
      </p:pic>
      <p:sp>
        <p:nvSpPr>
          <p:cNvPr id="42" name="文本框 41">
            <a:extLst>
              <a:ext uri="{FF2B5EF4-FFF2-40B4-BE49-F238E27FC236}">
                <a16:creationId xmlns:a16="http://schemas.microsoft.com/office/drawing/2014/main" xmlns="" id="{874AFE0F-48F1-4B1C-ABB7-3D425E2FBA81}"/>
              </a:ext>
            </a:extLst>
          </p:cNvPr>
          <p:cNvSpPr txBox="1"/>
          <p:nvPr/>
        </p:nvSpPr>
        <p:spPr>
          <a:xfrm>
            <a:off x="4962059" y="2750859"/>
            <a:ext cx="3729805" cy="830997"/>
          </a:xfrm>
          <a:prstGeom prst="rect">
            <a:avLst/>
          </a:prstGeom>
          <a:noFill/>
        </p:spPr>
        <p:txBody>
          <a:bodyPr vert="horz" wrap="square" rtlCol="0">
            <a:spAutoFit/>
          </a:bodyPr>
          <a:lstStyle/>
          <a:p>
            <a:r>
              <a:rPr lang="en-US" altLang="zh-CN" sz="4800" b="1" dirty="0">
                <a:ln w="12700">
                  <a:noFill/>
                </a:ln>
                <a:solidFill>
                  <a:srgbClr val="444242"/>
                </a:solidFill>
                <a:latin typeface="Times New Roman" panose="02020603050405020304" pitchFamily="18" charset="0"/>
                <a:ea typeface="微软雅黑" panose="020B0503020204020204" pitchFamily="34" charset="-122"/>
                <a:cs typeface="Times New Roman" panose="02020603050405020304" pitchFamily="18" charset="0"/>
              </a:rPr>
              <a:t>LIÊN HỆ</a:t>
            </a:r>
            <a:endParaRPr lang="zh-CN" altLang="en-US" sz="4800" b="1" dirty="0">
              <a:ln w="12700">
                <a:noFill/>
              </a:ln>
              <a:solidFill>
                <a:srgbClr val="444242"/>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66" name="图片 65">
            <a:extLst>
              <a:ext uri="{FF2B5EF4-FFF2-40B4-BE49-F238E27FC236}">
                <a16:creationId xmlns:a16="http://schemas.microsoft.com/office/drawing/2014/main" xmlns="" id="{0AE46414-98AD-494A-B672-366FD8775ADA}"/>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3290134" y="6353420"/>
            <a:ext cx="1278560" cy="491691"/>
          </a:xfrm>
          <a:prstGeom prst="rect">
            <a:avLst/>
          </a:prstGeom>
        </p:spPr>
      </p:pic>
      <p:pic>
        <p:nvPicPr>
          <p:cNvPr id="67" name="图片 66">
            <a:extLst>
              <a:ext uri="{FF2B5EF4-FFF2-40B4-BE49-F238E27FC236}">
                <a16:creationId xmlns:a16="http://schemas.microsoft.com/office/drawing/2014/main" xmlns="" id="{66B48E2F-FF01-4248-902B-97EF74703744}"/>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4589781" y="6027003"/>
            <a:ext cx="2160868" cy="830997"/>
          </a:xfrm>
          <a:prstGeom prst="rect">
            <a:avLst/>
          </a:prstGeom>
        </p:spPr>
      </p:pic>
      <p:pic>
        <p:nvPicPr>
          <p:cNvPr id="68" name="图片 67">
            <a:extLst>
              <a:ext uri="{FF2B5EF4-FFF2-40B4-BE49-F238E27FC236}">
                <a16:creationId xmlns:a16="http://schemas.microsoft.com/office/drawing/2014/main" xmlns="" id="{EDB7A16B-DA71-44C0-9C4D-809A34279487}"/>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6845235" y="6304742"/>
            <a:ext cx="1326871" cy="510270"/>
          </a:xfrm>
          <a:prstGeom prst="rect">
            <a:avLst/>
          </a:prstGeom>
        </p:spPr>
      </p:pic>
      <p:pic>
        <p:nvPicPr>
          <p:cNvPr id="56" name="图片 68">
            <a:extLst>
              <a:ext uri="{FF2B5EF4-FFF2-40B4-BE49-F238E27FC236}">
                <a16:creationId xmlns:a16="http://schemas.microsoft.com/office/drawing/2014/main" xmlns="" id="{7986C588-AA16-4627-9E1C-50926254AF87}"/>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1016768" y="243201"/>
            <a:ext cx="2542357" cy="1108172"/>
          </a:xfrm>
          <a:prstGeom prst="rect">
            <a:avLst/>
          </a:prstGeom>
        </p:spPr>
      </p:pic>
    </p:spTree>
    <p:extLst>
      <p:ext uri="{BB962C8B-B14F-4D97-AF65-F5344CB8AC3E}">
        <p14:creationId xmlns:p14="http://schemas.microsoft.com/office/powerpoint/2010/main" val="2370072130"/>
      </p:ext>
    </p:extLst>
  </p:cSld>
  <p:clrMapOvr>
    <a:masterClrMapping/>
  </p:clrMapOvr>
  <mc:AlternateContent xmlns:mc="http://schemas.openxmlformats.org/markup-compatibility/2006" xmlns:p14="http://schemas.microsoft.com/office/powerpoint/2010/main">
    <mc:Choice Requires="p14">
      <p:transition spd="slow" p14:dur="2500" advClick="0" advTm="3000">
        <p:fad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par>
                                <p:cTn id="8" presetID="14" presetClass="entr" presetSubtype="1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randombar(horizontal)">
                                      <p:cBhvr>
                                        <p:cTn id="10" dur="500"/>
                                        <p:tgtEl>
                                          <p:spTgt spid="13"/>
                                        </p:tgtEl>
                                      </p:cBhvr>
                                    </p:animEffect>
                                  </p:childTnLst>
                                </p:cTn>
                              </p:par>
                              <p:par>
                                <p:cTn id="11" presetID="14" presetClass="entr" presetSubtype="1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randombar(horizontal)">
                                      <p:cBhvr>
                                        <p:cTn id="13" dur="500"/>
                                        <p:tgtEl>
                                          <p:spTgt spid="14"/>
                                        </p:tgtEl>
                                      </p:cBhvr>
                                    </p:animEffect>
                                  </p:childTnLst>
                                </p:cTn>
                              </p:par>
                              <p:par>
                                <p:cTn id="14" presetID="14" presetClass="entr" presetSubtype="10"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randombar(horizontal)">
                                      <p:cBhvr>
                                        <p:cTn id="16" dur="500"/>
                                        <p:tgtEl>
                                          <p:spTgt spid="15"/>
                                        </p:tgtEl>
                                      </p:cBhvr>
                                    </p:animEffect>
                                  </p:childTnLst>
                                </p:cTn>
                              </p:par>
                              <p:par>
                                <p:cTn id="17" presetID="14" presetClass="entr" presetSubtype="1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randombar(horizontal)">
                                      <p:cBhvr>
                                        <p:cTn id="19" dur="500"/>
                                        <p:tgtEl>
                                          <p:spTgt spid="16"/>
                                        </p:tgtEl>
                                      </p:cBhvr>
                                    </p:animEffect>
                                  </p:childTnLst>
                                </p:cTn>
                              </p:par>
                              <p:par>
                                <p:cTn id="20" presetID="14" presetClass="entr" presetSubtype="10"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randombar(horizontal)">
                                      <p:cBhvr>
                                        <p:cTn id="22" dur="500"/>
                                        <p:tgtEl>
                                          <p:spTgt spid="23"/>
                                        </p:tgtEl>
                                      </p:cBhvr>
                                    </p:animEffect>
                                  </p:childTnLst>
                                </p:cTn>
                              </p:par>
                              <p:par>
                                <p:cTn id="23" presetID="14" presetClass="entr" presetSubtype="10" fill="hold"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randombar(horizontal)">
                                      <p:cBhvr>
                                        <p:cTn id="25" dur="500"/>
                                        <p:tgtEl>
                                          <p:spTgt spid="24"/>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randombar(horizontal)">
                                      <p:cBhvr>
                                        <p:cTn id="28" dur="500"/>
                                        <p:tgtEl>
                                          <p:spTgt spid="31"/>
                                        </p:tgtEl>
                                      </p:cBhvr>
                                    </p:animEffect>
                                  </p:childTnLst>
                                </p:cTn>
                              </p:par>
                              <p:par>
                                <p:cTn id="29" presetID="14" presetClass="entr" presetSubtype="10" fill="hold" nodeType="with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randombar(horizontal)">
                                      <p:cBhvr>
                                        <p:cTn id="31" dur="500"/>
                                        <p:tgtEl>
                                          <p:spTgt spid="33"/>
                                        </p:tgtEl>
                                      </p:cBhvr>
                                    </p:animEffect>
                                  </p:childTnLst>
                                </p:cTn>
                              </p:par>
                              <p:par>
                                <p:cTn id="32" presetID="14" presetClass="entr" presetSubtype="10" fill="hold" nodeType="with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randombar(horizontal)">
                                      <p:cBhvr>
                                        <p:cTn id="34" dur="500"/>
                                        <p:tgtEl>
                                          <p:spTgt spid="34"/>
                                        </p:tgtEl>
                                      </p:cBhvr>
                                    </p:animEffect>
                                  </p:childTnLst>
                                </p:cTn>
                              </p:par>
                              <p:par>
                                <p:cTn id="35" presetID="14" presetClass="entr" presetSubtype="10" fill="hold" nodeType="with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randombar(horizontal)">
                                      <p:cBhvr>
                                        <p:cTn id="37" dur="500"/>
                                        <p:tgtEl>
                                          <p:spTgt spid="41"/>
                                        </p:tgtEl>
                                      </p:cBhvr>
                                    </p:animEffect>
                                  </p:childTnLst>
                                </p:cTn>
                              </p:par>
                              <p:par>
                                <p:cTn id="38" presetID="14" presetClass="entr" presetSubtype="10" fill="hold" nodeType="withEffect">
                                  <p:stCondLst>
                                    <p:cond delay="0"/>
                                  </p:stCondLst>
                                  <p:childTnLst>
                                    <p:set>
                                      <p:cBhvr>
                                        <p:cTn id="39" dur="1" fill="hold">
                                          <p:stCondLst>
                                            <p:cond delay="0"/>
                                          </p:stCondLst>
                                        </p:cTn>
                                        <p:tgtEl>
                                          <p:spTgt spid="66"/>
                                        </p:tgtEl>
                                        <p:attrNameLst>
                                          <p:attrName>style.visibility</p:attrName>
                                        </p:attrNameLst>
                                      </p:cBhvr>
                                      <p:to>
                                        <p:strVal val="visible"/>
                                      </p:to>
                                    </p:set>
                                    <p:animEffect transition="in" filter="randombar(horizontal)">
                                      <p:cBhvr>
                                        <p:cTn id="40" dur="500"/>
                                        <p:tgtEl>
                                          <p:spTgt spid="66"/>
                                        </p:tgtEl>
                                      </p:cBhvr>
                                    </p:animEffect>
                                  </p:childTnLst>
                                </p:cTn>
                              </p:par>
                              <p:par>
                                <p:cTn id="41" presetID="14" presetClass="entr" presetSubtype="10" fill="hold" nodeType="withEffect">
                                  <p:stCondLst>
                                    <p:cond delay="0"/>
                                  </p:stCondLst>
                                  <p:childTnLst>
                                    <p:set>
                                      <p:cBhvr>
                                        <p:cTn id="42" dur="1" fill="hold">
                                          <p:stCondLst>
                                            <p:cond delay="0"/>
                                          </p:stCondLst>
                                        </p:cTn>
                                        <p:tgtEl>
                                          <p:spTgt spid="67"/>
                                        </p:tgtEl>
                                        <p:attrNameLst>
                                          <p:attrName>style.visibility</p:attrName>
                                        </p:attrNameLst>
                                      </p:cBhvr>
                                      <p:to>
                                        <p:strVal val="visible"/>
                                      </p:to>
                                    </p:set>
                                    <p:animEffect transition="in" filter="randombar(horizontal)">
                                      <p:cBhvr>
                                        <p:cTn id="43" dur="500"/>
                                        <p:tgtEl>
                                          <p:spTgt spid="67"/>
                                        </p:tgtEl>
                                      </p:cBhvr>
                                    </p:animEffect>
                                  </p:childTnLst>
                                </p:cTn>
                              </p:par>
                              <p:par>
                                <p:cTn id="44" presetID="14" presetClass="entr" presetSubtype="10" fill="hold" nodeType="withEffect">
                                  <p:stCondLst>
                                    <p:cond delay="0"/>
                                  </p:stCondLst>
                                  <p:childTnLst>
                                    <p:set>
                                      <p:cBhvr>
                                        <p:cTn id="45" dur="1" fill="hold">
                                          <p:stCondLst>
                                            <p:cond delay="0"/>
                                          </p:stCondLst>
                                        </p:cTn>
                                        <p:tgtEl>
                                          <p:spTgt spid="68"/>
                                        </p:tgtEl>
                                        <p:attrNameLst>
                                          <p:attrName>style.visibility</p:attrName>
                                        </p:attrNameLst>
                                      </p:cBhvr>
                                      <p:to>
                                        <p:strVal val="visible"/>
                                      </p:to>
                                    </p:set>
                                    <p:animEffect transition="in" filter="randombar(horizontal)">
                                      <p:cBhvr>
                                        <p:cTn id="46" dur="500"/>
                                        <p:tgtEl>
                                          <p:spTgt spid="68"/>
                                        </p:tgtEl>
                                      </p:cBhvr>
                                    </p:animEffect>
                                  </p:childTnLst>
                                </p:cTn>
                              </p:par>
                              <p:par>
                                <p:cTn id="47" presetID="14" presetClass="entr" presetSubtype="10" fill="hold" nodeType="withEffect">
                                  <p:stCondLst>
                                    <p:cond delay="0"/>
                                  </p:stCondLst>
                                  <p:childTnLst>
                                    <p:set>
                                      <p:cBhvr>
                                        <p:cTn id="48" dur="1" fill="hold">
                                          <p:stCondLst>
                                            <p:cond delay="0"/>
                                          </p:stCondLst>
                                        </p:cTn>
                                        <p:tgtEl>
                                          <p:spTgt spid="56"/>
                                        </p:tgtEl>
                                        <p:attrNameLst>
                                          <p:attrName>style.visibility</p:attrName>
                                        </p:attrNameLst>
                                      </p:cBhvr>
                                      <p:to>
                                        <p:strVal val="visible"/>
                                      </p:to>
                                    </p:set>
                                    <p:animEffect transition="in" filter="randombar(horizontal)">
                                      <p:cBhvr>
                                        <p:cTn id="49" dur="500"/>
                                        <p:tgtEl>
                                          <p:spTgt spid="56"/>
                                        </p:tgtEl>
                                      </p:cBhvr>
                                    </p:animEffect>
                                  </p:childTnLst>
                                </p:cTn>
                              </p:par>
                              <p:par>
                                <p:cTn id="50" presetID="16" presetClass="entr" presetSubtype="21" fill="hold" nodeType="withEffect">
                                  <p:stCondLst>
                                    <p:cond delay="0"/>
                                  </p:stCondLst>
                                  <p:childTnLst>
                                    <p:set>
                                      <p:cBhvr>
                                        <p:cTn id="51" dur="1" fill="hold">
                                          <p:stCondLst>
                                            <p:cond delay="0"/>
                                          </p:stCondLst>
                                        </p:cTn>
                                        <p:tgtEl>
                                          <p:spTgt spid="70"/>
                                        </p:tgtEl>
                                        <p:attrNameLst>
                                          <p:attrName>style.visibility</p:attrName>
                                        </p:attrNameLst>
                                      </p:cBhvr>
                                      <p:to>
                                        <p:strVal val="visible"/>
                                      </p:to>
                                    </p:set>
                                    <p:animEffect transition="in" filter="barn(inVertical)">
                                      <p:cBhvr>
                                        <p:cTn id="52" dur="500"/>
                                        <p:tgtEl>
                                          <p:spTgt spid="70"/>
                                        </p:tgtEl>
                                      </p:cBhvr>
                                    </p:animEffect>
                                  </p:childTnLst>
                                </p:cTn>
                              </p:par>
                            </p:childTnLst>
                          </p:cTn>
                        </p:par>
                        <p:par>
                          <p:cTn id="53" fill="hold">
                            <p:stCondLst>
                              <p:cond delay="500"/>
                            </p:stCondLst>
                            <p:childTnLst>
                              <p:par>
                                <p:cTn id="54" presetID="16" presetClass="entr" presetSubtype="21" fill="hold" grpId="0" nodeType="after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barn(inVertical)">
                                      <p:cBhvr>
                                        <p:cTn id="5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4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tong ket nam hoc 20-21">
            <a:hlinkClick r:id="" action="ppaction://media"/>
            <a:extLst>
              <a:ext uri="{FF2B5EF4-FFF2-40B4-BE49-F238E27FC236}">
                <a16:creationId xmlns:a16="http://schemas.microsoft.com/office/drawing/2014/main" xmlns="" id="{7778909D-0AF8-4FEA-AB68-DE8531B7D5E2}"/>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82388" y="314751"/>
            <a:ext cx="11072884" cy="6228497"/>
          </a:xfrm>
          <a:prstGeom prst="rect">
            <a:avLst/>
          </a:prstGeom>
        </p:spPr>
      </p:pic>
    </p:spTree>
    <p:extLst>
      <p:ext uri="{BB962C8B-B14F-4D97-AF65-F5344CB8AC3E}">
        <p14:creationId xmlns:p14="http://schemas.microsoft.com/office/powerpoint/2010/main" val="3480698275"/>
      </p:ext>
    </p:extLst>
  </p:cSld>
  <p:clrMapOvr>
    <a:masterClrMapping/>
  </p:clrMapOvr>
  <mc:AlternateContent xmlns:mc="http://schemas.openxmlformats.org/markup-compatibility/2006" xmlns:p14="http://schemas.microsoft.com/office/powerpoint/2010/main">
    <mc:Choice Requires="p14">
      <p:transition spd="slow" p14:dur="2500" advClick="0" advTm="3000">
        <p:fad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2134" fill="hold"/>
                                        <p:tgtEl>
                                          <p:spTgt spid="4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1"/>
                </p:tgtEl>
              </p:cMediaNode>
            </p:video>
            <p:seq concurrent="1" nextAc="seek">
              <p:cTn id="8" restart="whenNotActive" fill="hold" evtFilter="cancelBubble" nodeType="interactiveSeq">
                <p:stCondLst>
                  <p:cond evt="onClick" delay="0">
                    <p:tgtEl>
                      <p:spTgt spid="41"/>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1"/>
                                        </p:tgtEl>
                                      </p:cBhvr>
                                    </p:cmd>
                                  </p:childTnLst>
                                </p:cTn>
                              </p:par>
                            </p:childTnLst>
                          </p:cTn>
                        </p:par>
                      </p:childTnLst>
                    </p:cTn>
                  </p:par>
                </p:childTnLst>
              </p:cTn>
              <p:nextCondLst>
                <p:cond evt="onClick" delay="0">
                  <p:tgtEl>
                    <p:spTgt spid="41"/>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xmlns="" id="{6E414A35-CD56-476D-9B70-B58A58DBD87C}"/>
              </a:ext>
            </a:extLst>
          </p:cNvPr>
          <p:cNvSpPr/>
          <p:nvPr/>
        </p:nvSpPr>
        <p:spPr>
          <a:xfrm>
            <a:off x="1404730" y="2796209"/>
            <a:ext cx="10535479" cy="3352800"/>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4" name="图片 68">
            <a:extLst>
              <a:ext uri="{FF2B5EF4-FFF2-40B4-BE49-F238E27FC236}">
                <a16:creationId xmlns:a16="http://schemas.microsoft.com/office/drawing/2014/main" xmlns="" id="{20FDDBDA-DC28-444B-82F5-C7205F2D2601}"/>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1016768" y="243201"/>
            <a:ext cx="2542357" cy="1108172"/>
          </a:xfrm>
          <a:prstGeom prst="rect">
            <a:avLst/>
          </a:prstGeom>
        </p:spPr>
      </p:pic>
      <p:sp>
        <p:nvSpPr>
          <p:cNvPr id="5" name="TextBox 4">
            <a:extLst>
              <a:ext uri="{FF2B5EF4-FFF2-40B4-BE49-F238E27FC236}">
                <a16:creationId xmlns:a16="http://schemas.microsoft.com/office/drawing/2014/main" xmlns="" id="{DCFF5164-6ACC-47B3-95AB-E949C357582A}"/>
              </a:ext>
            </a:extLst>
          </p:cNvPr>
          <p:cNvSpPr txBox="1"/>
          <p:nvPr/>
        </p:nvSpPr>
        <p:spPr>
          <a:xfrm>
            <a:off x="2763078" y="1446166"/>
            <a:ext cx="7255566" cy="769441"/>
          </a:xfrm>
          <a:prstGeom prst="rect">
            <a:avLst/>
          </a:prstGeom>
          <a:noFill/>
        </p:spPr>
        <p:txBody>
          <a:bodyPr wrap="square" rtlCol="0">
            <a:spAutoFit/>
          </a:bodyPr>
          <a:lstStyle/>
          <a:p>
            <a:r>
              <a:rPr lang="en-US" sz="4400" dirty="0" err="1">
                <a:solidFill>
                  <a:srgbClr val="0070C0"/>
                </a:solidFill>
                <a:latin typeface="Times New Roman" panose="02020603050405020304" pitchFamily="18" charset="0"/>
                <a:cs typeface="Times New Roman" panose="02020603050405020304" pitchFamily="18" charset="0"/>
              </a:rPr>
              <a:t>Ngày</a:t>
            </a:r>
            <a:r>
              <a:rPr lang="en-US" sz="4400" dirty="0">
                <a:solidFill>
                  <a:srgbClr val="0070C0"/>
                </a:solidFill>
                <a:latin typeface="Times New Roman" panose="02020603050405020304" pitchFamily="18" charset="0"/>
                <a:cs typeface="Times New Roman" panose="02020603050405020304" pitchFamily="18" charset="0"/>
              </a:rPr>
              <a:t> </a:t>
            </a:r>
            <a:r>
              <a:rPr lang="en-US" sz="4400" dirty="0" err="1">
                <a:solidFill>
                  <a:srgbClr val="0070C0"/>
                </a:solidFill>
                <a:latin typeface="Times New Roman" panose="02020603050405020304" pitchFamily="18" charset="0"/>
                <a:cs typeface="Times New Roman" panose="02020603050405020304" pitchFamily="18" charset="0"/>
              </a:rPr>
              <a:t>khai</a:t>
            </a:r>
            <a:r>
              <a:rPr lang="en-US" sz="4400" dirty="0">
                <a:solidFill>
                  <a:srgbClr val="0070C0"/>
                </a:solidFill>
                <a:latin typeface="Times New Roman" panose="02020603050405020304" pitchFamily="18" charset="0"/>
                <a:cs typeface="Times New Roman" panose="02020603050405020304" pitchFamily="18" charset="0"/>
              </a:rPr>
              <a:t> </a:t>
            </a:r>
            <a:r>
              <a:rPr lang="en-US" sz="4400" dirty="0" err="1">
                <a:solidFill>
                  <a:srgbClr val="0070C0"/>
                </a:solidFill>
                <a:latin typeface="Times New Roman" panose="02020603050405020304" pitchFamily="18" charset="0"/>
                <a:cs typeface="Times New Roman" panose="02020603050405020304" pitchFamily="18" charset="0"/>
              </a:rPr>
              <a:t>giảng</a:t>
            </a:r>
            <a:r>
              <a:rPr lang="en-US" sz="4400" dirty="0">
                <a:solidFill>
                  <a:srgbClr val="0070C0"/>
                </a:solidFill>
                <a:latin typeface="Times New Roman" panose="02020603050405020304" pitchFamily="18" charset="0"/>
                <a:cs typeface="Times New Roman" panose="02020603050405020304" pitchFamily="18" charset="0"/>
              </a:rPr>
              <a:t> </a:t>
            </a:r>
            <a:r>
              <a:rPr lang="en-US" sz="4400" dirty="0" err="1">
                <a:solidFill>
                  <a:srgbClr val="0070C0"/>
                </a:solidFill>
                <a:latin typeface="Times New Roman" panose="02020603050405020304" pitchFamily="18" charset="0"/>
                <a:cs typeface="Times New Roman" panose="02020603050405020304" pitchFamily="18" charset="0"/>
              </a:rPr>
              <a:t>có</a:t>
            </a:r>
            <a:r>
              <a:rPr lang="en-US" sz="4400" dirty="0">
                <a:solidFill>
                  <a:srgbClr val="0070C0"/>
                </a:solidFill>
                <a:latin typeface="Times New Roman" panose="02020603050405020304" pitchFamily="18" charset="0"/>
                <a:cs typeface="Times New Roman" panose="02020603050405020304" pitchFamily="18" charset="0"/>
              </a:rPr>
              <a:t> ý </a:t>
            </a:r>
            <a:r>
              <a:rPr lang="en-US" sz="4400" dirty="0" err="1">
                <a:solidFill>
                  <a:srgbClr val="0070C0"/>
                </a:solidFill>
                <a:latin typeface="Times New Roman" panose="02020603050405020304" pitchFamily="18" charset="0"/>
                <a:cs typeface="Times New Roman" panose="02020603050405020304" pitchFamily="18" charset="0"/>
              </a:rPr>
              <a:t>nghĩa</a:t>
            </a:r>
            <a:r>
              <a:rPr lang="en-US" sz="4400" dirty="0">
                <a:solidFill>
                  <a:srgbClr val="0070C0"/>
                </a:solidFill>
                <a:latin typeface="Times New Roman" panose="02020603050405020304" pitchFamily="18" charset="0"/>
                <a:cs typeface="Times New Roman" panose="02020603050405020304" pitchFamily="18" charset="0"/>
              </a:rPr>
              <a:t> </a:t>
            </a:r>
            <a:r>
              <a:rPr lang="en-US" sz="4400" dirty="0" err="1">
                <a:solidFill>
                  <a:srgbClr val="0070C0"/>
                </a:solidFill>
                <a:latin typeface="Times New Roman" panose="02020603050405020304" pitchFamily="18" charset="0"/>
                <a:cs typeface="Times New Roman" panose="02020603050405020304" pitchFamily="18" charset="0"/>
              </a:rPr>
              <a:t>gì</a:t>
            </a:r>
            <a:r>
              <a:rPr lang="en-US" sz="4400" dirty="0">
                <a:solidFill>
                  <a:srgbClr val="0070C0"/>
                </a:solidFill>
                <a:latin typeface="Times New Roman" panose="02020603050405020304" pitchFamily="18" charset="0"/>
                <a:cs typeface="Times New Roman" panose="02020603050405020304" pitchFamily="18" charset="0"/>
              </a:rPr>
              <a:t>?</a:t>
            </a:r>
            <a:endParaRPr lang="vi-VN" sz="4400" dirty="0">
              <a:solidFill>
                <a:srgbClr val="0070C0"/>
              </a:solidFill>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xmlns="" id="{3C888BC2-B8D5-4DA3-A07A-9F203F9C7E86}"/>
              </a:ext>
            </a:extLst>
          </p:cNvPr>
          <p:cNvSpPr txBox="1"/>
          <p:nvPr/>
        </p:nvSpPr>
        <p:spPr>
          <a:xfrm>
            <a:off x="1656522" y="3223736"/>
            <a:ext cx="9806608" cy="2554545"/>
          </a:xfrm>
          <a:prstGeom prst="rect">
            <a:avLst/>
          </a:prstGeom>
          <a:noFill/>
        </p:spPr>
        <p:txBody>
          <a:bodyPr wrap="square">
            <a:spAutoFit/>
          </a:bodyPr>
          <a:lstStyle/>
          <a:p>
            <a:r>
              <a:rPr lang="nl-NL" sz="3200" b="1" i="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“Khai” có nghĩa là mở ra, bắt đầu; “giảng” có nghĩa là giảng giải, diễn giảng. “Khai giảng” có nghĩa là bắt đầu giảng dạy cho một năm học hay khóa học mới. Ngày khai giảng là ngày đầu tiên của năm học hay khóa học đó.</a:t>
            </a:r>
            <a:endParaRPr lang="vi-VN" sz="3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61595663"/>
      </p:ext>
    </p:extLst>
  </p:cSld>
  <p:clrMapOvr>
    <a:masterClrMapping/>
  </p:clrMapOvr>
  <mc:AlternateContent xmlns:mc="http://schemas.openxmlformats.org/markup-compatibility/2006" xmlns:p14="http://schemas.microsoft.com/office/powerpoint/2010/main">
    <mc:Choice Requires="p14">
      <p:transition spd="slow" p14:dur="2500" advClick="0" advTm="3000">
        <p:fad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down)">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 name="组合 69">
            <a:extLst>
              <a:ext uri="{FF2B5EF4-FFF2-40B4-BE49-F238E27FC236}">
                <a16:creationId xmlns:a16="http://schemas.microsoft.com/office/drawing/2014/main" xmlns="" id="{859DC236-3C6E-4768-ACD1-BAFCF7015BD9}"/>
              </a:ext>
            </a:extLst>
          </p:cNvPr>
          <p:cNvGrpSpPr/>
          <p:nvPr/>
        </p:nvGrpSpPr>
        <p:grpSpPr>
          <a:xfrm>
            <a:off x="1523850" y="1485181"/>
            <a:ext cx="7122122" cy="5152000"/>
            <a:chOff x="1161587" y="1496074"/>
            <a:chExt cx="7122122" cy="5152000"/>
          </a:xfrm>
        </p:grpSpPr>
        <p:grpSp>
          <p:nvGrpSpPr>
            <p:cNvPr id="45" name="组合 44">
              <a:extLst>
                <a:ext uri="{FF2B5EF4-FFF2-40B4-BE49-F238E27FC236}">
                  <a16:creationId xmlns:a16="http://schemas.microsoft.com/office/drawing/2014/main" xmlns="" id="{0A9E9097-822C-41D0-87B4-B3A8B0F6B0FB}"/>
                </a:ext>
              </a:extLst>
            </p:cNvPr>
            <p:cNvGrpSpPr/>
            <p:nvPr/>
          </p:nvGrpSpPr>
          <p:grpSpPr>
            <a:xfrm>
              <a:off x="3926128" y="3633722"/>
              <a:ext cx="4357581" cy="324358"/>
              <a:chOff x="4531763" y="904319"/>
              <a:chExt cx="3274666" cy="206375"/>
            </a:xfrm>
          </p:grpSpPr>
          <p:sp>
            <p:nvSpPr>
              <p:cNvPr id="46" name="Freeform 139">
                <a:extLst>
                  <a:ext uri="{FF2B5EF4-FFF2-40B4-BE49-F238E27FC236}">
                    <a16:creationId xmlns:a16="http://schemas.microsoft.com/office/drawing/2014/main" xmlns="" id="{4B1454A8-65BF-44E2-BEC0-49BE3A4FDA72}"/>
                  </a:ext>
                </a:extLst>
              </p:cNvPr>
              <p:cNvSpPr>
                <a:spLocks/>
              </p:cNvSpPr>
              <p:nvPr/>
            </p:nvSpPr>
            <p:spPr bwMode="auto">
              <a:xfrm rot="18376794">
                <a:off x="4548432" y="887650"/>
                <a:ext cx="206375" cy="239713"/>
              </a:xfrm>
              <a:custGeom>
                <a:avLst/>
                <a:gdLst>
                  <a:gd name="T0" fmla="*/ 49 w 55"/>
                  <a:gd name="T1" fmla="*/ 48 h 64"/>
                  <a:gd name="T2" fmla="*/ 13 w 55"/>
                  <a:gd name="T3" fmla="*/ 6 h 64"/>
                  <a:gd name="T4" fmla="*/ 3 w 55"/>
                  <a:gd name="T5" fmla="*/ 12 h 64"/>
                  <a:gd name="T6" fmla="*/ 39 w 55"/>
                  <a:gd name="T7" fmla="*/ 58 h 64"/>
                  <a:gd name="T8" fmla="*/ 49 w 55"/>
                  <a:gd name="T9" fmla="*/ 48 h 64"/>
                </a:gdLst>
                <a:ahLst/>
                <a:cxnLst>
                  <a:cxn ang="0">
                    <a:pos x="T0" y="T1"/>
                  </a:cxn>
                  <a:cxn ang="0">
                    <a:pos x="T2" y="T3"/>
                  </a:cxn>
                  <a:cxn ang="0">
                    <a:pos x="T4" y="T5"/>
                  </a:cxn>
                  <a:cxn ang="0">
                    <a:pos x="T6" y="T7"/>
                  </a:cxn>
                  <a:cxn ang="0">
                    <a:pos x="T8" y="T9"/>
                  </a:cxn>
                </a:cxnLst>
                <a:rect l="0" t="0" r="r" b="b"/>
                <a:pathLst>
                  <a:path w="55" h="64">
                    <a:moveTo>
                      <a:pt x="49" y="48"/>
                    </a:moveTo>
                    <a:cubicBezTo>
                      <a:pt x="36" y="35"/>
                      <a:pt x="22" y="22"/>
                      <a:pt x="13" y="6"/>
                    </a:cubicBezTo>
                    <a:cubicBezTo>
                      <a:pt x="9" y="0"/>
                      <a:pt x="0" y="5"/>
                      <a:pt x="3" y="12"/>
                    </a:cubicBezTo>
                    <a:cubicBezTo>
                      <a:pt x="11" y="29"/>
                      <a:pt x="25" y="45"/>
                      <a:pt x="39" y="58"/>
                    </a:cubicBezTo>
                    <a:cubicBezTo>
                      <a:pt x="46" y="64"/>
                      <a:pt x="55" y="55"/>
                      <a:pt x="49" y="48"/>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7" name="Freeform 139">
                <a:extLst>
                  <a:ext uri="{FF2B5EF4-FFF2-40B4-BE49-F238E27FC236}">
                    <a16:creationId xmlns:a16="http://schemas.microsoft.com/office/drawing/2014/main" xmlns="" id="{E7EC73A7-FE8B-4EA2-973A-762E2A16EB8E}"/>
                  </a:ext>
                </a:extLst>
              </p:cNvPr>
              <p:cNvSpPr>
                <a:spLocks/>
              </p:cNvSpPr>
              <p:nvPr/>
            </p:nvSpPr>
            <p:spPr bwMode="auto">
              <a:xfrm rot="18376794">
                <a:off x="4885649" y="887650"/>
                <a:ext cx="206375" cy="239713"/>
              </a:xfrm>
              <a:custGeom>
                <a:avLst/>
                <a:gdLst>
                  <a:gd name="T0" fmla="*/ 49 w 55"/>
                  <a:gd name="T1" fmla="*/ 48 h 64"/>
                  <a:gd name="T2" fmla="*/ 13 w 55"/>
                  <a:gd name="T3" fmla="*/ 6 h 64"/>
                  <a:gd name="T4" fmla="*/ 3 w 55"/>
                  <a:gd name="T5" fmla="*/ 12 h 64"/>
                  <a:gd name="T6" fmla="*/ 39 w 55"/>
                  <a:gd name="T7" fmla="*/ 58 h 64"/>
                  <a:gd name="T8" fmla="*/ 49 w 55"/>
                  <a:gd name="T9" fmla="*/ 48 h 64"/>
                </a:gdLst>
                <a:ahLst/>
                <a:cxnLst>
                  <a:cxn ang="0">
                    <a:pos x="T0" y="T1"/>
                  </a:cxn>
                  <a:cxn ang="0">
                    <a:pos x="T2" y="T3"/>
                  </a:cxn>
                  <a:cxn ang="0">
                    <a:pos x="T4" y="T5"/>
                  </a:cxn>
                  <a:cxn ang="0">
                    <a:pos x="T6" y="T7"/>
                  </a:cxn>
                  <a:cxn ang="0">
                    <a:pos x="T8" y="T9"/>
                  </a:cxn>
                </a:cxnLst>
                <a:rect l="0" t="0" r="r" b="b"/>
                <a:pathLst>
                  <a:path w="55" h="64">
                    <a:moveTo>
                      <a:pt x="49" y="48"/>
                    </a:moveTo>
                    <a:cubicBezTo>
                      <a:pt x="36" y="35"/>
                      <a:pt x="22" y="22"/>
                      <a:pt x="13" y="6"/>
                    </a:cubicBezTo>
                    <a:cubicBezTo>
                      <a:pt x="9" y="0"/>
                      <a:pt x="0" y="5"/>
                      <a:pt x="3" y="12"/>
                    </a:cubicBezTo>
                    <a:cubicBezTo>
                      <a:pt x="11" y="29"/>
                      <a:pt x="25" y="45"/>
                      <a:pt x="39" y="58"/>
                    </a:cubicBezTo>
                    <a:cubicBezTo>
                      <a:pt x="46" y="64"/>
                      <a:pt x="55" y="55"/>
                      <a:pt x="49" y="48"/>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8" name="Freeform 139">
                <a:extLst>
                  <a:ext uri="{FF2B5EF4-FFF2-40B4-BE49-F238E27FC236}">
                    <a16:creationId xmlns:a16="http://schemas.microsoft.com/office/drawing/2014/main" xmlns="" id="{1941277B-8FD2-4D0E-AA78-AA770188C27E}"/>
                  </a:ext>
                </a:extLst>
              </p:cNvPr>
              <p:cNvSpPr>
                <a:spLocks/>
              </p:cNvSpPr>
              <p:nvPr/>
            </p:nvSpPr>
            <p:spPr bwMode="auto">
              <a:xfrm rot="18376794">
                <a:off x="5222866" y="887650"/>
                <a:ext cx="206375" cy="239713"/>
              </a:xfrm>
              <a:custGeom>
                <a:avLst/>
                <a:gdLst>
                  <a:gd name="T0" fmla="*/ 49 w 55"/>
                  <a:gd name="T1" fmla="*/ 48 h 64"/>
                  <a:gd name="T2" fmla="*/ 13 w 55"/>
                  <a:gd name="T3" fmla="*/ 6 h 64"/>
                  <a:gd name="T4" fmla="*/ 3 w 55"/>
                  <a:gd name="T5" fmla="*/ 12 h 64"/>
                  <a:gd name="T6" fmla="*/ 39 w 55"/>
                  <a:gd name="T7" fmla="*/ 58 h 64"/>
                  <a:gd name="T8" fmla="*/ 49 w 55"/>
                  <a:gd name="T9" fmla="*/ 48 h 64"/>
                </a:gdLst>
                <a:ahLst/>
                <a:cxnLst>
                  <a:cxn ang="0">
                    <a:pos x="T0" y="T1"/>
                  </a:cxn>
                  <a:cxn ang="0">
                    <a:pos x="T2" y="T3"/>
                  </a:cxn>
                  <a:cxn ang="0">
                    <a:pos x="T4" y="T5"/>
                  </a:cxn>
                  <a:cxn ang="0">
                    <a:pos x="T6" y="T7"/>
                  </a:cxn>
                  <a:cxn ang="0">
                    <a:pos x="T8" y="T9"/>
                  </a:cxn>
                </a:cxnLst>
                <a:rect l="0" t="0" r="r" b="b"/>
                <a:pathLst>
                  <a:path w="55" h="64">
                    <a:moveTo>
                      <a:pt x="49" y="48"/>
                    </a:moveTo>
                    <a:cubicBezTo>
                      <a:pt x="36" y="35"/>
                      <a:pt x="22" y="22"/>
                      <a:pt x="13" y="6"/>
                    </a:cubicBezTo>
                    <a:cubicBezTo>
                      <a:pt x="9" y="0"/>
                      <a:pt x="0" y="5"/>
                      <a:pt x="3" y="12"/>
                    </a:cubicBezTo>
                    <a:cubicBezTo>
                      <a:pt x="11" y="29"/>
                      <a:pt x="25" y="45"/>
                      <a:pt x="39" y="58"/>
                    </a:cubicBezTo>
                    <a:cubicBezTo>
                      <a:pt x="46" y="64"/>
                      <a:pt x="55" y="55"/>
                      <a:pt x="49" y="48"/>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9" name="Freeform 139">
                <a:extLst>
                  <a:ext uri="{FF2B5EF4-FFF2-40B4-BE49-F238E27FC236}">
                    <a16:creationId xmlns:a16="http://schemas.microsoft.com/office/drawing/2014/main" xmlns="" id="{129D9DB2-B4B8-46C1-A7DE-880941514261}"/>
                  </a:ext>
                </a:extLst>
              </p:cNvPr>
              <p:cNvSpPr>
                <a:spLocks/>
              </p:cNvSpPr>
              <p:nvPr/>
            </p:nvSpPr>
            <p:spPr bwMode="auto">
              <a:xfrm rot="18376794">
                <a:off x="5560083" y="887650"/>
                <a:ext cx="206375" cy="239713"/>
              </a:xfrm>
              <a:custGeom>
                <a:avLst/>
                <a:gdLst>
                  <a:gd name="T0" fmla="*/ 49 w 55"/>
                  <a:gd name="T1" fmla="*/ 48 h 64"/>
                  <a:gd name="T2" fmla="*/ 13 w 55"/>
                  <a:gd name="T3" fmla="*/ 6 h 64"/>
                  <a:gd name="T4" fmla="*/ 3 w 55"/>
                  <a:gd name="T5" fmla="*/ 12 h 64"/>
                  <a:gd name="T6" fmla="*/ 39 w 55"/>
                  <a:gd name="T7" fmla="*/ 58 h 64"/>
                  <a:gd name="T8" fmla="*/ 49 w 55"/>
                  <a:gd name="T9" fmla="*/ 48 h 64"/>
                </a:gdLst>
                <a:ahLst/>
                <a:cxnLst>
                  <a:cxn ang="0">
                    <a:pos x="T0" y="T1"/>
                  </a:cxn>
                  <a:cxn ang="0">
                    <a:pos x="T2" y="T3"/>
                  </a:cxn>
                  <a:cxn ang="0">
                    <a:pos x="T4" y="T5"/>
                  </a:cxn>
                  <a:cxn ang="0">
                    <a:pos x="T6" y="T7"/>
                  </a:cxn>
                  <a:cxn ang="0">
                    <a:pos x="T8" y="T9"/>
                  </a:cxn>
                </a:cxnLst>
                <a:rect l="0" t="0" r="r" b="b"/>
                <a:pathLst>
                  <a:path w="55" h="64">
                    <a:moveTo>
                      <a:pt x="49" y="48"/>
                    </a:moveTo>
                    <a:cubicBezTo>
                      <a:pt x="36" y="35"/>
                      <a:pt x="22" y="22"/>
                      <a:pt x="13" y="6"/>
                    </a:cubicBezTo>
                    <a:cubicBezTo>
                      <a:pt x="9" y="0"/>
                      <a:pt x="0" y="5"/>
                      <a:pt x="3" y="12"/>
                    </a:cubicBezTo>
                    <a:cubicBezTo>
                      <a:pt x="11" y="29"/>
                      <a:pt x="25" y="45"/>
                      <a:pt x="39" y="58"/>
                    </a:cubicBezTo>
                    <a:cubicBezTo>
                      <a:pt x="46" y="64"/>
                      <a:pt x="55" y="55"/>
                      <a:pt x="49" y="48"/>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0" name="Freeform 139">
                <a:extLst>
                  <a:ext uri="{FF2B5EF4-FFF2-40B4-BE49-F238E27FC236}">
                    <a16:creationId xmlns:a16="http://schemas.microsoft.com/office/drawing/2014/main" xmlns="" id="{08828E92-5E2C-4BAF-9AF1-E3A9FD0F2465}"/>
                  </a:ext>
                </a:extLst>
              </p:cNvPr>
              <p:cNvSpPr>
                <a:spLocks/>
              </p:cNvSpPr>
              <p:nvPr/>
            </p:nvSpPr>
            <p:spPr bwMode="auto">
              <a:xfrm rot="18376794">
                <a:off x="5897300" y="887650"/>
                <a:ext cx="206375" cy="239713"/>
              </a:xfrm>
              <a:custGeom>
                <a:avLst/>
                <a:gdLst>
                  <a:gd name="T0" fmla="*/ 49 w 55"/>
                  <a:gd name="T1" fmla="*/ 48 h 64"/>
                  <a:gd name="T2" fmla="*/ 13 w 55"/>
                  <a:gd name="T3" fmla="*/ 6 h 64"/>
                  <a:gd name="T4" fmla="*/ 3 w 55"/>
                  <a:gd name="T5" fmla="*/ 12 h 64"/>
                  <a:gd name="T6" fmla="*/ 39 w 55"/>
                  <a:gd name="T7" fmla="*/ 58 h 64"/>
                  <a:gd name="T8" fmla="*/ 49 w 55"/>
                  <a:gd name="T9" fmla="*/ 48 h 64"/>
                </a:gdLst>
                <a:ahLst/>
                <a:cxnLst>
                  <a:cxn ang="0">
                    <a:pos x="T0" y="T1"/>
                  </a:cxn>
                  <a:cxn ang="0">
                    <a:pos x="T2" y="T3"/>
                  </a:cxn>
                  <a:cxn ang="0">
                    <a:pos x="T4" y="T5"/>
                  </a:cxn>
                  <a:cxn ang="0">
                    <a:pos x="T6" y="T7"/>
                  </a:cxn>
                  <a:cxn ang="0">
                    <a:pos x="T8" y="T9"/>
                  </a:cxn>
                </a:cxnLst>
                <a:rect l="0" t="0" r="r" b="b"/>
                <a:pathLst>
                  <a:path w="55" h="64">
                    <a:moveTo>
                      <a:pt x="49" y="48"/>
                    </a:moveTo>
                    <a:cubicBezTo>
                      <a:pt x="36" y="35"/>
                      <a:pt x="22" y="22"/>
                      <a:pt x="13" y="6"/>
                    </a:cubicBezTo>
                    <a:cubicBezTo>
                      <a:pt x="9" y="0"/>
                      <a:pt x="0" y="5"/>
                      <a:pt x="3" y="12"/>
                    </a:cubicBezTo>
                    <a:cubicBezTo>
                      <a:pt x="11" y="29"/>
                      <a:pt x="25" y="45"/>
                      <a:pt x="39" y="58"/>
                    </a:cubicBezTo>
                    <a:cubicBezTo>
                      <a:pt x="46" y="64"/>
                      <a:pt x="55" y="55"/>
                      <a:pt x="49" y="48"/>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1" name="Freeform 139">
                <a:extLst>
                  <a:ext uri="{FF2B5EF4-FFF2-40B4-BE49-F238E27FC236}">
                    <a16:creationId xmlns:a16="http://schemas.microsoft.com/office/drawing/2014/main" xmlns="" id="{3F7B4E2C-E9DD-47F1-8351-3D9B51B55E9E}"/>
                  </a:ext>
                </a:extLst>
              </p:cNvPr>
              <p:cNvSpPr>
                <a:spLocks/>
              </p:cNvSpPr>
              <p:nvPr/>
            </p:nvSpPr>
            <p:spPr bwMode="auto">
              <a:xfrm rot="18376794">
                <a:off x="6234517" y="887650"/>
                <a:ext cx="206375" cy="239713"/>
              </a:xfrm>
              <a:custGeom>
                <a:avLst/>
                <a:gdLst>
                  <a:gd name="T0" fmla="*/ 49 w 55"/>
                  <a:gd name="T1" fmla="*/ 48 h 64"/>
                  <a:gd name="T2" fmla="*/ 13 w 55"/>
                  <a:gd name="T3" fmla="*/ 6 h 64"/>
                  <a:gd name="T4" fmla="*/ 3 w 55"/>
                  <a:gd name="T5" fmla="*/ 12 h 64"/>
                  <a:gd name="T6" fmla="*/ 39 w 55"/>
                  <a:gd name="T7" fmla="*/ 58 h 64"/>
                  <a:gd name="T8" fmla="*/ 49 w 55"/>
                  <a:gd name="T9" fmla="*/ 48 h 64"/>
                </a:gdLst>
                <a:ahLst/>
                <a:cxnLst>
                  <a:cxn ang="0">
                    <a:pos x="T0" y="T1"/>
                  </a:cxn>
                  <a:cxn ang="0">
                    <a:pos x="T2" y="T3"/>
                  </a:cxn>
                  <a:cxn ang="0">
                    <a:pos x="T4" y="T5"/>
                  </a:cxn>
                  <a:cxn ang="0">
                    <a:pos x="T6" y="T7"/>
                  </a:cxn>
                  <a:cxn ang="0">
                    <a:pos x="T8" y="T9"/>
                  </a:cxn>
                </a:cxnLst>
                <a:rect l="0" t="0" r="r" b="b"/>
                <a:pathLst>
                  <a:path w="55" h="64">
                    <a:moveTo>
                      <a:pt x="49" y="48"/>
                    </a:moveTo>
                    <a:cubicBezTo>
                      <a:pt x="36" y="35"/>
                      <a:pt x="22" y="22"/>
                      <a:pt x="13" y="6"/>
                    </a:cubicBezTo>
                    <a:cubicBezTo>
                      <a:pt x="9" y="0"/>
                      <a:pt x="0" y="5"/>
                      <a:pt x="3" y="12"/>
                    </a:cubicBezTo>
                    <a:cubicBezTo>
                      <a:pt x="11" y="29"/>
                      <a:pt x="25" y="45"/>
                      <a:pt x="39" y="58"/>
                    </a:cubicBezTo>
                    <a:cubicBezTo>
                      <a:pt x="46" y="64"/>
                      <a:pt x="55" y="55"/>
                      <a:pt x="49" y="48"/>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2" name="Freeform 139">
                <a:extLst>
                  <a:ext uri="{FF2B5EF4-FFF2-40B4-BE49-F238E27FC236}">
                    <a16:creationId xmlns:a16="http://schemas.microsoft.com/office/drawing/2014/main" xmlns="" id="{4755A21F-9DC6-4F3E-A3E1-9C53AF138259}"/>
                  </a:ext>
                </a:extLst>
              </p:cNvPr>
              <p:cNvSpPr>
                <a:spLocks/>
              </p:cNvSpPr>
              <p:nvPr/>
            </p:nvSpPr>
            <p:spPr bwMode="auto">
              <a:xfrm rot="18376794">
                <a:off x="6571734" y="887650"/>
                <a:ext cx="206375" cy="239713"/>
              </a:xfrm>
              <a:custGeom>
                <a:avLst/>
                <a:gdLst>
                  <a:gd name="T0" fmla="*/ 49 w 55"/>
                  <a:gd name="T1" fmla="*/ 48 h 64"/>
                  <a:gd name="T2" fmla="*/ 13 w 55"/>
                  <a:gd name="T3" fmla="*/ 6 h 64"/>
                  <a:gd name="T4" fmla="*/ 3 w 55"/>
                  <a:gd name="T5" fmla="*/ 12 h 64"/>
                  <a:gd name="T6" fmla="*/ 39 w 55"/>
                  <a:gd name="T7" fmla="*/ 58 h 64"/>
                  <a:gd name="T8" fmla="*/ 49 w 55"/>
                  <a:gd name="T9" fmla="*/ 48 h 64"/>
                </a:gdLst>
                <a:ahLst/>
                <a:cxnLst>
                  <a:cxn ang="0">
                    <a:pos x="T0" y="T1"/>
                  </a:cxn>
                  <a:cxn ang="0">
                    <a:pos x="T2" y="T3"/>
                  </a:cxn>
                  <a:cxn ang="0">
                    <a:pos x="T4" y="T5"/>
                  </a:cxn>
                  <a:cxn ang="0">
                    <a:pos x="T6" y="T7"/>
                  </a:cxn>
                  <a:cxn ang="0">
                    <a:pos x="T8" y="T9"/>
                  </a:cxn>
                </a:cxnLst>
                <a:rect l="0" t="0" r="r" b="b"/>
                <a:pathLst>
                  <a:path w="55" h="64">
                    <a:moveTo>
                      <a:pt x="49" y="48"/>
                    </a:moveTo>
                    <a:cubicBezTo>
                      <a:pt x="36" y="35"/>
                      <a:pt x="22" y="22"/>
                      <a:pt x="13" y="6"/>
                    </a:cubicBezTo>
                    <a:cubicBezTo>
                      <a:pt x="9" y="0"/>
                      <a:pt x="0" y="5"/>
                      <a:pt x="3" y="12"/>
                    </a:cubicBezTo>
                    <a:cubicBezTo>
                      <a:pt x="11" y="29"/>
                      <a:pt x="25" y="45"/>
                      <a:pt x="39" y="58"/>
                    </a:cubicBezTo>
                    <a:cubicBezTo>
                      <a:pt x="46" y="64"/>
                      <a:pt x="55" y="55"/>
                      <a:pt x="49" y="48"/>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3" name="Freeform 139">
                <a:extLst>
                  <a:ext uri="{FF2B5EF4-FFF2-40B4-BE49-F238E27FC236}">
                    <a16:creationId xmlns:a16="http://schemas.microsoft.com/office/drawing/2014/main" xmlns="" id="{B4B86D21-2123-416E-AB4D-B870A586E14B}"/>
                  </a:ext>
                </a:extLst>
              </p:cNvPr>
              <p:cNvSpPr>
                <a:spLocks/>
              </p:cNvSpPr>
              <p:nvPr/>
            </p:nvSpPr>
            <p:spPr bwMode="auto">
              <a:xfrm rot="18376794">
                <a:off x="6908951" y="887650"/>
                <a:ext cx="206375" cy="239713"/>
              </a:xfrm>
              <a:custGeom>
                <a:avLst/>
                <a:gdLst>
                  <a:gd name="T0" fmla="*/ 49 w 55"/>
                  <a:gd name="T1" fmla="*/ 48 h 64"/>
                  <a:gd name="T2" fmla="*/ 13 w 55"/>
                  <a:gd name="T3" fmla="*/ 6 h 64"/>
                  <a:gd name="T4" fmla="*/ 3 w 55"/>
                  <a:gd name="T5" fmla="*/ 12 h 64"/>
                  <a:gd name="T6" fmla="*/ 39 w 55"/>
                  <a:gd name="T7" fmla="*/ 58 h 64"/>
                  <a:gd name="T8" fmla="*/ 49 w 55"/>
                  <a:gd name="T9" fmla="*/ 48 h 64"/>
                </a:gdLst>
                <a:ahLst/>
                <a:cxnLst>
                  <a:cxn ang="0">
                    <a:pos x="T0" y="T1"/>
                  </a:cxn>
                  <a:cxn ang="0">
                    <a:pos x="T2" y="T3"/>
                  </a:cxn>
                  <a:cxn ang="0">
                    <a:pos x="T4" y="T5"/>
                  </a:cxn>
                  <a:cxn ang="0">
                    <a:pos x="T6" y="T7"/>
                  </a:cxn>
                  <a:cxn ang="0">
                    <a:pos x="T8" y="T9"/>
                  </a:cxn>
                </a:cxnLst>
                <a:rect l="0" t="0" r="r" b="b"/>
                <a:pathLst>
                  <a:path w="55" h="64">
                    <a:moveTo>
                      <a:pt x="49" y="48"/>
                    </a:moveTo>
                    <a:cubicBezTo>
                      <a:pt x="36" y="35"/>
                      <a:pt x="22" y="22"/>
                      <a:pt x="13" y="6"/>
                    </a:cubicBezTo>
                    <a:cubicBezTo>
                      <a:pt x="9" y="0"/>
                      <a:pt x="0" y="5"/>
                      <a:pt x="3" y="12"/>
                    </a:cubicBezTo>
                    <a:cubicBezTo>
                      <a:pt x="11" y="29"/>
                      <a:pt x="25" y="45"/>
                      <a:pt x="39" y="58"/>
                    </a:cubicBezTo>
                    <a:cubicBezTo>
                      <a:pt x="46" y="64"/>
                      <a:pt x="55" y="55"/>
                      <a:pt x="49" y="48"/>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4" name="Freeform 139">
                <a:extLst>
                  <a:ext uri="{FF2B5EF4-FFF2-40B4-BE49-F238E27FC236}">
                    <a16:creationId xmlns:a16="http://schemas.microsoft.com/office/drawing/2014/main" xmlns="" id="{31030AE4-C629-4270-9BC5-9FF3EAAEA9A3}"/>
                  </a:ext>
                </a:extLst>
              </p:cNvPr>
              <p:cNvSpPr>
                <a:spLocks/>
              </p:cNvSpPr>
              <p:nvPr/>
            </p:nvSpPr>
            <p:spPr bwMode="auto">
              <a:xfrm rot="18376794">
                <a:off x="7246168" y="887650"/>
                <a:ext cx="206375" cy="239713"/>
              </a:xfrm>
              <a:custGeom>
                <a:avLst/>
                <a:gdLst>
                  <a:gd name="T0" fmla="*/ 49 w 55"/>
                  <a:gd name="T1" fmla="*/ 48 h 64"/>
                  <a:gd name="T2" fmla="*/ 13 w 55"/>
                  <a:gd name="T3" fmla="*/ 6 h 64"/>
                  <a:gd name="T4" fmla="*/ 3 w 55"/>
                  <a:gd name="T5" fmla="*/ 12 h 64"/>
                  <a:gd name="T6" fmla="*/ 39 w 55"/>
                  <a:gd name="T7" fmla="*/ 58 h 64"/>
                  <a:gd name="T8" fmla="*/ 49 w 55"/>
                  <a:gd name="T9" fmla="*/ 48 h 64"/>
                </a:gdLst>
                <a:ahLst/>
                <a:cxnLst>
                  <a:cxn ang="0">
                    <a:pos x="T0" y="T1"/>
                  </a:cxn>
                  <a:cxn ang="0">
                    <a:pos x="T2" y="T3"/>
                  </a:cxn>
                  <a:cxn ang="0">
                    <a:pos x="T4" y="T5"/>
                  </a:cxn>
                  <a:cxn ang="0">
                    <a:pos x="T6" y="T7"/>
                  </a:cxn>
                  <a:cxn ang="0">
                    <a:pos x="T8" y="T9"/>
                  </a:cxn>
                </a:cxnLst>
                <a:rect l="0" t="0" r="r" b="b"/>
                <a:pathLst>
                  <a:path w="55" h="64">
                    <a:moveTo>
                      <a:pt x="49" y="48"/>
                    </a:moveTo>
                    <a:cubicBezTo>
                      <a:pt x="36" y="35"/>
                      <a:pt x="22" y="22"/>
                      <a:pt x="13" y="6"/>
                    </a:cubicBezTo>
                    <a:cubicBezTo>
                      <a:pt x="9" y="0"/>
                      <a:pt x="0" y="5"/>
                      <a:pt x="3" y="12"/>
                    </a:cubicBezTo>
                    <a:cubicBezTo>
                      <a:pt x="11" y="29"/>
                      <a:pt x="25" y="45"/>
                      <a:pt x="39" y="58"/>
                    </a:cubicBezTo>
                    <a:cubicBezTo>
                      <a:pt x="46" y="64"/>
                      <a:pt x="55" y="55"/>
                      <a:pt x="49" y="48"/>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5" name="Freeform 139">
                <a:extLst>
                  <a:ext uri="{FF2B5EF4-FFF2-40B4-BE49-F238E27FC236}">
                    <a16:creationId xmlns:a16="http://schemas.microsoft.com/office/drawing/2014/main" xmlns="" id="{73737199-6866-49F6-BA8C-9760D0547A21}"/>
                  </a:ext>
                </a:extLst>
              </p:cNvPr>
              <p:cNvSpPr>
                <a:spLocks/>
              </p:cNvSpPr>
              <p:nvPr/>
            </p:nvSpPr>
            <p:spPr bwMode="auto">
              <a:xfrm rot="18376794">
                <a:off x="7583385" y="887650"/>
                <a:ext cx="206375" cy="239713"/>
              </a:xfrm>
              <a:custGeom>
                <a:avLst/>
                <a:gdLst>
                  <a:gd name="T0" fmla="*/ 49 w 55"/>
                  <a:gd name="T1" fmla="*/ 48 h 64"/>
                  <a:gd name="T2" fmla="*/ 13 w 55"/>
                  <a:gd name="T3" fmla="*/ 6 h 64"/>
                  <a:gd name="T4" fmla="*/ 3 w 55"/>
                  <a:gd name="T5" fmla="*/ 12 h 64"/>
                  <a:gd name="T6" fmla="*/ 39 w 55"/>
                  <a:gd name="T7" fmla="*/ 58 h 64"/>
                  <a:gd name="T8" fmla="*/ 49 w 55"/>
                  <a:gd name="T9" fmla="*/ 48 h 64"/>
                </a:gdLst>
                <a:ahLst/>
                <a:cxnLst>
                  <a:cxn ang="0">
                    <a:pos x="T0" y="T1"/>
                  </a:cxn>
                  <a:cxn ang="0">
                    <a:pos x="T2" y="T3"/>
                  </a:cxn>
                  <a:cxn ang="0">
                    <a:pos x="T4" y="T5"/>
                  </a:cxn>
                  <a:cxn ang="0">
                    <a:pos x="T6" y="T7"/>
                  </a:cxn>
                  <a:cxn ang="0">
                    <a:pos x="T8" y="T9"/>
                  </a:cxn>
                </a:cxnLst>
                <a:rect l="0" t="0" r="r" b="b"/>
                <a:pathLst>
                  <a:path w="55" h="64">
                    <a:moveTo>
                      <a:pt x="49" y="48"/>
                    </a:moveTo>
                    <a:cubicBezTo>
                      <a:pt x="36" y="35"/>
                      <a:pt x="22" y="22"/>
                      <a:pt x="13" y="6"/>
                    </a:cubicBezTo>
                    <a:cubicBezTo>
                      <a:pt x="9" y="0"/>
                      <a:pt x="0" y="5"/>
                      <a:pt x="3" y="12"/>
                    </a:cubicBezTo>
                    <a:cubicBezTo>
                      <a:pt x="11" y="29"/>
                      <a:pt x="25" y="45"/>
                      <a:pt x="39" y="58"/>
                    </a:cubicBezTo>
                    <a:cubicBezTo>
                      <a:pt x="46" y="64"/>
                      <a:pt x="55" y="55"/>
                      <a:pt x="49" y="48"/>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pic>
          <p:nvPicPr>
            <p:cNvPr id="69" name="图片 68">
              <a:extLst>
                <a:ext uri="{FF2B5EF4-FFF2-40B4-BE49-F238E27FC236}">
                  <a16:creationId xmlns:a16="http://schemas.microsoft.com/office/drawing/2014/main" xmlns="" id="{95DE8B06-7978-460E-AA20-FF40D6C6F708}"/>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161587" y="1496074"/>
              <a:ext cx="3168402" cy="5152000"/>
            </a:xfrm>
            <a:prstGeom prst="rect">
              <a:avLst/>
            </a:prstGeom>
          </p:spPr>
        </p:pic>
      </p:grpSp>
      <p:pic>
        <p:nvPicPr>
          <p:cNvPr id="12" name="图片 11">
            <a:extLst>
              <a:ext uri="{FF2B5EF4-FFF2-40B4-BE49-F238E27FC236}">
                <a16:creationId xmlns:a16="http://schemas.microsoft.com/office/drawing/2014/main" xmlns="" id="{AC532A9B-2335-47B6-ACF9-919552F8CEB9}"/>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8096420" y="6161353"/>
            <a:ext cx="1778001" cy="683759"/>
          </a:xfrm>
          <a:prstGeom prst="rect">
            <a:avLst/>
          </a:prstGeom>
        </p:spPr>
      </p:pic>
      <p:pic>
        <p:nvPicPr>
          <p:cNvPr id="13" name="图片 12">
            <a:extLst>
              <a:ext uri="{FF2B5EF4-FFF2-40B4-BE49-F238E27FC236}">
                <a16:creationId xmlns:a16="http://schemas.microsoft.com/office/drawing/2014/main" xmlns="" id="{14FA2D53-D5EB-4057-8AC5-F60661FD3675}"/>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1523943" y="6145230"/>
            <a:ext cx="1778001" cy="683759"/>
          </a:xfrm>
          <a:prstGeom prst="rect">
            <a:avLst/>
          </a:prstGeom>
        </p:spPr>
      </p:pic>
      <p:pic>
        <p:nvPicPr>
          <p:cNvPr id="14" name="图片 13">
            <a:extLst>
              <a:ext uri="{FF2B5EF4-FFF2-40B4-BE49-F238E27FC236}">
                <a16:creationId xmlns:a16="http://schemas.microsoft.com/office/drawing/2014/main" xmlns="" id="{4E5A7DB2-14AD-4B65-BFA6-BBE0BEBF10F8}"/>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0" y="6145229"/>
            <a:ext cx="1778001" cy="683759"/>
          </a:xfrm>
          <a:prstGeom prst="rect">
            <a:avLst/>
          </a:prstGeom>
        </p:spPr>
      </p:pic>
      <p:pic>
        <p:nvPicPr>
          <p:cNvPr id="15" name="图片 14">
            <a:extLst>
              <a:ext uri="{FF2B5EF4-FFF2-40B4-BE49-F238E27FC236}">
                <a16:creationId xmlns:a16="http://schemas.microsoft.com/office/drawing/2014/main" xmlns="" id="{31FDDC01-90B3-4862-86F3-176251973F91}"/>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10226263" y="2320828"/>
            <a:ext cx="1566018" cy="1108172"/>
          </a:xfrm>
          <a:prstGeom prst="rect">
            <a:avLst/>
          </a:prstGeom>
        </p:spPr>
      </p:pic>
      <p:grpSp>
        <p:nvGrpSpPr>
          <p:cNvPr id="16" name="组合 15">
            <a:extLst>
              <a:ext uri="{FF2B5EF4-FFF2-40B4-BE49-F238E27FC236}">
                <a16:creationId xmlns:a16="http://schemas.microsoft.com/office/drawing/2014/main" xmlns="" id="{3CAB10D5-A676-425B-A3E9-63A08C9B2EAB}"/>
              </a:ext>
            </a:extLst>
          </p:cNvPr>
          <p:cNvGrpSpPr/>
          <p:nvPr/>
        </p:nvGrpSpPr>
        <p:grpSpPr>
          <a:xfrm rot="1359389">
            <a:off x="9312337" y="152147"/>
            <a:ext cx="1827856" cy="1765542"/>
            <a:chOff x="10101876" y="4297860"/>
            <a:chExt cx="1826037" cy="1763786"/>
          </a:xfrm>
        </p:grpSpPr>
        <p:sp>
          <p:nvSpPr>
            <p:cNvPr id="17" name="Freeform 26">
              <a:extLst>
                <a:ext uri="{FF2B5EF4-FFF2-40B4-BE49-F238E27FC236}">
                  <a16:creationId xmlns:a16="http://schemas.microsoft.com/office/drawing/2014/main" xmlns="" id="{76DEE696-B2DE-4DF1-816E-A8FBAC78840D}"/>
                </a:ext>
              </a:extLst>
            </p:cNvPr>
            <p:cNvSpPr>
              <a:spLocks noEditPoints="1"/>
            </p:cNvSpPr>
            <p:nvPr/>
          </p:nvSpPr>
          <p:spPr bwMode="auto">
            <a:xfrm>
              <a:off x="10122627" y="4297860"/>
              <a:ext cx="1745111" cy="1763786"/>
            </a:xfrm>
            <a:custGeom>
              <a:avLst/>
              <a:gdLst>
                <a:gd name="T0" fmla="*/ 341 w 356"/>
                <a:gd name="T1" fmla="*/ 95 h 359"/>
                <a:gd name="T2" fmla="*/ 210 w 356"/>
                <a:gd name="T3" fmla="*/ 14 h 359"/>
                <a:gd name="T4" fmla="*/ 60 w 356"/>
                <a:gd name="T5" fmla="*/ 72 h 359"/>
                <a:gd name="T6" fmla="*/ 43 w 356"/>
                <a:gd name="T7" fmla="*/ 111 h 359"/>
                <a:gd name="T8" fmla="*/ 37 w 356"/>
                <a:gd name="T9" fmla="*/ 119 h 359"/>
                <a:gd name="T10" fmla="*/ 13 w 356"/>
                <a:gd name="T11" fmla="*/ 165 h 359"/>
                <a:gd name="T12" fmla="*/ 41 w 356"/>
                <a:gd name="T13" fmla="*/ 301 h 359"/>
                <a:gd name="T14" fmla="*/ 213 w 356"/>
                <a:gd name="T15" fmla="*/ 343 h 359"/>
                <a:gd name="T16" fmla="*/ 337 w 356"/>
                <a:gd name="T17" fmla="*/ 217 h 359"/>
                <a:gd name="T18" fmla="*/ 341 w 356"/>
                <a:gd name="T19" fmla="*/ 95 h 359"/>
                <a:gd name="T20" fmla="*/ 278 w 356"/>
                <a:gd name="T21" fmla="*/ 170 h 359"/>
                <a:gd name="T22" fmla="*/ 278 w 356"/>
                <a:gd name="T23" fmla="*/ 159 h 359"/>
                <a:gd name="T24" fmla="*/ 279 w 356"/>
                <a:gd name="T25" fmla="*/ 153 h 359"/>
                <a:gd name="T26" fmla="*/ 280 w 356"/>
                <a:gd name="T27" fmla="*/ 144 h 359"/>
                <a:gd name="T28" fmla="*/ 278 w 356"/>
                <a:gd name="T29" fmla="*/ 170 h 359"/>
                <a:gd name="T30" fmla="*/ 274 w 356"/>
                <a:gd name="T31" fmla="*/ 226 h 359"/>
                <a:gd name="T32" fmla="*/ 276 w 356"/>
                <a:gd name="T33" fmla="*/ 220 h 359"/>
                <a:gd name="T34" fmla="*/ 278 w 356"/>
                <a:gd name="T35" fmla="*/ 211 h 359"/>
                <a:gd name="T36" fmla="*/ 297 w 356"/>
                <a:gd name="T37" fmla="*/ 179 h 359"/>
                <a:gd name="T38" fmla="*/ 298 w 356"/>
                <a:gd name="T39" fmla="*/ 175 h 359"/>
                <a:gd name="T40" fmla="*/ 291 w 356"/>
                <a:gd name="T41" fmla="*/ 199 h 359"/>
                <a:gd name="T42" fmla="*/ 274 w 356"/>
                <a:gd name="T43" fmla="*/ 226 h 359"/>
                <a:gd name="T44" fmla="*/ 325 w 356"/>
                <a:gd name="T45" fmla="*/ 117 h 359"/>
                <a:gd name="T46" fmla="*/ 281 w 356"/>
                <a:gd name="T47" fmla="*/ 54 h 359"/>
                <a:gd name="T48" fmla="*/ 325 w 356"/>
                <a:gd name="T49" fmla="*/ 117 h 359"/>
                <a:gd name="T50" fmla="*/ 31 w 356"/>
                <a:gd name="T51" fmla="*/ 188 h 359"/>
                <a:gd name="T52" fmla="*/ 34 w 356"/>
                <a:gd name="T53" fmla="*/ 188 h 359"/>
                <a:gd name="T54" fmla="*/ 34 w 356"/>
                <a:gd name="T55" fmla="*/ 189 h 359"/>
                <a:gd name="T56" fmla="*/ 42 w 356"/>
                <a:gd name="T57" fmla="*/ 198 h 359"/>
                <a:gd name="T58" fmla="*/ 43 w 356"/>
                <a:gd name="T59" fmla="*/ 198 h 359"/>
                <a:gd name="T60" fmla="*/ 31 w 356"/>
                <a:gd name="T61" fmla="*/ 235 h 359"/>
                <a:gd name="T62" fmla="*/ 31 w 356"/>
                <a:gd name="T63" fmla="*/ 188 h 359"/>
                <a:gd name="T64" fmla="*/ 66 w 356"/>
                <a:gd name="T65" fmla="*/ 296 h 359"/>
                <a:gd name="T66" fmla="*/ 44 w 356"/>
                <a:gd name="T67" fmla="*/ 270 h 359"/>
                <a:gd name="T68" fmla="*/ 50 w 356"/>
                <a:gd name="T69" fmla="*/ 270 h 359"/>
                <a:gd name="T70" fmla="*/ 67 w 356"/>
                <a:gd name="T71" fmla="*/ 285 h 359"/>
                <a:gd name="T72" fmla="*/ 132 w 356"/>
                <a:gd name="T73" fmla="*/ 310 h 359"/>
                <a:gd name="T74" fmla="*/ 159 w 356"/>
                <a:gd name="T75" fmla="*/ 313 h 359"/>
                <a:gd name="T76" fmla="*/ 165 w 356"/>
                <a:gd name="T77" fmla="*/ 313 h 359"/>
                <a:gd name="T78" fmla="*/ 262 w 356"/>
                <a:gd name="T79" fmla="*/ 296 h 359"/>
                <a:gd name="T80" fmla="*/ 253 w 356"/>
                <a:gd name="T81" fmla="*/ 303 h 359"/>
                <a:gd name="T82" fmla="*/ 66 w 356"/>
                <a:gd name="T83" fmla="*/ 296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56" h="359">
                  <a:moveTo>
                    <a:pt x="341" y="95"/>
                  </a:moveTo>
                  <a:cubicBezTo>
                    <a:pt x="320" y="41"/>
                    <a:pt x="266" y="14"/>
                    <a:pt x="210" y="14"/>
                  </a:cubicBezTo>
                  <a:cubicBezTo>
                    <a:pt x="154" y="0"/>
                    <a:pt x="92" y="22"/>
                    <a:pt x="60" y="72"/>
                  </a:cubicBezTo>
                  <a:cubicBezTo>
                    <a:pt x="52" y="84"/>
                    <a:pt x="47" y="97"/>
                    <a:pt x="43" y="111"/>
                  </a:cubicBezTo>
                  <a:cubicBezTo>
                    <a:pt x="41" y="114"/>
                    <a:pt x="39" y="116"/>
                    <a:pt x="37" y="119"/>
                  </a:cubicBezTo>
                  <a:cubicBezTo>
                    <a:pt x="25" y="133"/>
                    <a:pt x="13" y="149"/>
                    <a:pt x="13" y="165"/>
                  </a:cubicBezTo>
                  <a:cubicBezTo>
                    <a:pt x="0" y="211"/>
                    <a:pt x="9" y="264"/>
                    <a:pt x="41" y="301"/>
                  </a:cubicBezTo>
                  <a:cubicBezTo>
                    <a:pt x="82" y="349"/>
                    <a:pt x="155" y="359"/>
                    <a:pt x="213" y="343"/>
                  </a:cubicBezTo>
                  <a:cubicBezTo>
                    <a:pt x="276" y="327"/>
                    <a:pt x="325" y="279"/>
                    <a:pt x="337" y="217"/>
                  </a:cubicBezTo>
                  <a:cubicBezTo>
                    <a:pt x="354" y="179"/>
                    <a:pt x="356" y="136"/>
                    <a:pt x="341" y="95"/>
                  </a:cubicBezTo>
                  <a:close/>
                  <a:moveTo>
                    <a:pt x="278" y="170"/>
                  </a:moveTo>
                  <a:cubicBezTo>
                    <a:pt x="278" y="166"/>
                    <a:pt x="278" y="163"/>
                    <a:pt x="278" y="159"/>
                  </a:cubicBezTo>
                  <a:cubicBezTo>
                    <a:pt x="279" y="157"/>
                    <a:pt x="279" y="155"/>
                    <a:pt x="279" y="153"/>
                  </a:cubicBezTo>
                  <a:cubicBezTo>
                    <a:pt x="280" y="150"/>
                    <a:pt x="280" y="147"/>
                    <a:pt x="280" y="144"/>
                  </a:cubicBezTo>
                  <a:cubicBezTo>
                    <a:pt x="281" y="153"/>
                    <a:pt x="280" y="162"/>
                    <a:pt x="278" y="170"/>
                  </a:cubicBezTo>
                  <a:close/>
                  <a:moveTo>
                    <a:pt x="274" y="226"/>
                  </a:moveTo>
                  <a:cubicBezTo>
                    <a:pt x="275" y="224"/>
                    <a:pt x="276" y="222"/>
                    <a:pt x="276" y="220"/>
                  </a:cubicBezTo>
                  <a:cubicBezTo>
                    <a:pt x="277" y="217"/>
                    <a:pt x="277" y="214"/>
                    <a:pt x="278" y="211"/>
                  </a:cubicBezTo>
                  <a:cubicBezTo>
                    <a:pt x="286" y="202"/>
                    <a:pt x="293" y="191"/>
                    <a:pt x="297" y="179"/>
                  </a:cubicBezTo>
                  <a:cubicBezTo>
                    <a:pt x="298" y="178"/>
                    <a:pt x="298" y="176"/>
                    <a:pt x="298" y="175"/>
                  </a:cubicBezTo>
                  <a:cubicBezTo>
                    <a:pt x="297" y="183"/>
                    <a:pt x="295" y="191"/>
                    <a:pt x="291" y="199"/>
                  </a:cubicBezTo>
                  <a:cubicBezTo>
                    <a:pt x="287" y="209"/>
                    <a:pt x="281" y="218"/>
                    <a:pt x="274" y="226"/>
                  </a:cubicBezTo>
                  <a:close/>
                  <a:moveTo>
                    <a:pt x="325" y="117"/>
                  </a:moveTo>
                  <a:cubicBezTo>
                    <a:pt x="315" y="93"/>
                    <a:pt x="299" y="71"/>
                    <a:pt x="281" y="54"/>
                  </a:cubicBezTo>
                  <a:cubicBezTo>
                    <a:pt x="304" y="69"/>
                    <a:pt x="318" y="91"/>
                    <a:pt x="325" y="117"/>
                  </a:cubicBezTo>
                  <a:close/>
                  <a:moveTo>
                    <a:pt x="31" y="188"/>
                  </a:moveTo>
                  <a:cubicBezTo>
                    <a:pt x="32" y="188"/>
                    <a:pt x="33" y="188"/>
                    <a:pt x="34" y="188"/>
                  </a:cubicBezTo>
                  <a:cubicBezTo>
                    <a:pt x="34" y="189"/>
                    <a:pt x="34" y="189"/>
                    <a:pt x="34" y="189"/>
                  </a:cubicBezTo>
                  <a:cubicBezTo>
                    <a:pt x="34" y="193"/>
                    <a:pt x="38" y="197"/>
                    <a:pt x="42" y="198"/>
                  </a:cubicBezTo>
                  <a:cubicBezTo>
                    <a:pt x="43" y="198"/>
                    <a:pt x="43" y="198"/>
                    <a:pt x="43" y="198"/>
                  </a:cubicBezTo>
                  <a:cubicBezTo>
                    <a:pt x="36" y="210"/>
                    <a:pt x="32" y="223"/>
                    <a:pt x="31" y="235"/>
                  </a:cubicBezTo>
                  <a:cubicBezTo>
                    <a:pt x="28" y="220"/>
                    <a:pt x="28" y="204"/>
                    <a:pt x="31" y="188"/>
                  </a:cubicBezTo>
                  <a:close/>
                  <a:moveTo>
                    <a:pt x="66" y="296"/>
                  </a:moveTo>
                  <a:cubicBezTo>
                    <a:pt x="57" y="289"/>
                    <a:pt x="50" y="280"/>
                    <a:pt x="44" y="270"/>
                  </a:cubicBezTo>
                  <a:cubicBezTo>
                    <a:pt x="46" y="270"/>
                    <a:pt x="48" y="270"/>
                    <a:pt x="50" y="270"/>
                  </a:cubicBezTo>
                  <a:cubicBezTo>
                    <a:pt x="55" y="275"/>
                    <a:pt x="61" y="280"/>
                    <a:pt x="67" y="285"/>
                  </a:cubicBezTo>
                  <a:cubicBezTo>
                    <a:pt x="84" y="298"/>
                    <a:pt x="109" y="314"/>
                    <a:pt x="132" y="310"/>
                  </a:cubicBezTo>
                  <a:cubicBezTo>
                    <a:pt x="139" y="315"/>
                    <a:pt x="150" y="315"/>
                    <a:pt x="159" y="313"/>
                  </a:cubicBezTo>
                  <a:cubicBezTo>
                    <a:pt x="161" y="313"/>
                    <a:pt x="163" y="313"/>
                    <a:pt x="165" y="313"/>
                  </a:cubicBezTo>
                  <a:cubicBezTo>
                    <a:pt x="198" y="318"/>
                    <a:pt x="232" y="312"/>
                    <a:pt x="262" y="296"/>
                  </a:cubicBezTo>
                  <a:cubicBezTo>
                    <a:pt x="259" y="298"/>
                    <a:pt x="256" y="301"/>
                    <a:pt x="253" y="303"/>
                  </a:cubicBezTo>
                  <a:cubicBezTo>
                    <a:pt x="198" y="338"/>
                    <a:pt x="117" y="340"/>
                    <a:pt x="66" y="296"/>
                  </a:cubicBezTo>
                  <a:close/>
                </a:path>
              </a:pathLst>
            </a:custGeom>
            <a:solidFill>
              <a:srgbClr val="F9E7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8" name="Freeform 27">
              <a:extLst>
                <a:ext uri="{FF2B5EF4-FFF2-40B4-BE49-F238E27FC236}">
                  <a16:creationId xmlns:a16="http://schemas.microsoft.com/office/drawing/2014/main" xmlns="" id="{7BD54D3D-8B04-447B-A530-FD2BE2BA7B56}"/>
                </a:ext>
              </a:extLst>
            </p:cNvPr>
            <p:cNvSpPr>
              <a:spLocks noEditPoints="1"/>
            </p:cNvSpPr>
            <p:nvPr/>
          </p:nvSpPr>
          <p:spPr bwMode="auto">
            <a:xfrm>
              <a:off x="10809465" y="5343682"/>
              <a:ext cx="377658" cy="354833"/>
            </a:xfrm>
            <a:custGeom>
              <a:avLst/>
              <a:gdLst>
                <a:gd name="T0" fmla="*/ 75 w 77"/>
                <a:gd name="T1" fmla="*/ 21 h 72"/>
                <a:gd name="T2" fmla="*/ 77 w 77"/>
                <a:gd name="T3" fmla="*/ 14 h 72"/>
                <a:gd name="T4" fmla="*/ 73 w 77"/>
                <a:gd name="T5" fmla="*/ 8 h 72"/>
                <a:gd name="T6" fmla="*/ 36 w 77"/>
                <a:gd name="T7" fmla="*/ 12 h 72"/>
                <a:gd name="T8" fmla="*/ 28 w 77"/>
                <a:gd name="T9" fmla="*/ 17 h 72"/>
                <a:gd name="T10" fmla="*/ 28 w 77"/>
                <a:gd name="T11" fmla="*/ 17 h 72"/>
                <a:gd name="T12" fmla="*/ 27 w 77"/>
                <a:gd name="T13" fmla="*/ 16 h 72"/>
                <a:gd name="T14" fmla="*/ 22 w 77"/>
                <a:gd name="T15" fmla="*/ 13 h 72"/>
                <a:gd name="T16" fmla="*/ 21 w 77"/>
                <a:gd name="T17" fmla="*/ 12 h 72"/>
                <a:gd name="T18" fmla="*/ 10 w 77"/>
                <a:gd name="T19" fmla="*/ 12 h 72"/>
                <a:gd name="T20" fmla="*/ 1 w 77"/>
                <a:gd name="T21" fmla="*/ 18 h 72"/>
                <a:gd name="T22" fmla="*/ 14 w 77"/>
                <a:gd name="T23" fmla="*/ 56 h 72"/>
                <a:gd name="T24" fmla="*/ 30 w 77"/>
                <a:gd name="T25" fmla="*/ 70 h 72"/>
                <a:gd name="T26" fmla="*/ 36 w 77"/>
                <a:gd name="T27" fmla="*/ 69 h 72"/>
                <a:gd name="T28" fmla="*/ 36 w 77"/>
                <a:gd name="T29" fmla="*/ 70 h 72"/>
                <a:gd name="T30" fmla="*/ 43 w 77"/>
                <a:gd name="T31" fmla="*/ 69 h 72"/>
                <a:gd name="T32" fmla="*/ 53 w 77"/>
                <a:gd name="T33" fmla="*/ 69 h 72"/>
                <a:gd name="T34" fmla="*/ 68 w 77"/>
                <a:gd name="T35" fmla="*/ 42 h 72"/>
                <a:gd name="T36" fmla="*/ 73 w 77"/>
                <a:gd name="T37" fmla="*/ 34 h 72"/>
                <a:gd name="T38" fmla="*/ 73 w 77"/>
                <a:gd name="T39" fmla="*/ 29 h 72"/>
                <a:gd name="T40" fmla="*/ 73 w 77"/>
                <a:gd name="T41" fmla="*/ 29 h 72"/>
                <a:gd name="T42" fmla="*/ 75 w 77"/>
                <a:gd name="T43" fmla="*/ 21 h 72"/>
                <a:gd name="T44" fmla="*/ 55 w 77"/>
                <a:gd name="T45" fmla="*/ 23 h 72"/>
                <a:gd name="T46" fmla="*/ 55 w 77"/>
                <a:gd name="T47" fmla="*/ 22 h 72"/>
                <a:gd name="T48" fmla="*/ 48 w 77"/>
                <a:gd name="T49" fmla="*/ 17 h 72"/>
                <a:gd name="T50" fmla="*/ 52 w 77"/>
                <a:gd name="T51" fmla="*/ 16 h 72"/>
                <a:gd name="T52" fmla="*/ 66 w 77"/>
                <a:gd name="T53" fmla="*/ 17 h 72"/>
                <a:gd name="T54" fmla="*/ 65 w 77"/>
                <a:gd name="T55" fmla="*/ 20 h 72"/>
                <a:gd name="T56" fmla="*/ 55 w 77"/>
                <a:gd name="T57" fmla="*/ 23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7" h="72">
                  <a:moveTo>
                    <a:pt x="75" y="21"/>
                  </a:moveTo>
                  <a:cubicBezTo>
                    <a:pt x="76" y="19"/>
                    <a:pt x="77" y="17"/>
                    <a:pt x="77" y="14"/>
                  </a:cubicBezTo>
                  <a:cubicBezTo>
                    <a:pt x="77" y="11"/>
                    <a:pt x="76" y="9"/>
                    <a:pt x="73" y="8"/>
                  </a:cubicBezTo>
                  <a:cubicBezTo>
                    <a:pt x="64" y="4"/>
                    <a:pt x="40" y="0"/>
                    <a:pt x="36" y="12"/>
                  </a:cubicBezTo>
                  <a:cubicBezTo>
                    <a:pt x="32" y="11"/>
                    <a:pt x="29" y="12"/>
                    <a:pt x="28" y="17"/>
                  </a:cubicBezTo>
                  <a:cubicBezTo>
                    <a:pt x="28" y="17"/>
                    <a:pt x="28" y="17"/>
                    <a:pt x="28" y="17"/>
                  </a:cubicBezTo>
                  <a:cubicBezTo>
                    <a:pt x="27" y="17"/>
                    <a:pt x="27" y="16"/>
                    <a:pt x="27" y="16"/>
                  </a:cubicBezTo>
                  <a:cubicBezTo>
                    <a:pt x="27" y="12"/>
                    <a:pt x="24" y="11"/>
                    <a:pt x="22" y="13"/>
                  </a:cubicBezTo>
                  <a:cubicBezTo>
                    <a:pt x="21" y="12"/>
                    <a:pt x="21" y="12"/>
                    <a:pt x="21" y="12"/>
                  </a:cubicBezTo>
                  <a:cubicBezTo>
                    <a:pt x="18" y="8"/>
                    <a:pt x="13" y="8"/>
                    <a:pt x="10" y="12"/>
                  </a:cubicBezTo>
                  <a:cubicBezTo>
                    <a:pt x="6" y="11"/>
                    <a:pt x="2" y="13"/>
                    <a:pt x="1" y="18"/>
                  </a:cubicBezTo>
                  <a:cubicBezTo>
                    <a:pt x="0" y="33"/>
                    <a:pt x="3" y="47"/>
                    <a:pt x="14" y="56"/>
                  </a:cubicBezTo>
                  <a:cubicBezTo>
                    <a:pt x="17" y="62"/>
                    <a:pt x="22" y="67"/>
                    <a:pt x="30" y="70"/>
                  </a:cubicBezTo>
                  <a:cubicBezTo>
                    <a:pt x="32" y="71"/>
                    <a:pt x="34" y="70"/>
                    <a:pt x="36" y="69"/>
                  </a:cubicBezTo>
                  <a:cubicBezTo>
                    <a:pt x="36" y="70"/>
                    <a:pt x="36" y="70"/>
                    <a:pt x="36" y="70"/>
                  </a:cubicBezTo>
                  <a:cubicBezTo>
                    <a:pt x="38" y="71"/>
                    <a:pt x="41" y="71"/>
                    <a:pt x="43" y="69"/>
                  </a:cubicBezTo>
                  <a:cubicBezTo>
                    <a:pt x="46" y="72"/>
                    <a:pt x="50" y="71"/>
                    <a:pt x="53" y="69"/>
                  </a:cubicBezTo>
                  <a:cubicBezTo>
                    <a:pt x="61" y="62"/>
                    <a:pt x="66" y="52"/>
                    <a:pt x="68" y="42"/>
                  </a:cubicBezTo>
                  <a:cubicBezTo>
                    <a:pt x="71" y="40"/>
                    <a:pt x="73" y="37"/>
                    <a:pt x="73" y="34"/>
                  </a:cubicBezTo>
                  <a:cubicBezTo>
                    <a:pt x="74" y="32"/>
                    <a:pt x="73" y="30"/>
                    <a:pt x="73" y="29"/>
                  </a:cubicBezTo>
                  <a:cubicBezTo>
                    <a:pt x="73" y="29"/>
                    <a:pt x="73" y="29"/>
                    <a:pt x="73" y="29"/>
                  </a:cubicBezTo>
                  <a:cubicBezTo>
                    <a:pt x="74" y="26"/>
                    <a:pt x="75" y="23"/>
                    <a:pt x="75" y="21"/>
                  </a:cubicBezTo>
                  <a:close/>
                  <a:moveTo>
                    <a:pt x="55" y="23"/>
                  </a:moveTo>
                  <a:cubicBezTo>
                    <a:pt x="55" y="22"/>
                    <a:pt x="55" y="22"/>
                    <a:pt x="55" y="22"/>
                  </a:cubicBezTo>
                  <a:cubicBezTo>
                    <a:pt x="53" y="19"/>
                    <a:pt x="51" y="17"/>
                    <a:pt x="48" y="17"/>
                  </a:cubicBezTo>
                  <a:cubicBezTo>
                    <a:pt x="49" y="16"/>
                    <a:pt x="50" y="16"/>
                    <a:pt x="52" y="16"/>
                  </a:cubicBezTo>
                  <a:cubicBezTo>
                    <a:pt x="56" y="15"/>
                    <a:pt x="61" y="16"/>
                    <a:pt x="66" y="17"/>
                  </a:cubicBezTo>
                  <a:cubicBezTo>
                    <a:pt x="66" y="18"/>
                    <a:pt x="65" y="19"/>
                    <a:pt x="65" y="20"/>
                  </a:cubicBezTo>
                  <a:cubicBezTo>
                    <a:pt x="62" y="18"/>
                    <a:pt x="57" y="19"/>
                    <a:pt x="55" y="23"/>
                  </a:cubicBezTo>
                  <a:close/>
                </a:path>
              </a:pathLst>
            </a:custGeom>
            <a:solidFill>
              <a:srgbClr val="E580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9" name="Freeform 118">
              <a:extLst>
                <a:ext uri="{FF2B5EF4-FFF2-40B4-BE49-F238E27FC236}">
                  <a16:creationId xmlns:a16="http://schemas.microsoft.com/office/drawing/2014/main" xmlns="" id="{A6306F66-9DEE-4F3A-A081-82026CAF4831}"/>
                </a:ext>
              </a:extLst>
            </p:cNvPr>
            <p:cNvSpPr>
              <a:spLocks noEditPoints="1"/>
            </p:cNvSpPr>
            <p:nvPr/>
          </p:nvSpPr>
          <p:spPr bwMode="auto">
            <a:xfrm>
              <a:off x="10101876" y="4316535"/>
              <a:ext cx="1826037" cy="1740961"/>
            </a:xfrm>
            <a:custGeom>
              <a:avLst/>
              <a:gdLst>
                <a:gd name="T0" fmla="*/ 256 w 372"/>
                <a:gd name="T1" fmla="*/ 37 h 354"/>
                <a:gd name="T2" fmla="*/ 123 w 372"/>
                <a:gd name="T3" fmla="*/ 21 h 354"/>
                <a:gd name="T4" fmla="*/ 17 w 372"/>
                <a:gd name="T5" fmla="*/ 149 h 354"/>
                <a:gd name="T6" fmla="*/ 66 w 372"/>
                <a:gd name="T7" fmla="*/ 301 h 354"/>
                <a:gd name="T8" fmla="*/ 249 w 372"/>
                <a:gd name="T9" fmla="*/ 333 h 354"/>
                <a:gd name="T10" fmla="*/ 369 w 372"/>
                <a:gd name="T11" fmla="*/ 167 h 354"/>
                <a:gd name="T12" fmla="*/ 256 w 372"/>
                <a:gd name="T13" fmla="*/ 37 h 354"/>
                <a:gd name="T14" fmla="*/ 302 w 372"/>
                <a:gd name="T15" fmla="*/ 275 h 354"/>
                <a:gd name="T16" fmla="*/ 141 w 372"/>
                <a:gd name="T17" fmla="*/ 316 h 354"/>
                <a:gd name="T18" fmla="*/ 30 w 372"/>
                <a:gd name="T19" fmla="*/ 175 h 354"/>
                <a:gd name="T20" fmla="*/ 116 w 372"/>
                <a:gd name="T21" fmla="*/ 42 h 354"/>
                <a:gd name="T22" fmla="*/ 239 w 372"/>
                <a:gd name="T23" fmla="*/ 38 h 354"/>
                <a:gd name="T24" fmla="*/ 237 w 372"/>
                <a:gd name="T25" fmla="*/ 38 h 354"/>
                <a:gd name="T26" fmla="*/ 235 w 372"/>
                <a:gd name="T27" fmla="*/ 54 h 354"/>
                <a:gd name="T28" fmla="*/ 268 w 372"/>
                <a:gd name="T29" fmla="*/ 59 h 354"/>
                <a:gd name="T30" fmla="*/ 270 w 372"/>
                <a:gd name="T31" fmla="*/ 61 h 354"/>
                <a:gd name="T32" fmla="*/ 276 w 372"/>
                <a:gd name="T33" fmla="*/ 61 h 354"/>
                <a:gd name="T34" fmla="*/ 312 w 372"/>
                <a:gd name="T35" fmla="*/ 79 h 354"/>
                <a:gd name="T36" fmla="*/ 346 w 372"/>
                <a:gd name="T37" fmla="*/ 136 h 354"/>
                <a:gd name="T38" fmla="*/ 302 w 372"/>
                <a:gd name="T39" fmla="*/ 275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2" h="354">
                  <a:moveTo>
                    <a:pt x="256" y="37"/>
                  </a:moveTo>
                  <a:cubicBezTo>
                    <a:pt x="218" y="8"/>
                    <a:pt x="170" y="0"/>
                    <a:pt x="123" y="21"/>
                  </a:cubicBezTo>
                  <a:cubicBezTo>
                    <a:pt x="71" y="44"/>
                    <a:pt x="32" y="95"/>
                    <a:pt x="17" y="149"/>
                  </a:cubicBezTo>
                  <a:cubicBezTo>
                    <a:pt x="0" y="207"/>
                    <a:pt x="19" y="264"/>
                    <a:pt x="66" y="301"/>
                  </a:cubicBezTo>
                  <a:cubicBezTo>
                    <a:pt x="116" y="339"/>
                    <a:pt x="189" y="354"/>
                    <a:pt x="249" y="333"/>
                  </a:cubicBezTo>
                  <a:cubicBezTo>
                    <a:pt x="318" y="309"/>
                    <a:pt x="365" y="239"/>
                    <a:pt x="369" y="167"/>
                  </a:cubicBezTo>
                  <a:cubicBezTo>
                    <a:pt x="372" y="99"/>
                    <a:pt x="323" y="39"/>
                    <a:pt x="256" y="37"/>
                  </a:cubicBezTo>
                  <a:close/>
                  <a:moveTo>
                    <a:pt x="302" y="275"/>
                  </a:moveTo>
                  <a:cubicBezTo>
                    <a:pt x="260" y="320"/>
                    <a:pt x="199" y="332"/>
                    <a:pt x="141" y="316"/>
                  </a:cubicBezTo>
                  <a:cubicBezTo>
                    <a:pt x="75" y="296"/>
                    <a:pt x="23" y="248"/>
                    <a:pt x="30" y="175"/>
                  </a:cubicBezTo>
                  <a:cubicBezTo>
                    <a:pt x="35" y="122"/>
                    <a:pt x="72" y="71"/>
                    <a:pt x="116" y="42"/>
                  </a:cubicBezTo>
                  <a:cubicBezTo>
                    <a:pt x="157" y="17"/>
                    <a:pt x="201" y="17"/>
                    <a:pt x="239" y="38"/>
                  </a:cubicBezTo>
                  <a:cubicBezTo>
                    <a:pt x="238" y="38"/>
                    <a:pt x="238" y="38"/>
                    <a:pt x="237" y="38"/>
                  </a:cubicBezTo>
                  <a:cubicBezTo>
                    <a:pt x="229" y="39"/>
                    <a:pt x="225" y="52"/>
                    <a:pt x="235" y="54"/>
                  </a:cubicBezTo>
                  <a:cubicBezTo>
                    <a:pt x="246" y="55"/>
                    <a:pt x="257" y="57"/>
                    <a:pt x="268" y="59"/>
                  </a:cubicBezTo>
                  <a:cubicBezTo>
                    <a:pt x="269" y="60"/>
                    <a:pt x="269" y="61"/>
                    <a:pt x="270" y="61"/>
                  </a:cubicBezTo>
                  <a:cubicBezTo>
                    <a:pt x="272" y="63"/>
                    <a:pt x="274" y="63"/>
                    <a:pt x="276" y="61"/>
                  </a:cubicBezTo>
                  <a:cubicBezTo>
                    <a:pt x="289" y="65"/>
                    <a:pt x="301" y="70"/>
                    <a:pt x="312" y="79"/>
                  </a:cubicBezTo>
                  <a:cubicBezTo>
                    <a:pt x="331" y="93"/>
                    <a:pt x="341" y="113"/>
                    <a:pt x="346" y="136"/>
                  </a:cubicBezTo>
                  <a:cubicBezTo>
                    <a:pt x="356" y="185"/>
                    <a:pt x="335" y="239"/>
                    <a:pt x="302" y="275"/>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0" name="Freeform 119">
              <a:extLst>
                <a:ext uri="{FF2B5EF4-FFF2-40B4-BE49-F238E27FC236}">
                  <a16:creationId xmlns:a16="http://schemas.microsoft.com/office/drawing/2014/main" xmlns="" id="{55540D63-4D34-4115-A79C-EF73E98F40B3}"/>
                </a:ext>
              </a:extLst>
            </p:cNvPr>
            <p:cNvSpPr>
              <a:spLocks noEditPoints="1"/>
            </p:cNvSpPr>
            <p:nvPr/>
          </p:nvSpPr>
          <p:spPr bwMode="auto">
            <a:xfrm>
              <a:off x="10469158" y="5078076"/>
              <a:ext cx="1006396" cy="688914"/>
            </a:xfrm>
            <a:custGeom>
              <a:avLst/>
              <a:gdLst>
                <a:gd name="T0" fmla="*/ 193 w 205"/>
                <a:gd name="T1" fmla="*/ 4 h 140"/>
                <a:gd name="T2" fmla="*/ 163 w 205"/>
                <a:gd name="T3" fmla="*/ 36 h 140"/>
                <a:gd name="T4" fmla="*/ 150 w 205"/>
                <a:gd name="T5" fmla="*/ 43 h 140"/>
                <a:gd name="T6" fmla="*/ 144 w 205"/>
                <a:gd name="T7" fmla="*/ 45 h 140"/>
                <a:gd name="T8" fmla="*/ 110 w 205"/>
                <a:gd name="T9" fmla="*/ 52 h 140"/>
                <a:gd name="T10" fmla="*/ 12 w 205"/>
                <a:gd name="T11" fmla="*/ 19 h 140"/>
                <a:gd name="T12" fmla="*/ 3 w 205"/>
                <a:gd name="T13" fmla="*/ 26 h 140"/>
                <a:gd name="T14" fmla="*/ 64 w 205"/>
                <a:gd name="T15" fmla="*/ 65 h 140"/>
                <a:gd name="T16" fmla="*/ 114 w 205"/>
                <a:gd name="T17" fmla="*/ 139 h 140"/>
                <a:gd name="T18" fmla="*/ 158 w 205"/>
                <a:gd name="T19" fmla="*/ 58 h 140"/>
                <a:gd name="T20" fmla="*/ 172 w 205"/>
                <a:gd name="T21" fmla="*/ 51 h 140"/>
                <a:gd name="T22" fmla="*/ 205 w 205"/>
                <a:gd name="T23" fmla="*/ 9 h 140"/>
                <a:gd name="T24" fmla="*/ 193 w 205"/>
                <a:gd name="T25" fmla="*/ 4 h 140"/>
                <a:gd name="T26" fmla="*/ 115 w 205"/>
                <a:gd name="T27" fmla="*/ 123 h 140"/>
                <a:gd name="T28" fmla="*/ 73 w 205"/>
                <a:gd name="T29" fmla="*/ 67 h 140"/>
                <a:gd name="T30" fmla="*/ 108 w 205"/>
                <a:gd name="T31" fmla="*/ 69 h 140"/>
                <a:gd name="T32" fmla="*/ 106 w 205"/>
                <a:gd name="T33" fmla="*/ 105 h 140"/>
                <a:gd name="T34" fmla="*/ 114 w 205"/>
                <a:gd name="T35" fmla="*/ 105 h 140"/>
                <a:gd name="T36" fmla="*/ 112 w 205"/>
                <a:gd name="T37" fmla="*/ 69 h 140"/>
                <a:gd name="T38" fmla="*/ 142 w 205"/>
                <a:gd name="T39" fmla="*/ 64 h 140"/>
                <a:gd name="T40" fmla="*/ 115 w 205"/>
                <a:gd name="T41" fmla="*/ 123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5" h="140">
                  <a:moveTo>
                    <a:pt x="193" y="4"/>
                  </a:moveTo>
                  <a:cubicBezTo>
                    <a:pt x="182" y="14"/>
                    <a:pt x="177" y="28"/>
                    <a:pt x="163" y="36"/>
                  </a:cubicBezTo>
                  <a:cubicBezTo>
                    <a:pt x="159" y="39"/>
                    <a:pt x="155" y="41"/>
                    <a:pt x="150" y="43"/>
                  </a:cubicBezTo>
                  <a:cubicBezTo>
                    <a:pt x="148" y="43"/>
                    <a:pt x="146" y="44"/>
                    <a:pt x="144" y="45"/>
                  </a:cubicBezTo>
                  <a:cubicBezTo>
                    <a:pt x="133" y="49"/>
                    <a:pt x="122" y="51"/>
                    <a:pt x="110" y="52"/>
                  </a:cubicBezTo>
                  <a:cubicBezTo>
                    <a:pt x="76" y="54"/>
                    <a:pt x="37" y="44"/>
                    <a:pt x="12" y="19"/>
                  </a:cubicBezTo>
                  <a:cubicBezTo>
                    <a:pt x="8" y="15"/>
                    <a:pt x="0" y="20"/>
                    <a:pt x="3" y="26"/>
                  </a:cubicBezTo>
                  <a:cubicBezTo>
                    <a:pt x="17" y="47"/>
                    <a:pt x="40" y="59"/>
                    <a:pt x="64" y="65"/>
                  </a:cubicBezTo>
                  <a:cubicBezTo>
                    <a:pt x="61" y="97"/>
                    <a:pt x="75" y="140"/>
                    <a:pt x="114" y="139"/>
                  </a:cubicBezTo>
                  <a:cubicBezTo>
                    <a:pt x="152" y="137"/>
                    <a:pt x="158" y="89"/>
                    <a:pt x="158" y="58"/>
                  </a:cubicBezTo>
                  <a:cubicBezTo>
                    <a:pt x="163" y="56"/>
                    <a:pt x="167" y="54"/>
                    <a:pt x="172" y="51"/>
                  </a:cubicBezTo>
                  <a:cubicBezTo>
                    <a:pt x="185" y="43"/>
                    <a:pt x="205" y="26"/>
                    <a:pt x="205" y="9"/>
                  </a:cubicBezTo>
                  <a:cubicBezTo>
                    <a:pt x="205" y="3"/>
                    <a:pt x="198" y="0"/>
                    <a:pt x="193" y="4"/>
                  </a:cubicBezTo>
                  <a:close/>
                  <a:moveTo>
                    <a:pt x="115" y="123"/>
                  </a:moveTo>
                  <a:cubicBezTo>
                    <a:pt x="87" y="130"/>
                    <a:pt x="77" y="90"/>
                    <a:pt x="73" y="67"/>
                  </a:cubicBezTo>
                  <a:cubicBezTo>
                    <a:pt x="85" y="68"/>
                    <a:pt x="97" y="69"/>
                    <a:pt x="108" y="69"/>
                  </a:cubicBezTo>
                  <a:cubicBezTo>
                    <a:pt x="107" y="81"/>
                    <a:pt x="106" y="93"/>
                    <a:pt x="106" y="105"/>
                  </a:cubicBezTo>
                  <a:cubicBezTo>
                    <a:pt x="106" y="110"/>
                    <a:pt x="114" y="110"/>
                    <a:pt x="114" y="105"/>
                  </a:cubicBezTo>
                  <a:cubicBezTo>
                    <a:pt x="115" y="93"/>
                    <a:pt x="113" y="81"/>
                    <a:pt x="112" y="69"/>
                  </a:cubicBezTo>
                  <a:cubicBezTo>
                    <a:pt x="122" y="68"/>
                    <a:pt x="132" y="67"/>
                    <a:pt x="142" y="64"/>
                  </a:cubicBezTo>
                  <a:cubicBezTo>
                    <a:pt x="141" y="87"/>
                    <a:pt x="138" y="117"/>
                    <a:pt x="115" y="123"/>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1" name="Freeform 120">
              <a:extLst>
                <a:ext uri="{FF2B5EF4-FFF2-40B4-BE49-F238E27FC236}">
                  <a16:creationId xmlns:a16="http://schemas.microsoft.com/office/drawing/2014/main" xmlns="" id="{509AD7CA-4B66-48B3-8DB2-19C2008C783B}"/>
                </a:ext>
              </a:extLst>
            </p:cNvPr>
            <p:cNvSpPr>
              <a:spLocks/>
            </p:cNvSpPr>
            <p:nvPr/>
          </p:nvSpPr>
          <p:spPr bwMode="auto">
            <a:xfrm>
              <a:off x="10601961" y="4995074"/>
              <a:ext cx="83002" cy="107902"/>
            </a:xfrm>
            <a:custGeom>
              <a:avLst/>
              <a:gdLst>
                <a:gd name="T0" fmla="*/ 17 w 17"/>
                <a:gd name="T1" fmla="*/ 5 h 22"/>
                <a:gd name="T2" fmla="*/ 14 w 17"/>
                <a:gd name="T3" fmla="*/ 2 h 22"/>
                <a:gd name="T4" fmla="*/ 12 w 17"/>
                <a:gd name="T5" fmla="*/ 1 h 22"/>
                <a:gd name="T6" fmla="*/ 8 w 17"/>
                <a:gd name="T7" fmla="*/ 0 h 22"/>
                <a:gd name="T8" fmla="*/ 7 w 17"/>
                <a:gd name="T9" fmla="*/ 1 h 22"/>
                <a:gd name="T10" fmla="*/ 5 w 17"/>
                <a:gd name="T11" fmla="*/ 1 h 22"/>
                <a:gd name="T12" fmla="*/ 1 w 17"/>
                <a:gd name="T13" fmla="*/ 4 h 22"/>
                <a:gd name="T14" fmla="*/ 0 w 17"/>
                <a:gd name="T15" fmla="*/ 12 h 22"/>
                <a:gd name="T16" fmla="*/ 2 w 17"/>
                <a:gd name="T17" fmla="*/ 19 h 22"/>
                <a:gd name="T18" fmla="*/ 4 w 17"/>
                <a:gd name="T19" fmla="*/ 21 h 22"/>
                <a:gd name="T20" fmla="*/ 7 w 17"/>
                <a:gd name="T21" fmla="*/ 22 h 22"/>
                <a:gd name="T22" fmla="*/ 10 w 17"/>
                <a:gd name="T23" fmla="*/ 21 h 22"/>
                <a:gd name="T24" fmla="*/ 13 w 17"/>
                <a:gd name="T25" fmla="*/ 19 h 22"/>
                <a:gd name="T26" fmla="*/ 14 w 17"/>
                <a:gd name="T27" fmla="*/ 17 h 22"/>
                <a:gd name="T28" fmla="*/ 16 w 17"/>
                <a:gd name="T29" fmla="*/ 13 h 22"/>
                <a:gd name="T30" fmla="*/ 17 w 17"/>
                <a:gd name="T31" fmla="*/ 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 h="22">
                  <a:moveTo>
                    <a:pt x="17" y="5"/>
                  </a:moveTo>
                  <a:cubicBezTo>
                    <a:pt x="17" y="4"/>
                    <a:pt x="15" y="2"/>
                    <a:pt x="14" y="2"/>
                  </a:cubicBezTo>
                  <a:cubicBezTo>
                    <a:pt x="13" y="1"/>
                    <a:pt x="13" y="1"/>
                    <a:pt x="12" y="1"/>
                  </a:cubicBezTo>
                  <a:cubicBezTo>
                    <a:pt x="11" y="0"/>
                    <a:pt x="10" y="0"/>
                    <a:pt x="8" y="0"/>
                  </a:cubicBezTo>
                  <a:cubicBezTo>
                    <a:pt x="8" y="0"/>
                    <a:pt x="7" y="1"/>
                    <a:pt x="7" y="1"/>
                  </a:cubicBezTo>
                  <a:cubicBezTo>
                    <a:pt x="6" y="1"/>
                    <a:pt x="6" y="1"/>
                    <a:pt x="5" y="1"/>
                  </a:cubicBezTo>
                  <a:cubicBezTo>
                    <a:pt x="3" y="2"/>
                    <a:pt x="2" y="3"/>
                    <a:pt x="1" y="4"/>
                  </a:cubicBezTo>
                  <a:cubicBezTo>
                    <a:pt x="0" y="7"/>
                    <a:pt x="0" y="9"/>
                    <a:pt x="0" y="12"/>
                  </a:cubicBezTo>
                  <a:cubicBezTo>
                    <a:pt x="0" y="14"/>
                    <a:pt x="0" y="17"/>
                    <a:pt x="2" y="19"/>
                  </a:cubicBezTo>
                  <a:cubicBezTo>
                    <a:pt x="2" y="20"/>
                    <a:pt x="3" y="21"/>
                    <a:pt x="4" y="21"/>
                  </a:cubicBezTo>
                  <a:cubicBezTo>
                    <a:pt x="5" y="21"/>
                    <a:pt x="6" y="22"/>
                    <a:pt x="7" y="22"/>
                  </a:cubicBezTo>
                  <a:cubicBezTo>
                    <a:pt x="8" y="22"/>
                    <a:pt x="9" y="21"/>
                    <a:pt x="10" y="21"/>
                  </a:cubicBezTo>
                  <a:cubicBezTo>
                    <a:pt x="12" y="20"/>
                    <a:pt x="13" y="20"/>
                    <a:pt x="13" y="19"/>
                  </a:cubicBezTo>
                  <a:cubicBezTo>
                    <a:pt x="14" y="17"/>
                    <a:pt x="14" y="17"/>
                    <a:pt x="14" y="17"/>
                  </a:cubicBezTo>
                  <a:cubicBezTo>
                    <a:pt x="15" y="16"/>
                    <a:pt x="15" y="14"/>
                    <a:pt x="16" y="13"/>
                  </a:cubicBezTo>
                  <a:cubicBezTo>
                    <a:pt x="17" y="10"/>
                    <a:pt x="17" y="8"/>
                    <a:pt x="17" y="5"/>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2" name="Freeform 121">
              <a:extLst>
                <a:ext uri="{FF2B5EF4-FFF2-40B4-BE49-F238E27FC236}">
                  <a16:creationId xmlns:a16="http://schemas.microsoft.com/office/drawing/2014/main" xmlns="" id="{101A6FCE-D346-40C9-BD09-66550228607D}"/>
                </a:ext>
              </a:extLst>
            </p:cNvPr>
            <p:cNvSpPr>
              <a:spLocks/>
            </p:cNvSpPr>
            <p:nvPr/>
          </p:nvSpPr>
          <p:spPr bwMode="auto">
            <a:xfrm>
              <a:off x="11126947" y="4872646"/>
              <a:ext cx="265605" cy="215804"/>
            </a:xfrm>
            <a:custGeom>
              <a:avLst/>
              <a:gdLst>
                <a:gd name="T0" fmla="*/ 52 w 54"/>
                <a:gd name="T1" fmla="*/ 33 h 44"/>
                <a:gd name="T2" fmla="*/ 34 w 54"/>
                <a:gd name="T3" fmla="*/ 26 h 44"/>
                <a:gd name="T4" fmla="*/ 20 w 54"/>
                <a:gd name="T5" fmla="*/ 25 h 44"/>
                <a:gd name="T6" fmla="*/ 44 w 54"/>
                <a:gd name="T7" fmla="*/ 9 h 44"/>
                <a:gd name="T8" fmla="*/ 41 w 54"/>
                <a:gd name="T9" fmla="*/ 1 h 44"/>
                <a:gd name="T10" fmla="*/ 2 w 54"/>
                <a:gd name="T11" fmla="*/ 28 h 44"/>
                <a:gd name="T12" fmla="*/ 8 w 54"/>
                <a:gd name="T13" fmla="*/ 38 h 44"/>
                <a:gd name="T14" fmla="*/ 30 w 54"/>
                <a:gd name="T15" fmla="*/ 40 h 44"/>
                <a:gd name="T16" fmla="*/ 49 w 54"/>
                <a:gd name="T17" fmla="*/ 42 h 44"/>
                <a:gd name="T18" fmla="*/ 52 w 54"/>
                <a:gd name="T19" fmla="*/ 3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44">
                  <a:moveTo>
                    <a:pt x="52" y="33"/>
                  </a:moveTo>
                  <a:cubicBezTo>
                    <a:pt x="48" y="28"/>
                    <a:pt x="40" y="27"/>
                    <a:pt x="34" y="26"/>
                  </a:cubicBezTo>
                  <a:cubicBezTo>
                    <a:pt x="29" y="25"/>
                    <a:pt x="25" y="25"/>
                    <a:pt x="20" y="25"/>
                  </a:cubicBezTo>
                  <a:cubicBezTo>
                    <a:pt x="26" y="17"/>
                    <a:pt x="35" y="12"/>
                    <a:pt x="44" y="9"/>
                  </a:cubicBezTo>
                  <a:cubicBezTo>
                    <a:pt x="49" y="7"/>
                    <a:pt x="45" y="0"/>
                    <a:pt x="41" y="1"/>
                  </a:cubicBezTo>
                  <a:cubicBezTo>
                    <a:pt x="25" y="4"/>
                    <a:pt x="10" y="12"/>
                    <a:pt x="2" y="28"/>
                  </a:cubicBezTo>
                  <a:cubicBezTo>
                    <a:pt x="0" y="32"/>
                    <a:pt x="3" y="37"/>
                    <a:pt x="8" y="38"/>
                  </a:cubicBezTo>
                  <a:cubicBezTo>
                    <a:pt x="15" y="38"/>
                    <a:pt x="23" y="39"/>
                    <a:pt x="30" y="40"/>
                  </a:cubicBezTo>
                  <a:cubicBezTo>
                    <a:pt x="36" y="41"/>
                    <a:pt x="43" y="44"/>
                    <a:pt x="49" y="42"/>
                  </a:cubicBezTo>
                  <a:cubicBezTo>
                    <a:pt x="54" y="41"/>
                    <a:pt x="54" y="36"/>
                    <a:pt x="52" y="33"/>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pic>
        <p:nvPicPr>
          <p:cNvPr id="23" name="图片 22">
            <a:extLst>
              <a:ext uri="{FF2B5EF4-FFF2-40B4-BE49-F238E27FC236}">
                <a16:creationId xmlns:a16="http://schemas.microsoft.com/office/drawing/2014/main" xmlns="" id="{E477AD2A-CD3C-4BB3-9A34-82EC978AE24A}"/>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8442647" y="626511"/>
            <a:ext cx="646843" cy="457729"/>
          </a:xfrm>
          <a:prstGeom prst="rect">
            <a:avLst/>
          </a:prstGeom>
        </p:spPr>
      </p:pic>
      <p:grpSp>
        <p:nvGrpSpPr>
          <p:cNvPr id="24" name="组合 23">
            <a:extLst>
              <a:ext uri="{FF2B5EF4-FFF2-40B4-BE49-F238E27FC236}">
                <a16:creationId xmlns:a16="http://schemas.microsoft.com/office/drawing/2014/main" xmlns="" id="{6CFB01D5-B8E8-47DD-84E5-00D9BC58E775}"/>
              </a:ext>
            </a:extLst>
          </p:cNvPr>
          <p:cNvGrpSpPr/>
          <p:nvPr/>
        </p:nvGrpSpPr>
        <p:grpSpPr>
          <a:xfrm rot="1211024">
            <a:off x="8573401" y="4416537"/>
            <a:ext cx="608732" cy="866270"/>
            <a:chOff x="10766636" y="3941730"/>
            <a:chExt cx="1047922" cy="1352954"/>
          </a:xfrm>
        </p:grpSpPr>
        <p:sp>
          <p:nvSpPr>
            <p:cNvPr id="25" name="Freeform 108">
              <a:extLst>
                <a:ext uri="{FF2B5EF4-FFF2-40B4-BE49-F238E27FC236}">
                  <a16:creationId xmlns:a16="http://schemas.microsoft.com/office/drawing/2014/main" xmlns="" id="{623A2940-849C-424B-9373-1E088541B94B}"/>
                </a:ext>
              </a:extLst>
            </p:cNvPr>
            <p:cNvSpPr>
              <a:spLocks/>
            </p:cNvSpPr>
            <p:nvPr/>
          </p:nvSpPr>
          <p:spPr bwMode="auto">
            <a:xfrm>
              <a:off x="10766636" y="4209862"/>
              <a:ext cx="664177" cy="1084822"/>
            </a:xfrm>
            <a:custGeom>
              <a:avLst/>
              <a:gdLst>
                <a:gd name="T0" fmla="*/ 96 w 114"/>
                <a:gd name="T1" fmla="*/ 11 h 186"/>
                <a:gd name="T2" fmla="*/ 91 w 114"/>
                <a:gd name="T3" fmla="*/ 11 h 186"/>
                <a:gd name="T4" fmla="*/ 79 w 114"/>
                <a:gd name="T5" fmla="*/ 8 h 186"/>
                <a:gd name="T6" fmla="*/ 78 w 114"/>
                <a:gd name="T7" fmla="*/ 8 h 186"/>
                <a:gd name="T8" fmla="*/ 2 w 114"/>
                <a:gd name="T9" fmla="*/ 87 h 186"/>
                <a:gd name="T10" fmla="*/ 12 w 114"/>
                <a:gd name="T11" fmla="*/ 98 h 186"/>
                <a:gd name="T12" fmla="*/ 48 w 114"/>
                <a:gd name="T13" fmla="*/ 83 h 186"/>
                <a:gd name="T14" fmla="*/ 11 w 114"/>
                <a:gd name="T15" fmla="*/ 170 h 186"/>
                <a:gd name="T16" fmla="*/ 27 w 114"/>
                <a:gd name="T17" fmla="*/ 177 h 186"/>
                <a:gd name="T18" fmla="*/ 28 w 114"/>
                <a:gd name="T19" fmla="*/ 175 h 186"/>
                <a:gd name="T20" fmla="*/ 32 w 114"/>
                <a:gd name="T21" fmla="*/ 172 h 186"/>
                <a:gd name="T22" fmla="*/ 105 w 114"/>
                <a:gd name="T23" fmla="*/ 71 h 186"/>
                <a:gd name="T24" fmla="*/ 96 w 114"/>
                <a:gd name="T25" fmla="*/ 58 h 186"/>
                <a:gd name="T26" fmla="*/ 89 w 114"/>
                <a:gd name="T27" fmla="*/ 60 h 186"/>
                <a:gd name="T28" fmla="*/ 88 w 114"/>
                <a:gd name="T29" fmla="*/ 62 h 186"/>
                <a:gd name="T30" fmla="*/ 86 w 114"/>
                <a:gd name="T31" fmla="*/ 64 h 186"/>
                <a:gd name="T32" fmla="*/ 85 w 114"/>
                <a:gd name="T33" fmla="*/ 65 h 186"/>
                <a:gd name="T34" fmla="*/ 85 w 114"/>
                <a:gd name="T35" fmla="*/ 65 h 186"/>
                <a:gd name="T36" fmla="*/ 84 w 114"/>
                <a:gd name="T37" fmla="*/ 66 h 186"/>
                <a:gd name="T38" fmla="*/ 84 w 114"/>
                <a:gd name="T39" fmla="*/ 66 h 186"/>
                <a:gd name="T40" fmla="*/ 84 w 114"/>
                <a:gd name="T41" fmla="*/ 66 h 186"/>
                <a:gd name="T42" fmla="*/ 82 w 114"/>
                <a:gd name="T43" fmla="*/ 67 h 186"/>
                <a:gd name="T44" fmla="*/ 80 w 114"/>
                <a:gd name="T45" fmla="*/ 71 h 186"/>
                <a:gd name="T46" fmla="*/ 74 w 114"/>
                <a:gd name="T47" fmla="*/ 79 h 186"/>
                <a:gd name="T48" fmla="*/ 84 w 114"/>
                <a:gd name="T49" fmla="*/ 64 h 186"/>
                <a:gd name="T50" fmla="*/ 85 w 114"/>
                <a:gd name="T51" fmla="*/ 55 h 186"/>
                <a:gd name="T52" fmla="*/ 109 w 114"/>
                <a:gd name="T53" fmla="*/ 20 h 186"/>
                <a:gd name="T54" fmla="*/ 96 w 114"/>
                <a:gd name="T55" fmla="*/ 1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4" h="186">
                  <a:moveTo>
                    <a:pt x="96" y="11"/>
                  </a:moveTo>
                  <a:cubicBezTo>
                    <a:pt x="94" y="10"/>
                    <a:pt x="93" y="10"/>
                    <a:pt x="91" y="11"/>
                  </a:cubicBezTo>
                  <a:cubicBezTo>
                    <a:pt x="89" y="7"/>
                    <a:pt x="82" y="4"/>
                    <a:pt x="79" y="8"/>
                  </a:cubicBezTo>
                  <a:cubicBezTo>
                    <a:pt x="78" y="8"/>
                    <a:pt x="78" y="8"/>
                    <a:pt x="78" y="8"/>
                  </a:cubicBezTo>
                  <a:cubicBezTo>
                    <a:pt x="34" y="0"/>
                    <a:pt x="14" y="52"/>
                    <a:pt x="2" y="87"/>
                  </a:cubicBezTo>
                  <a:cubicBezTo>
                    <a:pt x="0" y="94"/>
                    <a:pt x="6" y="99"/>
                    <a:pt x="12" y="98"/>
                  </a:cubicBezTo>
                  <a:cubicBezTo>
                    <a:pt x="25" y="95"/>
                    <a:pt x="37" y="89"/>
                    <a:pt x="48" y="83"/>
                  </a:cubicBezTo>
                  <a:cubicBezTo>
                    <a:pt x="33" y="111"/>
                    <a:pt x="18" y="139"/>
                    <a:pt x="11" y="170"/>
                  </a:cubicBezTo>
                  <a:cubicBezTo>
                    <a:pt x="9" y="180"/>
                    <a:pt x="22" y="186"/>
                    <a:pt x="27" y="177"/>
                  </a:cubicBezTo>
                  <a:cubicBezTo>
                    <a:pt x="27" y="176"/>
                    <a:pt x="27" y="175"/>
                    <a:pt x="28" y="175"/>
                  </a:cubicBezTo>
                  <a:cubicBezTo>
                    <a:pt x="29" y="174"/>
                    <a:pt x="31" y="174"/>
                    <a:pt x="32" y="172"/>
                  </a:cubicBezTo>
                  <a:cubicBezTo>
                    <a:pt x="59" y="141"/>
                    <a:pt x="89" y="109"/>
                    <a:pt x="105" y="71"/>
                  </a:cubicBezTo>
                  <a:cubicBezTo>
                    <a:pt x="108" y="64"/>
                    <a:pt x="103" y="57"/>
                    <a:pt x="96" y="58"/>
                  </a:cubicBezTo>
                  <a:cubicBezTo>
                    <a:pt x="94" y="58"/>
                    <a:pt x="91" y="58"/>
                    <a:pt x="89" y="60"/>
                  </a:cubicBezTo>
                  <a:cubicBezTo>
                    <a:pt x="89" y="61"/>
                    <a:pt x="88" y="62"/>
                    <a:pt x="88" y="62"/>
                  </a:cubicBezTo>
                  <a:cubicBezTo>
                    <a:pt x="87" y="63"/>
                    <a:pt x="86" y="64"/>
                    <a:pt x="86" y="64"/>
                  </a:cubicBezTo>
                  <a:cubicBezTo>
                    <a:pt x="85" y="65"/>
                    <a:pt x="85" y="65"/>
                    <a:pt x="85" y="65"/>
                  </a:cubicBezTo>
                  <a:cubicBezTo>
                    <a:pt x="85" y="65"/>
                    <a:pt x="85" y="65"/>
                    <a:pt x="85" y="65"/>
                  </a:cubicBezTo>
                  <a:cubicBezTo>
                    <a:pt x="84" y="66"/>
                    <a:pt x="84" y="66"/>
                    <a:pt x="84" y="66"/>
                  </a:cubicBezTo>
                  <a:cubicBezTo>
                    <a:pt x="84" y="66"/>
                    <a:pt x="84" y="66"/>
                    <a:pt x="84" y="66"/>
                  </a:cubicBezTo>
                  <a:cubicBezTo>
                    <a:pt x="84" y="66"/>
                    <a:pt x="84" y="66"/>
                    <a:pt x="84" y="66"/>
                  </a:cubicBezTo>
                  <a:cubicBezTo>
                    <a:pt x="84" y="66"/>
                    <a:pt x="83" y="67"/>
                    <a:pt x="82" y="67"/>
                  </a:cubicBezTo>
                  <a:cubicBezTo>
                    <a:pt x="81" y="68"/>
                    <a:pt x="80" y="70"/>
                    <a:pt x="80" y="71"/>
                  </a:cubicBezTo>
                  <a:cubicBezTo>
                    <a:pt x="78" y="74"/>
                    <a:pt x="76" y="76"/>
                    <a:pt x="74" y="79"/>
                  </a:cubicBezTo>
                  <a:cubicBezTo>
                    <a:pt x="77" y="74"/>
                    <a:pt x="81" y="69"/>
                    <a:pt x="84" y="64"/>
                  </a:cubicBezTo>
                  <a:cubicBezTo>
                    <a:pt x="87" y="61"/>
                    <a:pt x="86" y="58"/>
                    <a:pt x="85" y="55"/>
                  </a:cubicBezTo>
                  <a:cubicBezTo>
                    <a:pt x="94" y="44"/>
                    <a:pt x="102" y="32"/>
                    <a:pt x="109" y="20"/>
                  </a:cubicBezTo>
                  <a:cubicBezTo>
                    <a:pt x="114" y="11"/>
                    <a:pt x="102" y="4"/>
                    <a:pt x="96" y="11"/>
                  </a:cubicBezTo>
                  <a:close/>
                </a:path>
              </a:pathLst>
            </a:custGeom>
            <a:solidFill>
              <a:srgbClr val="F8E5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09">
              <a:extLst>
                <a:ext uri="{FF2B5EF4-FFF2-40B4-BE49-F238E27FC236}">
                  <a16:creationId xmlns:a16="http://schemas.microsoft.com/office/drawing/2014/main" xmlns="" id="{312E6477-886C-4CCF-8FE8-8EE888D0A38D}"/>
                </a:ext>
              </a:extLst>
            </p:cNvPr>
            <p:cNvSpPr>
              <a:spLocks noEditPoints="1"/>
            </p:cNvSpPr>
            <p:nvPr/>
          </p:nvSpPr>
          <p:spPr bwMode="auto">
            <a:xfrm>
              <a:off x="10783856" y="4209862"/>
              <a:ext cx="693695" cy="1067602"/>
            </a:xfrm>
            <a:custGeom>
              <a:avLst/>
              <a:gdLst>
                <a:gd name="T0" fmla="*/ 112 w 119"/>
                <a:gd name="T1" fmla="*/ 52 h 183"/>
                <a:gd name="T2" fmla="*/ 91 w 119"/>
                <a:gd name="T3" fmla="*/ 53 h 183"/>
                <a:gd name="T4" fmla="*/ 115 w 119"/>
                <a:gd name="T5" fmla="*/ 9 h 183"/>
                <a:gd name="T6" fmla="*/ 110 w 119"/>
                <a:gd name="T7" fmla="*/ 2 h 183"/>
                <a:gd name="T8" fmla="*/ 49 w 119"/>
                <a:gd name="T9" fmla="*/ 15 h 183"/>
                <a:gd name="T10" fmla="*/ 24 w 119"/>
                <a:gd name="T11" fmla="*/ 55 h 183"/>
                <a:gd name="T12" fmla="*/ 2 w 119"/>
                <a:gd name="T13" fmla="*/ 88 h 183"/>
                <a:gd name="T14" fmla="*/ 8 w 119"/>
                <a:gd name="T15" fmla="*/ 94 h 183"/>
                <a:gd name="T16" fmla="*/ 43 w 119"/>
                <a:gd name="T17" fmla="*/ 87 h 183"/>
                <a:gd name="T18" fmla="*/ 5 w 119"/>
                <a:gd name="T19" fmla="*/ 176 h 183"/>
                <a:gd name="T20" fmla="*/ 12 w 119"/>
                <a:gd name="T21" fmla="*/ 181 h 183"/>
                <a:gd name="T22" fmla="*/ 70 w 119"/>
                <a:gd name="T23" fmla="*/ 126 h 183"/>
                <a:gd name="T24" fmla="*/ 117 w 119"/>
                <a:gd name="T25" fmla="*/ 58 h 183"/>
                <a:gd name="T26" fmla="*/ 112 w 119"/>
                <a:gd name="T27" fmla="*/ 52 h 183"/>
                <a:gd name="T28" fmla="*/ 66 w 119"/>
                <a:gd name="T29" fmla="*/ 116 h 183"/>
                <a:gd name="T30" fmla="*/ 19 w 119"/>
                <a:gd name="T31" fmla="*/ 165 h 183"/>
                <a:gd name="T32" fmla="*/ 56 w 119"/>
                <a:gd name="T33" fmla="*/ 81 h 183"/>
                <a:gd name="T34" fmla="*/ 50 w 119"/>
                <a:gd name="T35" fmla="*/ 75 h 183"/>
                <a:gd name="T36" fmla="*/ 16 w 119"/>
                <a:gd name="T37" fmla="*/ 82 h 183"/>
                <a:gd name="T38" fmla="*/ 18 w 119"/>
                <a:gd name="T39" fmla="*/ 79 h 183"/>
                <a:gd name="T40" fmla="*/ 23 w 119"/>
                <a:gd name="T41" fmla="*/ 78 h 183"/>
                <a:gd name="T42" fmla="*/ 53 w 119"/>
                <a:gd name="T43" fmla="*/ 25 h 183"/>
                <a:gd name="T44" fmla="*/ 103 w 119"/>
                <a:gd name="T45" fmla="*/ 12 h 183"/>
                <a:gd name="T46" fmla="*/ 75 w 119"/>
                <a:gd name="T47" fmla="*/ 56 h 183"/>
                <a:gd name="T48" fmla="*/ 80 w 119"/>
                <a:gd name="T49" fmla="*/ 64 h 183"/>
                <a:gd name="T50" fmla="*/ 106 w 119"/>
                <a:gd name="T51" fmla="*/ 61 h 183"/>
                <a:gd name="T52" fmla="*/ 66 w 119"/>
                <a:gd name="T53" fmla="*/ 116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9" h="183">
                  <a:moveTo>
                    <a:pt x="112" y="52"/>
                  </a:moveTo>
                  <a:cubicBezTo>
                    <a:pt x="105" y="53"/>
                    <a:pt x="98" y="53"/>
                    <a:pt x="91" y="53"/>
                  </a:cubicBezTo>
                  <a:cubicBezTo>
                    <a:pt x="101" y="40"/>
                    <a:pt x="109" y="25"/>
                    <a:pt x="115" y="9"/>
                  </a:cubicBezTo>
                  <a:cubicBezTo>
                    <a:pt x="116" y="5"/>
                    <a:pt x="113" y="2"/>
                    <a:pt x="110" y="2"/>
                  </a:cubicBezTo>
                  <a:cubicBezTo>
                    <a:pt x="89" y="1"/>
                    <a:pt x="66" y="0"/>
                    <a:pt x="49" y="15"/>
                  </a:cubicBezTo>
                  <a:cubicBezTo>
                    <a:pt x="38" y="24"/>
                    <a:pt x="30" y="39"/>
                    <a:pt x="24" y="55"/>
                  </a:cubicBezTo>
                  <a:cubicBezTo>
                    <a:pt x="16" y="65"/>
                    <a:pt x="9" y="76"/>
                    <a:pt x="2" y="88"/>
                  </a:cubicBezTo>
                  <a:cubicBezTo>
                    <a:pt x="0" y="92"/>
                    <a:pt x="4" y="96"/>
                    <a:pt x="8" y="94"/>
                  </a:cubicBezTo>
                  <a:cubicBezTo>
                    <a:pt x="19" y="89"/>
                    <a:pt x="31" y="90"/>
                    <a:pt x="43" y="87"/>
                  </a:cubicBezTo>
                  <a:cubicBezTo>
                    <a:pt x="31" y="117"/>
                    <a:pt x="15" y="145"/>
                    <a:pt x="5" y="176"/>
                  </a:cubicBezTo>
                  <a:cubicBezTo>
                    <a:pt x="4" y="180"/>
                    <a:pt x="8" y="183"/>
                    <a:pt x="12" y="181"/>
                  </a:cubicBezTo>
                  <a:cubicBezTo>
                    <a:pt x="35" y="168"/>
                    <a:pt x="53" y="146"/>
                    <a:pt x="70" y="126"/>
                  </a:cubicBezTo>
                  <a:cubicBezTo>
                    <a:pt x="87" y="105"/>
                    <a:pt x="105" y="83"/>
                    <a:pt x="117" y="58"/>
                  </a:cubicBezTo>
                  <a:cubicBezTo>
                    <a:pt x="119" y="54"/>
                    <a:pt x="116" y="51"/>
                    <a:pt x="112" y="52"/>
                  </a:cubicBezTo>
                  <a:close/>
                  <a:moveTo>
                    <a:pt x="66" y="116"/>
                  </a:moveTo>
                  <a:cubicBezTo>
                    <a:pt x="52" y="133"/>
                    <a:pt x="37" y="151"/>
                    <a:pt x="19" y="165"/>
                  </a:cubicBezTo>
                  <a:cubicBezTo>
                    <a:pt x="30" y="136"/>
                    <a:pt x="46" y="110"/>
                    <a:pt x="56" y="81"/>
                  </a:cubicBezTo>
                  <a:cubicBezTo>
                    <a:pt x="57" y="78"/>
                    <a:pt x="53" y="74"/>
                    <a:pt x="50" y="75"/>
                  </a:cubicBezTo>
                  <a:cubicBezTo>
                    <a:pt x="39" y="79"/>
                    <a:pt x="27" y="79"/>
                    <a:pt x="16" y="82"/>
                  </a:cubicBezTo>
                  <a:cubicBezTo>
                    <a:pt x="17" y="81"/>
                    <a:pt x="17" y="80"/>
                    <a:pt x="18" y="79"/>
                  </a:cubicBezTo>
                  <a:cubicBezTo>
                    <a:pt x="19" y="80"/>
                    <a:pt x="22" y="80"/>
                    <a:pt x="23" y="78"/>
                  </a:cubicBezTo>
                  <a:cubicBezTo>
                    <a:pt x="35" y="62"/>
                    <a:pt x="39" y="41"/>
                    <a:pt x="53" y="25"/>
                  </a:cubicBezTo>
                  <a:cubicBezTo>
                    <a:pt x="64" y="11"/>
                    <a:pt x="85" y="11"/>
                    <a:pt x="103" y="12"/>
                  </a:cubicBezTo>
                  <a:cubicBezTo>
                    <a:pt x="96" y="28"/>
                    <a:pt x="88" y="43"/>
                    <a:pt x="75" y="56"/>
                  </a:cubicBezTo>
                  <a:cubicBezTo>
                    <a:pt x="72" y="59"/>
                    <a:pt x="75" y="65"/>
                    <a:pt x="80" y="64"/>
                  </a:cubicBezTo>
                  <a:cubicBezTo>
                    <a:pt x="89" y="62"/>
                    <a:pt x="97" y="62"/>
                    <a:pt x="106" y="61"/>
                  </a:cubicBezTo>
                  <a:cubicBezTo>
                    <a:pt x="96" y="81"/>
                    <a:pt x="81" y="100"/>
                    <a:pt x="66" y="116"/>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10">
              <a:extLst>
                <a:ext uri="{FF2B5EF4-FFF2-40B4-BE49-F238E27FC236}">
                  <a16:creationId xmlns:a16="http://schemas.microsoft.com/office/drawing/2014/main" xmlns="" id="{F7419DE1-8A8A-4C32-BB88-2F697A8FBF69}"/>
                </a:ext>
              </a:extLst>
            </p:cNvPr>
            <p:cNvSpPr>
              <a:spLocks/>
            </p:cNvSpPr>
            <p:nvPr/>
          </p:nvSpPr>
          <p:spPr bwMode="auto">
            <a:xfrm>
              <a:off x="10766636" y="4089326"/>
              <a:ext cx="169734" cy="179575"/>
            </a:xfrm>
            <a:custGeom>
              <a:avLst/>
              <a:gdLst>
                <a:gd name="T0" fmla="*/ 28 w 29"/>
                <a:gd name="T1" fmla="*/ 26 h 31"/>
                <a:gd name="T2" fmla="*/ 12 w 29"/>
                <a:gd name="T3" fmla="*/ 4 h 31"/>
                <a:gd name="T4" fmla="*/ 6 w 29"/>
                <a:gd name="T5" fmla="*/ 0 h 31"/>
                <a:gd name="T6" fmla="*/ 2 w 29"/>
                <a:gd name="T7" fmla="*/ 1 h 31"/>
                <a:gd name="T8" fmla="*/ 1 w 29"/>
                <a:gd name="T9" fmla="*/ 7 h 31"/>
                <a:gd name="T10" fmla="*/ 10 w 29"/>
                <a:gd name="T11" fmla="*/ 23 h 31"/>
                <a:gd name="T12" fmla="*/ 26 w 29"/>
                <a:gd name="T13" fmla="*/ 30 h 31"/>
                <a:gd name="T14" fmla="*/ 28 w 29"/>
                <a:gd name="T15" fmla="*/ 26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31">
                  <a:moveTo>
                    <a:pt x="28" y="26"/>
                  </a:moveTo>
                  <a:cubicBezTo>
                    <a:pt x="20" y="21"/>
                    <a:pt x="15" y="12"/>
                    <a:pt x="12" y="4"/>
                  </a:cubicBezTo>
                  <a:cubicBezTo>
                    <a:pt x="11" y="1"/>
                    <a:pt x="9" y="0"/>
                    <a:pt x="6" y="0"/>
                  </a:cubicBezTo>
                  <a:cubicBezTo>
                    <a:pt x="4" y="0"/>
                    <a:pt x="3" y="0"/>
                    <a:pt x="2" y="1"/>
                  </a:cubicBezTo>
                  <a:cubicBezTo>
                    <a:pt x="1" y="3"/>
                    <a:pt x="0" y="5"/>
                    <a:pt x="1" y="7"/>
                  </a:cubicBezTo>
                  <a:cubicBezTo>
                    <a:pt x="3" y="13"/>
                    <a:pt x="6" y="18"/>
                    <a:pt x="10" y="23"/>
                  </a:cubicBezTo>
                  <a:cubicBezTo>
                    <a:pt x="15" y="28"/>
                    <a:pt x="20" y="30"/>
                    <a:pt x="26" y="30"/>
                  </a:cubicBezTo>
                  <a:cubicBezTo>
                    <a:pt x="29" y="31"/>
                    <a:pt x="29" y="27"/>
                    <a:pt x="28" y="26"/>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11">
              <a:extLst>
                <a:ext uri="{FF2B5EF4-FFF2-40B4-BE49-F238E27FC236}">
                  <a16:creationId xmlns:a16="http://schemas.microsoft.com/office/drawing/2014/main" xmlns="" id="{8E8BC364-D778-4E50-AF95-03FB104D6679}"/>
                </a:ext>
              </a:extLst>
            </p:cNvPr>
            <p:cNvSpPr>
              <a:spLocks/>
            </p:cNvSpPr>
            <p:nvPr/>
          </p:nvSpPr>
          <p:spPr bwMode="auto">
            <a:xfrm>
              <a:off x="10941291" y="3941730"/>
              <a:ext cx="76258" cy="233693"/>
            </a:xfrm>
            <a:custGeom>
              <a:avLst/>
              <a:gdLst>
                <a:gd name="T0" fmla="*/ 11 w 13"/>
                <a:gd name="T1" fmla="*/ 18 h 40"/>
                <a:gd name="T2" fmla="*/ 11 w 13"/>
                <a:gd name="T3" fmla="*/ 4 h 40"/>
                <a:gd name="T4" fmla="*/ 3 w 13"/>
                <a:gd name="T5" fmla="*/ 4 h 40"/>
                <a:gd name="T6" fmla="*/ 8 w 13"/>
                <a:gd name="T7" fmla="*/ 37 h 40"/>
                <a:gd name="T8" fmla="*/ 13 w 13"/>
                <a:gd name="T9" fmla="*/ 35 h 40"/>
                <a:gd name="T10" fmla="*/ 11 w 13"/>
                <a:gd name="T11" fmla="*/ 18 h 40"/>
              </a:gdLst>
              <a:ahLst/>
              <a:cxnLst>
                <a:cxn ang="0">
                  <a:pos x="T0" y="T1"/>
                </a:cxn>
                <a:cxn ang="0">
                  <a:pos x="T2" y="T3"/>
                </a:cxn>
                <a:cxn ang="0">
                  <a:pos x="T4" y="T5"/>
                </a:cxn>
                <a:cxn ang="0">
                  <a:pos x="T6" y="T7"/>
                </a:cxn>
                <a:cxn ang="0">
                  <a:pos x="T8" y="T9"/>
                </a:cxn>
                <a:cxn ang="0">
                  <a:pos x="T10" y="T11"/>
                </a:cxn>
              </a:cxnLst>
              <a:rect l="0" t="0" r="r" b="b"/>
              <a:pathLst>
                <a:path w="13" h="40">
                  <a:moveTo>
                    <a:pt x="11" y="18"/>
                  </a:moveTo>
                  <a:cubicBezTo>
                    <a:pt x="11" y="13"/>
                    <a:pt x="12" y="8"/>
                    <a:pt x="11" y="4"/>
                  </a:cubicBezTo>
                  <a:cubicBezTo>
                    <a:pt x="10" y="0"/>
                    <a:pt x="4" y="0"/>
                    <a:pt x="3" y="4"/>
                  </a:cubicBezTo>
                  <a:cubicBezTo>
                    <a:pt x="0" y="14"/>
                    <a:pt x="3" y="28"/>
                    <a:pt x="8" y="37"/>
                  </a:cubicBezTo>
                  <a:cubicBezTo>
                    <a:pt x="9" y="40"/>
                    <a:pt x="13" y="38"/>
                    <a:pt x="13" y="35"/>
                  </a:cubicBezTo>
                  <a:cubicBezTo>
                    <a:pt x="12" y="30"/>
                    <a:pt x="12" y="24"/>
                    <a:pt x="11" y="18"/>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12">
              <a:extLst>
                <a:ext uri="{FF2B5EF4-FFF2-40B4-BE49-F238E27FC236}">
                  <a16:creationId xmlns:a16="http://schemas.microsoft.com/office/drawing/2014/main" xmlns="" id="{B0BD912F-0010-4BB8-958C-79BFBE113374}"/>
                </a:ext>
              </a:extLst>
            </p:cNvPr>
            <p:cNvSpPr>
              <a:spLocks/>
            </p:cNvSpPr>
            <p:nvPr/>
          </p:nvSpPr>
          <p:spPr bwMode="auto">
            <a:xfrm>
              <a:off x="11115943" y="3941730"/>
              <a:ext cx="76258" cy="216472"/>
            </a:xfrm>
            <a:custGeom>
              <a:avLst/>
              <a:gdLst>
                <a:gd name="T0" fmla="*/ 11 w 13"/>
                <a:gd name="T1" fmla="*/ 4 h 37"/>
                <a:gd name="T2" fmla="*/ 4 w 13"/>
                <a:gd name="T3" fmla="*/ 4 h 37"/>
                <a:gd name="T4" fmla="*/ 2 w 13"/>
                <a:gd name="T5" fmla="*/ 32 h 37"/>
                <a:gd name="T6" fmla="*/ 7 w 13"/>
                <a:gd name="T7" fmla="*/ 34 h 37"/>
                <a:gd name="T8" fmla="*/ 11 w 13"/>
                <a:gd name="T9" fmla="*/ 4 h 37"/>
              </a:gdLst>
              <a:ahLst/>
              <a:cxnLst>
                <a:cxn ang="0">
                  <a:pos x="T0" y="T1"/>
                </a:cxn>
                <a:cxn ang="0">
                  <a:pos x="T2" y="T3"/>
                </a:cxn>
                <a:cxn ang="0">
                  <a:pos x="T4" y="T5"/>
                </a:cxn>
                <a:cxn ang="0">
                  <a:pos x="T6" y="T7"/>
                </a:cxn>
                <a:cxn ang="0">
                  <a:pos x="T8" y="T9"/>
                </a:cxn>
              </a:cxnLst>
              <a:rect l="0" t="0" r="r" b="b"/>
              <a:pathLst>
                <a:path w="13" h="37">
                  <a:moveTo>
                    <a:pt x="11" y="4"/>
                  </a:moveTo>
                  <a:cubicBezTo>
                    <a:pt x="11" y="0"/>
                    <a:pt x="5" y="0"/>
                    <a:pt x="4" y="4"/>
                  </a:cubicBezTo>
                  <a:cubicBezTo>
                    <a:pt x="3" y="13"/>
                    <a:pt x="5" y="23"/>
                    <a:pt x="2" y="32"/>
                  </a:cubicBezTo>
                  <a:cubicBezTo>
                    <a:pt x="0" y="35"/>
                    <a:pt x="6" y="37"/>
                    <a:pt x="7" y="34"/>
                  </a:cubicBezTo>
                  <a:cubicBezTo>
                    <a:pt x="12" y="25"/>
                    <a:pt x="13" y="13"/>
                    <a:pt x="11" y="4"/>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13">
              <a:extLst>
                <a:ext uri="{FF2B5EF4-FFF2-40B4-BE49-F238E27FC236}">
                  <a16:creationId xmlns:a16="http://schemas.microsoft.com/office/drawing/2014/main" xmlns="" id="{67160412-3511-49A2-86D9-72482F9D4548}"/>
                </a:ext>
              </a:extLst>
            </p:cNvPr>
            <p:cNvSpPr>
              <a:spLocks/>
            </p:cNvSpPr>
            <p:nvPr/>
          </p:nvSpPr>
          <p:spPr bwMode="auto">
            <a:xfrm>
              <a:off x="11598086" y="4682166"/>
              <a:ext cx="216472" cy="199254"/>
            </a:xfrm>
            <a:custGeom>
              <a:avLst/>
              <a:gdLst>
                <a:gd name="T0" fmla="*/ 28 w 37"/>
                <a:gd name="T1" fmla="*/ 7 h 34"/>
                <a:gd name="T2" fmla="*/ 21 w 37"/>
                <a:gd name="T3" fmla="*/ 8 h 34"/>
                <a:gd name="T4" fmla="*/ 19 w 37"/>
                <a:gd name="T5" fmla="*/ 4 h 34"/>
                <a:gd name="T6" fmla="*/ 13 w 37"/>
                <a:gd name="T7" fmla="*/ 5 h 34"/>
                <a:gd name="T8" fmla="*/ 13 w 37"/>
                <a:gd name="T9" fmla="*/ 10 h 34"/>
                <a:gd name="T10" fmla="*/ 2 w 37"/>
                <a:gd name="T11" fmla="*/ 14 h 34"/>
                <a:gd name="T12" fmla="*/ 4 w 37"/>
                <a:gd name="T13" fmla="*/ 19 h 34"/>
                <a:gd name="T14" fmla="*/ 15 w 37"/>
                <a:gd name="T15" fmla="*/ 19 h 34"/>
                <a:gd name="T16" fmla="*/ 17 w 37"/>
                <a:gd name="T17" fmla="*/ 28 h 34"/>
                <a:gd name="T18" fmla="*/ 25 w 37"/>
                <a:gd name="T19" fmla="*/ 26 h 34"/>
                <a:gd name="T20" fmla="*/ 23 w 37"/>
                <a:gd name="T21" fmla="*/ 18 h 34"/>
                <a:gd name="T22" fmla="*/ 31 w 37"/>
                <a:gd name="T23" fmla="*/ 16 h 34"/>
                <a:gd name="T24" fmla="*/ 28 w 37"/>
                <a:gd name="T25"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34">
                  <a:moveTo>
                    <a:pt x="28" y="7"/>
                  </a:moveTo>
                  <a:cubicBezTo>
                    <a:pt x="26" y="7"/>
                    <a:pt x="23" y="8"/>
                    <a:pt x="21" y="8"/>
                  </a:cubicBezTo>
                  <a:cubicBezTo>
                    <a:pt x="20" y="7"/>
                    <a:pt x="19" y="5"/>
                    <a:pt x="19" y="4"/>
                  </a:cubicBezTo>
                  <a:cubicBezTo>
                    <a:pt x="18" y="0"/>
                    <a:pt x="12" y="1"/>
                    <a:pt x="13" y="5"/>
                  </a:cubicBezTo>
                  <a:cubicBezTo>
                    <a:pt x="13" y="7"/>
                    <a:pt x="13" y="9"/>
                    <a:pt x="13" y="10"/>
                  </a:cubicBezTo>
                  <a:cubicBezTo>
                    <a:pt x="10" y="11"/>
                    <a:pt x="6" y="13"/>
                    <a:pt x="2" y="14"/>
                  </a:cubicBezTo>
                  <a:cubicBezTo>
                    <a:pt x="0" y="15"/>
                    <a:pt x="1" y="19"/>
                    <a:pt x="4" y="19"/>
                  </a:cubicBezTo>
                  <a:cubicBezTo>
                    <a:pt x="7" y="20"/>
                    <a:pt x="11" y="19"/>
                    <a:pt x="15" y="19"/>
                  </a:cubicBezTo>
                  <a:cubicBezTo>
                    <a:pt x="15" y="22"/>
                    <a:pt x="16" y="25"/>
                    <a:pt x="17" y="28"/>
                  </a:cubicBezTo>
                  <a:cubicBezTo>
                    <a:pt x="18" y="34"/>
                    <a:pt x="27" y="31"/>
                    <a:pt x="25" y="26"/>
                  </a:cubicBezTo>
                  <a:cubicBezTo>
                    <a:pt x="25" y="23"/>
                    <a:pt x="24" y="21"/>
                    <a:pt x="23" y="18"/>
                  </a:cubicBezTo>
                  <a:cubicBezTo>
                    <a:pt x="26" y="17"/>
                    <a:pt x="28" y="17"/>
                    <a:pt x="31" y="16"/>
                  </a:cubicBezTo>
                  <a:cubicBezTo>
                    <a:pt x="37" y="14"/>
                    <a:pt x="34" y="6"/>
                    <a:pt x="28" y="7"/>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1" name="Freeform 123">
            <a:extLst>
              <a:ext uri="{FF2B5EF4-FFF2-40B4-BE49-F238E27FC236}">
                <a16:creationId xmlns:a16="http://schemas.microsoft.com/office/drawing/2014/main" xmlns="" id="{F9C4D151-51B3-4AFC-AA3C-B84BF0AE11B7}"/>
              </a:ext>
            </a:extLst>
          </p:cNvPr>
          <p:cNvSpPr>
            <a:spLocks noEditPoints="1"/>
          </p:cNvSpPr>
          <p:nvPr/>
        </p:nvSpPr>
        <p:spPr bwMode="auto">
          <a:xfrm rot="3896716" flipH="1">
            <a:off x="10253264" y="5061653"/>
            <a:ext cx="422010" cy="1258406"/>
          </a:xfrm>
          <a:custGeom>
            <a:avLst/>
            <a:gdLst>
              <a:gd name="T0" fmla="*/ 64 w 70"/>
              <a:gd name="T1" fmla="*/ 114 h 209"/>
              <a:gd name="T2" fmla="*/ 24 w 70"/>
              <a:gd name="T3" fmla="*/ 125 h 209"/>
              <a:gd name="T4" fmla="*/ 19 w 70"/>
              <a:gd name="T5" fmla="*/ 109 h 209"/>
              <a:gd name="T6" fmla="*/ 22 w 70"/>
              <a:gd name="T7" fmla="*/ 81 h 209"/>
              <a:gd name="T8" fmla="*/ 62 w 70"/>
              <a:gd name="T9" fmla="*/ 58 h 209"/>
              <a:gd name="T10" fmla="*/ 57 w 70"/>
              <a:gd name="T11" fmla="*/ 50 h 209"/>
              <a:gd name="T12" fmla="*/ 21 w 70"/>
              <a:gd name="T13" fmla="*/ 62 h 209"/>
              <a:gd name="T14" fmla="*/ 20 w 70"/>
              <a:gd name="T15" fmla="*/ 59 h 209"/>
              <a:gd name="T16" fmla="*/ 48 w 70"/>
              <a:gd name="T17" fmla="*/ 8 h 209"/>
              <a:gd name="T18" fmla="*/ 45 w 70"/>
              <a:gd name="T19" fmla="*/ 2 h 209"/>
              <a:gd name="T20" fmla="*/ 14 w 70"/>
              <a:gd name="T21" fmla="*/ 71 h 209"/>
              <a:gd name="T22" fmla="*/ 14 w 70"/>
              <a:gd name="T23" fmla="*/ 72 h 209"/>
              <a:gd name="T24" fmla="*/ 7 w 70"/>
              <a:gd name="T25" fmla="*/ 115 h 209"/>
              <a:gd name="T26" fmla="*/ 16 w 70"/>
              <a:gd name="T27" fmla="*/ 135 h 209"/>
              <a:gd name="T28" fmla="*/ 32 w 70"/>
              <a:gd name="T29" fmla="*/ 208 h 209"/>
              <a:gd name="T30" fmla="*/ 36 w 70"/>
              <a:gd name="T31" fmla="*/ 197 h 209"/>
              <a:gd name="T32" fmla="*/ 22 w 70"/>
              <a:gd name="T33" fmla="*/ 154 h 209"/>
              <a:gd name="T34" fmla="*/ 27 w 70"/>
              <a:gd name="T35" fmla="*/ 143 h 209"/>
              <a:gd name="T36" fmla="*/ 30 w 70"/>
              <a:gd name="T37" fmla="*/ 145 h 209"/>
              <a:gd name="T38" fmla="*/ 68 w 70"/>
              <a:gd name="T39" fmla="*/ 123 h 209"/>
              <a:gd name="T40" fmla="*/ 64 w 70"/>
              <a:gd name="T41" fmla="*/ 114 h 209"/>
              <a:gd name="T42" fmla="*/ 47 w 70"/>
              <a:gd name="T43" fmla="*/ 62 h 209"/>
              <a:gd name="T44" fmla="*/ 28 w 70"/>
              <a:gd name="T45" fmla="*/ 71 h 209"/>
              <a:gd name="T46" fmla="*/ 47 w 70"/>
              <a:gd name="T47" fmla="*/ 62 h 209"/>
              <a:gd name="T48" fmla="*/ 34 w 70"/>
              <a:gd name="T49" fmla="*/ 132 h 209"/>
              <a:gd name="T50" fmla="*/ 52 w 70"/>
              <a:gd name="T51" fmla="*/ 123 h 209"/>
              <a:gd name="T52" fmla="*/ 34 w 70"/>
              <a:gd name="T53" fmla="*/ 132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 h="209">
                <a:moveTo>
                  <a:pt x="64" y="114"/>
                </a:moveTo>
                <a:cubicBezTo>
                  <a:pt x="49" y="108"/>
                  <a:pt x="35" y="113"/>
                  <a:pt x="24" y="125"/>
                </a:cubicBezTo>
                <a:cubicBezTo>
                  <a:pt x="21" y="120"/>
                  <a:pt x="20" y="114"/>
                  <a:pt x="19" y="109"/>
                </a:cubicBezTo>
                <a:cubicBezTo>
                  <a:pt x="17" y="99"/>
                  <a:pt x="18" y="89"/>
                  <a:pt x="22" y="81"/>
                </a:cubicBezTo>
                <a:cubicBezTo>
                  <a:pt x="36" y="89"/>
                  <a:pt x="55" y="71"/>
                  <a:pt x="62" y="58"/>
                </a:cubicBezTo>
                <a:cubicBezTo>
                  <a:pt x="64" y="55"/>
                  <a:pt x="61" y="51"/>
                  <a:pt x="57" y="50"/>
                </a:cubicBezTo>
                <a:cubicBezTo>
                  <a:pt x="42" y="49"/>
                  <a:pt x="30" y="54"/>
                  <a:pt x="21" y="62"/>
                </a:cubicBezTo>
                <a:cubicBezTo>
                  <a:pt x="21" y="61"/>
                  <a:pt x="21" y="60"/>
                  <a:pt x="20" y="59"/>
                </a:cubicBezTo>
                <a:cubicBezTo>
                  <a:pt x="14" y="38"/>
                  <a:pt x="33" y="19"/>
                  <a:pt x="48" y="8"/>
                </a:cubicBezTo>
                <a:cubicBezTo>
                  <a:pt x="52" y="5"/>
                  <a:pt x="49" y="0"/>
                  <a:pt x="45" y="2"/>
                </a:cubicBezTo>
                <a:cubicBezTo>
                  <a:pt x="22" y="16"/>
                  <a:pt x="1" y="44"/>
                  <a:pt x="14" y="71"/>
                </a:cubicBezTo>
                <a:cubicBezTo>
                  <a:pt x="14" y="72"/>
                  <a:pt x="14" y="72"/>
                  <a:pt x="14" y="72"/>
                </a:cubicBezTo>
                <a:cubicBezTo>
                  <a:pt x="7" y="84"/>
                  <a:pt x="4" y="99"/>
                  <a:pt x="7" y="115"/>
                </a:cubicBezTo>
                <a:cubicBezTo>
                  <a:pt x="9" y="122"/>
                  <a:pt x="12" y="129"/>
                  <a:pt x="16" y="135"/>
                </a:cubicBezTo>
                <a:cubicBezTo>
                  <a:pt x="0" y="162"/>
                  <a:pt x="0" y="202"/>
                  <a:pt x="32" y="208"/>
                </a:cubicBezTo>
                <a:cubicBezTo>
                  <a:pt x="38" y="209"/>
                  <a:pt x="42" y="201"/>
                  <a:pt x="36" y="197"/>
                </a:cubicBezTo>
                <a:cubicBezTo>
                  <a:pt x="19" y="188"/>
                  <a:pt x="17" y="172"/>
                  <a:pt x="22" y="154"/>
                </a:cubicBezTo>
                <a:cubicBezTo>
                  <a:pt x="23" y="151"/>
                  <a:pt x="25" y="147"/>
                  <a:pt x="27" y="143"/>
                </a:cubicBezTo>
                <a:cubicBezTo>
                  <a:pt x="28" y="144"/>
                  <a:pt x="29" y="144"/>
                  <a:pt x="30" y="145"/>
                </a:cubicBezTo>
                <a:cubicBezTo>
                  <a:pt x="46" y="149"/>
                  <a:pt x="60" y="134"/>
                  <a:pt x="68" y="123"/>
                </a:cubicBezTo>
                <a:cubicBezTo>
                  <a:pt x="70" y="119"/>
                  <a:pt x="67" y="115"/>
                  <a:pt x="64" y="114"/>
                </a:cubicBezTo>
                <a:close/>
                <a:moveTo>
                  <a:pt x="47" y="62"/>
                </a:moveTo>
                <a:cubicBezTo>
                  <a:pt x="41" y="68"/>
                  <a:pt x="34" y="73"/>
                  <a:pt x="28" y="71"/>
                </a:cubicBezTo>
                <a:cubicBezTo>
                  <a:pt x="33" y="66"/>
                  <a:pt x="39" y="63"/>
                  <a:pt x="47" y="62"/>
                </a:cubicBezTo>
                <a:close/>
                <a:moveTo>
                  <a:pt x="34" y="132"/>
                </a:moveTo>
                <a:cubicBezTo>
                  <a:pt x="39" y="127"/>
                  <a:pt x="45" y="123"/>
                  <a:pt x="52" y="123"/>
                </a:cubicBezTo>
                <a:cubicBezTo>
                  <a:pt x="47" y="129"/>
                  <a:pt x="41" y="133"/>
                  <a:pt x="34" y="132"/>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pic>
        <p:nvPicPr>
          <p:cNvPr id="33" name="图片 32">
            <a:extLst>
              <a:ext uri="{FF2B5EF4-FFF2-40B4-BE49-F238E27FC236}">
                <a16:creationId xmlns:a16="http://schemas.microsoft.com/office/drawing/2014/main" xmlns="" id="{293B2520-92F7-4D14-80D6-5A5511A538FC}"/>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9716675" y="5867805"/>
            <a:ext cx="2574839" cy="990196"/>
          </a:xfrm>
          <a:prstGeom prst="rect">
            <a:avLst/>
          </a:prstGeom>
        </p:spPr>
      </p:pic>
      <p:grpSp>
        <p:nvGrpSpPr>
          <p:cNvPr id="34" name="组合 33">
            <a:extLst>
              <a:ext uri="{FF2B5EF4-FFF2-40B4-BE49-F238E27FC236}">
                <a16:creationId xmlns:a16="http://schemas.microsoft.com/office/drawing/2014/main" xmlns="" id="{2D7FE238-D3BF-42FB-A6C6-6BE941D8823D}"/>
              </a:ext>
            </a:extLst>
          </p:cNvPr>
          <p:cNvGrpSpPr/>
          <p:nvPr/>
        </p:nvGrpSpPr>
        <p:grpSpPr>
          <a:xfrm rot="19663740">
            <a:off x="819357" y="4171119"/>
            <a:ext cx="654790" cy="845387"/>
            <a:chOff x="10766636" y="3941730"/>
            <a:chExt cx="1047922" cy="1352954"/>
          </a:xfrm>
        </p:grpSpPr>
        <p:sp>
          <p:nvSpPr>
            <p:cNvPr id="35" name="Freeform 108">
              <a:extLst>
                <a:ext uri="{FF2B5EF4-FFF2-40B4-BE49-F238E27FC236}">
                  <a16:creationId xmlns:a16="http://schemas.microsoft.com/office/drawing/2014/main" xmlns="" id="{711C2607-EFF6-4334-AB34-401120411487}"/>
                </a:ext>
              </a:extLst>
            </p:cNvPr>
            <p:cNvSpPr>
              <a:spLocks/>
            </p:cNvSpPr>
            <p:nvPr/>
          </p:nvSpPr>
          <p:spPr bwMode="auto">
            <a:xfrm>
              <a:off x="10766636" y="4209862"/>
              <a:ext cx="664177" cy="1084822"/>
            </a:xfrm>
            <a:custGeom>
              <a:avLst/>
              <a:gdLst>
                <a:gd name="T0" fmla="*/ 96 w 114"/>
                <a:gd name="T1" fmla="*/ 11 h 186"/>
                <a:gd name="T2" fmla="*/ 91 w 114"/>
                <a:gd name="T3" fmla="*/ 11 h 186"/>
                <a:gd name="T4" fmla="*/ 79 w 114"/>
                <a:gd name="T5" fmla="*/ 8 h 186"/>
                <a:gd name="T6" fmla="*/ 78 w 114"/>
                <a:gd name="T7" fmla="*/ 8 h 186"/>
                <a:gd name="T8" fmla="*/ 2 w 114"/>
                <a:gd name="T9" fmla="*/ 87 h 186"/>
                <a:gd name="T10" fmla="*/ 12 w 114"/>
                <a:gd name="T11" fmla="*/ 98 h 186"/>
                <a:gd name="T12" fmla="*/ 48 w 114"/>
                <a:gd name="T13" fmla="*/ 83 h 186"/>
                <a:gd name="T14" fmla="*/ 11 w 114"/>
                <a:gd name="T15" fmla="*/ 170 h 186"/>
                <a:gd name="T16" fmla="*/ 27 w 114"/>
                <a:gd name="T17" fmla="*/ 177 h 186"/>
                <a:gd name="T18" fmla="*/ 28 w 114"/>
                <a:gd name="T19" fmla="*/ 175 h 186"/>
                <a:gd name="T20" fmla="*/ 32 w 114"/>
                <a:gd name="T21" fmla="*/ 172 h 186"/>
                <a:gd name="T22" fmla="*/ 105 w 114"/>
                <a:gd name="T23" fmla="*/ 71 h 186"/>
                <a:gd name="T24" fmla="*/ 96 w 114"/>
                <a:gd name="T25" fmla="*/ 58 h 186"/>
                <a:gd name="T26" fmla="*/ 89 w 114"/>
                <a:gd name="T27" fmla="*/ 60 h 186"/>
                <a:gd name="T28" fmla="*/ 88 w 114"/>
                <a:gd name="T29" fmla="*/ 62 h 186"/>
                <a:gd name="T30" fmla="*/ 86 w 114"/>
                <a:gd name="T31" fmla="*/ 64 h 186"/>
                <a:gd name="T32" fmla="*/ 85 w 114"/>
                <a:gd name="T33" fmla="*/ 65 h 186"/>
                <a:gd name="T34" fmla="*/ 85 w 114"/>
                <a:gd name="T35" fmla="*/ 65 h 186"/>
                <a:gd name="T36" fmla="*/ 84 w 114"/>
                <a:gd name="T37" fmla="*/ 66 h 186"/>
                <a:gd name="T38" fmla="*/ 84 w 114"/>
                <a:gd name="T39" fmla="*/ 66 h 186"/>
                <a:gd name="T40" fmla="*/ 84 w 114"/>
                <a:gd name="T41" fmla="*/ 66 h 186"/>
                <a:gd name="T42" fmla="*/ 82 w 114"/>
                <a:gd name="T43" fmla="*/ 67 h 186"/>
                <a:gd name="T44" fmla="*/ 80 w 114"/>
                <a:gd name="T45" fmla="*/ 71 h 186"/>
                <a:gd name="T46" fmla="*/ 74 w 114"/>
                <a:gd name="T47" fmla="*/ 79 h 186"/>
                <a:gd name="T48" fmla="*/ 84 w 114"/>
                <a:gd name="T49" fmla="*/ 64 h 186"/>
                <a:gd name="T50" fmla="*/ 85 w 114"/>
                <a:gd name="T51" fmla="*/ 55 h 186"/>
                <a:gd name="T52" fmla="*/ 109 w 114"/>
                <a:gd name="T53" fmla="*/ 20 h 186"/>
                <a:gd name="T54" fmla="*/ 96 w 114"/>
                <a:gd name="T55" fmla="*/ 1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4" h="186">
                  <a:moveTo>
                    <a:pt x="96" y="11"/>
                  </a:moveTo>
                  <a:cubicBezTo>
                    <a:pt x="94" y="10"/>
                    <a:pt x="93" y="10"/>
                    <a:pt x="91" y="11"/>
                  </a:cubicBezTo>
                  <a:cubicBezTo>
                    <a:pt x="89" y="7"/>
                    <a:pt x="82" y="4"/>
                    <a:pt x="79" y="8"/>
                  </a:cubicBezTo>
                  <a:cubicBezTo>
                    <a:pt x="78" y="8"/>
                    <a:pt x="78" y="8"/>
                    <a:pt x="78" y="8"/>
                  </a:cubicBezTo>
                  <a:cubicBezTo>
                    <a:pt x="34" y="0"/>
                    <a:pt x="14" y="52"/>
                    <a:pt x="2" y="87"/>
                  </a:cubicBezTo>
                  <a:cubicBezTo>
                    <a:pt x="0" y="94"/>
                    <a:pt x="6" y="99"/>
                    <a:pt x="12" y="98"/>
                  </a:cubicBezTo>
                  <a:cubicBezTo>
                    <a:pt x="25" y="95"/>
                    <a:pt x="37" y="89"/>
                    <a:pt x="48" y="83"/>
                  </a:cubicBezTo>
                  <a:cubicBezTo>
                    <a:pt x="33" y="111"/>
                    <a:pt x="18" y="139"/>
                    <a:pt x="11" y="170"/>
                  </a:cubicBezTo>
                  <a:cubicBezTo>
                    <a:pt x="9" y="180"/>
                    <a:pt x="22" y="186"/>
                    <a:pt x="27" y="177"/>
                  </a:cubicBezTo>
                  <a:cubicBezTo>
                    <a:pt x="27" y="176"/>
                    <a:pt x="27" y="175"/>
                    <a:pt x="28" y="175"/>
                  </a:cubicBezTo>
                  <a:cubicBezTo>
                    <a:pt x="29" y="174"/>
                    <a:pt x="31" y="174"/>
                    <a:pt x="32" y="172"/>
                  </a:cubicBezTo>
                  <a:cubicBezTo>
                    <a:pt x="59" y="141"/>
                    <a:pt x="89" y="109"/>
                    <a:pt x="105" y="71"/>
                  </a:cubicBezTo>
                  <a:cubicBezTo>
                    <a:pt x="108" y="64"/>
                    <a:pt x="103" y="57"/>
                    <a:pt x="96" y="58"/>
                  </a:cubicBezTo>
                  <a:cubicBezTo>
                    <a:pt x="94" y="58"/>
                    <a:pt x="91" y="58"/>
                    <a:pt x="89" y="60"/>
                  </a:cubicBezTo>
                  <a:cubicBezTo>
                    <a:pt x="89" y="61"/>
                    <a:pt x="88" y="62"/>
                    <a:pt x="88" y="62"/>
                  </a:cubicBezTo>
                  <a:cubicBezTo>
                    <a:pt x="87" y="63"/>
                    <a:pt x="86" y="64"/>
                    <a:pt x="86" y="64"/>
                  </a:cubicBezTo>
                  <a:cubicBezTo>
                    <a:pt x="85" y="65"/>
                    <a:pt x="85" y="65"/>
                    <a:pt x="85" y="65"/>
                  </a:cubicBezTo>
                  <a:cubicBezTo>
                    <a:pt x="85" y="65"/>
                    <a:pt x="85" y="65"/>
                    <a:pt x="85" y="65"/>
                  </a:cubicBezTo>
                  <a:cubicBezTo>
                    <a:pt x="84" y="66"/>
                    <a:pt x="84" y="66"/>
                    <a:pt x="84" y="66"/>
                  </a:cubicBezTo>
                  <a:cubicBezTo>
                    <a:pt x="84" y="66"/>
                    <a:pt x="84" y="66"/>
                    <a:pt x="84" y="66"/>
                  </a:cubicBezTo>
                  <a:cubicBezTo>
                    <a:pt x="84" y="66"/>
                    <a:pt x="84" y="66"/>
                    <a:pt x="84" y="66"/>
                  </a:cubicBezTo>
                  <a:cubicBezTo>
                    <a:pt x="84" y="66"/>
                    <a:pt x="83" y="67"/>
                    <a:pt x="82" y="67"/>
                  </a:cubicBezTo>
                  <a:cubicBezTo>
                    <a:pt x="81" y="68"/>
                    <a:pt x="80" y="70"/>
                    <a:pt x="80" y="71"/>
                  </a:cubicBezTo>
                  <a:cubicBezTo>
                    <a:pt x="78" y="74"/>
                    <a:pt x="76" y="76"/>
                    <a:pt x="74" y="79"/>
                  </a:cubicBezTo>
                  <a:cubicBezTo>
                    <a:pt x="77" y="74"/>
                    <a:pt x="81" y="69"/>
                    <a:pt x="84" y="64"/>
                  </a:cubicBezTo>
                  <a:cubicBezTo>
                    <a:pt x="87" y="61"/>
                    <a:pt x="86" y="58"/>
                    <a:pt x="85" y="55"/>
                  </a:cubicBezTo>
                  <a:cubicBezTo>
                    <a:pt x="94" y="44"/>
                    <a:pt x="102" y="32"/>
                    <a:pt x="109" y="20"/>
                  </a:cubicBezTo>
                  <a:cubicBezTo>
                    <a:pt x="114" y="11"/>
                    <a:pt x="102" y="4"/>
                    <a:pt x="96" y="11"/>
                  </a:cubicBezTo>
                  <a:close/>
                </a:path>
              </a:pathLst>
            </a:custGeom>
            <a:solidFill>
              <a:srgbClr val="F8E5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09">
              <a:extLst>
                <a:ext uri="{FF2B5EF4-FFF2-40B4-BE49-F238E27FC236}">
                  <a16:creationId xmlns:a16="http://schemas.microsoft.com/office/drawing/2014/main" xmlns="" id="{ACCAB13C-8D27-4FB1-9156-5391F2429831}"/>
                </a:ext>
              </a:extLst>
            </p:cNvPr>
            <p:cNvSpPr>
              <a:spLocks noEditPoints="1"/>
            </p:cNvSpPr>
            <p:nvPr/>
          </p:nvSpPr>
          <p:spPr bwMode="auto">
            <a:xfrm>
              <a:off x="10783856" y="4209862"/>
              <a:ext cx="693695" cy="1067602"/>
            </a:xfrm>
            <a:custGeom>
              <a:avLst/>
              <a:gdLst>
                <a:gd name="T0" fmla="*/ 112 w 119"/>
                <a:gd name="T1" fmla="*/ 52 h 183"/>
                <a:gd name="T2" fmla="*/ 91 w 119"/>
                <a:gd name="T3" fmla="*/ 53 h 183"/>
                <a:gd name="T4" fmla="*/ 115 w 119"/>
                <a:gd name="T5" fmla="*/ 9 h 183"/>
                <a:gd name="T6" fmla="*/ 110 w 119"/>
                <a:gd name="T7" fmla="*/ 2 h 183"/>
                <a:gd name="T8" fmla="*/ 49 w 119"/>
                <a:gd name="T9" fmla="*/ 15 h 183"/>
                <a:gd name="T10" fmla="*/ 24 w 119"/>
                <a:gd name="T11" fmla="*/ 55 h 183"/>
                <a:gd name="T12" fmla="*/ 2 w 119"/>
                <a:gd name="T13" fmla="*/ 88 h 183"/>
                <a:gd name="T14" fmla="*/ 8 w 119"/>
                <a:gd name="T15" fmla="*/ 94 h 183"/>
                <a:gd name="T16" fmla="*/ 43 w 119"/>
                <a:gd name="T17" fmla="*/ 87 h 183"/>
                <a:gd name="T18" fmla="*/ 5 w 119"/>
                <a:gd name="T19" fmla="*/ 176 h 183"/>
                <a:gd name="T20" fmla="*/ 12 w 119"/>
                <a:gd name="T21" fmla="*/ 181 h 183"/>
                <a:gd name="T22" fmla="*/ 70 w 119"/>
                <a:gd name="T23" fmla="*/ 126 h 183"/>
                <a:gd name="T24" fmla="*/ 117 w 119"/>
                <a:gd name="T25" fmla="*/ 58 h 183"/>
                <a:gd name="T26" fmla="*/ 112 w 119"/>
                <a:gd name="T27" fmla="*/ 52 h 183"/>
                <a:gd name="T28" fmla="*/ 66 w 119"/>
                <a:gd name="T29" fmla="*/ 116 h 183"/>
                <a:gd name="T30" fmla="*/ 19 w 119"/>
                <a:gd name="T31" fmla="*/ 165 h 183"/>
                <a:gd name="T32" fmla="*/ 56 w 119"/>
                <a:gd name="T33" fmla="*/ 81 h 183"/>
                <a:gd name="T34" fmla="*/ 50 w 119"/>
                <a:gd name="T35" fmla="*/ 75 h 183"/>
                <a:gd name="T36" fmla="*/ 16 w 119"/>
                <a:gd name="T37" fmla="*/ 82 h 183"/>
                <a:gd name="T38" fmla="*/ 18 w 119"/>
                <a:gd name="T39" fmla="*/ 79 h 183"/>
                <a:gd name="T40" fmla="*/ 23 w 119"/>
                <a:gd name="T41" fmla="*/ 78 h 183"/>
                <a:gd name="T42" fmla="*/ 53 w 119"/>
                <a:gd name="T43" fmla="*/ 25 h 183"/>
                <a:gd name="T44" fmla="*/ 103 w 119"/>
                <a:gd name="T45" fmla="*/ 12 h 183"/>
                <a:gd name="T46" fmla="*/ 75 w 119"/>
                <a:gd name="T47" fmla="*/ 56 h 183"/>
                <a:gd name="T48" fmla="*/ 80 w 119"/>
                <a:gd name="T49" fmla="*/ 64 h 183"/>
                <a:gd name="T50" fmla="*/ 106 w 119"/>
                <a:gd name="T51" fmla="*/ 61 h 183"/>
                <a:gd name="T52" fmla="*/ 66 w 119"/>
                <a:gd name="T53" fmla="*/ 116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9" h="183">
                  <a:moveTo>
                    <a:pt x="112" y="52"/>
                  </a:moveTo>
                  <a:cubicBezTo>
                    <a:pt x="105" y="53"/>
                    <a:pt x="98" y="53"/>
                    <a:pt x="91" y="53"/>
                  </a:cubicBezTo>
                  <a:cubicBezTo>
                    <a:pt x="101" y="40"/>
                    <a:pt x="109" y="25"/>
                    <a:pt x="115" y="9"/>
                  </a:cubicBezTo>
                  <a:cubicBezTo>
                    <a:pt x="116" y="5"/>
                    <a:pt x="113" y="2"/>
                    <a:pt x="110" y="2"/>
                  </a:cubicBezTo>
                  <a:cubicBezTo>
                    <a:pt x="89" y="1"/>
                    <a:pt x="66" y="0"/>
                    <a:pt x="49" y="15"/>
                  </a:cubicBezTo>
                  <a:cubicBezTo>
                    <a:pt x="38" y="24"/>
                    <a:pt x="30" y="39"/>
                    <a:pt x="24" y="55"/>
                  </a:cubicBezTo>
                  <a:cubicBezTo>
                    <a:pt x="16" y="65"/>
                    <a:pt x="9" y="76"/>
                    <a:pt x="2" y="88"/>
                  </a:cubicBezTo>
                  <a:cubicBezTo>
                    <a:pt x="0" y="92"/>
                    <a:pt x="4" y="96"/>
                    <a:pt x="8" y="94"/>
                  </a:cubicBezTo>
                  <a:cubicBezTo>
                    <a:pt x="19" y="89"/>
                    <a:pt x="31" y="90"/>
                    <a:pt x="43" y="87"/>
                  </a:cubicBezTo>
                  <a:cubicBezTo>
                    <a:pt x="31" y="117"/>
                    <a:pt x="15" y="145"/>
                    <a:pt x="5" y="176"/>
                  </a:cubicBezTo>
                  <a:cubicBezTo>
                    <a:pt x="4" y="180"/>
                    <a:pt x="8" y="183"/>
                    <a:pt x="12" y="181"/>
                  </a:cubicBezTo>
                  <a:cubicBezTo>
                    <a:pt x="35" y="168"/>
                    <a:pt x="53" y="146"/>
                    <a:pt x="70" y="126"/>
                  </a:cubicBezTo>
                  <a:cubicBezTo>
                    <a:pt x="87" y="105"/>
                    <a:pt x="105" y="83"/>
                    <a:pt x="117" y="58"/>
                  </a:cubicBezTo>
                  <a:cubicBezTo>
                    <a:pt x="119" y="54"/>
                    <a:pt x="116" y="51"/>
                    <a:pt x="112" y="52"/>
                  </a:cubicBezTo>
                  <a:close/>
                  <a:moveTo>
                    <a:pt x="66" y="116"/>
                  </a:moveTo>
                  <a:cubicBezTo>
                    <a:pt x="52" y="133"/>
                    <a:pt x="37" y="151"/>
                    <a:pt x="19" y="165"/>
                  </a:cubicBezTo>
                  <a:cubicBezTo>
                    <a:pt x="30" y="136"/>
                    <a:pt x="46" y="110"/>
                    <a:pt x="56" y="81"/>
                  </a:cubicBezTo>
                  <a:cubicBezTo>
                    <a:pt x="57" y="78"/>
                    <a:pt x="53" y="74"/>
                    <a:pt x="50" y="75"/>
                  </a:cubicBezTo>
                  <a:cubicBezTo>
                    <a:pt x="39" y="79"/>
                    <a:pt x="27" y="79"/>
                    <a:pt x="16" y="82"/>
                  </a:cubicBezTo>
                  <a:cubicBezTo>
                    <a:pt x="17" y="81"/>
                    <a:pt x="17" y="80"/>
                    <a:pt x="18" y="79"/>
                  </a:cubicBezTo>
                  <a:cubicBezTo>
                    <a:pt x="19" y="80"/>
                    <a:pt x="22" y="80"/>
                    <a:pt x="23" y="78"/>
                  </a:cubicBezTo>
                  <a:cubicBezTo>
                    <a:pt x="35" y="62"/>
                    <a:pt x="39" y="41"/>
                    <a:pt x="53" y="25"/>
                  </a:cubicBezTo>
                  <a:cubicBezTo>
                    <a:pt x="64" y="11"/>
                    <a:pt x="85" y="11"/>
                    <a:pt x="103" y="12"/>
                  </a:cubicBezTo>
                  <a:cubicBezTo>
                    <a:pt x="96" y="28"/>
                    <a:pt x="88" y="43"/>
                    <a:pt x="75" y="56"/>
                  </a:cubicBezTo>
                  <a:cubicBezTo>
                    <a:pt x="72" y="59"/>
                    <a:pt x="75" y="65"/>
                    <a:pt x="80" y="64"/>
                  </a:cubicBezTo>
                  <a:cubicBezTo>
                    <a:pt x="89" y="62"/>
                    <a:pt x="97" y="62"/>
                    <a:pt x="106" y="61"/>
                  </a:cubicBezTo>
                  <a:cubicBezTo>
                    <a:pt x="96" y="81"/>
                    <a:pt x="81" y="100"/>
                    <a:pt x="66" y="116"/>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10">
              <a:extLst>
                <a:ext uri="{FF2B5EF4-FFF2-40B4-BE49-F238E27FC236}">
                  <a16:creationId xmlns:a16="http://schemas.microsoft.com/office/drawing/2014/main" xmlns="" id="{80D18F98-992D-4058-8D38-34EDB2DDB8BC}"/>
                </a:ext>
              </a:extLst>
            </p:cNvPr>
            <p:cNvSpPr>
              <a:spLocks/>
            </p:cNvSpPr>
            <p:nvPr/>
          </p:nvSpPr>
          <p:spPr bwMode="auto">
            <a:xfrm>
              <a:off x="10766636" y="4089326"/>
              <a:ext cx="169734" cy="179575"/>
            </a:xfrm>
            <a:custGeom>
              <a:avLst/>
              <a:gdLst>
                <a:gd name="T0" fmla="*/ 28 w 29"/>
                <a:gd name="T1" fmla="*/ 26 h 31"/>
                <a:gd name="T2" fmla="*/ 12 w 29"/>
                <a:gd name="T3" fmla="*/ 4 h 31"/>
                <a:gd name="T4" fmla="*/ 6 w 29"/>
                <a:gd name="T5" fmla="*/ 0 h 31"/>
                <a:gd name="T6" fmla="*/ 2 w 29"/>
                <a:gd name="T7" fmla="*/ 1 h 31"/>
                <a:gd name="T8" fmla="*/ 1 w 29"/>
                <a:gd name="T9" fmla="*/ 7 h 31"/>
                <a:gd name="T10" fmla="*/ 10 w 29"/>
                <a:gd name="T11" fmla="*/ 23 h 31"/>
                <a:gd name="T12" fmla="*/ 26 w 29"/>
                <a:gd name="T13" fmla="*/ 30 h 31"/>
                <a:gd name="T14" fmla="*/ 28 w 29"/>
                <a:gd name="T15" fmla="*/ 26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31">
                  <a:moveTo>
                    <a:pt x="28" y="26"/>
                  </a:moveTo>
                  <a:cubicBezTo>
                    <a:pt x="20" y="21"/>
                    <a:pt x="15" y="12"/>
                    <a:pt x="12" y="4"/>
                  </a:cubicBezTo>
                  <a:cubicBezTo>
                    <a:pt x="11" y="1"/>
                    <a:pt x="9" y="0"/>
                    <a:pt x="6" y="0"/>
                  </a:cubicBezTo>
                  <a:cubicBezTo>
                    <a:pt x="4" y="0"/>
                    <a:pt x="3" y="0"/>
                    <a:pt x="2" y="1"/>
                  </a:cubicBezTo>
                  <a:cubicBezTo>
                    <a:pt x="1" y="3"/>
                    <a:pt x="0" y="5"/>
                    <a:pt x="1" y="7"/>
                  </a:cubicBezTo>
                  <a:cubicBezTo>
                    <a:pt x="3" y="13"/>
                    <a:pt x="6" y="18"/>
                    <a:pt x="10" y="23"/>
                  </a:cubicBezTo>
                  <a:cubicBezTo>
                    <a:pt x="15" y="28"/>
                    <a:pt x="20" y="30"/>
                    <a:pt x="26" y="30"/>
                  </a:cubicBezTo>
                  <a:cubicBezTo>
                    <a:pt x="29" y="31"/>
                    <a:pt x="29" y="27"/>
                    <a:pt x="28" y="26"/>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11">
              <a:extLst>
                <a:ext uri="{FF2B5EF4-FFF2-40B4-BE49-F238E27FC236}">
                  <a16:creationId xmlns:a16="http://schemas.microsoft.com/office/drawing/2014/main" xmlns="" id="{1C9882D0-E005-49E2-A779-3F4A53FDB086}"/>
                </a:ext>
              </a:extLst>
            </p:cNvPr>
            <p:cNvSpPr>
              <a:spLocks/>
            </p:cNvSpPr>
            <p:nvPr/>
          </p:nvSpPr>
          <p:spPr bwMode="auto">
            <a:xfrm>
              <a:off x="10941291" y="3941730"/>
              <a:ext cx="76258" cy="233693"/>
            </a:xfrm>
            <a:custGeom>
              <a:avLst/>
              <a:gdLst>
                <a:gd name="T0" fmla="*/ 11 w 13"/>
                <a:gd name="T1" fmla="*/ 18 h 40"/>
                <a:gd name="T2" fmla="*/ 11 w 13"/>
                <a:gd name="T3" fmla="*/ 4 h 40"/>
                <a:gd name="T4" fmla="*/ 3 w 13"/>
                <a:gd name="T5" fmla="*/ 4 h 40"/>
                <a:gd name="T6" fmla="*/ 8 w 13"/>
                <a:gd name="T7" fmla="*/ 37 h 40"/>
                <a:gd name="T8" fmla="*/ 13 w 13"/>
                <a:gd name="T9" fmla="*/ 35 h 40"/>
                <a:gd name="T10" fmla="*/ 11 w 13"/>
                <a:gd name="T11" fmla="*/ 18 h 40"/>
              </a:gdLst>
              <a:ahLst/>
              <a:cxnLst>
                <a:cxn ang="0">
                  <a:pos x="T0" y="T1"/>
                </a:cxn>
                <a:cxn ang="0">
                  <a:pos x="T2" y="T3"/>
                </a:cxn>
                <a:cxn ang="0">
                  <a:pos x="T4" y="T5"/>
                </a:cxn>
                <a:cxn ang="0">
                  <a:pos x="T6" y="T7"/>
                </a:cxn>
                <a:cxn ang="0">
                  <a:pos x="T8" y="T9"/>
                </a:cxn>
                <a:cxn ang="0">
                  <a:pos x="T10" y="T11"/>
                </a:cxn>
              </a:cxnLst>
              <a:rect l="0" t="0" r="r" b="b"/>
              <a:pathLst>
                <a:path w="13" h="40">
                  <a:moveTo>
                    <a:pt x="11" y="18"/>
                  </a:moveTo>
                  <a:cubicBezTo>
                    <a:pt x="11" y="13"/>
                    <a:pt x="12" y="8"/>
                    <a:pt x="11" y="4"/>
                  </a:cubicBezTo>
                  <a:cubicBezTo>
                    <a:pt x="10" y="0"/>
                    <a:pt x="4" y="0"/>
                    <a:pt x="3" y="4"/>
                  </a:cubicBezTo>
                  <a:cubicBezTo>
                    <a:pt x="0" y="14"/>
                    <a:pt x="3" y="28"/>
                    <a:pt x="8" y="37"/>
                  </a:cubicBezTo>
                  <a:cubicBezTo>
                    <a:pt x="9" y="40"/>
                    <a:pt x="13" y="38"/>
                    <a:pt x="13" y="35"/>
                  </a:cubicBezTo>
                  <a:cubicBezTo>
                    <a:pt x="12" y="30"/>
                    <a:pt x="12" y="24"/>
                    <a:pt x="11" y="18"/>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12">
              <a:extLst>
                <a:ext uri="{FF2B5EF4-FFF2-40B4-BE49-F238E27FC236}">
                  <a16:creationId xmlns:a16="http://schemas.microsoft.com/office/drawing/2014/main" xmlns="" id="{D5407BD6-1B08-42B8-93FF-D29F7BD3EA0D}"/>
                </a:ext>
              </a:extLst>
            </p:cNvPr>
            <p:cNvSpPr>
              <a:spLocks/>
            </p:cNvSpPr>
            <p:nvPr/>
          </p:nvSpPr>
          <p:spPr bwMode="auto">
            <a:xfrm>
              <a:off x="11115943" y="3941730"/>
              <a:ext cx="76258" cy="216472"/>
            </a:xfrm>
            <a:custGeom>
              <a:avLst/>
              <a:gdLst>
                <a:gd name="T0" fmla="*/ 11 w 13"/>
                <a:gd name="T1" fmla="*/ 4 h 37"/>
                <a:gd name="T2" fmla="*/ 4 w 13"/>
                <a:gd name="T3" fmla="*/ 4 h 37"/>
                <a:gd name="T4" fmla="*/ 2 w 13"/>
                <a:gd name="T5" fmla="*/ 32 h 37"/>
                <a:gd name="T6" fmla="*/ 7 w 13"/>
                <a:gd name="T7" fmla="*/ 34 h 37"/>
                <a:gd name="T8" fmla="*/ 11 w 13"/>
                <a:gd name="T9" fmla="*/ 4 h 37"/>
              </a:gdLst>
              <a:ahLst/>
              <a:cxnLst>
                <a:cxn ang="0">
                  <a:pos x="T0" y="T1"/>
                </a:cxn>
                <a:cxn ang="0">
                  <a:pos x="T2" y="T3"/>
                </a:cxn>
                <a:cxn ang="0">
                  <a:pos x="T4" y="T5"/>
                </a:cxn>
                <a:cxn ang="0">
                  <a:pos x="T6" y="T7"/>
                </a:cxn>
                <a:cxn ang="0">
                  <a:pos x="T8" y="T9"/>
                </a:cxn>
              </a:cxnLst>
              <a:rect l="0" t="0" r="r" b="b"/>
              <a:pathLst>
                <a:path w="13" h="37">
                  <a:moveTo>
                    <a:pt x="11" y="4"/>
                  </a:moveTo>
                  <a:cubicBezTo>
                    <a:pt x="11" y="0"/>
                    <a:pt x="5" y="0"/>
                    <a:pt x="4" y="4"/>
                  </a:cubicBezTo>
                  <a:cubicBezTo>
                    <a:pt x="3" y="13"/>
                    <a:pt x="5" y="23"/>
                    <a:pt x="2" y="32"/>
                  </a:cubicBezTo>
                  <a:cubicBezTo>
                    <a:pt x="0" y="35"/>
                    <a:pt x="6" y="37"/>
                    <a:pt x="7" y="34"/>
                  </a:cubicBezTo>
                  <a:cubicBezTo>
                    <a:pt x="12" y="25"/>
                    <a:pt x="13" y="13"/>
                    <a:pt x="11" y="4"/>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13">
              <a:extLst>
                <a:ext uri="{FF2B5EF4-FFF2-40B4-BE49-F238E27FC236}">
                  <a16:creationId xmlns:a16="http://schemas.microsoft.com/office/drawing/2014/main" xmlns="" id="{889F9037-4875-4E9C-A5DA-713EDB3CF28A}"/>
                </a:ext>
              </a:extLst>
            </p:cNvPr>
            <p:cNvSpPr>
              <a:spLocks/>
            </p:cNvSpPr>
            <p:nvPr/>
          </p:nvSpPr>
          <p:spPr bwMode="auto">
            <a:xfrm>
              <a:off x="11598086" y="4682166"/>
              <a:ext cx="216472" cy="199254"/>
            </a:xfrm>
            <a:custGeom>
              <a:avLst/>
              <a:gdLst>
                <a:gd name="T0" fmla="*/ 28 w 37"/>
                <a:gd name="T1" fmla="*/ 7 h 34"/>
                <a:gd name="T2" fmla="*/ 21 w 37"/>
                <a:gd name="T3" fmla="*/ 8 h 34"/>
                <a:gd name="T4" fmla="*/ 19 w 37"/>
                <a:gd name="T5" fmla="*/ 4 h 34"/>
                <a:gd name="T6" fmla="*/ 13 w 37"/>
                <a:gd name="T7" fmla="*/ 5 h 34"/>
                <a:gd name="T8" fmla="*/ 13 w 37"/>
                <a:gd name="T9" fmla="*/ 10 h 34"/>
                <a:gd name="T10" fmla="*/ 2 w 37"/>
                <a:gd name="T11" fmla="*/ 14 h 34"/>
                <a:gd name="T12" fmla="*/ 4 w 37"/>
                <a:gd name="T13" fmla="*/ 19 h 34"/>
                <a:gd name="T14" fmla="*/ 15 w 37"/>
                <a:gd name="T15" fmla="*/ 19 h 34"/>
                <a:gd name="T16" fmla="*/ 17 w 37"/>
                <a:gd name="T17" fmla="*/ 28 h 34"/>
                <a:gd name="T18" fmla="*/ 25 w 37"/>
                <a:gd name="T19" fmla="*/ 26 h 34"/>
                <a:gd name="T20" fmla="*/ 23 w 37"/>
                <a:gd name="T21" fmla="*/ 18 h 34"/>
                <a:gd name="T22" fmla="*/ 31 w 37"/>
                <a:gd name="T23" fmla="*/ 16 h 34"/>
                <a:gd name="T24" fmla="*/ 28 w 37"/>
                <a:gd name="T25"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34">
                  <a:moveTo>
                    <a:pt x="28" y="7"/>
                  </a:moveTo>
                  <a:cubicBezTo>
                    <a:pt x="26" y="7"/>
                    <a:pt x="23" y="8"/>
                    <a:pt x="21" y="8"/>
                  </a:cubicBezTo>
                  <a:cubicBezTo>
                    <a:pt x="20" y="7"/>
                    <a:pt x="19" y="5"/>
                    <a:pt x="19" y="4"/>
                  </a:cubicBezTo>
                  <a:cubicBezTo>
                    <a:pt x="18" y="0"/>
                    <a:pt x="12" y="1"/>
                    <a:pt x="13" y="5"/>
                  </a:cubicBezTo>
                  <a:cubicBezTo>
                    <a:pt x="13" y="7"/>
                    <a:pt x="13" y="9"/>
                    <a:pt x="13" y="10"/>
                  </a:cubicBezTo>
                  <a:cubicBezTo>
                    <a:pt x="10" y="11"/>
                    <a:pt x="6" y="13"/>
                    <a:pt x="2" y="14"/>
                  </a:cubicBezTo>
                  <a:cubicBezTo>
                    <a:pt x="0" y="15"/>
                    <a:pt x="1" y="19"/>
                    <a:pt x="4" y="19"/>
                  </a:cubicBezTo>
                  <a:cubicBezTo>
                    <a:pt x="7" y="20"/>
                    <a:pt x="11" y="19"/>
                    <a:pt x="15" y="19"/>
                  </a:cubicBezTo>
                  <a:cubicBezTo>
                    <a:pt x="15" y="22"/>
                    <a:pt x="16" y="25"/>
                    <a:pt x="17" y="28"/>
                  </a:cubicBezTo>
                  <a:cubicBezTo>
                    <a:pt x="18" y="34"/>
                    <a:pt x="27" y="31"/>
                    <a:pt x="25" y="26"/>
                  </a:cubicBezTo>
                  <a:cubicBezTo>
                    <a:pt x="25" y="23"/>
                    <a:pt x="24" y="21"/>
                    <a:pt x="23" y="18"/>
                  </a:cubicBezTo>
                  <a:cubicBezTo>
                    <a:pt x="26" y="17"/>
                    <a:pt x="28" y="17"/>
                    <a:pt x="31" y="16"/>
                  </a:cubicBezTo>
                  <a:cubicBezTo>
                    <a:pt x="37" y="14"/>
                    <a:pt x="34" y="6"/>
                    <a:pt x="28" y="7"/>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pic>
        <p:nvPicPr>
          <p:cNvPr id="41" name="图片 40">
            <a:extLst>
              <a:ext uri="{FF2B5EF4-FFF2-40B4-BE49-F238E27FC236}">
                <a16:creationId xmlns:a16="http://schemas.microsoft.com/office/drawing/2014/main" xmlns="" id="{1FA3B205-EC63-4DA8-B315-BC04B9091A69}"/>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1292159" y="103667"/>
            <a:ext cx="1855426" cy="1312965"/>
          </a:xfrm>
          <a:prstGeom prst="rect">
            <a:avLst/>
          </a:prstGeom>
        </p:spPr>
      </p:pic>
      <p:sp>
        <p:nvSpPr>
          <p:cNvPr id="42" name="文本框 41">
            <a:extLst>
              <a:ext uri="{FF2B5EF4-FFF2-40B4-BE49-F238E27FC236}">
                <a16:creationId xmlns:a16="http://schemas.microsoft.com/office/drawing/2014/main" xmlns="" id="{874AFE0F-48F1-4B1C-ABB7-3D425E2FBA81}"/>
              </a:ext>
            </a:extLst>
          </p:cNvPr>
          <p:cNvSpPr txBox="1"/>
          <p:nvPr/>
        </p:nvSpPr>
        <p:spPr>
          <a:xfrm>
            <a:off x="4568694" y="2090084"/>
            <a:ext cx="3729805" cy="1569660"/>
          </a:xfrm>
          <a:prstGeom prst="rect">
            <a:avLst/>
          </a:prstGeom>
          <a:noFill/>
        </p:spPr>
        <p:txBody>
          <a:bodyPr vert="horz" wrap="square" rtlCol="0">
            <a:spAutoFit/>
          </a:bodyPr>
          <a:lstStyle/>
          <a:p>
            <a:pPr algn="ctr"/>
            <a:r>
              <a:rPr lang="en-US" altLang="zh-CN" sz="4800" b="1" dirty="0">
                <a:ln w="12700">
                  <a:noFill/>
                </a:ln>
                <a:solidFill>
                  <a:srgbClr val="444242"/>
                </a:solidFill>
                <a:latin typeface="Times New Roman" panose="02020603050405020304" pitchFamily="18" charset="0"/>
                <a:ea typeface="微软雅黑" panose="020B0503020204020204" pitchFamily="34" charset="-122"/>
                <a:cs typeface="Times New Roman" panose="02020603050405020304" pitchFamily="18" charset="0"/>
              </a:rPr>
              <a:t>CỦNG CỐ BÀI HỌC</a:t>
            </a:r>
            <a:endParaRPr lang="zh-CN" altLang="en-US" sz="4800" b="1" dirty="0">
              <a:ln w="12700">
                <a:noFill/>
              </a:ln>
              <a:solidFill>
                <a:srgbClr val="444242"/>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66" name="图片 65">
            <a:extLst>
              <a:ext uri="{FF2B5EF4-FFF2-40B4-BE49-F238E27FC236}">
                <a16:creationId xmlns:a16="http://schemas.microsoft.com/office/drawing/2014/main" xmlns="" id="{0AE46414-98AD-494A-B672-366FD8775ADA}"/>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3290134" y="6353420"/>
            <a:ext cx="1278560" cy="491691"/>
          </a:xfrm>
          <a:prstGeom prst="rect">
            <a:avLst/>
          </a:prstGeom>
        </p:spPr>
      </p:pic>
      <p:pic>
        <p:nvPicPr>
          <p:cNvPr id="67" name="图片 66">
            <a:extLst>
              <a:ext uri="{FF2B5EF4-FFF2-40B4-BE49-F238E27FC236}">
                <a16:creationId xmlns:a16="http://schemas.microsoft.com/office/drawing/2014/main" xmlns="" id="{66B48E2F-FF01-4248-902B-97EF74703744}"/>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4589781" y="6027003"/>
            <a:ext cx="2160868" cy="830997"/>
          </a:xfrm>
          <a:prstGeom prst="rect">
            <a:avLst/>
          </a:prstGeom>
        </p:spPr>
      </p:pic>
      <p:pic>
        <p:nvPicPr>
          <p:cNvPr id="68" name="图片 67">
            <a:extLst>
              <a:ext uri="{FF2B5EF4-FFF2-40B4-BE49-F238E27FC236}">
                <a16:creationId xmlns:a16="http://schemas.microsoft.com/office/drawing/2014/main" xmlns="" id="{EDB7A16B-DA71-44C0-9C4D-809A34279487}"/>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6845235" y="6304742"/>
            <a:ext cx="1326871" cy="510270"/>
          </a:xfrm>
          <a:prstGeom prst="rect">
            <a:avLst/>
          </a:prstGeom>
        </p:spPr>
      </p:pic>
    </p:spTree>
    <p:extLst>
      <p:ext uri="{BB962C8B-B14F-4D97-AF65-F5344CB8AC3E}">
        <p14:creationId xmlns:p14="http://schemas.microsoft.com/office/powerpoint/2010/main" val="338272980"/>
      </p:ext>
    </p:extLst>
  </p:cSld>
  <p:clrMapOvr>
    <a:masterClrMapping/>
  </p:clrMapOvr>
  <mc:AlternateContent xmlns:mc="http://schemas.openxmlformats.org/markup-compatibility/2006" xmlns:p14="http://schemas.microsoft.com/office/powerpoint/2010/main">
    <mc:Choice Requires="p14">
      <p:transition spd="slow" p14:dur="2500" advClick="0" advTm="3000">
        <p:fad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par>
                                <p:cTn id="8" presetID="14" presetClass="entr" presetSubtype="1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randombar(horizontal)">
                                      <p:cBhvr>
                                        <p:cTn id="10" dur="500"/>
                                        <p:tgtEl>
                                          <p:spTgt spid="13"/>
                                        </p:tgtEl>
                                      </p:cBhvr>
                                    </p:animEffect>
                                  </p:childTnLst>
                                </p:cTn>
                              </p:par>
                              <p:par>
                                <p:cTn id="11" presetID="14" presetClass="entr" presetSubtype="1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randombar(horizontal)">
                                      <p:cBhvr>
                                        <p:cTn id="13" dur="500"/>
                                        <p:tgtEl>
                                          <p:spTgt spid="14"/>
                                        </p:tgtEl>
                                      </p:cBhvr>
                                    </p:animEffect>
                                  </p:childTnLst>
                                </p:cTn>
                              </p:par>
                              <p:par>
                                <p:cTn id="14" presetID="14" presetClass="entr" presetSubtype="10"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randombar(horizontal)">
                                      <p:cBhvr>
                                        <p:cTn id="16" dur="500"/>
                                        <p:tgtEl>
                                          <p:spTgt spid="15"/>
                                        </p:tgtEl>
                                      </p:cBhvr>
                                    </p:animEffect>
                                  </p:childTnLst>
                                </p:cTn>
                              </p:par>
                              <p:par>
                                <p:cTn id="17" presetID="14" presetClass="entr" presetSubtype="1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randombar(horizontal)">
                                      <p:cBhvr>
                                        <p:cTn id="19" dur="500"/>
                                        <p:tgtEl>
                                          <p:spTgt spid="16"/>
                                        </p:tgtEl>
                                      </p:cBhvr>
                                    </p:animEffect>
                                  </p:childTnLst>
                                </p:cTn>
                              </p:par>
                              <p:par>
                                <p:cTn id="20" presetID="14" presetClass="entr" presetSubtype="10"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randombar(horizontal)">
                                      <p:cBhvr>
                                        <p:cTn id="22" dur="500"/>
                                        <p:tgtEl>
                                          <p:spTgt spid="23"/>
                                        </p:tgtEl>
                                      </p:cBhvr>
                                    </p:animEffect>
                                  </p:childTnLst>
                                </p:cTn>
                              </p:par>
                              <p:par>
                                <p:cTn id="23" presetID="14" presetClass="entr" presetSubtype="10" fill="hold"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randombar(horizontal)">
                                      <p:cBhvr>
                                        <p:cTn id="25" dur="500"/>
                                        <p:tgtEl>
                                          <p:spTgt spid="24"/>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randombar(horizontal)">
                                      <p:cBhvr>
                                        <p:cTn id="28" dur="500"/>
                                        <p:tgtEl>
                                          <p:spTgt spid="31"/>
                                        </p:tgtEl>
                                      </p:cBhvr>
                                    </p:animEffect>
                                  </p:childTnLst>
                                </p:cTn>
                              </p:par>
                              <p:par>
                                <p:cTn id="29" presetID="14" presetClass="entr" presetSubtype="10" fill="hold" nodeType="with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randombar(horizontal)">
                                      <p:cBhvr>
                                        <p:cTn id="31" dur="500"/>
                                        <p:tgtEl>
                                          <p:spTgt spid="33"/>
                                        </p:tgtEl>
                                      </p:cBhvr>
                                    </p:animEffect>
                                  </p:childTnLst>
                                </p:cTn>
                              </p:par>
                              <p:par>
                                <p:cTn id="32" presetID="14" presetClass="entr" presetSubtype="10" fill="hold" nodeType="with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randombar(horizontal)">
                                      <p:cBhvr>
                                        <p:cTn id="34" dur="500"/>
                                        <p:tgtEl>
                                          <p:spTgt spid="34"/>
                                        </p:tgtEl>
                                      </p:cBhvr>
                                    </p:animEffect>
                                  </p:childTnLst>
                                </p:cTn>
                              </p:par>
                              <p:par>
                                <p:cTn id="35" presetID="14" presetClass="entr" presetSubtype="10" fill="hold" nodeType="with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randombar(horizontal)">
                                      <p:cBhvr>
                                        <p:cTn id="37" dur="500"/>
                                        <p:tgtEl>
                                          <p:spTgt spid="41"/>
                                        </p:tgtEl>
                                      </p:cBhvr>
                                    </p:animEffect>
                                  </p:childTnLst>
                                </p:cTn>
                              </p:par>
                              <p:par>
                                <p:cTn id="38" presetID="14" presetClass="entr" presetSubtype="10" fill="hold" nodeType="withEffect">
                                  <p:stCondLst>
                                    <p:cond delay="0"/>
                                  </p:stCondLst>
                                  <p:childTnLst>
                                    <p:set>
                                      <p:cBhvr>
                                        <p:cTn id="39" dur="1" fill="hold">
                                          <p:stCondLst>
                                            <p:cond delay="0"/>
                                          </p:stCondLst>
                                        </p:cTn>
                                        <p:tgtEl>
                                          <p:spTgt spid="66"/>
                                        </p:tgtEl>
                                        <p:attrNameLst>
                                          <p:attrName>style.visibility</p:attrName>
                                        </p:attrNameLst>
                                      </p:cBhvr>
                                      <p:to>
                                        <p:strVal val="visible"/>
                                      </p:to>
                                    </p:set>
                                    <p:animEffect transition="in" filter="randombar(horizontal)">
                                      <p:cBhvr>
                                        <p:cTn id="40" dur="500"/>
                                        <p:tgtEl>
                                          <p:spTgt spid="66"/>
                                        </p:tgtEl>
                                      </p:cBhvr>
                                    </p:animEffect>
                                  </p:childTnLst>
                                </p:cTn>
                              </p:par>
                              <p:par>
                                <p:cTn id="41" presetID="14" presetClass="entr" presetSubtype="10" fill="hold" nodeType="withEffect">
                                  <p:stCondLst>
                                    <p:cond delay="0"/>
                                  </p:stCondLst>
                                  <p:childTnLst>
                                    <p:set>
                                      <p:cBhvr>
                                        <p:cTn id="42" dur="1" fill="hold">
                                          <p:stCondLst>
                                            <p:cond delay="0"/>
                                          </p:stCondLst>
                                        </p:cTn>
                                        <p:tgtEl>
                                          <p:spTgt spid="67"/>
                                        </p:tgtEl>
                                        <p:attrNameLst>
                                          <p:attrName>style.visibility</p:attrName>
                                        </p:attrNameLst>
                                      </p:cBhvr>
                                      <p:to>
                                        <p:strVal val="visible"/>
                                      </p:to>
                                    </p:set>
                                    <p:animEffect transition="in" filter="randombar(horizontal)">
                                      <p:cBhvr>
                                        <p:cTn id="43" dur="500"/>
                                        <p:tgtEl>
                                          <p:spTgt spid="67"/>
                                        </p:tgtEl>
                                      </p:cBhvr>
                                    </p:animEffect>
                                  </p:childTnLst>
                                </p:cTn>
                              </p:par>
                              <p:par>
                                <p:cTn id="44" presetID="14" presetClass="entr" presetSubtype="10" fill="hold" nodeType="withEffect">
                                  <p:stCondLst>
                                    <p:cond delay="0"/>
                                  </p:stCondLst>
                                  <p:childTnLst>
                                    <p:set>
                                      <p:cBhvr>
                                        <p:cTn id="45" dur="1" fill="hold">
                                          <p:stCondLst>
                                            <p:cond delay="0"/>
                                          </p:stCondLst>
                                        </p:cTn>
                                        <p:tgtEl>
                                          <p:spTgt spid="68"/>
                                        </p:tgtEl>
                                        <p:attrNameLst>
                                          <p:attrName>style.visibility</p:attrName>
                                        </p:attrNameLst>
                                      </p:cBhvr>
                                      <p:to>
                                        <p:strVal val="visible"/>
                                      </p:to>
                                    </p:set>
                                    <p:animEffect transition="in" filter="randombar(horizontal)">
                                      <p:cBhvr>
                                        <p:cTn id="46" dur="500"/>
                                        <p:tgtEl>
                                          <p:spTgt spid="68"/>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nodeType="clickEffect">
                                  <p:stCondLst>
                                    <p:cond delay="0"/>
                                  </p:stCondLst>
                                  <p:childTnLst>
                                    <p:set>
                                      <p:cBhvr>
                                        <p:cTn id="50" dur="1" fill="hold">
                                          <p:stCondLst>
                                            <p:cond delay="0"/>
                                          </p:stCondLst>
                                        </p:cTn>
                                        <p:tgtEl>
                                          <p:spTgt spid="70"/>
                                        </p:tgtEl>
                                        <p:attrNameLst>
                                          <p:attrName>style.visibility</p:attrName>
                                        </p:attrNameLst>
                                      </p:cBhvr>
                                      <p:to>
                                        <p:strVal val="visible"/>
                                      </p:to>
                                    </p:set>
                                    <p:animEffect transition="in" filter="barn(inVertical)">
                                      <p:cBhvr>
                                        <p:cTn id="51" dur="500"/>
                                        <p:tgtEl>
                                          <p:spTgt spid="70"/>
                                        </p:tgtEl>
                                      </p:cBhvr>
                                    </p:animEffect>
                                  </p:childTnLst>
                                </p:cTn>
                              </p:par>
                            </p:childTnLst>
                          </p:cTn>
                        </p:par>
                      </p:childTnLst>
                    </p:cTn>
                  </p:par>
                  <p:par>
                    <p:cTn id="52" fill="hold">
                      <p:stCondLst>
                        <p:cond delay="indefinite"/>
                      </p:stCondLst>
                      <p:childTnLst>
                        <p:par>
                          <p:cTn id="53" fill="hold">
                            <p:stCondLst>
                              <p:cond delay="0"/>
                            </p:stCondLst>
                            <p:childTnLst>
                              <p:par>
                                <p:cTn id="54" presetID="16" presetClass="entr" presetSubtype="21" fill="hold" grpId="0" nodeType="click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barn(inVertical)">
                                      <p:cBhvr>
                                        <p:cTn id="5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4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D73D06AF-B716-4B07-A040-DFA973366C4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69542" r="77401"/>
          <a:stretch/>
        </p:blipFill>
        <p:spPr>
          <a:xfrm>
            <a:off x="7906346" y="3429000"/>
            <a:ext cx="5088839" cy="3429000"/>
          </a:xfrm>
          <a:prstGeom prst="rect">
            <a:avLst/>
          </a:prstGeom>
        </p:spPr>
      </p:pic>
      <p:pic>
        <p:nvPicPr>
          <p:cNvPr id="6" name="图片 5">
            <a:extLst>
              <a:ext uri="{FF2B5EF4-FFF2-40B4-BE49-F238E27FC236}">
                <a16:creationId xmlns:a16="http://schemas.microsoft.com/office/drawing/2014/main" xmlns="" id="{8D856B30-D53E-47D5-94BA-1CECDC0E4B05}"/>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3220454" y="6296598"/>
            <a:ext cx="1459832" cy="561402"/>
          </a:xfrm>
          <a:prstGeom prst="rect">
            <a:avLst/>
          </a:prstGeom>
        </p:spPr>
      </p:pic>
      <p:pic>
        <p:nvPicPr>
          <p:cNvPr id="7" name="图片 6">
            <a:extLst>
              <a:ext uri="{FF2B5EF4-FFF2-40B4-BE49-F238E27FC236}">
                <a16:creationId xmlns:a16="http://schemas.microsoft.com/office/drawing/2014/main" xmlns="" id="{48DFE54F-A977-4A9B-8DE0-2925E0E4563D}"/>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7680160" y="6503269"/>
            <a:ext cx="922419" cy="354731"/>
          </a:xfrm>
          <a:prstGeom prst="rect">
            <a:avLst/>
          </a:prstGeom>
        </p:spPr>
      </p:pic>
      <p:pic>
        <p:nvPicPr>
          <p:cNvPr id="8" name="图片 7">
            <a:extLst>
              <a:ext uri="{FF2B5EF4-FFF2-40B4-BE49-F238E27FC236}">
                <a16:creationId xmlns:a16="http://schemas.microsoft.com/office/drawing/2014/main" xmlns="" id="{8921A5E6-C896-498C-B858-8521BACA5DDD}"/>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6832135" y="6503268"/>
            <a:ext cx="922419" cy="354731"/>
          </a:xfrm>
          <a:prstGeom prst="rect">
            <a:avLst/>
          </a:prstGeom>
        </p:spPr>
      </p:pic>
      <p:pic>
        <p:nvPicPr>
          <p:cNvPr id="9" name="图片 8">
            <a:extLst>
              <a:ext uri="{FF2B5EF4-FFF2-40B4-BE49-F238E27FC236}">
                <a16:creationId xmlns:a16="http://schemas.microsoft.com/office/drawing/2014/main" xmlns="" id="{E0D04FE2-2A42-4B37-AB52-B34C1F09F6AC}"/>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4926933" y="6503269"/>
            <a:ext cx="922419" cy="383741"/>
          </a:xfrm>
          <a:prstGeom prst="rect">
            <a:avLst/>
          </a:prstGeom>
        </p:spPr>
      </p:pic>
      <p:pic>
        <p:nvPicPr>
          <p:cNvPr id="10" name="图片 9">
            <a:extLst>
              <a:ext uri="{FF2B5EF4-FFF2-40B4-BE49-F238E27FC236}">
                <a16:creationId xmlns:a16="http://schemas.microsoft.com/office/drawing/2014/main" xmlns="" id="{28FD76E1-B938-4B19-BB49-6A564ACFFBAD}"/>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1310438" y="307749"/>
            <a:ext cx="1566018" cy="1108172"/>
          </a:xfrm>
          <a:prstGeom prst="rect">
            <a:avLst/>
          </a:prstGeom>
        </p:spPr>
      </p:pic>
      <p:pic>
        <p:nvPicPr>
          <p:cNvPr id="11" name="图片 10">
            <a:extLst>
              <a:ext uri="{FF2B5EF4-FFF2-40B4-BE49-F238E27FC236}">
                <a16:creationId xmlns:a16="http://schemas.microsoft.com/office/drawing/2014/main" xmlns="" id="{A087FA02-3F22-40AA-9C9F-70C876981084}"/>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10226263" y="2320828"/>
            <a:ext cx="1566018" cy="1108172"/>
          </a:xfrm>
          <a:prstGeom prst="rect">
            <a:avLst/>
          </a:prstGeom>
        </p:spPr>
      </p:pic>
      <p:grpSp>
        <p:nvGrpSpPr>
          <p:cNvPr id="19" name="组合 18">
            <a:extLst>
              <a:ext uri="{FF2B5EF4-FFF2-40B4-BE49-F238E27FC236}">
                <a16:creationId xmlns:a16="http://schemas.microsoft.com/office/drawing/2014/main" xmlns="" id="{9C54BB6F-8F1C-4CB5-B9DF-76E9D0B72A7E}"/>
              </a:ext>
            </a:extLst>
          </p:cNvPr>
          <p:cNvGrpSpPr/>
          <p:nvPr/>
        </p:nvGrpSpPr>
        <p:grpSpPr>
          <a:xfrm>
            <a:off x="960899" y="2084770"/>
            <a:ext cx="1047922" cy="1352954"/>
            <a:chOff x="10766636" y="3941730"/>
            <a:chExt cx="1047922" cy="1352954"/>
          </a:xfrm>
        </p:grpSpPr>
        <p:sp>
          <p:nvSpPr>
            <p:cNvPr id="13" name="Freeform 108">
              <a:extLst>
                <a:ext uri="{FF2B5EF4-FFF2-40B4-BE49-F238E27FC236}">
                  <a16:creationId xmlns:a16="http://schemas.microsoft.com/office/drawing/2014/main" xmlns="" id="{92718D15-F6A5-4483-9710-3C60485861CF}"/>
                </a:ext>
              </a:extLst>
            </p:cNvPr>
            <p:cNvSpPr>
              <a:spLocks/>
            </p:cNvSpPr>
            <p:nvPr/>
          </p:nvSpPr>
          <p:spPr bwMode="auto">
            <a:xfrm>
              <a:off x="10766636" y="4209862"/>
              <a:ext cx="664177" cy="1084822"/>
            </a:xfrm>
            <a:custGeom>
              <a:avLst/>
              <a:gdLst>
                <a:gd name="T0" fmla="*/ 96 w 114"/>
                <a:gd name="T1" fmla="*/ 11 h 186"/>
                <a:gd name="T2" fmla="*/ 91 w 114"/>
                <a:gd name="T3" fmla="*/ 11 h 186"/>
                <a:gd name="T4" fmla="*/ 79 w 114"/>
                <a:gd name="T5" fmla="*/ 8 h 186"/>
                <a:gd name="T6" fmla="*/ 78 w 114"/>
                <a:gd name="T7" fmla="*/ 8 h 186"/>
                <a:gd name="T8" fmla="*/ 2 w 114"/>
                <a:gd name="T9" fmla="*/ 87 h 186"/>
                <a:gd name="T10" fmla="*/ 12 w 114"/>
                <a:gd name="T11" fmla="*/ 98 h 186"/>
                <a:gd name="T12" fmla="*/ 48 w 114"/>
                <a:gd name="T13" fmla="*/ 83 h 186"/>
                <a:gd name="T14" fmla="*/ 11 w 114"/>
                <a:gd name="T15" fmla="*/ 170 h 186"/>
                <a:gd name="T16" fmla="*/ 27 w 114"/>
                <a:gd name="T17" fmla="*/ 177 h 186"/>
                <a:gd name="T18" fmla="*/ 28 w 114"/>
                <a:gd name="T19" fmla="*/ 175 h 186"/>
                <a:gd name="T20" fmla="*/ 32 w 114"/>
                <a:gd name="T21" fmla="*/ 172 h 186"/>
                <a:gd name="T22" fmla="*/ 105 w 114"/>
                <a:gd name="T23" fmla="*/ 71 h 186"/>
                <a:gd name="T24" fmla="*/ 96 w 114"/>
                <a:gd name="T25" fmla="*/ 58 h 186"/>
                <a:gd name="T26" fmla="*/ 89 w 114"/>
                <a:gd name="T27" fmla="*/ 60 h 186"/>
                <a:gd name="T28" fmla="*/ 88 w 114"/>
                <a:gd name="T29" fmla="*/ 62 h 186"/>
                <a:gd name="T30" fmla="*/ 86 w 114"/>
                <a:gd name="T31" fmla="*/ 64 h 186"/>
                <a:gd name="T32" fmla="*/ 85 w 114"/>
                <a:gd name="T33" fmla="*/ 65 h 186"/>
                <a:gd name="T34" fmla="*/ 85 w 114"/>
                <a:gd name="T35" fmla="*/ 65 h 186"/>
                <a:gd name="T36" fmla="*/ 84 w 114"/>
                <a:gd name="T37" fmla="*/ 66 h 186"/>
                <a:gd name="T38" fmla="*/ 84 w 114"/>
                <a:gd name="T39" fmla="*/ 66 h 186"/>
                <a:gd name="T40" fmla="*/ 84 w 114"/>
                <a:gd name="T41" fmla="*/ 66 h 186"/>
                <a:gd name="T42" fmla="*/ 82 w 114"/>
                <a:gd name="T43" fmla="*/ 67 h 186"/>
                <a:gd name="T44" fmla="*/ 80 w 114"/>
                <a:gd name="T45" fmla="*/ 71 h 186"/>
                <a:gd name="T46" fmla="*/ 74 w 114"/>
                <a:gd name="T47" fmla="*/ 79 h 186"/>
                <a:gd name="T48" fmla="*/ 84 w 114"/>
                <a:gd name="T49" fmla="*/ 64 h 186"/>
                <a:gd name="T50" fmla="*/ 85 w 114"/>
                <a:gd name="T51" fmla="*/ 55 h 186"/>
                <a:gd name="T52" fmla="*/ 109 w 114"/>
                <a:gd name="T53" fmla="*/ 20 h 186"/>
                <a:gd name="T54" fmla="*/ 96 w 114"/>
                <a:gd name="T55" fmla="*/ 1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4" h="186">
                  <a:moveTo>
                    <a:pt x="96" y="11"/>
                  </a:moveTo>
                  <a:cubicBezTo>
                    <a:pt x="94" y="10"/>
                    <a:pt x="93" y="10"/>
                    <a:pt x="91" y="11"/>
                  </a:cubicBezTo>
                  <a:cubicBezTo>
                    <a:pt x="89" y="7"/>
                    <a:pt x="82" y="4"/>
                    <a:pt x="79" y="8"/>
                  </a:cubicBezTo>
                  <a:cubicBezTo>
                    <a:pt x="78" y="8"/>
                    <a:pt x="78" y="8"/>
                    <a:pt x="78" y="8"/>
                  </a:cubicBezTo>
                  <a:cubicBezTo>
                    <a:pt x="34" y="0"/>
                    <a:pt x="14" y="52"/>
                    <a:pt x="2" y="87"/>
                  </a:cubicBezTo>
                  <a:cubicBezTo>
                    <a:pt x="0" y="94"/>
                    <a:pt x="6" y="99"/>
                    <a:pt x="12" y="98"/>
                  </a:cubicBezTo>
                  <a:cubicBezTo>
                    <a:pt x="25" y="95"/>
                    <a:pt x="37" y="89"/>
                    <a:pt x="48" y="83"/>
                  </a:cubicBezTo>
                  <a:cubicBezTo>
                    <a:pt x="33" y="111"/>
                    <a:pt x="18" y="139"/>
                    <a:pt x="11" y="170"/>
                  </a:cubicBezTo>
                  <a:cubicBezTo>
                    <a:pt x="9" y="180"/>
                    <a:pt x="22" y="186"/>
                    <a:pt x="27" y="177"/>
                  </a:cubicBezTo>
                  <a:cubicBezTo>
                    <a:pt x="27" y="176"/>
                    <a:pt x="27" y="175"/>
                    <a:pt x="28" y="175"/>
                  </a:cubicBezTo>
                  <a:cubicBezTo>
                    <a:pt x="29" y="174"/>
                    <a:pt x="31" y="174"/>
                    <a:pt x="32" y="172"/>
                  </a:cubicBezTo>
                  <a:cubicBezTo>
                    <a:pt x="59" y="141"/>
                    <a:pt x="89" y="109"/>
                    <a:pt x="105" y="71"/>
                  </a:cubicBezTo>
                  <a:cubicBezTo>
                    <a:pt x="108" y="64"/>
                    <a:pt x="103" y="57"/>
                    <a:pt x="96" y="58"/>
                  </a:cubicBezTo>
                  <a:cubicBezTo>
                    <a:pt x="94" y="58"/>
                    <a:pt x="91" y="58"/>
                    <a:pt x="89" y="60"/>
                  </a:cubicBezTo>
                  <a:cubicBezTo>
                    <a:pt x="89" y="61"/>
                    <a:pt x="88" y="62"/>
                    <a:pt x="88" y="62"/>
                  </a:cubicBezTo>
                  <a:cubicBezTo>
                    <a:pt x="87" y="63"/>
                    <a:pt x="86" y="64"/>
                    <a:pt x="86" y="64"/>
                  </a:cubicBezTo>
                  <a:cubicBezTo>
                    <a:pt x="85" y="65"/>
                    <a:pt x="85" y="65"/>
                    <a:pt x="85" y="65"/>
                  </a:cubicBezTo>
                  <a:cubicBezTo>
                    <a:pt x="85" y="65"/>
                    <a:pt x="85" y="65"/>
                    <a:pt x="85" y="65"/>
                  </a:cubicBezTo>
                  <a:cubicBezTo>
                    <a:pt x="84" y="66"/>
                    <a:pt x="84" y="66"/>
                    <a:pt x="84" y="66"/>
                  </a:cubicBezTo>
                  <a:cubicBezTo>
                    <a:pt x="84" y="66"/>
                    <a:pt x="84" y="66"/>
                    <a:pt x="84" y="66"/>
                  </a:cubicBezTo>
                  <a:cubicBezTo>
                    <a:pt x="84" y="66"/>
                    <a:pt x="84" y="66"/>
                    <a:pt x="84" y="66"/>
                  </a:cubicBezTo>
                  <a:cubicBezTo>
                    <a:pt x="84" y="66"/>
                    <a:pt x="83" y="67"/>
                    <a:pt x="82" y="67"/>
                  </a:cubicBezTo>
                  <a:cubicBezTo>
                    <a:pt x="81" y="68"/>
                    <a:pt x="80" y="70"/>
                    <a:pt x="80" y="71"/>
                  </a:cubicBezTo>
                  <a:cubicBezTo>
                    <a:pt x="78" y="74"/>
                    <a:pt x="76" y="76"/>
                    <a:pt x="74" y="79"/>
                  </a:cubicBezTo>
                  <a:cubicBezTo>
                    <a:pt x="77" y="74"/>
                    <a:pt x="81" y="69"/>
                    <a:pt x="84" y="64"/>
                  </a:cubicBezTo>
                  <a:cubicBezTo>
                    <a:pt x="87" y="61"/>
                    <a:pt x="86" y="58"/>
                    <a:pt x="85" y="55"/>
                  </a:cubicBezTo>
                  <a:cubicBezTo>
                    <a:pt x="94" y="44"/>
                    <a:pt x="102" y="32"/>
                    <a:pt x="109" y="20"/>
                  </a:cubicBezTo>
                  <a:cubicBezTo>
                    <a:pt x="114" y="11"/>
                    <a:pt x="102" y="4"/>
                    <a:pt x="96" y="11"/>
                  </a:cubicBezTo>
                  <a:close/>
                </a:path>
              </a:pathLst>
            </a:custGeom>
            <a:solidFill>
              <a:srgbClr val="F8E5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09">
              <a:extLst>
                <a:ext uri="{FF2B5EF4-FFF2-40B4-BE49-F238E27FC236}">
                  <a16:creationId xmlns:a16="http://schemas.microsoft.com/office/drawing/2014/main" xmlns="" id="{3B97E333-1B70-491F-836D-988EDE218845}"/>
                </a:ext>
              </a:extLst>
            </p:cNvPr>
            <p:cNvSpPr>
              <a:spLocks noEditPoints="1"/>
            </p:cNvSpPr>
            <p:nvPr/>
          </p:nvSpPr>
          <p:spPr bwMode="auto">
            <a:xfrm>
              <a:off x="10783856" y="4209862"/>
              <a:ext cx="693695" cy="1067602"/>
            </a:xfrm>
            <a:custGeom>
              <a:avLst/>
              <a:gdLst>
                <a:gd name="T0" fmla="*/ 112 w 119"/>
                <a:gd name="T1" fmla="*/ 52 h 183"/>
                <a:gd name="T2" fmla="*/ 91 w 119"/>
                <a:gd name="T3" fmla="*/ 53 h 183"/>
                <a:gd name="T4" fmla="*/ 115 w 119"/>
                <a:gd name="T5" fmla="*/ 9 h 183"/>
                <a:gd name="T6" fmla="*/ 110 w 119"/>
                <a:gd name="T7" fmla="*/ 2 h 183"/>
                <a:gd name="T8" fmla="*/ 49 w 119"/>
                <a:gd name="T9" fmla="*/ 15 h 183"/>
                <a:gd name="T10" fmla="*/ 24 w 119"/>
                <a:gd name="T11" fmla="*/ 55 h 183"/>
                <a:gd name="T12" fmla="*/ 2 w 119"/>
                <a:gd name="T13" fmla="*/ 88 h 183"/>
                <a:gd name="T14" fmla="*/ 8 w 119"/>
                <a:gd name="T15" fmla="*/ 94 h 183"/>
                <a:gd name="T16" fmla="*/ 43 w 119"/>
                <a:gd name="T17" fmla="*/ 87 h 183"/>
                <a:gd name="T18" fmla="*/ 5 w 119"/>
                <a:gd name="T19" fmla="*/ 176 h 183"/>
                <a:gd name="T20" fmla="*/ 12 w 119"/>
                <a:gd name="T21" fmla="*/ 181 h 183"/>
                <a:gd name="T22" fmla="*/ 70 w 119"/>
                <a:gd name="T23" fmla="*/ 126 h 183"/>
                <a:gd name="T24" fmla="*/ 117 w 119"/>
                <a:gd name="T25" fmla="*/ 58 h 183"/>
                <a:gd name="T26" fmla="*/ 112 w 119"/>
                <a:gd name="T27" fmla="*/ 52 h 183"/>
                <a:gd name="T28" fmla="*/ 66 w 119"/>
                <a:gd name="T29" fmla="*/ 116 h 183"/>
                <a:gd name="T30" fmla="*/ 19 w 119"/>
                <a:gd name="T31" fmla="*/ 165 h 183"/>
                <a:gd name="T32" fmla="*/ 56 w 119"/>
                <a:gd name="T33" fmla="*/ 81 h 183"/>
                <a:gd name="T34" fmla="*/ 50 w 119"/>
                <a:gd name="T35" fmla="*/ 75 h 183"/>
                <a:gd name="T36" fmla="*/ 16 w 119"/>
                <a:gd name="T37" fmla="*/ 82 h 183"/>
                <a:gd name="T38" fmla="*/ 18 w 119"/>
                <a:gd name="T39" fmla="*/ 79 h 183"/>
                <a:gd name="T40" fmla="*/ 23 w 119"/>
                <a:gd name="T41" fmla="*/ 78 h 183"/>
                <a:gd name="T42" fmla="*/ 53 w 119"/>
                <a:gd name="T43" fmla="*/ 25 h 183"/>
                <a:gd name="T44" fmla="*/ 103 w 119"/>
                <a:gd name="T45" fmla="*/ 12 h 183"/>
                <a:gd name="T46" fmla="*/ 75 w 119"/>
                <a:gd name="T47" fmla="*/ 56 h 183"/>
                <a:gd name="T48" fmla="*/ 80 w 119"/>
                <a:gd name="T49" fmla="*/ 64 h 183"/>
                <a:gd name="T50" fmla="*/ 106 w 119"/>
                <a:gd name="T51" fmla="*/ 61 h 183"/>
                <a:gd name="T52" fmla="*/ 66 w 119"/>
                <a:gd name="T53" fmla="*/ 116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9" h="183">
                  <a:moveTo>
                    <a:pt x="112" y="52"/>
                  </a:moveTo>
                  <a:cubicBezTo>
                    <a:pt x="105" y="53"/>
                    <a:pt x="98" y="53"/>
                    <a:pt x="91" y="53"/>
                  </a:cubicBezTo>
                  <a:cubicBezTo>
                    <a:pt x="101" y="40"/>
                    <a:pt x="109" y="25"/>
                    <a:pt x="115" y="9"/>
                  </a:cubicBezTo>
                  <a:cubicBezTo>
                    <a:pt x="116" y="5"/>
                    <a:pt x="113" y="2"/>
                    <a:pt x="110" y="2"/>
                  </a:cubicBezTo>
                  <a:cubicBezTo>
                    <a:pt x="89" y="1"/>
                    <a:pt x="66" y="0"/>
                    <a:pt x="49" y="15"/>
                  </a:cubicBezTo>
                  <a:cubicBezTo>
                    <a:pt x="38" y="24"/>
                    <a:pt x="30" y="39"/>
                    <a:pt x="24" y="55"/>
                  </a:cubicBezTo>
                  <a:cubicBezTo>
                    <a:pt x="16" y="65"/>
                    <a:pt x="9" y="76"/>
                    <a:pt x="2" y="88"/>
                  </a:cubicBezTo>
                  <a:cubicBezTo>
                    <a:pt x="0" y="92"/>
                    <a:pt x="4" y="96"/>
                    <a:pt x="8" y="94"/>
                  </a:cubicBezTo>
                  <a:cubicBezTo>
                    <a:pt x="19" y="89"/>
                    <a:pt x="31" y="90"/>
                    <a:pt x="43" y="87"/>
                  </a:cubicBezTo>
                  <a:cubicBezTo>
                    <a:pt x="31" y="117"/>
                    <a:pt x="15" y="145"/>
                    <a:pt x="5" y="176"/>
                  </a:cubicBezTo>
                  <a:cubicBezTo>
                    <a:pt x="4" y="180"/>
                    <a:pt x="8" y="183"/>
                    <a:pt x="12" y="181"/>
                  </a:cubicBezTo>
                  <a:cubicBezTo>
                    <a:pt x="35" y="168"/>
                    <a:pt x="53" y="146"/>
                    <a:pt x="70" y="126"/>
                  </a:cubicBezTo>
                  <a:cubicBezTo>
                    <a:pt x="87" y="105"/>
                    <a:pt x="105" y="83"/>
                    <a:pt x="117" y="58"/>
                  </a:cubicBezTo>
                  <a:cubicBezTo>
                    <a:pt x="119" y="54"/>
                    <a:pt x="116" y="51"/>
                    <a:pt x="112" y="52"/>
                  </a:cubicBezTo>
                  <a:close/>
                  <a:moveTo>
                    <a:pt x="66" y="116"/>
                  </a:moveTo>
                  <a:cubicBezTo>
                    <a:pt x="52" y="133"/>
                    <a:pt x="37" y="151"/>
                    <a:pt x="19" y="165"/>
                  </a:cubicBezTo>
                  <a:cubicBezTo>
                    <a:pt x="30" y="136"/>
                    <a:pt x="46" y="110"/>
                    <a:pt x="56" y="81"/>
                  </a:cubicBezTo>
                  <a:cubicBezTo>
                    <a:pt x="57" y="78"/>
                    <a:pt x="53" y="74"/>
                    <a:pt x="50" y="75"/>
                  </a:cubicBezTo>
                  <a:cubicBezTo>
                    <a:pt x="39" y="79"/>
                    <a:pt x="27" y="79"/>
                    <a:pt x="16" y="82"/>
                  </a:cubicBezTo>
                  <a:cubicBezTo>
                    <a:pt x="17" y="81"/>
                    <a:pt x="17" y="80"/>
                    <a:pt x="18" y="79"/>
                  </a:cubicBezTo>
                  <a:cubicBezTo>
                    <a:pt x="19" y="80"/>
                    <a:pt x="22" y="80"/>
                    <a:pt x="23" y="78"/>
                  </a:cubicBezTo>
                  <a:cubicBezTo>
                    <a:pt x="35" y="62"/>
                    <a:pt x="39" y="41"/>
                    <a:pt x="53" y="25"/>
                  </a:cubicBezTo>
                  <a:cubicBezTo>
                    <a:pt x="64" y="11"/>
                    <a:pt x="85" y="11"/>
                    <a:pt x="103" y="12"/>
                  </a:cubicBezTo>
                  <a:cubicBezTo>
                    <a:pt x="96" y="28"/>
                    <a:pt x="88" y="43"/>
                    <a:pt x="75" y="56"/>
                  </a:cubicBezTo>
                  <a:cubicBezTo>
                    <a:pt x="72" y="59"/>
                    <a:pt x="75" y="65"/>
                    <a:pt x="80" y="64"/>
                  </a:cubicBezTo>
                  <a:cubicBezTo>
                    <a:pt x="89" y="62"/>
                    <a:pt x="97" y="62"/>
                    <a:pt x="106" y="61"/>
                  </a:cubicBezTo>
                  <a:cubicBezTo>
                    <a:pt x="96" y="81"/>
                    <a:pt x="81" y="100"/>
                    <a:pt x="66" y="116"/>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10">
              <a:extLst>
                <a:ext uri="{FF2B5EF4-FFF2-40B4-BE49-F238E27FC236}">
                  <a16:creationId xmlns:a16="http://schemas.microsoft.com/office/drawing/2014/main" xmlns="" id="{247D8A62-15FF-403A-A4D3-CE26AD453BE0}"/>
                </a:ext>
              </a:extLst>
            </p:cNvPr>
            <p:cNvSpPr>
              <a:spLocks/>
            </p:cNvSpPr>
            <p:nvPr/>
          </p:nvSpPr>
          <p:spPr bwMode="auto">
            <a:xfrm>
              <a:off x="10766636" y="4089326"/>
              <a:ext cx="169734" cy="179575"/>
            </a:xfrm>
            <a:custGeom>
              <a:avLst/>
              <a:gdLst>
                <a:gd name="T0" fmla="*/ 28 w 29"/>
                <a:gd name="T1" fmla="*/ 26 h 31"/>
                <a:gd name="T2" fmla="*/ 12 w 29"/>
                <a:gd name="T3" fmla="*/ 4 h 31"/>
                <a:gd name="T4" fmla="*/ 6 w 29"/>
                <a:gd name="T5" fmla="*/ 0 h 31"/>
                <a:gd name="T6" fmla="*/ 2 w 29"/>
                <a:gd name="T7" fmla="*/ 1 h 31"/>
                <a:gd name="T8" fmla="*/ 1 w 29"/>
                <a:gd name="T9" fmla="*/ 7 h 31"/>
                <a:gd name="T10" fmla="*/ 10 w 29"/>
                <a:gd name="T11" fmla="*/ 23 h 31"/>
                <a:gd name="T12" fmla="*/ 26 w 29"/>
                <a:gd name="T13" fmla="*/ 30 h 31"/>
                <a:gd name="T14" fmla="*/ 28 w 29"/>
                <a:gd name="T15" fmla="*/ 26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31">
                  <a:moveTo>
                    <a:pt x="28" y="26"/>
                  </a:moveTo>
                  <a:cubicBezTo>
                    <a:pt x="20" y="21"/>
                    <a:pt x="15" y="12"/>
                    <a:pt x="12" y="4"/>
                  </a:cubicBezTo>
                  <a:cubicBezTo>
                    <a:pt x="11" y="1"/>
                    <a:pt x="9" y="0"/>
                    <a:pt x="6" y="0"/>
                  </a:cubicBezTo>
                  <a:cubicBezTo>
                    <a:pt x="4" y="0"/>
                    <a:pt x="3" y="0"/>
                    <a:pt x="2" y="1"/>
                  </a:cubicBezTo>
                  <a:cubicBezTo>
                    <a:pt x="1" y="3"/>
                    <a:pt x="0" y="5"/>
                    <a:pt x="1" y="7"/>
                  </a:cubicBezTo>
                  <a:cubicBezTo>
                    <a:pt x="3" y="13"/>
                    <a:pt x="6" y="18"/>
                    <a:pt x="10" y="23"/>
                  </a:cubicBezTo>
                  <a:cubicBezTo>
                    <a:pt x="15" y="28"/>
                    <a:pt x="20" y="30"/>
                    <a:pt x="26" y="30"/>
                  </a:cubicBezTo>
                  <a:cubicBezTo>
                    <a:pt x="29" y="31"/>
                    <a:pt x="29" y="27"/>
                    <a:pt x="28" y="26"/>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11">
              <a:extLst>
                <a:ext uri="{FF2B5EF4-FFF2-40B4-BE49-F238E27FC236}">
                  <a16:creationId xmlns:a16="http://schemas.microsoft.com/office/drawing/2014/main" xmlns="" id="{B0B865B7-7307-4C56-A211-B10461B162FA}"/>
                </a:ext>
              </a:extLst>
            </p:cNvPr>
            <p:cNvSpPr>
              <a:spLocks/>
            </p:cNvSpPr>
            <p:nvPr/>
          </p:nvSpPr>
          <p:spPr bwMode="auto">
            <a:xfrm>
              <a:off x="10941291" y="3941730"/>
              <a:ext cx="76258" cy="233693"/>
            </a:xfrm>
            <a:custGeom>
              <a:avLst/>
              <a:gdLst>
                <a:gd name="T0" fmla="*/ 11 w 13"/>
                <a:gd name="T1" fmla="*/ 18 h 40"/>
                <a:gd name="T2" fmla="*/ 11 w 13"/>
                <a:gd name="T3" fmla="*/ 4 h 40"/>
                <a:gd name="T4" fmla="*/ 3 w 13"/>
                <a:gd name="T5" fmla="*/ 4 h 40"/>
                <a:gd name="T6" fmla="*/ 8 w 13"/>
                <a:gd name="T7" fmla="*/ 37 h 40"/>
                <a:gd name="T8" fmla="*/ 13 w 13"/>
                <a:gd name="T9" fmla="*/ 35 h 40"/>
                <a:gd name="T10" fmla="*/ 11 w 13"/>
                <a:gd name="T11" fmla="*/ 18 h 40"/>
              </a:gdLst>
              <a:ahLst/>
              <a:cxnLst>
                <a:cxn ang="0">
                  <a:pos x="T0" y="T1"/>
                </a:cxn>
                <a:cxn ang="0">
                  <a:pos x="T2" y="T3"/>
                </a:cxn>
                <a:cxn ang="0">
                  <a:pos x="T4" y="T5"/>
                </a:cxn>
                <a:cxn ang="0">
                  <a:pos x="T6" y="T7"/>
                </a:cxn>
                <a:cxn ang="0">
                  <a:pos x="T8" y="T9"/>
                </a:cxn>
                <a:cxn ang="0">
                  <a:pos x="T10" y="T11"/>
                </a:cxn>
              </a:cxnLst>
              <a:rect l="0" t="0" r="r" b="b"/>
              <a:pathLst>
                <a:path w="13" h="40">
                  <a:moveTo>
                    <a:pt x="11" y="18"/>
                  </a:moveTo>
                  <a:cubicBezTo>
                    <a:pt x="11" y="13"/>
                    <a:pt x="12" y="8"/>
                    <a:pt x="11" y="4"/>
                  </a:cubicBezTo>
                  <a:cubicBezTo>
                    <a:pt x="10" y="0"/>
                    <a:pt x="4" y="0"/>
                    <a:pt x="3" y="4"/>
                  </a:cubicBezTo>
                  <a:cubicBezTo>
                    <a:pt x="0" y="14"/>
                    <a:pt x="3" y="28"/>
                    <a:pt x="8" y="37"/>
                  </a:cubicBezTo>
                  <a:cubicBezTo>
                    <a:pt x="9" y="40"/>
                    <a:pt x="13" y="38"/>
                    <a:pt x="13" y="35"/>
                  </a:cubicBezTo>
                  <a:cubicBezTo>
                    <a:pt x="12" y="30"/>
                    <a:pt x="12" y="24"/>
                    <a:pt x="11" y="18"/>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12">
              <a:extLst>
                <a:ext uri="{FF2B5EF4-FFF2-40B4-BE49-F238E27FC236}">
                  <a16:creationId xmlns:a16="http://schemas.microsoft.com/office/drawing/2014/main" xmlns="" id="{3DCCC899-E6AB-42C9-82CF-3B1823263F0B}"/>
                </a:ext>
              </a:extLst>
            </p:cNvPr>
            <p:cNvSpPr>
              <a:spLocks/>
            </p:cNvSpPr>
            <p:nvPr/>
          </p:nvSpPr>
          <p:spPr bwMode="auto">
            <a:xfrm>
              <a:off x="11115943" y="3941730"/>
              <a:ext cx="76258" cy="216472"/>
            </a:xfrm>
            <a:custGeom>
              <a:avLst/>
              <a:gdLst>
                <a:gd name="T0" fmla="*/ 11 w 13"/>
                <a:gd name="T1" fmla="*/ 4 h 37"/>
                <a:gd name="T2" fmla="*/ 4 w 13"/>
                <a:gd name="T3" fmla="*/ 4 h 37"/>
                <a:gd name="T4" fmla="*/ 2 w 13"/>
                <a:gd name="T5" fmla="*/ 32 h 37"/>
                <a:gd name="T6" fmla="*/ 7 w 13"/>
                <a:gd name="T7" fmla="*/ 34 h 37"/>
                <a:gd name="T8" fmla="*/ 11 w 13"/>
                <a:gd name="T9" fmla="*/ 4 h 37"/>
              </a:gdLst>
              <a:ahLst/>
              <a:cxnLst>
                <a:cxn ang="0">
                  <a:pos x="T0" y="T1"/>
                </a:cxn>
                <a:cxn ang="0">
                  <a:pos x="T2" y="T3"/>
                </a:cxn>
                <a:cxn ang="0">
                  <a:pos x="T4" y="T5"/>
                </a:cxn>
                <a:cxn ang="0">
                  <a:pos x="T6" y="T7"/>
                </a:cxn>
                <a:cxn ang="0">
                  <a:pos x="T8" y="T9"/>
                </a:cxn>
              </a:cxnLst>
              <a:rect l="0" t="0" r="r" b="b"/>
              <a:pathLst>
                <a:path w="13" h="37">
                  <a:moveTo>
                    <a:pt x="11" y="4"/>
                  </a:moveTo>
                  <a:cubicBezTo>
                    <a:pt x="11" y="0"/>
                    <a:pt x="5" y="0"/>
                    <a:pt x="4" y="4"/>
                  </a:cubicBezTo>
                  <a:cubicBezTo>
                    <a:pt x="3" y="13"/>
                    <a:pt x="5" y="23"/>
                    <a:pt x="2" y="32"/>
                  </a:cubicBezTo>
                  <a:cubicBezTo>
                    <a:pt x="0" y="35"/>
                    <a:pt x="6" y="37"/>
                    <a:pt x="7" y="34"/>
                  </a:cubicBezTo>
                  <a:cubicBezTo>
                    <a:pt x="12" y="25"/>
                    <a:pt x="13" y="13"/>
                    <a:pt x="11" y="4"/>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13">
              <a:extLst>
                <a:ext uri="{FF2B5EF4-FFF2-40B4-BE49-F238E27FC236}">
                  <a16:creationId xmlns:a16="http://schemas.microsoft.com/office/drawing/2014/main" xmlns="" id="{710FBFE0-E905-4261-97A2-3630190DC404}"/>
                </a:ext>
              </a:extLst>
            </p:cNvPr>
            <p:cNvSpPr>
              <a:spLocks/>
            </p:cNvSpPr>
            <p:nvPr/>
          </p:nvSpPr>
          <p:spPr bwMode="auto">
            <a:xfrm>
              <a:off x="11598086" y="4682166"/>
              <a:ext cx="216472" cy="199254"/>
            </a:xfrm>
            <a:custGeom>
              <a:avLst/>
              <a:gdLst>
                <a:gd name="T0" fmla="*/ 28 w 37"/>
                <a:gd name="T1" fmla="*/ 7 h 34"/>
                <a:gd name="T2" fmla="*/ 21 w 37"/>
                <a:gd name="T3" fmla="*/ 8 h 34"/>
                <a:gd name="T4" fmla="*/ 19 w 37"/>
                <a:gd name="T5" fmla="*/ 4 h 34"/>
                <a:gd name="T6" fmla="*/ 13 w 37"/>
                <a:gd name="T7" fmla="*/ 5 h 34"/>
                <a:gd name="T8" fmla="*/ 13 w 37"/>
                <a:gd name="T9" fmla="*/ 10 h 34"/>
                <a:gd name="T10" fmla="*/ 2 w 37"/>
                <a:gd name="T11" fmla="*/ 14 h 34"/>
                <a:gd name="T12" fmla="*/ 4 w 37"/>
                <a:gd name="T13" fmla="*/ 19 h 34"/>
                <a:gd name="T14" fmla="*/ 15 w 37"/>
                <a:gd name="T15" fmla="*/ 19 h 34"/>
                <a:gd name="T16" fmla="*/ 17 w 37"/>
                <a:gd name="T17" fmla="*/ 28 h 34"/>
                <a:gd name="T18" fmla="*/ 25 w 37"/>
                <a:gd name="T19" fmla="*/ 26 h 34"/>
                <a:gd name="T20" fmla="*/ 23 w 37"/>
                <a:gd name="T21" fmla="*/ 18 h 34"/>
                <a:gd name="T22" fmla="*/ 31 w 37"/>
                <a:gd name="T23" fmla="*/ 16 h 34"/>
                <a:gd name="T24" fmla="*/ 28 w 37"/>
                <a:gd name="T25"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34">
                  <a:moveTo>
                    <a:pt x="28" y="7"/>
                  </a:moveTo>
                  <a:cubicBezTo>
                    <a:pt x="26" y="7"/>
                    <a:pt x="23" y="8"/>
                    <a:pt x="21" y="8"/>
                  </a:cubicBezTo>
                  <a:cubicBezTo>
                    <a:pt x="20" y="7"/>
                    <a:pt x="19" y="5"/>
                    <a:pt x="19" y="4"/>
                  </a:cubicBezTo>
                  <a:cubicBezTo>
                    <a:pt x="18" y="0"/>
                    <a:pt x="12" y="1"/>
                    <a:pt x="13" y="5"/>
                  </a:cubicBezTo>
                  <a:cubicBezTo>
                    <a:pt x="13" y="7"/>
                    <a:pt x="13" y="9"/>
                    <a:pt x="13" y="10"/>
                  </a:cubicBezTo>
                  <a:cubicBezTo>
                    <a:pt x="10" y="11"/>
                    <a:pt x="6" y="13"/>
                    <a:pt x="2" y="14"/>
                  </a:cubicBezTo>
                  <a:cubicBezTo>
                    <a:pt x="0" y="15"/>
                    <a:pt x="1" y="19"/>
                    <a:pt x="4" y="19"/>
                  </a:cubicBezTo>
                  <a:cubicBezTo>
                    <a:pt x="7" y="20"/>
                    <a:pt x="11" y="19"/>
                    <a:pt x="15" y="19"/>
                  </a:cubicBezTo>
                  <a:cubicBezTo>
                    <a:pt x="15" y="22"/>
                    <a:pt x="16" y="25"/>
                    <a:pt x="17" y="28"/>
                  </a:cubicBezTo>
                  <a:cubicBezTo>
                    <a:pt x="18" y="34"/>
                    <a:pt x="27" y="31"/>
                    <a:pt x="25" y="26"/>
                  </a:cubicBezTo>
                  <a:cubicBezTo>
                    <a:pt x="25" y="23"/>
                    <a:pt x="24" y="21"/>
                    <a:pt x="23" y="18"/>
                  </a:cubicBezTo>
                  <a:cubicBezTo>
                    <a:pt x="26" y="17"/>
                    <a:pt x="28" y="17"/>
                    <a:pt x="31" y="16"/>
                  </a:cubicBezTo>
                  <a:cubicBezTo>
                    <a:pt x="37" y="14"/>
                    <a:pt x="34" y="6"/>
                    <a:pt x="28" y="7"/>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pic>
        <p:nvPicPr>
          <p:cNvPr id="20" name="图片 19">
            <a:extLst>
              <a:ext uri="{FF2B5EF4-FFF2-40B4-BE49-F238E27FC236}">
                <a16:creationId xmlns:a16="http://schemas.microsoft.com/office/drawing/2014/main" xmlns="" id="{38BA56FC-C3F9-4DAE-BD32-91B14E45749E}"/>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2691895" y="400831"/>
            <a:ext cx="964437" cy="682471"/>
          </a:xfrm>
          <a:prstGeom prst="rect">
            <a:avLst/>
          </a:prstGeom>
        </p:spPr>
      </p:pic>
      <p:grpSp>
        <p:nvGrpSpPr>
          <p:cNvPr id="50" name="组合 49">
            <a:extLst>
              <a:ext uri="{FF2B5EF4-FFF2-40B4-BE49-F238E27FC236}">
                <a16:creationId xmlns:a16="http://schemas.microsoft.com/office/drawing/2014/main" xmlns="" id="{48E8C827-ECA8-4183-BD13-1FC3314E447A}"/>
              </a:ext>
            </a:extLst>
          </p:cNvPr>
          <p:cNvGrpSpPr/>
          <p:nvPr/>
        </p:nvGrpSpPr>
        <p:grpSpPr>
          <a:xfrm>
            <a:off x="-112148" y="3679994"/>
            <a:ext cx="6241184" cy="3178006"/>
            <a:chOff x="-112148" y="3696816"/>
            <a:chExt cx="6208148" cy="3161184"/>
          </a:xfrm>
        </p:grpSpPr>
        <p:pic>
          <p:nvPicPr>
            <p:cNvPr id="3" name="图片 2">
              <a:extLst>
                <a:ext uri="{FF2B5EF4-FFF2-40B4-BE49-F238E27FC236}">
                  <a16:creationId xmlns:a16="http://schemas.microsoft.com/office/drawing/2014/main" xmlns="" id="{292E376A-5CFE-45D6-80A7-D388EF7315B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7336" t="64804" r="35756"/>
            <a:stretch/>
          </p:blipFill>
          <p:spPr>
            <a:xfrm flipH="1">
              <a:off x="-112148" y="3898232"/>
              <a:ext cx="6208148" cy="2959768"/>
            </a:xfrm>
            <a:prstGeom prst="rect">
              <a:avLst/>
            </a:prstGeom>
          </p:spPr>
        </p:pic>
        <p:pic>
          <p:nvPicPr>
            <p:cNvPr id="23" name="图片 22">
              <a:extLst>
                <a:ext uri="{FF2B5EF4-FFF2-40B4-BE49-F238E27FC236}">
                  <a16:creationId xmlns:a16="http://schemas.microsoft.com/office/drawing/2014/main" xmlns="" id="{F7186AA6-B55E-47DE-9CE6-967821EA2448}"/>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3103191" y="3696816"/>
              <a:ext cx="718453" cy="933733"/>
            </a:xfrm>
            <a:prstGeom prst="rect">
              <a:avLst/>
            </a:prstGeom>
          </p:spPr>
        </p:pic>
      </p:grpSp>
      <p:grpSp>
        <p:nvGrpSpPr>
          <p:cNvPr id="26" name="组合 25">
            <a:extLst>
              <a:ext uri="{FF2B5EF4-FFF2-40B4-BE49-F238E27FC236}">
                <a16:creationId xmlns:a16="http://schemas.microsoft.com/office/drawing/2014/main" xmlns="" id="{BDA80F26-EEDE-484B-8CC7-A98E543C80AB}"/>
              </a:ext>
            </a:extLst>
          </p:cNvPr>
          <p:cNvGrpSpPr/>
          <p:nvPr/>
        </p:nvGrpSpPr>
        <p:grpSpPr>
          <a:xfrm rot="1359389">
            <a:off x="9312337" y="152147"/>
            <a:ext cx="1827856" cy="1765542"/>
            <a:chOff x="10101876" y="4297860"/>
            <a:chExt cx="1826037" cy="1763786"/>
          </a:xfrm>
        </p:grpSpPr>
        <p:sp>
          <p:nvSpPr>
            <p:cNvPr id="27" name="Freeform 26">
              <a:extLst>
                <a:ext uri="{FF2B5EF4-FFF2-40B4-BE49-F238E27FC236}">
                  <a16:creationId xmlns:a16="http://schemas.microsoft.com/office/drawing/2014/main" xmlns="" id="{8823ABAA-D70D-4C59-8203-A068689381E4}"/>
                </a:ext>
              </a:extLst>
            </p:cNvPr>
            <p:cNvSpPr>
              <a:spLocks noEditPoints="1"/>
            </p:cNvSpPr>
            <p:nvPr/>
          </p:nvSpPr>
          <p:spPr bwMode="auto">
            <a:xfrm>
              <a:off x="10122627" y="4297860"/>
              <a:ext cx="1745111" cy="1763786"/>
            </a:xfrm>
            <a:custGeom>
              <a:avLst/>
              <a:gdLst>
                <a:gd name="T0" fmla="*/ 341 w 356"/>
                <a:gd name="T1" fmla="*/ 95 h 359"/>
                <a:gd name="T2" fmla="*/ 210 w 356"/>
                <a:gd name="T3" fmla="*/ 14 h 359"/>
                <a:gd name="T4" fmla="*/ 60 w 356"/>
                <a:gd name="T5" fmla="*/ 72 h 359"/>
                <a:gd name="T6" fmla="*/ 43 w 356"/>
                <a:gd name="T7" fmla="*/ 111 h 359"/>
                <a:gd name="T8" fmla="*/ 37 w 356"/>
                <a:gd name="T9" fmla="*/ 119 h 359"/>
                <a:gd name="T10" fmla="*/ 13 w 356"/>
                <a:gd name="T11" fmla="*/ 165 h 359"/>
                <a:gd name="T12" fmla="*/ 41 w 356"/>
                <a:gd name="T13" fmla="*/ 301 h 359"/>
                <a:gd name="T14" fmla="*/ 213 w 356"/>
                <a:gd name="T15" fmla="*/ 343 h 359"/>
                <a:gd name="T16" fmla="*/ 337 w 356"/>
                <a:gd name="T17" fmla="*/ 217 h 359"/>
                <a:gd name="T18" fmla="*/ 341 w 356"/>
                <a:gd name="T19" fmla="*/ 95 h 359"/>
                <a:gd name="T20" fmla="*/ 278 w 356"/>
                <a:gd name="T21" fmla="*/ 170 h 359"/>
                <a:gd name="T22" fmla="*/ 278 w 356"/>
                <a:gd name="T23" fmla="*/ 159 h 359"/>
                <a:gd name="T24" fmla="*/ 279 w 356"/>
                <a:gd name="T25" fmla="*/ 153 h 359"/>
                <a:gd name="T26" fmla="*/ 280 w 356"/>
                <a:gd name="T27" fmla="*/ 144 h 359"/>
                <a:gd name="T28" fmla="*/ 278 w 356"/>
                <a:gd name="T29" fmla="*/ 170 h 359"/>
                <a:gd name="T30" fmla="*/ 274 w 356"/>
                <a:gd name="T31" fmla="*/ 226 h 359"/>
                <a:gd name="T32" fmla="*/ 276 w 356"/>
                <a:gd name="T33" fmla="*/ 220 h 359"/>
                <a:gd name="T34" fmla="*/ 278 w 356"/>
                <a:gd name="T35" fmla="*/ 211 h 359"/>
                <a:gd name="T36" fmla="*/ 297 w 356"/>
                <a:gd name="T37" fmla="*/ 179 h 359"/>
                <a:gd name="T38" fmla="*/ 298 w 356"/>
                <a:gd name="T39" fmla="*/ 175 h 359"/>
                <a:gd name="T40" fmla="*/ 291 w 356"/>
                <a:gd name="T41" fmla="*/ 199 h 359"/>
                <a:gd name="T42" fmla="*/ 274 w 356"/>
                <a:gd name="T43" fmla="*/ 226 h 359"/>
                <a:gd name="T44" fmla="*/ 325 w 356"/>
                <a:gd name="T45" fmla="*/ 117 h 359"/>
                <a:gd name="T46" fmla="*/ 281 w 356"/>
                <a:gd name="T47" fmla="*/ 54 h 359"/>
                <a:gd name="T48" fmla="*/ 325 w 356"/>
                <a:gd name="T49" fmla="*/ 117 h 359"/>
                <a:gd name="T50" fmla="*/ 31 w 356"/>
                <a:gd name="T51" fmla="*/ 188 h 359"/>
                <a:gd name="T52" fmla="*/ 34 w 356"/>
                <a:gd name="T53" fmla="*/ 188 h 359"/>
                <a:gd name="T54" fmla="*/ 34 w 356"/>
                <a:gd name="T55" fmla="*/ 189 h 359"/>
                <a:gd name="T56" fmla="*/ 42 w 356"/>
                <a:gd name="T57" fmla="*/ 198 h 359"/>
                <a:gd name="T58" fmla="*/ 43 w 356"/>
                <a:gd name="T59" fmla="*/ 198 h 359"/>
                <a:gd name="T60" fmla="*/ 31 w 356"/>
                <a:gd name="T61" fmla="*/ 235 h 359"/>
                <a:gd name="T62" fmla="*/ 31 w 356"/>
                <a:gd name="T63" fmla="*/ 188 h 359"/>
                <a:gd name="T64" fmla="*/ 66 w 356"/>
                <a:gd name="T65" fmla="*/ 296 h 359"/>
                <a:gd name="T66" fmla="*/ 44 w 356"/>
                <a:gd name="T67" fmla="*/ 270 h 359"/>
                <a:gd name="T68" fmla="*/ 50 w 356"/>
                <a:gd name="T69" fmla="*/ 270 h 359"/>
                <a:gd name="T70" fmla="*/ 67 w 356"/>
                <a:gd name="T71" fmla="*/ 285 h 359"/>
                <a:gd name="T72" fmla="*/ 132 w 356"/>
                <a:gd name="T73" fmla="*/ 310 h 359"/>
                <a:gd name="T74" fmla="*/ 159 w 356"/>
                <a:gd name="T75" fmla="*/ 313 h 359"/>
                <a:gd name="T76" fmla="*/ 165 w 356"/>
                <a:gd name="T77" fmla="*/ 313 h 359"/>
                <a:gd name="T78" fmla="*/ 262 w 356"/>
                <a:gd name="T79" fmla="*/ 296 h 359"/>
                <a:gd name="T80" fmla="*/ 253 w 356"/>
                <a:gd name="T81" fmla="*/ 303 h 359"/>
                <a:gd name="T82" fmla="*/ 66 w 356"/>
                <a:gd name="T83" fmla="*/ 296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56" h="359">
                  <a:moveTo>
                    <a:pt x="341" y="95"/>
                  </a:moveTo>
                  <a:cubicBezTo>
                    <a:pt x="320" y="41"/>
                    <a:pt x="266" y="14"/>
                    <a:pt x="210" y="14"/>
                  </a:cubicBezTo>
                  <a:cubicBezTo>
                    <a:pt x="154" y="0"/>
                    <a:pt x="92" y="22"/>
                    <a:pt x="60" y="72"/>
                  </a:cubicBezTo>
                  <a:cubicBezTo>
                    <a:pt x="52" y="84"/>
                    <a:pt x="47" y="97"/>
                    <a:pt x="43" y="111"/>
                  </a:cubicBezTo>
                  <a:cubicBezTo>
                    <a:pt x="41" y="114"/>
                    <a:pt x="39" y="116"/>
                    <a:pt x="37" y="119"/>
                  </a:cubicBezTo>
                  <a:cubicBezTo>
                    <a:pt x="25" y="133"/>
                    <a:pt x="13" y="149"/>
                    <a:pt x="13" y="165"/>
                  </a:cubicBezTo>
                  <a:cubicBezTo>
                    <a:pt x="0" y="211"/>
                    <a:pt x="9" y="264"/>
                    <a:pt x="41" y="301"/>
                  </a:cubicBezTo>
                  <a:cubicBezTo>
                    <a:pt x="82" y="349"/>
                    <a:pt x="155" y="359"/>
                    <a:pt x="213" y="343"/>
                  </a:cubicBezTo>
                  <a:cubicBezTo>
                    <a:pt x="276" y="327"/>
                    <a:pt x="325" y="279"/>
                    <a:pt x="337" y="217"/>
                  </a:cubicBezTo>
                  <a:cubicBezTo>
                    <a:pt x="354" y="179"/>
                    <a:pt x="356" y="136"/>
                    <a:pt x="341" y="95"/>
                  </a:cubicBezTo>
                  <a:close/>
                  <a:moveTo>
                    <a:pt x="278" y="170"/>
                  </a:moveTo>
                  <a:cubicBezTo>
                    <a:pt x="278" y="166"/>
                    <a:pt x="278" y="163"/>
                    <a:pt x="278" y="159"/>
                  </a:cubicBezTo>
                  <a:cubicBezTo>
                    <a:pt x="279" y="157"/>
                    <a:pt x="279" y="155"/>
                    <a:pt x="279" y="153"/>
                  </a:cubicBezTo>
                  <a:cubicBezTo>
                    <a:pt x="280" y="150"/>
                    <a:pt x="280" y="147"/>
                    <a:pt x="280" y="144"/>
                  </a:cubicBezTo>
                  <a:cubicBezTo>
                    <a:pt x="281" y="153"/>
                    <a:pt x="280" y="162"/>
                    <a:pt x="278" y="170"/>
                  </a:cubicBezTo>
                  <a:close/>
                  <a:moveTo>
                    <a:pt x="274" y="226"/>
                  </a:moveTo>
                  <a:cubicBezTo>
                    <a:pt x="275" y="224"/>
                    <a:pt x="276" y="222"/>
                    <a:pt x="276" y="220"/>
                  </a:cubicBezTo>
                  <a:cubicBezTo>
                    <a:pt x="277" y="217"/>
                    <a:pt x="277" y="214"/>
                    <a:pt x="278" y="211"/>
                  </a:cubicBezTo>
                  <a:cubicBezTo>
                    <a:pt x="286" y="202"/>
                    <a:pt x="293" y="191"/>
                    <a:pt x="297" y="179"/>
                  </a:cubicBezTo>
                  <a:cubicBezTo>
                    <a:pt x="298" y="178"/>
                    <a:pt x="298" y="176"/>
                    <a:pt x="298" y="175"/>
                  </a:cubicBezTo>
                  <a:cubicBezTo>
                    <a:pt x="297" y="183"/>
                    <a:pt x="295" y="191"/>
                    <a:pt x="291" y="199"/>
                  </a:cubicBezTo>
                  <a:cubicBezTo>
                    <a:pt x="287" y="209"/>
                    <a:pt x="281" y="218"/>
                    <a:pt x="274" y="226"/>
                  </a:cubicBezTo>
                  <a:close/>
                  <a:moveTo>
                    <a:pt x="325" y="117"/>
                  </a:moveTo>
                  <a:cubicBezTo>
                    <a:pt x="315" y="93"/>
                    <a:pt x="299" y="71"/>
                    <a:pt x="281" y="54"/>
                  </a:cubicBezTo>
                  <a:cubicBezTo>
                    <a:pt x="304" y="69"/>
                    <a:pt x="318" y="91"/>
                    <a:pt x="325" y="117"/>
                  </a:cubicBezTo>
                  <a:close/>
                  <a:moveTo>
                    <a:pt x="31" y="188"/>
                  </a:moveTo>
                  <a:cubicBezTo>
                    <a:pt x="32" y="188"/>
                    <a:pt x="33" y="188"/>
                    <a:pt x="34" y="188"/>
                  </a:cubicBezTo>
                  <a:cubicBezTo>
                    <a:pt x="34" y="189"/>
                    <a:pt x="34" y="189"/>
                    <a:pt x="34" y="189"/>
                  </a:cubicBezTo>
                  <a:cubicBezTo>
                    <a:pt x="34" y="193"/>
                    <a:pt x="38" y="197"/>
                    <a:pt x="42" y="198"/>
                  </a:cubicBezTo>
                  <a:cubicBezTo>
                    <a:pt x="43" y="198"/>
                    <a:pt x="43" y="198"/>
                    <a:pt x="43" y="198"/>
                  </a:cubicBezTo>
                  <a:cubicBezTo>
                    <a:pt x="36" y="210"/>
                    <a:pt x="32" y="223"/>
                    <a:pt x="31" y="235"/>
                  </a:cubicBezTo>
                  <a:cubicBezTo>
                    <a:pt x="28" y="220"/>
                    <a:pt x="28" y="204"/>
                    <a:pt x="31" y="188"/>
                  </a:cubicBezTo>
                  <a:close/>
                  <a:moveTo>
                    <a:pt x="66" y="296"/>
                  </a:moveTo>
                  <a:cubicBezTo>
                    <a:pt x="57" y="289"/>
                    <a:pt x="50" y="280"/>
                    <a:pt x="44" y="270"/>
                  </a:cubicBezTo>
                  <a:cubicBezTo>
                    <a:pt x="46" y="270"/>
                    <a:pt x="48" y="270"/>
                    <a:pt x="50" y="270"/>
                  </a:cubicBezTo>
                  <a:cubicBezTo>
                    <a:pt x="55" y="275"/>
                    <a:pt x="61" y="280"/>
                    <a:pt x="67" y="285"/>
                  </a:cubicBezTo>
                  <a:cubicBezTo>
                    <a:pt x="84" y="298"/>
                    <a:pt x="109" y="314"/>
                    <a:pt x="132" y="310"/>
                  </a:cubicBezTo>
                  <a:cubicBezTo>
                    <a:pt x="139" y="315"/>
                    <a:pt x="150" y="315"/>
                    <a:pt x="159" y="313"/>
                  </a:cubicBezTo>
                  <a:cubicBezTo>
                    <a:pt x="161" y="313"/>
                    <a:pt x="163" y="313"/>
                    <a:pt x="165" y="313"/>
                  </a:cubicBezTo>
                  <a:cubicBezTo>
                    <a:pt x="198" y="318"/>
                    <a:pt x="232" y="312"/>
                    <a:pt x="262" y="296"/>
                  </a:cubicBezTo>
                  <a:cubicBezTo>
                    <a:pt x="259" y="298"/>
                    <a:pt x="256" y="301"/>
                    <a:pt x="253" y="303"/>
                  </a:cubicBezTo>
                  <a:cubicBezTo>
                    <a:pt x="198" y="338"/>
                    <a:pt x="117" y="340"/>
                    <a:pt x="66" y="296"/>
                  </a:cubicBezTo>
                  <a:close/>
                </a:path>
              </a:pathLst>
            </a:custGeom>
            <a:solidFill>
              <a:srgbClr val="F9E7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8" name="Freeform 27">
              <a:extLst>
                <a:ext uri="{FF2B5EF4-FFF2-40B4-BE49-F238E27FC236}">
                  <a16:creationId xmlns:a16="http://schemas.microsoft.com/office/drawing/2014/main" xmlns="" id="{F90831D1-CC77-46C2-BBE1-360AE25D8256}"/>
                </a:ext>
              </a:extLst>
            </p:cNvPr>
            <p:cNvSpPr>
              <a:spLocks noEditPoints="1"/>
            </p:cNvSpPr>
            <p:nvPr/>
          </p:nvSpPr>
          <p:spPr bwMode="auto">
            <a:xfrm>
              <a:off x="10809465" y="5343682"/>
              <a:ext cx="377658" cy="354833"/>
            </a:xfrm>
            <a:custGeom>
              <a:avLst/>
              <a:gdLst>
                <a:gd name="T0" fmla="*/ 75 w 77"/>
                <a:gd name="T1" fmla="*/ 21 h 72"/>
                <a:gd name="T2" fmla="*/ 77 w 77"/>
                <a:gd name="T3" fmla="*/ 14 h 72"/>
                <a:gd name="T4" fmla="*/ 73 w 77"/>
                <a:gd name="T5" fmla="*/ 8 h 72"/>
                <a:gd name="T6" fmla="*/ 36 w 77"/>
                <a:gd name="T7" fmla="*/ 12 h 72"/>
                <a:gd name="T8" fmla="*/ 28 w 77"/>
                <a:gd name="T9" fmla="*/ 17 h 72"/>
                <a:gd name="T10" fmla="*/ 28 w 77"/>
                <a:gd name="T11" fmla="*/ 17 h 72"/>
                <a:gd name="T12" fmla="*/ 27 w 77"/>
                <a:gd name="T13" fmla="*/ 16 h 72"/>
                <a:gd name="T14" fmla="*/ 22 w 77"/>
                <a:gd name="T15" fmla="*/ 13 h 72"/>
                <a:gd name="T16" fmla="*/ 21 w 77"/>
                <a:gd name="T17" fmla="*/ 12 h 72"/>
                <a:gd name="T18" fmla="*/ 10 w 77"/>
                <a:gd name="T19" fmla="*/ 12 h 72"/>
                <a:gd name="T20" fmla="*/ 1 w 77"/>
                <a:gd name="T21" fmla="*/ 18 h 72"/>
                <a:gd name="T22" fmla="*/ 14 w 77"/>
                <a:gd name="T23" fmla="*/ 56 h 72"/>
                <a:gd name="T24" fmla="*/ 30 w 77"/>
                <a:gd name="T25" fmla="*/ 70 h 72"/>
                <a:gd name="T26" fmla="*/ 36 w 77"/>
                <a:gd name="T27" fmla="*/ 69 h 72"/>
                <a:gd name="T28" fmla="*/ 36 w 77"/>
                <a:gd name="T29" fmla="*/ 70 h 72"/>
                <a:gd name="T30" fmla="*/ 43 w 77"/>
                <a:gd name="T31" fmla="*/ 69 h 72"/>
                <a:gd name="T32" fmla="*/ 53 w 77"/>
                <a:gd name="T33" fmla="*/ 69 h 72"/>
                <a:gd name="T34" fmla="*/ 68 w 77"/>
                <a:gd name="T35" fmla="*/ 42 h 72"/>
                <a:gd name="T36" fmla="*/ 73 w 77"/>
                <a:gd name="T37" fmla="*/ 34 h 72"/>
                <a:gd name="T38" fmla="*/ 73 w 77"/>
                <a:gd name="T39" fmla="*/ 29 h 72"/>
                <a:gd name="T40" fmla="*/ 73 w 77"/>
                <a:gd name="T41" fmla="*/ 29 h 72"/>
                <a:gd name="T42" fmla="*/ 75 w 77"/>
                <a:gd name="T43" fmla="*/ 21 h 72"/>
                <a:gd name="T44" fmla="*/ 55 w 77"/>
                <a:gd name="T45" fmla="*/ 23 h 72"/>
                <a:gd name="T46" fmla="*/ 55 w 77"/>
                <a:gd name="T47" fmla="*/ 22 h 72"/>
                <a:gd name="T48" fmla="*/ 48 w 77"/>
                <a:gd name="T49" fmla="*/ 17 h 72"/>
                <a:gd name="T50" fmla="*/ 52 w 77"/>
                <a:gd name="T51" fmla="*/ 16 h 72"/>
                <a:gd name="T52" fmla="*/ 66 w 77"/>
                <a:gd name="T53" fmla="*/ 17 h 72"/>
                <a:gd name="T54" fmla="*/ 65 w 77"/>
                <a:gd name="T55" fmla="*/ 20 h 72"/>
                <a:gd name="T56" fmla="*/ 55 w 77"/>
                <a:gd name="T57" fmla="*/ 23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7" h="72">
                  <a:moveTo>
                    <a:pt x="75" y="21"/>
                  </a:moveTo>
                  <a:cubicBezTo>
                    <a:pt x="76" y="19"/>
                    <a:pt x="77" y="17"/>
                    <a:pt x="77" y="14"/>
                  </a:cubicBezTo>
                  <a:cubicBezTo>
                    <a:pt x="77" y="11"/>
                    <a:pt x="76" y="9"/>
                    <a:pt x="73" y="8"/>
                  </a:cubicBezTo>
                  <a:cubicBezTo>
                    <a:pt x="64" y="4"/>
                    <a:pt x="40" y="0"/>
                    <a:pt x="36" y="12"/>
                  </a:cubicBezTo>
                  <a:cubicBezTo>
                    <a:pt x="32" y="11"/>
                    <a:pt x="29" y="12"/>
                    <a:pt x="28" y="17"/>
                  </a:cubicBezTo>
                  <a:cubicBezTo>
                    <a:pt x="28" y="17"/>
                    <a:pt x="28" y="17"/>
                    <a:pt x="28" y="17"/>
                  </a:cubicBezTo>
                  <a:cubicBezTo>
                    <a:pt x="27" y="17"/>
                    <a:pt x="27" y="16"/>
                    <a:pt x="27" y="16"/>
                  </a:cubicBezTo>
                  <a:cubicBezTo>
                    <a:pt x="27" y="12"/>
                    <a:pt x="24" y="11"/>
                    <a:pt x="22" y="13"/>
                  </a:cubicBezTo>
                  <a:cubicBezTo>
                    <a:pt x="21" y="12"/>
                    <a:pt x="21" y="12"/>
                    <a:pt x="21" y="12"/>
                  </a:cubicBezTo>
                  <a:cubicBezTo>
                    <a:pt x="18" y="8"/>
                    <a:pt x="13" y="8"/>
                    <a:pt x="10" y="12"/>
                  </a:cubicBezTo>
                  <a:cubicBezTo>
                    <a:pt x="6" y="11"/>
                    <a:pt x="2" y="13"/>
                    <a:pt x="1" y="18"/>
                  </a:cubicBezTo>
                  <a:cubicBezTo>
                    <a:pt x="0" y="33"/>
                    <a:pt x="3" y="47"/>
                    <a:pt x="14" y="56"/>
                  </a:cubicBezTo>
                  <a:cubicBezTo>
                    <a:pt x="17" y="62"/>
                    <a:pt x="22" y="67"/>
                    <a:pt x="30" y="70"/>
                  </a:cubicBezTo>
                  <a:cubicBezTo>
                    <a:pt x="32" y="71"/>
                    <a:pt x="34" y="70"/>
                    <a:pt x="36" y="69"/>
                  </a:cubicBezTo>
                  <a:cubicBezTo>
                    <a:pt x="36" y="70"/>
                    <a:pt x="36" y="70"/>
                    <a:pt x="36" y="70"/>
                  </a:cubicBezTo>
                  <a:cubicBezTo>
                    <a:pt x="38" y="71"/>
                    <a:pt x="41" y="71"/>
                    <a:pt x="43" y="69"/>
                  </a:cubicBezTo>
                  <a:cubicBezTo>
                    <a:pt x="46" y="72"/>
                    <a:pt x="50" y="71"/>
                    <a:pt x="53" y="69"/>
                  </a:cubicBezTo>
                  <a:cubicBezTo>
                    <a:pt x="61" y="62"/>
                    <a:pt x="66" y="52"/>
                    <a:pt x="68" y="42"/>
                  </a:cubicBezTo>
                  <a:cubicBezTo>
                    <a:pt x="71" y="40"/>
                    <a:pt x="73" y="37"/>
                    <a:pt x="73" y="34"/>
                  </a:cubicBezTo>
                  <a:cubicBezTo>
                    <a:pt x="74" y="32"/>
                    <a:pt x="73" y="30"/>
                    <a:pt x="73" y="29"/>
                  </a:cubicBezTo>
                  <a:cubicBezTo>
                    <a:pt x="73" y="29"/>
                    <a:pt x="73" y="29"/>
                    <a:pt x="73" y="29"/>
                  </a:cubicBezTo>
                  <a:cubicBezTo>
                    <a:pt x="74" y="26"/>
                    <a:pt x="75" y="23"/>
                    <a:pt x="75" y="21"/>
                  </a:cubicBezTo>
                  <a:close/>
                  <a:moveTo>
                    <a:pt x="55" y="23"/>
                  </a:moveTo>
                  <a:cubicBezTo>
                    <a:pt x="55" y="22"/>
                    <a:pt x="55" y="22"/>
                    <a:pt x="55" y="22"/>
                  </a:cubicBezTo>
                  <a:cubicBezTo>
                    <a:pt x="53" y="19"/>
                    <a:pt x="51" y="17"/>
                    <a:pt x="48" y="17"/>
                  </a:cubicBezTo>
                  <a:cubicBezTo>
                    <a:pt x="49" y="16"/>
                    <a:pt x="50" y="16"/>
                    <a:pt x="52" y="16"/>
                  </a:cubicBezTo>
                  <a:cubicBezTo>
                    <a:pt x="56" y="15"/>
                    <a:pt x="61" y="16"/>
                    <a:pt x="66" y="17"/>
                  </a:cubicBezTo>
                  <a:cubicBezTo>
                    <a:pt x="66" y="18"/>
                    <a:pt x="65" y="19"/>
                    <a:pt x="65" y="20"/>
                  </a:cubicBezTo>
                  <a:cubicBezTo>
                    <a:pt x="62" y="18"/>
                    <a:pt x="57" y="19"/>
                    <a:pt x="55" y="23"/>
                  </a:cubicBezTo>
                  <a:close/>
                </a:path>
              </a:pathLst>
            </a:custGeom>
            <a:solidFill>
              <a:srgbClr val="E580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9" name="Freeform 118">
              <a:extLst>
                <a:ext uri="{FF2B5EF4-FFF2-40B4-BE49-F238E27FC236}">
                  <a16:creationId xmlns:a16="http://schemas.microsoft.com/office/drawing/2014/main" xmlns="" id="{17C423B7-F16A-4057-80A4-D7B19C0061D5}"/>
                </a:ext>
              </a:extLst>
            </p:cNvPr>
            <p:cNvSpPr>
              <a:spLocks noEditPoints="1"/>
            </p:cNvSpPr>
            <p:nvPr/>
          </p:nvSpPr>
          <p:spPr bwMode="auto">
            <a:xfrm>
              <a:off x="10101876" y="4316535"/>
              <a:ext cx="1826037" cy="1740961"/>
            </a:xfrm>
            <a:custGeom>
              <a:avLst/>
              <a:gdLst>
                <a:gd name="T0" fmla="*/ 256 w 372"/>
                <a:gd name="T1" fmla="*/ 37 h 354"/>
                <a:gd name="T2" fmla="*/ 123 w 372"/>
                <a:gd name="T3" fmla="*/ 21 h 354"/>
                <a:gd name="T4" fmla="*/ 17 w 372"/>
                <a:gd name="T5" fmla="*/ 149 h 354"/>
                <a:gd name="T6" fmla="*/ 66 w 372"/>
                <a:gd name="T7" fmla="*/ 301 h 354"/>
                <a:gd name="T8" fmla="*/ 249 w 372"/>
                <a:gd name="T9" fmla="*/ 333 h 354"/>
                <a:gd name="T10" fmla="*/ 369 w 372"/>
                <a:gd name="T11" fmla="*/ 167 h 354"/>
                <a:gd name="T12" fmla="*/ 256 w 372"/>
                <a:gd name="T13" fmla="*/ 37 h 354"/>
                <a:gd name="T14" fmla="*/ 302 w 372"/>
                <a:gd name="T15" fmla="*/ 275 h 354"/>
                <a:gd name="T16" fmla="*/ 141 w 372"/>
                <a:gd name="T17" fmla="*/ 316 h 354"/>
                <a:gd name="T18" fmla="*/ 30 w 372"/>
                <a:gd name="T19" fmla="*/ 175 h 354"/>
                <a:gd name="T20" fmla="*/ 116 w 372"/>
                <a:gd name="T21" fmla="*/ 42 h 354"/>
                <a:gd name="T22" fmla="*/ 239 w 372"/>
                <a:gd name="T23" fmla="*/ 38 h 354"/>
                <a:gd name="T24" fmla="*/ 237 w 372"/>
                <a:gd name="T25" fmla="*/ 38 h 354"/>
                <a:gd name="T26" fmla="*/ 235 w 372"/>
                <a:gd name="T27" fmla="*/ 54 h 354"/>
                <a:gd name="T28" fmla="*/ 268 w 372"/>
                <a:gd name="T29" fmla="*/ 59 h 354"/>
                <a:gd name="T30" fmla="*/ 270 w 372"/>
                <a:gd name="T31" fmla="*/ 61 h 354"/>
                <a:gd name="T32" fmla="*/ 276 w 372"/>
                <a:gd name="T33" fmla="*/ 61 h 354"/>
                <a:gd name="T34" fmla="*/ 312 w 372"/>
                <a:gd name="T35" fmla="*/ 79 h 354"/>
                <a:gd name="T36" fmla="*/ 346 w 372"/>
                <a:gd name="T37" fmla="*/ 136 h 354"/>
                <a:gd name="T38" fmla="*/ 302 w 372"/>
                <a:gd name="T39" fmla="*/ 275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2" h="354">
                  <a:moveTo>
                    <a:pt x="256" y="37"/>
                  </a:moveTo>
                  <a:cubicBezTo>
                    <a:pt x="218" y="8"/>
                    <a:pt x="170" y="0"/>
                    <a:pt x="123" y="21"/>
                  </a:cubicBezTo>
                  <a:cubicBezTo>
                    <a:pt x="71" y="44"/>
                    <a:pt x="32" y="95"/>
                    <a:pt x="17" y="149"/>
                  </a:cubicBezTo>
                  <a:cubicBezTo>
                    <a:pt x="0" y="207"/>
                    <a:pt x="19" y="264"/>
                    <a:pt x="66" y="301"/>
                  </a:cubicBezTo>
                  <a:cubicBezTo>
                    <a:pt x="116" y="339"/>
                    <a:pt x="189" y="354"/>
                    <a:pt x="249" y="333"/>
                  </a:cubicBezTo>
                  <a:cubicBezTo>
                    <a:pt x="318" y="309"/>
                    <a:pt x="365" y="239"/>
                    <a:pt x="369" y="167"/>
                  </a:cubicBezTo>
                  <a:cubicBezTo>
                    <a:pt x="372" y="99"/>
                    <a:pt x="323" y="39"/>
                    <a:pt x="256" y="37"/>
                  </a:cubicBezTo>
                  <a:close/>
                  <a:moveTo>
                    <a:pt x="302" y="275"/>
                  </a:moveTo>
                  <a:cubicBezTo>
                    <a:pt x="260" y="320"/>
                    <a:pt x="199" y="332"/>
                    <a:pt x="141" y="316"/>
                  </a:cubicBezTo>
                  <a:cubicBezTo>
                    <a:pt x="75" y="296"/>
                    <a:pt x="23" y="248"/>
                    <a:pt x="30" y="175"/>
                  </a:cubicBezTo>
                  <a:cubicBezTo>
                    <a:pt x="35" y="122"/>
                    <a:pt x="72" y="71"/>
                    <a:pt x="116" y="42"/>
                  </a:cubicBezTo>
                  <a:cubicBezTo>
                    <a:pt x="157" y="17"/>
                    <a:pt x="201" y="17"/>
                    <a:pt x="239" y="38"/>
                  </a:cubicBezTo>
                  <a:cubicBezTo>
                    <a:pt x="238" y="38"/>
                    <a:pt x="238" y="38"/>
                    <a:pt x="237" y="38"/>
                  </a:cubicBezTo>
                  <a:cubicBezTo>
                    <a:pt x="229" y="39"/>
                    <a:pt x="225" y="52"/>
                    <a:pt x="235" y="54"/>
                  </a:cubicBezTo>
                  <a:cubicBezTo>
                    <a:pt x="246" y="55"/>
                    <a:pt x="257" y="57"/>
                    <a:pt x="268" y="59"/>
                  </a:cubicBezTo>
                  <a:cubicBezTo>
                    <a:pt x="269" y="60"/>
                    <a:pt x="269" y="61"/>
                    <a:pt x="270" y="61"/>
                  </a:cubicBezTo>
                  <a:cubicBezTo>
                    <a:pt x="272" y="63"/>
                    <a:pt x="274" y="63"/>
                    <a:pt x="276" y="61"/>
                  </a:cubicBezTo>
                  <a:cubicBezTo>
                    <a:pt x="289" y="65"/>
                    <a:pt x="301" y="70"/>
                    <a:pt x="312" y="79"/>
                  </a:cubicBezTo>
                  <a:cubicBezTo>
                    <a:pt x="331" y="93"/>
                    <a:pt x="341" y="113"/>
                    <a:pt x="346" y="136"/>
                  </a:cubicBezTo>
                  <a:cubicBezTo>
                    <a:pt x="356" y="185"/>
                    <a:pt x="335" y="239"/>
                    <a:pt x="302" y="275"/>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0" name="Freeform 119">
              <a:extLst>
                <a:ext uri="{FF2B5EF4-FFF2-40B4-BE49-F238E27FC236}">
                  <a16:creationId xmlns:a16="http://schemas.microsoft.com/office/drawing/2014/main" xmlns="" id="{9618FBB8-7AC3-4E93-AD38-E9A318C99C8E}"/>
                </a:ext>
              </a:extLst>
            </p:cNvPr>
            <p:cNvSpPr>
              <a:spLocks noEditPoints="1"/>
            </p:cNvSpPr>
            <p:nvPr/>
          </p:nvSpPr>
          <p:spPr bwMode="auto">
            <a:xfrm>
              <a:off x="10469158" y="5078076"/>
              <a:ext cx="1006396" cy="688914"/>
            </a:xfrm>
            <a:custGeom>
              <a:avLst/>
              <a:gdLst>
                <a:gd name="T0" fmla="*/ 193 w 205"/>
                <a:gd name="T1" fmla="*/ 4 h 140"/>
                <a:gd name="T2" fmla="*/ 163 w 205"/>
                <a:gd name="T3" fmla="*/ 36 h 140"/>
                <a:gd name="T4" fmla="*/ 150 w 205"/>
                <a:gd name="T5" fmla="*/ 43 h 140"/>
                <a:gd name="T6" fmla="*/ 144 w 205"/>
                <a:gd name="T7" fmla="*/ 45 h 140"/>
                <a:gd name="T8" fmla="*/ 110 w 205"/>
                <a:gd name="T9" fmla="*/ 52 h 140"/>
                <a:gd name="T10" fmla="*/ 12 w 205"/>
                <a:gd name="T11" fmla="*/ 19 h 140"/>
                <a:gd name="T12" fmla="*/ 3 w 205"/>
                <a:gd name="T13" fmla="*/ 26 h 140"/>
                <a:gd name="T14" fmla="*/ 64 w 205"/>
                <a:gd name="T15" fmla="*/ 65 h 140"/>
                <a:gd name="T16" fmla="*/ 114 w 205"/>
                <a:gd name="T17" fmla="*/ 139 h 140"/>
                <a:gd name="T18" fmla="*/ 158 w 205"/>
                <a:gd name="T19" fmla="*/ 58 h 140"/>
                <a:gd name="T20" fmla="*/ 172 w 205"/>
                <a:gd name="T21" fmla="*/ 51 h 140"/>
                <a:gd name="T22" fmla="*/ 205 w 205"/>
                <a:gd name="T23" fmla="*/ 9 h 140"/>
                <a:gd name="T24" fmla="*/ 193 w 205"/>
                <a:gd name="T25" fmla="*/ 4 h 140"/>
                <a:gd name="T26" fmla="*/ 115 w 205"/>
                <a:gd name="T27" fmla="*/ 123 h 140"/>
                <a:gd name="T28" fmla="*/ 73 w 205"/>
                <a:gd name="T29" fmla="*/ 67 h 140"/>
                <a:gd name="T30" fmla="*/ 108 w 205"/>
                <a:gd name="T31" fmla="*/ 69 h 140"/>
                <a:gd name="T32" fmla="*/ 106 w 205"/>
                <a:gd name="T33" fmla="*/ 105 h 140"/>
                <a:gd name="T34" fmla="*/ 114 w 205"/>
                <a:gd name="T35" fmla="*/ 105 h 140"/>
                <a:gd name="T36" fmla="*/ 112 w 205"/>
                <a:gd name="T37" fmla="*/ 69 h 140"/>
                <a:gd name="T38" fmla="*/ 142 w 205"/>
                <a:gd name="T39" fmla="*/ 64 h 140"/>
                <a:gd name="T40" fmla="*/ 115 w 205"/>
                <a:gd name="T41" fmla="*/ 123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5" h="140">
                  <a:moveTo>
                    <a:pt x="193" y="4"/>
                  </a:moveTo>
                  <a:cubicBezTo>
                    <a:pt x="182" y="14"/>
                    <a:pt x="177" y="28"/>
                    <a:pt x="163" y="36"/>
                  </a:cubicBezTo>
                  <a:cubicBezTo>
                    <a:pt x="159" y="39"/>
                    <a:pt x="155" y="41"/>
                    <a:pt x="150" y="43"/>
                  </a:cubicBezTo>
                  <a:cubicBezTo>
                    <a:pt x="148" y="43"/>
                    <a:pt x="146" y="44"/>
                    <a:pt x="144" y="45"/>
                  </a:cubicBezTo>
                  <a:cubicBezTo>
                    <a:pt x="133" y="49"/>
                    <a:pt x="122" y="51"/>
                    <a:pt x="110" y="52"/>
                  </a:cubicBezTo>
                  <a:cubicBezTo>
                    <a:pt x="76" y="54"/>
                    <a:pt x="37" y="44"/>
                    <a:pt x="12" y="19"/>
                  </a:cubicBezTo>
                  <a:cubicBezTo>
                    <a:pt x="8" y="15"/>
                    <a:pt x="0" y="20"/>
                    <a:pt x="3" y="26"/>
                  </a:cubicBezTo>
                  <a:cubicBezTo>
                    <a:pt x="17" y="47"/>
                    <a:pt x="40" y="59"/>
                    <a:pt x="64" y="65"/>
                  </a:cubicBezTo>
                  <a:cubicBezTo>
                    <a:pt x="61" y="97"/>
                    <a:pt x="75" y="140"/>
                    <a:pt x="114" y="139"/>
                  </a:cubicBezTo>
                  <a:cubicBezTo>
                    <a:pt x="152" y="137"/>
                    <a:pt x="158" y="89"/>
                    <a:pt x="158" y="58"/>
                  </a:cubicBezTo>
                  <a:cubicBezTo>
                    <a:pt x="163" y="56"/>
                    <a:pt x="167" y="54"/>
                    <a:pt x="172" y="51"/>
                  </a:cubicBezTo>
                  <a:cubicBezTo>
                    <a:pt x="185" y="43"/>
                    <a:pt x="205" y="26"/>
                    <a:pt x="205" y="9"/>
                  </a:cubicBezTo>
                  <a:cubicBezTo>
                    <a:pt x="205" y="3"/>
                    <a:pt x="198" y="0"/>
                    <a:pt x="193" y="4"/>
                  </a:cubicBezTo>
                  <a:close/>
                  <a:moveTo>
                    <a:pt x="115" y="123"/>
                  </a:moveTo>
                  <a:cubicBezTo>
                    <a:pt x="87" y="130"/>
                    <a:pt x="77" y="90"/>
                    <a:pt x="73" y="67"/>
                  </a:cubicBezTo>
                  <a:cubicBezTo>
                    <a:pt x="85" y="68"/>
                    <a:pt x="97" y="69"/>
                    <a:pt x="108" y="69"/>
                  </a:cubicBezTo>
                  <a:cubicBezTo>
                    <a:pt x="107" y="81"/>
                    <a:pt x="106" y="93"/>
                    <a:pt x="106" y="105"/>
                  </a:cubicBezTo>
                  <a:cubicBezTo>
                    <a:pt x="106" y="110"/>
                    <a:pt x="114" y="110"/>
                    <a:pt x="114" y="105"/>
                  </a:cubicBezTo>
                  <a:cubicBezTo>
                    <a:pt x="115" y="93"/>
                    <a:pt x="113" y="81"/>
                    <a:pt x="112" y="69"/>
                  </a:cubicBezTo>
                  <a:cubicBezTo>
                    <a:pt x="122" y="68"/>
                    <a:pt x="132" y="67"/>
                    <a:pt x="142" y="64"/>
                  </a:cubicBezTo>
                  <a:cubicBezTo>
                    <a:pt x="141" y="87"/>
                    <a:pt x="138" y="117"/>
                    <a:pt x="115" y="123"/>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1" name="Freeform 120">
              <a:extLst>
                <a:ext uri="{FF2B5EF4-FFF2-40B4-BE49-F238E27FC236}">
                  <a16:creationId xmlns:a16="http://schemas.microsoft.com/office/drawing/2014/main" xmlns="" id="{621F8460-FEA2-4D8C-B23D-225DDF826965}"/>
                </a:ext>
              </a:extLst>
            </p:cNvPr>
            <p:cNvSpPr>
              <a:spLocks/>
            </p:cNvSpPr>
            <p:nvPr/>
          </p:nvSpPr>
          <p:spPr bwMode="auto">
            <a:xfrm>
              <a:off x="10601961" y="4995074"/>
              <a:ext cx="83002" cy="107902"/>
            </a:xfrm>
            <a:custGeom>
              <a:avLst/>
              <a:gdLst>
                <a:gd name="T0" fmla="*/ 17 w 17"/>
                <a:gd name="T1" fmla="*/ 5 h 22"/>
                <a:gd name="T2" fmla="*/ 14 w 17"/>
                <a:gd name="T3" fmla="*/ 2 h 22"/>
                <a:gd name="T4" fmla="*/ 12 w 17"/>
                <a:gd name="T5" fmla="*/ 1 h 22"/>
                <a:gd name="T6" fmla="*/ 8 w 17"/>
                <a:gd name="T7" fmla="*/ 0 h 22"/>
                <a:gd name="T8" fmla="*/ 7 w 17"/>
                <a:gd name="T9" fmla="*/ 1 h 22"/>
                <a:gd name="T10" fmla="*/ 5 w 17"/>
                <a:gd name="T11" fmla="*/ 1 h 22"/>
                <a:gd name="T12" fmla="*/ 1 w 17"/>
                <a:gd name="T13" fmla="*/ 4 h 22"/>
                <a:gd name="T14" fmla="*/ 0 w 17"/>
                <a:gd name="T15" fmla="*/ 12 h 22"/>
                <a:gd name="T16" fmla="*/ 2 w 17"/>
                <a:gd name="T17" fmla="*/ 19 h 22"/>
                <a:gd name="T18" fmla="*/ 4 w 17"/>
                <a:gd name="T19" fmla="*/ 21 h 22"/>
                <a:gd name="T20" fmla="*/ 7 w 17"/>
                <a:gd name="T21" fmla="*/ 22 h 22"/>
                <a:gd name="T22" fmla="*/ 10 w 17"/>
                <a:gd name="T23" fmla="*/ 21 h 22"/>
                <a:gd name="T24" fmla="*/ 13 w 17"/>
                <a:gd name="T25" fmla="*/ 19 h 22"/>
                <a:gd name="T26" fmla="*/ 14 w 17"/>
                <a:gd name="T27" fmla="*/ 17 h 22"/>
                <a:gd name="T28" fmla="*/ 16 w 17"/>
                <a:gd name="T29" fmla="*/ 13 h 22"/>
                <a:gd name="T30" fmla="*/ 17 w 17"/>
                <a:gd name="T31" fmla="*/ 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 h="22">
                  <a:moveTo>
                    <a:pt x="17" y="5"/>
                  </a:moveTo>
                  <a:cubicBezTo>
                    <a:pt x="17" y="4"/>
                    <a:pt x="15" y="2"/>
                    <a:pt x="14" y="2"/>
                  </a:cubicBezTo>
                  <a:cubicBezTo>
                    <a:pt x="13" y="1"/>
                    <a:pt x="13" y="1"/>
                    <a:pt x="12" y="1"/>
                  </a:cubicBezTo>
                  <a:cubicBezTo>
                    <a:pt x="11" y="0"/>
                    <a:pt x="10" y="0"/>
                    <a:pt x="8" y="0"/>
                  </a:cubicBezTo>
                  <a:cubicBezTo>
                    <a:pt x="8" y="0"/>
                    <a:pt x="7" y="1"/>
                    <a:pt x="7" y="1"/>
                  </a:cubicBezTo>
                  <a:cubicBezTo>
                    <a:pt x="6" y="1"/>
                    <a:pt x="6" y="1"/>
                    <a:pt x="5" y="1"/>
                  </a:cubicBezTo>
                  <a:cubicBezTo>
                    <a:pt x="3" y="2"/>
                    <a:pt x="2" y="3"/>
                    <a:pt x="1" y="4"/>
                  </a:cubicBezTo>
                  <a:cubicBezTo>
                    <a:pt x="0" y="7"/>
                    <a:pt x="0" y="9"/>
                    <a:pt x="0" y="12"/>
                  </a:cubicBezTo>
                  <a:cubicBezTo>
                    <a:pt x="0" y="14"/>
                    <a:pt x="0" y="17"/>
                    <a:pt x="2" y="19"/>
                  </a:cubicBezTo>
                  <a:cubicBezTo>
                    <a:pt x="2" y="20"/>
                    <a:pt x="3" y="21"/>
                    <a:pt x="4" y="21"/>
                  </a:cubicBezTo>
                  <a:cubicBezTo>
                    <a:pt x="5" y="21"/>
                    <a:pt x="6" y="22"/>
                    <a:pt x="7" y="22"/>
                  </a:cubicBezTo>
                  <a:cubicBezTo>
                    <a:pt x="8" y="22"/>
                    <a:pt x="9" y="21"/>
                    <a:pt x="10" y="21"/>
                  </a:cubicBezTo>
                  <a:cubicBezTo>
                    <a:pt x="12" y="20"/>
                    <a:pt x="13" y="20"/>
                    <a:pt x="13" y="19"/>
                  </a:cubicBezTo>
                  <a:cubicBezTo>
                    <a:pt x="14" y="17"/>
                    <a:pt x="14" y="17"/>
                    <a:pt x="14" y="17"/>
                  </a:cubicBezTo>
                  <a:cubicBezTo>
                    <a:pt x="15" y="16"/>
                    <a:pt x="15" y="14"/>
                    <a:pt x="16" y="13"/>
                  </a:cubicBezTo>
                  <a:cubicBezTo>
                    <a:pt x="17" y="10"/>
                    <a:pt x="17" y="8"/>
                    <a:pt x="17" y="5"/>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2" name="Freeform 121">
              <a:extLst>
                <a:ext uri="{FF2B5EF4-FFF2-40B4-BE49-F238E27FC236}">
                  <a16:creationId xmlns:a16="http://schemas.microsoft.com/office/drawing/2014/main" xmlns="" id="{D46AE70F-1D63-4A0A-A265-5CBE3A839C00}"/>
                </a:ext>
              </a:extLst>
            </p:cNvPr>
            <p:cNvSpPr>
              <a:spLocks/>
            </p:cNvSpPr>
            <p:nvPr/>
          </p:nvSpPr>
          <p:spPr bwMode="auto">
            <a:xfrm>
              <a:off x="11126947" y="4872646"/>
              <a:ext cx="265605" cy="215804"/>
            </a:xfrm>
            <a:custGeom>
              <a:avLst/>
              <a:gdLst>
                <a:gd name="T0" fmla="*/ 52 w 54"/>
                <a:gd name="T1" fmla="*/ 33 h 44"/>
                <a:gd name="T2" fmla="*/ 34 w 54"/>
                <a:gd name="T3" fmla="*/ 26 h 44"/>
                <a:gd name="T4" fmla="*/ 20 w 54"/>
                <a:gd name="T5" fmla="*/ 25 h 44"/>
                <a:gd name="T6" fmla="*/ 44 w 54"/>
                <a:gd name="T7" fmla="*/ 9 h 44"/>
                <a:gd name="T8" fmla="*/ 41 w 54"/>
                <a:gd name="T9" fmla="*/ 1 h 44"/>
                <a:gd name="T10" fmla="*/ 2 w 54"/>
                <a:gd name="T11" fmla="*/ 28 h 44"/>
                <a:gd name="T12" fmla="*/ 8 w 54"/>
                <a:gd name="T13" fmla="*/ 38 h 44"/>
                <a:gd name="T14" fmla="*/ 30 w 54"/>
                <a:gd name="T15" fmla="*/ 40 h 44"/>
                <a:gd name="T16" fmla="*/ 49 w 54"/>
                <a:gd name="T17" fmla="*/ 42 h 44"/>
                <a:gd name="T18" fmla="*/ 52 w 54"/>
                <a:gd name="T19" fmla="*/ 3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44">
                  <a:moveTo>
                    <a:pt x="52" y="33"/>
                  </a:moveTo>
                  <a:cubicBezTo>
                    <a:pt x="48" y="28"/>
                    <a:pt x="40" y="27"/>
                    <a:pt x="34" y="26"/>
                  </a:cubicBezTo>
                  <a:cubicBezTo>
                    <a:pt x="29" y="25"/>
                    <a:pt x="25" y="25"/>
                    <a:pt x="20" y="25"/>
                  </a:cubicBezTo>
                  <a:cubicBezTo>
                    <a:pt x="26" y="17"/>
                    <a:pt x="35" y="12"/>
                    <a:pt x="44" y="9"/>
                  </a:cubicBezTo>
                  <a:cubicBezTo>
                    <a:pt x="49" y="7"/>
                    <a:pt x="45" y="0"/>
                    <a:pt x="41" y="1"/>
                  </a:cubicBezTo>
                  <a:cubicBezTo>
                    <a:pt x="25" y="4"/>
                    <a:pt x="10" y="12"/>
                    <a:pt x="2" y="28"/>
                  </a:cubicBezTo>
                  <a:cubicBezTo>
                    <a:pt x="0" y="32"/>
                    <a:pt x="3" y="37"/>
                    <a:pt x="8" y="38"/>
                  </a:cubicBezTo>
                  <a:cubicBezTo>
                    <a:pt x="15" y="38"/>
                    <a:pt x="23" y="39"/>
                    <a:pt x="30" y="40"/>
                  </a:cubicBezTo>
                  <a:cubicBezTo>
                    <a:pt x="36" y="41"/>
                    <a:pt x="43" y="44"/>
                    <a:pt x="49" y="42"/>
                  </a:cubicBezTo>
                  <a:cubicBezTo>
                    <a:pt x="54" y="41"/>
                    <a:pt x="54" y="36"/>
                    <a:pt x="52" y="33"/>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pic>
        <p:nvPicPr>
          <p:cNvPr id="33" name="图片 32">
            <a:extLst>
              <a:ext uri="{FF2B5EF4-FFF2-40B4-BE49-F238E27FC236}">
                <a16:creationId xmlns:a16="http://schemas.microsoft.com/office/drawing/2014/main" xmlns="" id="{10C63365-7446-4316-ADF7-3CAEBBE549A9}"/>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5497916" y="5298589"/>
            <a:ext cx="964437" cy="682471"/>
          </a:xfrm>
          <a:prstGeom prst="rect">
            <a:avLst/>
          </a:prstGeom>
        </p:spPr>
      </p:pic>
      <p:pic>
        <p:nvPicPr>
          <p:cNvPr id="34" name="图片 33">
            <a:extLst>
              <a:ext uri="{FF2B5EF4-FFF2-40B4-BE49-F238E27FC236}">
                <a16:creationId xmlns:a16="http://schemas.microsoft.com/office/drawing/2014/main" xmlns="" id="{BAD0429C-4C5C-474F-8B03-39702CD5A2A0}"/>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3701397" y="1425506"/>
            <a:ext cx="417664" cy="295554"/>
          </a:xfrm>
          <a:prstGeom prst="rect">
            <a:avLst/>
          </a:prstGeom>
        </p:spPr>
      </p:pic>
      <p:grpSp>
        <p:nvGrpSpPr>
          <p:cNvPr id="35" name="组合 34">
            <a:extLst>
              <a:ext uri="{FF2B5EF4-FFF2-40B4-BE49-F238E27FC236}">
                <a16:creationId xmlns:a16="http://schemas.microsoft.com/office/drawing/2014/main" xmlns="" id="{A6F846D5-A625-439D-A002-B7361D14AE9E}"/>
              </a:ext>
            </a:extLst>
          </p:cNvPr>
          <p:cNvGrpSpPr/>
          <p:nvPr/>
        </p:nvGrpSpPr>
        <p:grpSpPr>
          <a:xfrm rot="19663740">
            <a:off x="11365429" y="207181"/>
            <a:ext cx="455460" cy="588036"/>
            <a:chOff x="10766636" y="3941730"/>
            <a:chExt cx="1047922" cy="1352954"/>
          </a:xfrm>
        </p:grpSpPr>
        <p:sp>
          <p:nvSpPr>
            <p:cNvPr id="36" name="Freeform 108">
              <a:extLst>
                <a:ext uri="{FF2B5EF4-FFF2-40B4-BE49-F238E27FC236}">
                  <a16:creationId xmlns:a16="http://schemas.microsoft.com/office/drawing/2014/main" xmlns="" id="{34B6A985-37EF-416E-826D-9A0EC167D1C0}"/>
                </a:ext>
              </a:extLst>
            </p:cNvPr>
            <p:cNvSpPr>
              <a:spLocks/>
            </p:cNvSpPr>
            <p:nvPr/>
          </p:nvSpPr>
          <p:spPr bwMode="auto">
            <a:xfrm>
              <a:off x="10766636" y="4209862"/>
              <a:ext cx="664177" cy="1084822"/>
            </a:xfrm>
            <a:custGeom>
              <a:avLst/>
              <a:gdLst>
                <a:gd name="T0" fmla="*/ 96 w 114"/>
                <a:gd name="T1" fmla="*/ 11 h 186"/>
                <a:gd name="T2" fmla="*/ 91 w 114"/>
                <a:gd name="T3" fmla="*/ 11 h 186"/>
                <a:gd name="T4" fmla="*/ 79 w 114"/>
                <a:gd name="T5" fmla="*/ 8 h 186"/>
                <a:gd name="T6" fmla="*/ 78 w 114"/>
                <a:gd name="T7" fmla="*/ 8 h 186"/>
                <a:gd name="T8" fmla="*/ 2 w 114"/>
                <a:gd name="T9" fmla="*/ 87 h 186"/>
                <a:gd name="T10" fmla="*/ 12 w 114"/>
                <a:gd name="T11" fmla="*/ 98 h 186"/>
                <a:gd name="T12" fmla="*/ 48 w 114"/>
                <a:gd name="T13" fmla="*/ 83 h 186"/>
                <a:gd name="T14" fmla="*/ 11 w 114"/>
                <a:gd name="T15" fmla="*/ 170 h 186"/>
                <a:gd name="T16" fmla="*/ 27 w 114"/>
                <a:gd name="T17" fmla="*/ 177 h 186"/>
                <a:gd name="T18" fmla="*/ 28 w 114"/>
                <a:gd name="T19" fmla="*/ 175 h 186"/>
                <a:gd name="T20" fmla="*/ 32 w 114"/>
                <a:gd name="T21" fmla="*/ 172 h 186"/>
                <a:gd name="T22" fmla="*/ 105 w 114"/>
                <a:gd name="T23" fmla="*/ 71 h 186"/>
                <a:gd name="T24" fmla="*/ 96 w 114"/>
                <a:gd name="T25" fmla="*/ 58 h 186"/>
                <a:gd name="T26" fmla="*/ 89 w 114"/>
                <a:gd name="T27" fmla="*/ 60 h 186"/>
                <a:gd name="T28" fmla="*/ 88 w 114"/>
                <a:gd name="T29" fmla="*/ 62 h 186"/>
                <a:gd name="T30" fmla="*/ 86 w 114"/>
                <a:gd name="T31" fmla="*/ 64 h 186"/>
                <a:gd name="T32" fmla="*/ 85 w 114"/>
                <a:gd name="T33" fmla="*/ 65 h 186"/>
                <a:gd name="T34" fmla="*/ 85 w 114"/>
                <a:gd name="T35" fmla="*/ 65 h 186"/>
                <a:gd name="T36" fmla="*/ 84 w 114"/>
                <a:gd name="T37" fmla="*/ 66 h 186"/>
                <a:gd name="T38" fmla="*/ 84 w 114"/>
                <a:gd name="T39" fmla="*/ 66 h 186"/>
                <a:gd name="T40" fmla="*/ 84 w 114"/>
                <a:gd name="T41" fmla="*/ 66 h 186"/>
                <a:gd name="T42" fmla="*/ 82 w 114"/>
                <a:gd name="T43" fmla="*/ 67 h 186"/>
                <a:gd name="T44" fmla="*/ 80 w 114"/>
                <a:gd name="T45" fmla="*/ 71 h 186"/>
                <a:gd name="T46" fmla="*/ 74 w 114"/>
                <a:gd name="T47" fmla="*/ 79 h 186"/>
                <a:gd name="T48" fmla="*/ 84 w 114"/>
                <a:gd name="T49" fmla="*/ 64 h 186"/>
                <a:gd name="T50" fmla="*/ 85 w 114"/>
                <a:gd name="T51" fmla="*/ 55 h 186"/>
                <a:gd name="T52" fmla="*/ 109 w 114"/>
                <a:gd name="T53" fmla="*/ 20 h 186"/>
                <a:gd name="T54" fmla="*/ 96 w 114"/>
                <a:gd name="T55" fmla="*/ 1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4" h="186">
                  <a:moveTo>
                    <a:pt x="96" y="11"/>
                  </a:moveTo>
                  <a:cubicBezTo>
                    <a:pt x="94" y="10"/>
                    <a:pt x="93" y="10"/>
                    <a:pt x="91" y="11"/>
                  </a:cubicBezTo>
                  <a:cubicBezTo>
                    <a:pt x="89" y="7"/>
                    <a:pt x="82" y="4"/>
                    <a:pt x="79" y="8"/>
                  </a:cubicBezTo>
                  <a:cubicBezTo>
                    <a:pt x="78" y="8"/>
                    <a:pt x="78" y="8"/>
                    <a:pt x="78" y="8"/>
                  </a:cubicBezTo>
                  <a:cubicBezTo>
                    <a:pt x="34" y="0"/>
                    <a:pt x="14" y="52"/>
                    <a:pt x="2" y="87"/>
                  </a:cubicBezTo>
                  <a:cubicBezTo>
                    <a:pt x="0" y="94"/>
                    <a:pt x="6" y="99"/>
                    <a:pt x="12" y="98"/>
                  </a:cubicBezTo>
                  <a:cubicBezTo>
                    <a:pt x="25" y="95"/>
                    <a:pt x="37" y="89"/>
                    <a:pt x="48" y="83"/>
                  </a:cubicBezTo>
                  <a:cubicBezTo>
                    <a:pt x="33" y="111"/>
                    <a:pt x="18" y="139"/>
                    <a:pt x="11" y="170"/>
                  </a:cubicBezTo>
                  <a:cubicBezTo>
                    <a:pt x="9" y="180"/>
                    <a:pt x="22" y="186"/>
                    <a:pt x="27" y="177"/>
                  </a:cubicBezTo>
                  <a:cubicBezTo>
                    <a:pt x="27" y="176"/>
                    <a:pt x="27" y="175"/>
                    <a:pt x="28" y="175"/>
                  </a:cubicBezTo>
                  <a:cubicBezTo>
                    <a:pt x="29" y="174"/>
                    <a:pt x="31" y="174"/>
                    <a:pt x="32" y="172"/>
                  </a:cubicBezTo>
                  <a:cubicBezTo>
                    <a:pt x="59" y="141"/>
                    <a:pt x="89" y="109"/>
                    <a:pt x="105" y="71"/>
                  </a:cubicBezTo>
                  <a:cubicBezTo>
                    <a:pt x="108" y="64"/>
                    <a:pt x="103" y="57"/>
                    <a:pt x="96" y="58"/>
                  </a:cubicBezTo>
                  <a:cubicBezTo>
                    <a:pt x="94" y="58"/>
                    <a:pt x="91" y="58"/>
                    <a:pt x="89" y="60"/>
                  </a:cubicBezTo>
                  <a:cubicBezTo>
                    <a:pt x="89" y="61"/>
                    <a:pt x="88" y="62"/>
                    <a:pt x="88" y="62"/>
                  </a:cubicBezTo>
                  <a:cubicBezTo>
                    <a:pt x="87" y="63"/>
                    <a:pt x="86" y="64"/>
                    <a:pt x="86" y="64"/>
                  </a:cubicBezTo>
                  <a:cubicBezTo>
                    <a:pt x="85" y="65"/>
                    <a:pt x="85" y="65"/>
                    <a:pt x="85" y="65"/>
                  </a:cubicBezTo>
                  <a:cubicBezTo>
                    <a:pt x="85" y="65"/>
                    <a:pt x="85" y="65"/>
                    <a:pt x="85" y="65"/>
                  </a:cubicBezTo>
                  <a:cubicBezTo>
                    <a:pt x="84" y="66"/>
                    <a:pt x="84" y="66"/>
                    <a:pt x="84" y="66"/>
                  </a:cubicBezTo>
                  <a:cubicBezTo>
                    <a:pt x="84" y="66"/>
                    <a:pt x="84" y="66"/>
                    <a:pt x="84" y="66"/>
                  </a:cubicBezTo>
                  <a:cubicBezTo>
                    <a:pt x="84" y="66"/>
                    <a:pt x="84" y="66"/>
                    <a:pt x="84" y="66"/>
                  </a:cubicBezTo>
                  <a:cubicBezTo>
                    <a:pt x="84" y="66"/>
                    <a:pt x="83" y="67"/>
                    <a:pt x="82" y="67"/>
                  </a:cubicBezTo>
                  <a:cubicBezTo>
                    <a:pt x="81" y="68"/>
                    <a:pt x="80" y="70"/>
                    <a:pt x="80" y="71"/>
                  </a:cubicBezTo>
                  <a:cubicBezTo>
                    <a:pt x="78" y="74"/>
                    <a:pt x="76" y="76"/>
                    <a:pt x="74" y="79"/>
                  </a:cubicBezTo>
                  <a:cubicBezTo>
                    <a:pt x="77" y="74"/>
                    <a:pt x="81" y="69"/>
                    <a:pt x="84" y="64"/>
                  </a:cubicBezTo>
                  <a:cubicBezTo>
                    <a:pt x="87" y="61"/>
                    <a:pt x="86" y="58"/>
                    <a:pt x="85" y="55"/>
                  </a:cubicBezTo>
                  <a:cubicBezTo>
                    <a:pt x="94" y="44"/>
                    <a:pt x="102" y="32"/>
                    <a:pt x="109" y="20"/>
                  </a:cubicBezTo>
                  <a:cubicBezTo>
                    <a:pt x="114" y="11"/>
                    <a:pt x="102" y="4"/>
                    <a:pt x="96" y="11"/>
                  </a:cubicBezTo>
                  <a:close/>
                </a:path>
              </a:pathLst>
            </a:custGeom>
            <a:solidFill>
              <a:srgbClr val="F8E5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09">
              <a:extLst>
                <a:ext uri="{FF2B5EF4-FFF2-40B4-BE49-F238E27FC236}">
                  <a16:creationId xmlns:a16="http://schemas.microsoft.com/office/drawing/2014/main" xmlns="" id="{FFF1C583-7B42-4D83-A529-4ABB98F80E91}"/>
                </a:ext>
              </a:extLst>
            </p:cNvPr>
            <p:cNvSpPr>
              <a:spLocks noEditPoints="1"/>
            </p:cNvSpPr>
            <p:nvPr/>
          </p:nvSpPr>
          <p:spPr bwMode="auto">
            <a:xfrm>
              <a:off x="10783856" y="4209862"/>
              <a:ext cx="693695" cy="1067602"/>
            </a:xfrm>
            <a:custGeom>
              <a:avLst/>
              <a:gdLst>
                <a:gd name="T0" fmla="*/ 112 w 119"/>
                <a:gd name="T1" fmla="*/ 52 h 183"/>
                <a:gd name="T2" fmla="*/ 91 w 119"/>
                <a:gd name="T3" fmla="*/ 53 h 183"/>
                <a:gd name="T4" fmla="*/ 115 w 119"/>
                <a:gd name="T5" fmla="*/ 9 h 183"/>
                <a:gd name="T6" fmla="*/ 110 w 119"/>
                <a:gd name="T7" fmla="*/ 2 h 183"/>
                <a:gd name="T8" fmla="*/ 49 w 119"/>
                <a:gd name="T9" fmla="*/ 15 h 183"/>
                <a:gd name="T10" fmla="*/ 24 w 119"/>
                <a:gd name="T11" fmla="*/ 55 h 183"/>
                <a:gd name="T12" fmla="*/ 2 w 119"/>
                <a:gd name="T13" fmla="*/ 88 h 183"/>
                <a:gd name="T14" fmla="*/ 8 w 119"/>
                <a:gd name="T15" fmla="*/ 94 h 183"/>
                <a:gd name="T16" fmla="*/ 43 w 119"/>
                <a:gd name="T17" fmla="*/ 87 h 183"/>
                <a:gd name="T18" fmla="*/ 5 w 119"/>
                <a:gd name="T19" fmla="*/ 176 h 183"/>
                <a:gd name="T20" fmla="*/ 12 w 119"/>
                <a:gd name="T21" fmla="*/ 181 h 183"/>
                <a:gd name="T22" fmla="*/ 70 w 119"/>
                <a:gd name="T23" fmla="*/ 126 h 183"/>
                <a:gd name="T24" fmla="*/ 117 w 119"/>
                <a:gd name="T25" fmla="*/ 58 h 183"/>
                <a:gd name="T26" fmla="*/ 112 w 119"/>
                <a:gd name="T27" fmla="*/ 52 h 183"/>
                <a:gd name="T28" fmla="*/ 66 w 119"/>
                <a:gd name="T29" fmla="*/ 116 h 183"/>
                <a:gd name="T30" fmla="*/ 19 w 119"/>
                <a:gd name="T31" fmla="*/ 165 h 183"/>
                <a:gd name="T32" fmla="*/ 56 w 119"/>
                <a:gd name="T33" fmla="*/ 81 h 183"/>
                <a:gd name="T34" fmla="*/ 50 w 119"/>
                <a:gd name="T35" fmla="*/ 75 h 183"/>
                <a:gd name="T36" fmla="*/ 16 w 119"/>
                <a:gd name="T37" fmla="*/ 82 h 183"/>
                <a:gd name="T38" fmla="*/ 18 w 119"/>
                <a:gd name="T39" fmla="*/ 79 h 183"/>
                <a:gd name="T40" fmla="*/ 23 w 119"/>
                <a:gd name="T41" fmla="*/ 78 h 183"/>
                <a:gd name="T42" fmla="*/ 53 w 119"/>
                <a:gd name="T43" fmla="*/ 25 h 183"/>
                <a:gd name="T44" fmla="*/ 103 w 119"/>
                <a:gd name="T45" fmla="*/ 12 h 183"/>
                <a:gd name="T46" fmla="*/ 75 w 119"/>
                <a:gd name="T47" fmla="*/ 56 h 183"/>
                <a:gd name="T48" fmla="*/ 80 w 119"/>
                <a:gd name="T49" fmla="*/ 64 h 183"/>
                <a:gd name="T50" fmla="*/ 106 w 119"/>
                <a:gd name="T51" fmla="*/ 61 h 183"/>
                <a:gd name="T52" fmla="*/ 66 w 119"/>
                <a:gd name="T53" fmla="*/ 116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9" h="183">
                  <a:moveTo>
                    <a:pt x="112" y="52"/>
                  </a:moveTo>
                  <a:cubicBezTo>
                    <a:pt x="105" y="53"/>
                    <a:pt x="98" y="53"/>
                    <a:pt x="91" y="53"/>
                  </a:cubicBezTo>
                  <a:cubicBezTo>
                    <a:pt x="101" y="40"/>
                    <a:pt x="109" y="25"/>
                    <a:pt x="115" y="9"/>
                  </a:cubicBezTo>
                  <a:cubicBezTo>
                    <a:pt x="116" y="5"/>
                    <a:pt x="113" y="2"/>
                    <a:pt x="110" y="2"/>
                  </a:cubicBezTo>
                  <a:cubicBezTo>
                    <a:pt x="89" y="1"/>
                    <a:pt x="66" y="0"/>
                    <a:pt x="49" y="15"/>
                  </a:cubicBezTo>
                  <a:cubicBezTo>
                    <a:pt x="38" y="24"/>
                    <a:pt x="30" y="39"/>
                    <a:pt x="24" y="55"/>
                  </a:cubicBezTo>
                  <a:cubicBezTo>
                    <a:pt x="16" y="65"/>
                    <a:pt x="9" y="76"/>
                    <a:pt x="2" y="88"/>
                  </a:cubicBezTo>
                  <a:cubicBezTo>
                    <a:pt x="0" y="92"/>
                    <a:pt x="4" y="96"/>
                    <a:pt x="8" y="94"/>
                  </a:cubicBezTo>
                  <a:cubicBezTo>
                    <a:pt x="19" y="89"/>
                    <a:pt x="31" y="90"/>
                    <a:pt x="43" y="87"/>
                  </a:cubicBezTo>
                  <a:cubicBezTo>
                    <a:pt x="31" y="117"/>
                    <a:pt x="15" y="145"/>
                    <a:pt x="5" y="176"/>
                  </a:cubicBezTo>
                  <a:cubicBezTo>
                    <a:pt x="4" y="180"/>
                    <a:pt x="8" y="183"/>
                    <a:pt x="12" y="181"/>
                  </a:cubicBezTo>
                  <a:cubicBezTo>
                    <a:pt x="35" y="168"/>
                    <a:pt x="53" y="146"/>
                    <a:pt x="70" y="126"/>
                  </a:cubicBezTo>
                  <a:cubicBezTo>
                    <a:pt x="87" y="105"/>
                    <a:pt x="105" y="83"/>
                    <a:pt x="117" y="58"/>
                  </a:cubicBezTo>
                  <a:cubicBezTo>
                    <a:pt x="119" y="54"/>
                    <a:pt x="116" y="51"/>
                    <a:pt x="112" y="52"/>
                  </a:cubicBezTo>
                  <a:close/>
                  <a:moveTo>
                    <a:pt x="66" y="116"/>
                  </a:moveTo>
                  <a:cubicBezTo>
                    <a:pt x="52" y="133"/>
                    <a:pt x="37" y="151"/>
                    <a:pt x="19" y="165"/>
                  </a:cubicBezTo>
                  <a:cubicBezTo>
                    <a:pt x="30" y="136"/>
                    <a:pt x="46" y="110"/>
                    <a:pt x="56" y="81"/>
                  </a:cubicBezTo>
                  <a:cubicBezTo>
                    <a:pt x="57" y="78"/>
                    <a:pt x="53" y="74"/>
                    <a:pt x="50" y="75"/>
                  </a:cubicBezTo>
                  <a:cubicBezTo>
                    <a:pt x="39" y="79"/>
                    <a:pt x="27" y="79"/>
                    <a:pt x="16" y="82"/>
                  </a:cubicBezTo>
                  <a:cubicBezTo>
                    <a:pt x="17" y="81"/>
                    <a:pt x="17" y="80"/>
                    <a:pt x="18" y="79"/>
                  </a:cubicBezTo>
                  <a:cubicBezTo>
                    <a:pt x="19" y="80"/>
                    <a:pt x="22" y="80"/>
                    <a:pt x="23" y="78"/>
                  </a:cubicBezTo>
                  <a:cubicBezTo>
                    <a:pt x="35" y="62"/>
                    <a:pt x="39" y="41"/>
                    <a:pt x="53" y="25"/>
                  </a:cubicBezTo>
                  <a:cubicBezTo>
                    <a:pt x="64" y="11"/>
                    <a:pt x="85" y="11"/>
                    <a:pt x="103" y="12"/>
                  </a:cubicBezTo>
                  <a:cubicBezTo>
                    <a:pt x="96" y="28"/>
                    <a:pt x="88" y="43"/>
                    <a:pt x="75" y="56"/>
                  </a:cubicBezTo>
                  <a:cubicBezTo>
                    <a:pt x="72" y="59"/>
                    <a:pt x="75" y="65"/>
                    <a:pt x="80" y="64"/>
                  </a:cubicBezTo>
                  <a:cubicBezTo>
                    <a:pt x="89" y="62"/>
                    <a:pt x="97" y="62"/>
                    <a:pt x="106" y="61"/>
                  </a:cubicBezTo>
                  <a:cubicBezTo>
                    <a:pt x="96" y="81"/>
                    <a:pt x="81" y="100"/>
                    <a:pt x="66" y="116"/>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10">
              <a:extLst>
                <a:ext uri="{FF2B5EF4-FFF2-40B4-BE49-F238E27FC236}">
                  <a16:creationId xmlns:a16="http://schemas.microsoft.com/office/drawing/2014/main" xmlns="" id="{66D9421D-69AB-4F66-88A1-7C4108BE8200}"/>
                </a:ext>
              </a:extLst>
            </p:cNvPr>
            <p:cNvSpPr>
              <a:spLocks/>
            </p:cNvSpPr>
            <p:nvPr/>
          </p:nvSpPr>
          <p:spPr bwMode="auto">
            <a:xfrm>
              <a:off x="10766636" y="4089326"/>
              <a:ext cx="169734" cy="179575"/>
            </a:xfrm>
            <a:custGeom>
              <a:avLst/>
              <a:gdLst>
                <a:gd name="T0" fmla="*/ 28 w 29"/>
                <a:gd name="T1" fmla="*/ 26 h 31"/>
                <a:gd name="T2" fmla="*/ 12 w 29"/>
                <a:gd name="T3" fmla="*/ 4 h 31"/>
                <a:gd name="T4" fmla="*/ 6 w 29"/>
                <a:gd name="T5" fmla="*/ 0 h 31"/>
                <a:gd name="T6" fmla="*/ 2 w 29"/>
                <a:gd name="T7" fmla="*/ 1 h 31"/>
                <a:gd name="T8" fmla="*/ 1 w 29"/>
                <a:gd name="T9" fmla="*/ 7 h 31"/>
                <a:gd name="T10" fmla="*/ 10 w 29"/>
                <a:gd name="T11" fmla="*/ 23 h 31"/>
                <a:gd name="T12" fmla="*/ 26 w 29"/>
                <a:gd name="T13" fmla="*/ 30 h 31"/>
                <a:gd name="T14" fmla="*/ 28 w 29"/>
                <a:gd name="T15" fmla="*/ 26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31">
                  <a:moveTo>
                    <a:pt x="28" y="26"/>
                  </a:moveTo>
                  <a:cubicBezTo>
                    <a:pt x="20" y="21"/>
                    <a:pt x="15" y="12"/>
                    <a:pt x="12" y="4"/>
                  </a:cubicBezTo>
                  <a:cubicBezTo>
                    <a:pt x="11" y="1"/>
                    <a:pt x="9" y="0"/>
                    <a:pt x="6" y="0"/>
                  </a:cubicBezTo>
                  <a:cubicBezTo>
                    <a:pt x="4" y="0"/>
                    <a:pt x="3" y="0"/>
                    <a:pt x="2" y="1"/>
                  </a:cubicBezTo>
                  <a:cubicBezTo>
                    <a:pt x="1" y="3"/>
                    <a:pt x="0" y="5"/>
                    <a:pt x="1" y="7"/>
                  </a:cubicBezTo>
                  <a:cubicBezTo>
                    <a:pt x="3" y="13"/>
                    <a:pt x="6" y="18"/>
                    <a:pt x="10" y="23"/>
                  </a:cubicBezTo>
                  <a:cubicBezTo>
                    <a:pt x="15" y="28"/>
                    <a:pt x="20" y="30"/>
                    <a:pt x="26" y="30"/>
                  </a:cubicBezTo>
                  <a:cubicBezTo>
                    <a:pt x="29" y="31"/>
                    <a:pt x="29" y="27"/>
                    <a:pt x="28" y="26"/>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11">
              <a:extLst>
                <a:ext uri="{FF2B5EF4-FFF2-40B4-BE49-F238E27FC236}">
                  <a16:creationId xmlns:a16="http://schemas.microsoft.com/office/drawing/2014/main" xmlns="" id="{A09C8C51-01B5-4237-B592-A91A39AE313B}"/>
                </a:ext>
              </a:extLst>
            </p:cNvPr>
            <p:cNvSpPr>
              <a:spLocks/>
            </p:cNvSpPr>
            <p:nvPr/>
          </p:nvSpPr>
          <p:spPr bwMode="auto">
            <a:xfrm>
              <a:off x="10941291" y="3941730"/>
              <a:ext cx="76258" cy="233693"/>
            </a:xfrm>
            <a:custGeom>
              <a:avLst/>
              <a:gdLst>
                <a:gd name="T0" fmla="*/ 11 w 13"/>
                <a:gd name="T1" fmla="*/ 18 h 40"/>
                <a:gd name="T2" fmla="*/ 11 w 13"/>
                <a:gd name="T3" fmla="*/ 4 h 40"/>
                <a:gd name="T4" fmla="*/ 3 w 13"/>
                <a:gd name="T5" fmla="*/ 4 h 40"/>
                <a:gd name="T6" fmla="*/ 8 w 13"/>
                <a:gd name="T7" fmla="*/ 37 h 40"/>
                <a:gd name="T8" fmla="*/ 13 w 13"/>
                <a:gd name="T9" fmla="*/ 35 h 40"/>
                <a:gd name="T10" fmla="*/ 11 w 13"/>
                <a:gd name="T11" fmla="*/ 18 h 40"/>
              </a:gdLst>
              <a:ahLst/>
              <a:cxnLst>
                <a:cxn ang="0">
                  <a:pos x="T0" y="T1"/>
                </a:cxn>
                <a:cxn ang="0">
                  <a:pos x="T2" y="T3"/>
                </a:cxn>
                <a:cxn ang="0">
                  <a:pos x="T4" y="T5"/>
                </a:cxn>
                <a:cxn ang="0">
                  <a:pos x="T6" y="T7"/>
                </a:cxn>
                <a:cxn ang="0">
                  <a:pos x="T8" y="T9"/>
                </a:cxn>
                <a:cxn ang="0">
                  <a:pos x="T10" y="T11"/>
                </a:cxn>
              </a:cxnLst>
              <a:rect l="0" t="0" r="r" b="b"/>
              <a:pathLst>
                <a:path w="13" h="40">
                  <a:moveTo>
                    <a:pt x="11" y="18"/>
                  </a:moveTo>
                  <a:cubicBezTo>
                    <a:pt x="11" y="13"/>
                    <a:pt x="12" y="8"/>
                    <a:pt x="11" y="4"/>
                  </a:cubicBezTo>
                  <a:cubicBezTo>
                    <a:pt x="10" y="0"/>
                    <a:pt x="4" y="0"/>
                    <a:pt x="3" y="4"/>
                  </a:cubicBezTo>
                  <a:cubicBezTo>
                    <a:pt x="0" y="14"/>
                    <a:pt x="3" y="28"/>
                    <a:pt x="8" y="37"/>
                  </a:cubicBezTo>
                  <a:cubicBezTo>
                    <a:pt x="9" y="40"/>
                    <a:pt x="13" y="38"/>
                    <a:pt x="13" y="35"/>
                  </a:cubicBezTo>
                  <a:cubicBezTo>
                    <a:pt x="12" y="30"/>
                    <a:pt x="12" y="24"/>
                    <a:pt x="11" y="18"/>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12">
              <a:extLst>
                <a:ext uri="{FF2B5EF4-FFF2-40B4-BE49-F238E27FC236}">
                  <a16:creationId xmlns:a16="http://schemas.microsoft.com/office/drawing/2014/main" xmlns="" id="{0417D77B-EF43-4097-8462-2AE3D626A7D9}"/>
                </a:ext>
              </a:extLst>
            </p:cNvPr>
            <p:cNvSpPr>
              <a:spLocks/>
            </p:cNvSpPr>
            <p:nvPr/>
          </p:nvSpPr>
          <p:spPr bwMode="auto">
            <a:xfrm>
              <a:off x="11115943" y="3941730"/>
              <a:ext cx="76258" cy="216472"/>
            </a:xfrm>
            <a:custGeom>
              <a:avLst/>
              <a:gdLst>
                <a:gd name="T0" fmla="*/ 11 w 13"/>
                <a:gd name="T1" fmla="*/ 4 h 37"/>
                <a:gd name="T2" fmla="*/ 4 w 13"/>
                <a:gd name="T3" fmla="*/ 4 h 37"/>
                <a:gd name="T4" fmla="*/ 2 w 13"/>
                <a:gd name="T5" fmla="*/ 32 h 37"/>
                <a:gd name="T6" fmla="*/ 7 w 13"/>
                <a:gd name="T7" fmla="*/ 34 h 37"/>
                <a:gd name="T8" fmla="*/ 11 w 13"/>
                <a:gd name="T9" fmla="*/ 4 h 37"/>
              </a:gdLst>
              <a:ahLst/>
              <a:cxnLst>
                <a:cxn ang="0">
                  <a:pos x="T0" y="T1"/>
                </a:cxn>
                <a:cxn ang="0">
                  <a:pos x="T2" y="T3"/>
                </a:cxn>
                <a:cxn ang="0">
                  <a:pos x="T4" y="T5"/>
                </a:cxn>
                <a:cxn ang="0">
                  <a:pos x="T6" y="T7"/>
                </a:cxn>
                <a:cxn ang="0">
                  <a:pos x="T8" y="T9"/>
                </a:cxn>
              </a:cxnLst>
              <a:rect l="0" t="0" r="r" b="b"/>
              <a:pathLst>
                <a:path w="13" h="37">
                  <a:moveTo>
                    <a:pt x="11" y="4"/>
                  </a:moveTo>
                  <a:cubicBezTo>
                    <a:pt x="11" y="0"/>
                    <a:pt x="5" y="0"/>
                    <a:pt x="4" y="4"/>
                  </a:cubicBezTo>
                  <a:cubicBezTo>
                    <a:pt x="3" y="13"/>
                    <a:pt x="5" y="23"/>
                    <a:pt x="2" y="32"/>
                  </a:cubicBezTo>
                  <a:cubicBezTo>
                    <a:pt x="0" y="35"/>
                    <a:pt x="6" y="37"/>
                    <a:pt x="7" y="34"/>
                  </a:cubicBezTo>
                  <a:cubicBezTo>
                    <a:pt x="12" y="25"/>
                    <a:pt x="13" y="13"/>
                    <a:pt x="11" y="4"/>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13">
              <a:extLst>
                <a:ext uri="{FF2B5EF4-FFF2-40B4-BE49-F238E27FC236}">
                  <a16:creationId xmlns:a16="http://schemas.microsoft.com/office/drawing/2014/main" xmlns="" id="{26E1E5BE-718E-4287-93FF-C5ECD48A1D79}"/>
                </a:ext>
              </a:extLst>
            </p:cNvPr>
            <p:cNvSpPr>
              <a:spLocks/>
            </p:cNvSpPr>
            <p:nvPr/>
          </p:nvSpPr>
          <p:spPr bwMode="auto">
            <a:xfrm>
              <a:off x="11598086" y="4682166"/>
              <a:ext cx="216472" cy="199254"/>
            </a:xfrm>
            <a:custGeom>
              <a:avLst/>
              <a:gdLst>
                <a:gd name="T0" fmla="*/ 28 w 37"/>
                <a:gd name="T1" fmla="*/ 7 h 34"/>
                <a:gd name="T2" fmla="*/ 21 w 37"/>
                <a:gd name="T3" fmla="*/ 8 h 34"/>
                <a:gd name="T4" fmla="*/ 19 w 37"/>
                <a:gd name="T5" fmla="*/ 4 h 34"/>
                <a:gd name="T6" fmla="*/ 13 w 37"/>
                <a:gd name="T7" fmla="*/ 5 h 34"/>
                <a:gd name="T8" fmla="*/ 13 w 37"/>
                <a:gd name="T9" fmla="*/ 10 h 34"/>
                <a:gd name="T10" fmla="*/ 2 w 37"/>
                <a:gd name="T11" fmla="*/ 14 h 34"/>
                <a:gd name="T12" fmla="*/ 4 w 37"/>
                <a:gd name="T13" fmla="*/ 19 h 34"/>
                <a:gd name="T14" fmla="*/ 15 w 37"/>
                <a:gd name="T15" fmla="*/ 19 h 34"/>
                <a:gd name="T16" fmla="*/ 17 w 37"/>
                <a:gd name="T17" fmla="*/ 28 h 34"/>
                <a:gd name="T18" fmla="*/ 25 w 37"/>
                <a:gd name="T19" fmla="*/ 26 h 34"/>
                <a:gd name="T20" fmla="*/ 23 w 37"/>
                <a:gd name="T21" fmla="*/ 18 h 34"/>
                <a:gd name="T22" fmla="*/ 31 w 37"/>
                <a:gd name="T23" fmla="*/ 16 h 34"/>
                <a:gd name="T24" fmla="*/ 28 w 37"/>
                <a:gd name="T25"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34">
                  <a:moveTo>
                    <a:pt x="28" y="7"/>
                  </a:moveTo>
                  <a:cubicBezTo>
                    <a:pt x="26" y="7"/>
                    <a:pt x="23" y="8"/>
                    <a:pt x="21" y="8"/>
                  </a:cubicBezTo>
                  <a:cubicBezTo>
                    <a:pt x="20" y="7"/>
                    <a:pt x="19" y="5"/>
                    <a:pt x="19" y="4"/>
                  </a:cubicBezTo>
                  <a:cubicBezTo>
                    <a:pt x="18" y="0"/>
                    <a:pt x="12" y="1"/>
                    <a:pt x="13" y="5"/>
                  </a:cubicBezTo>
                  <a:cubicBezTo>
                    <a:pt x="13" y="7"/>
                    <a:pt x="13" y="9"/>
                    <a:pt x="13" y="10"/>
                  </a:cubicBezTo>
                  <a:cubicBezTo>
                    <a:pt x="10" y="11"/>
                    <a:pt x="6" y="13"/>
                    <a:pt x="2" y="14"/>
                  </a:cubicBezTo>
                  <a:cubicBezTo>
                    <a:pt x="0" y="15"/>
                    <a:pt x="1" y="19"/>
                    <a:pt x="4" y="19"/>
                  </a:cubicBezTo>
                  <a:cubicBezTo>
                    <a:pt x="7" y="20"/>
                    <a:pt x="11" y="19"/>
                    <a:pt x="15" y="19"/>
                  </a:cubicBezTo>
                  <a:cubicBezTo>
                    <a:pt x="15" y="22"/>
                    <a:pt x="16" y="25"/>
                    <a:pt x="17" y="28"/>
                  </a:cubicBezTo>
                  <a:cubicBezTo>
                    <a:pt x="18" y="34"/>
                    <a:pt x="27" y="31"/>
                    <a:pt x="25" y="26"/>
                  </a:cubicBezTo>
                  <a:cubicBezTo>
                    <a:pt x="25" y="23"/>
                    <a:pt x="24" y="21"/>
                    <a:pt x="23" y="18"/>
                  </a:cubicBezTo>
                  <a:cubicBezTo>
                    <a:pt x="26" y="17"/>
                    <a:pt x="28" y="17"/>
                    <a:pt x="31" y="16"/>
                  </a:cubicBezTo>
                  <a:cubicBezTo>
                    <a:pt x="37" y="14"/>
                    <a:pt x="34" y="6"/>
                    <a:pt x="28" y="7"/>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2" name="组合 41">
            <a:extLst>
              <a:ext uri="{FF2B5EF4-FFF2-40B4-BE49-F238E27FC236}">
                <a16:creationId xmlns:a16="http://schemas.microsoft.com/office/drawing/2014/main" xmlns="" id="{1C73020B-07FD-45ED-8785-FD6618C05225}"/>
              </a:ext>
            </a:extLst>
          </p:cNvPr>
          <p:cNvGrpSpPr/>
          <p:nvPr/>
        </p:nvGrpSpPr>
        <p:grpSpPr>
          <a:xfrm rot="19663740">
            <a:off x="5501875" y="235335"/>
            <a:ext cx="654790" cy="845387"/>
            <a:chOff x="10766636" y="3941730"/>
            <a:chExt cx="1047922" cy="1352954"/>
          </a:xfrm>
        </p:grpSpPr>
        <p:sp>
          <p:nvSpPr>
            <p:cNvPr id="43" name="Freeform 108">
              <a:extLst>
                <a:ext uri="{FF2B5EF4-FFF2-40B4-BE49-F238E27FC236}">
                  <a16:creationId xmlns:a16="http://schemas.microsoft.com/office/drawing/2014/main" xmlns="" id="{E966B753-5462-4BC3-82EF-1D9557D8D7AE}"/>
                </a:ext>
              </a:extLst>
            </p:cNvPr>
            <p:cNvSpPr>
              <a:spLocks/>
            </p:cNvSpPr>
            <p:nvPr/>
          </p:nvSpPr>
          <p:spPr bwMode="auto">
            <a:xfrm>
              <a:off x="10766636" y="4209862"/>
              <a:ext cx="664177" cy="1084822"/>
            </a:xfrm>
            <a:custGeom>
              <a:avLst/>
              <a:gdLst>
                <a:gd name="T0" fmla="*/ 96 w 114"/>
                <a:gd name="T1" fmla="*/ 11 h 186"/>
                <a:gd name="T2" fmla="*/ 91 w 114"/>
                <a:gd name="T3" fmla="*/ 11 h 186"/>
                <a:gd name="T4" fmla="*/ 79 w 114"/>
                <a:gd name="T5" fmla="*/ 8 h 186"/>
                <a:gd name="T6" fmla="*/ 78 w 114"/>
                <a:gd name="T7" fmla="*/ 8 h 186"/>
                <a:gd name="T8" fmla="*/ 2 w 114"/>
                <a:gd name="T9" fmla="*/ 87 h 186"/>
                <a:gd name="T10" fmla="*/ 12 w 114"/>
                <a:gd name="T11" fmla="*/ 98 h 186"/>
                <a:gd name="T12" fmla="*/ 48 w 114"/>
                <a:gd name="T13" fmla="*/ 83 h 186"/>
                <a:gd name="T14" fmla="*/ 11 w 114"/>
                <a:gd name="T15" fmla="*/ 170 h 186"/>
                <a:gd name="T16" fmla="*/ 27 w 114"/>
                <a:gd name="T17" fmla="*/ 177 h 186"/>
                <a:gd name="T18" fmla="*/ 28 w 114"/>
                <a:gd name="T19" fmla="*/ 175 h 186"/>
                <a:gd name="T20" fmla="*/ 32 w 114"/>
                <a:gd name="T21" fmla="*/ 172 h 186"/>
                <a:gd name="T22" fmla="*/ 105 w 114"/>
                <a:gd name="T23" fmla="*/ 71 h 186"/>
                <a:gd name="T24" fmla="*/ 96 w 114"/>
                <a:gd name="T25" fmla="*/ 58 h 186"/>
                <a:gd name="T26" fmla="*/ 89 w 114"/>
                <a:gd name="T27" fmla="*/ 60 h 186"/>
                <a:gd name="T28" fmla="*/ 88 w 114"/>
                <a:gd name="T29" fmla="*/ 62 h 186"/>
                <a:gd name="T30" fmla="*/ 86 w 114"/>
                <a:gd name="T31" fmla="*/ 64 h 186"/>
                <a:gd name="T32" fmla="*/ 85 w 114"/>
                <a:gd name="T33" fmla="*/ 65 h 186"/>
                <a:gd name="T34" fmla="*/ 85 w 114"/>
                <a:gd name="T35" fmla="*/ 65 h 186"/>
                <a:gd name="T36" fmla="*/ 84 w 114"/>
                <a:gd name="T37" fmla="*/ 66 h 186"/>
                <a:gd name="T38" fmla="*/ 84 w 114"/>
                <a:gd name="T39" fmla="*/ 66 h 186"/>
                <a:gd name="T40" fmla="*/ 84 w 114"/>
                <a:gd name="T41" fmla="*/ 66 h 186"/>
                <a:gd name="T42" fmla="*/ 82 w 114"/>
                <a:gd name="T43" fmla="*/ 67 h 186"/>
                <a:gd name="T44" fmla="*/ 80 w 114"/>
                <a:gd name="T45" fmla="*/ 71 h 186"/>
                <a:gd name="T46" fmla="*/ 74 w 114"/>
                <a:gd name="T47" fmla="*/ 79 h 186"/>
                <a:gd name="T48" fmla="*/ 84 w 114"/>
                <a:gd name="T49" fmla="*/ 64 h 186"/>
                <a:gd name="T50" fmla="*/ 85 w 114"/>
                <a:gd name="T51" fmla="*/ 55 h 186"/>
                <a:gd name="T52" fmla="*/ 109 w 114"/>
                <a:gd name="T53" fmla="*/ 20 h 186"/>
                <a:gd name="T54" fmla="*/ 96 w 114"/>
                <a:gd name="T55" fmla="*/ 1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4" h="186">
                  <a:moveTo>
                    <a:pt x="96" y="11"/>
                  </a:moveTo>
                  <a:cubicBezTo>
                    <a:pt x="94" y="10"/>
                    <a:pt x="93" y="10"/>
                    <a:pt x="91" y="11"/>
                  </a:cubicBezTo>
                  <a:cubicBezTo>
                    <a:pt x="89" y="7"/>
                    <a:pt x="82" y="4"/>
                    <a:pt x="79" y="8"/>
                  </a:cubicBezTo>
                  <a:cubicBezTo>
                    <a:pt x="78" y="8"/>
                    <a:pt x="78" y="8"/>
                    <a:pt x="78" y="8"/>
                  </a:cubicBezTo>
                  <a:cubicBezTo>
                    <a:pt x="34" y="0"/>
                    <a:pt x="14" y="52"/>
                    <a:pt x="2" y="87"/>
                  </a:cubicBezTo>
                  <a:cubicBezTo>
                    <a:pt x="0" y="94"/>
                    <a:pt x="6" y="99"/>
                    <a:pt x="12" y="98"/>
                  </a:cubicBezTo>
                  <a:cubicBezTo>
                    <a:pt x="25" y="95"/>
                    <a:pt x="37" y="89"/>
                    <a:pt x="48" y="83"/>
                  </a:cubicBezTo>
                  <a:cubicBezTo>
                    <a:pt x="33" y="111"/>
                    <a:pt x="18" y="139"/>
                    <a:pt x="11" y="170"/>
                  </a:cubicBezTo>
                  <a:cubicBezTo>
                    <a:pt x="9" y="180"/>
                    <a:pt x="22" y="186"/>
                    <a:pt x="27" y="177"/>
                  </a:cubicBezTo>
                  <a:cubicBezTo>
                    <a:pt x="27" y="176"/>
                    <a:pt x="27" y="175"/>
                    <a:pt x="28" y="175"/>
                  </a:cubicBezTo>
                  <a:cubicBezTo>
                    <a:pt x="29" y="174"/>
                    <a:pt x="31" y="174"/>
                    <a:pt x="32" y="172"/>
                  </a:cubicBezTo>
                  <a:cubicBezTo>
                    <a:pt x="59" y="141"/>
                    <a:pt x="89" y="109"/>
                    <a:pt x="105" y="71"/>
                  </a:cubicBezTo>
                  <a:cubicBezTo>
                    <a:pt x="108" y="64"/>
                    <a:pt x="103" y="57"/>
                    <a:pt x="96" y="58"/>
                  </a:cubicBezTo>
                  <a:cubicBezTo>
                    <a:pt x="94" y="58"/>
                    <a:pt x="91" y="58"/>
                    <a:pt x="89" y="60"/>
                  </a:cubicBezTo>
                  <a:cubicBezTo>
                    <a:pt x="89" y="61"/>
                    <a:pt x="88" y="62"/>
                    <a:pt x="88" y="62"/>
                  </a:cubicBezTo>
                  <a:cubicBezTo>
                    <a:pt x="87" y="63"/>
                    <a:pt x="86" y="64"/>
                    <a:pt x="86" y="64"/>
                  </a:cubicBezTo>
                  <a:cubicBezTo>
                    <a:pt x="85" y="65"/>
                    <a:pt x="85" y="65"/>
                    <a:pt x="85" y="65"/>
                  </a:cubicBezTo>
                  <a:cubicBezTo>
                    <a:pt x="85" y="65"/>
                    <a:pt x="85" y="65"/>
                    <a:pt x="85" y="65"/>
                  </a:cubicBezTo>
                  <a:cubicBezTo>
                    <a:pt x="84" y="66"/>
                    <a:pt x="84" y="66"/>
                    <a:pt x="84" y="66"/>
                  </a:cubicBezTo>
                  <a:cubicBezTo>
                    <a:pt x="84" y="66"/>
                    <a:pt x="84" y="66"/>
                    <a:pt x="84" y="66"/>
                  </a:cubicBezTo>
                  <a:cubicBezTo>
                    <a:pt x="84" y="66"/>
                    <a:pt x="84" y="66"/>
                    <a:pt x="84" y="66"/>
                  </a:cubicBezTo>
                  <a:cubicBezTo>
                    <a:pt x="84" y="66"/>
                    <a:pt x="83" y="67"/>
                    <a:pt x="82" y="67"/>
                  </a:cubicBezTo>
                  <a:cubicBezTo>
                    <a:pt x="81" y="68"/>
                    <a:pt x="80" y="70"/>
                    <a:pt x="80" y="71"/>
                  </a:cubicBezTo>
                  <a:cubicBezTo>
                    <a:pt x="78" y="74"/>
                    <a:pt x="76" y="76"/>
                    <a:pt x="74" y="79"/>
                  </a:cubicBezTo>
                  <a:cubicBezTo>
                    <a:pt x="77" y="74"/>
                    <a:pt x="81" y="69"/>
                    <a:pt x="84" y="64"/>
                  </a:cubicBezTo>
                  <a:cubicBezTo>
                    <a:pt x="87" y="61"/>
                    <a:pt x="86" y="58"/>
                    <a:pt x="85" y="55"/>
                  </a:cubicBezTo>
                  <a:cubicBezTo>
                    <a:pt x="94" y="44"/>
                    <a:pt x="102" y="32"/>
                    <a:pt x="109" y="20"/>
                  </a:cubicBezTo>
                  <a:cubicBezTo>
                    <a:pt x="114" y="11"/>
                    <a:pt x="102" y="4"/>
                    <a:pt x="96" y="11"/>
                  </a:cubicBezTo>
                  <a:close/>
                </a:path>
              </a:pathLst>
            </a:custGeom>
            <a:solidFill>
              <a:srgbClr val="F8E5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09">
              <a:extLst>
                <a:ext uri="{FF2B5EF4-FFF2-40B4-BE49-F238E27FC236}">
                  <a16:creationId xmlns:a16="http://schemas.microsoft.com/office/drawing/2014/main" xmlns="" id="{B661C1BC-4A30-4B8F-BE41-4AC2A31E1692}"/>
                </a:ext>
              </a:extLst>
            </p:cNvPr>
            <p:cNvSpPr>
              <a:spLocks noEditPoints="1"/>
            </p:cNvSpPr>
            <p:nvPr/>
          </p:nvSpPr>
          <p:spPr bwMode="auto">
            <a:xfrm>
              <a:off x="10783856" y="4209862"/>
              <a:ext cx="693695" cy="1067602"/>
            </a:xfrm>
            <a:custGeom>
              <a:avLst/>
              <a:gdLst>
                <a:gd name="T0" fmla="*/ 112 w 119"/>
                <a:gd name="T1" fmla="*/ 52 h 183"/>
                <a:gd name="T2" fmla="*/ 91 w 119"/>
                <a:gd name="T3" fmla="*/ 53 h 183"/>
                <a:gd name="T4" fmla="*/ 115 w 119"/>
                <a:gd name="T5" fmla="*/ 9 h 183"/>
                <a:gd name="T6" fmla="*/ 110 w 119"/>
                <a:gd name="T7" fmla="*/ 2 h 183"/>
                <a:gd name="T8" fmla="*/ 49 w 119"/>
                <a:gd name="T9" fmla="*/ 15 h 183"/>
                <a:gd name="T10" fmla="*/ 24 w 119"/>
                <a:gd name="T11" fmla="*/ 55 h 183"/>
                <a:gd name="T12" fmla="*/ 2 w 119"/>
                <a:gd name="T13" fmla="*/ 88 h 183"/>
                <a:gd name="T14" fmla="*/ 8 w 119"/>
                <a:gd name="T15" fmla="*/ 94 h 183"/>
                <a:gd name="T16" fmla="*/ 43 w 119"/>
                <a:gd name="T17" fmla="*/ 87 h 183"/>
                <a:gd name="T18" fmla="*/ 5 w 119"/>
                <a:gd name="T19" fmla="*/ 176 h 183"/>
                <a:gd name="T20" fmla="*/ 12 w 119"/>
                <a:gd name="T21" fmla="*/ 181 h 183"/>
                <a:gd name="T22" fmla="*/ 70 w 119"/>
                <a:gd name="T23" fmla="*/ 126 h 183"/>
                <a:gd name="T24" fmla="*/ 117 w 119"/>
                <a:gd name="T25" fmla="*/ 58 h 183"/>
                <a:gd name="T26" fmla="*/ 112 w 119"/>
                <a:gd name="T27" fmla="*/ 52 h 183"/>
                <a:gd name="T28" fmla="*/ 66 w 119"/>
                <a:gd name="T29" fmla="*/ 116 h 183"/>
                <a:gd name="T30" fmla="*/ 19 w 119"/>
                <a:gd name="T31" fmla="*/ 165 h 183"/>
                <a:gd name="T32" fmla="*/ 56 w 119"/>
                <a:gd name="T33" fmla="*/ 81 h 183"/>
                <a:gd name="T34" fmla="*/ 50 w 119"/>
                <a:gd name="T35" fmla="*/ 75 h 183"/>
                <a:gd name="T36" fmla="*/ 16 w 119"/>
                <a:gd name="T37" fmla="*/ 82 h 183"/>
                <a:gd name="T38" fmla="*/ 18 w 119"/>
                <a:gd name="T39" fmla="*/ 79 h 183"/>
                <a:gd name="T40" fmla="*/ 23 w 119"/>
                <a:gd name="T41" fmla="*/ 78 h 183"/>
                <a:gd name="T42" fmla="*/ 53 w 119"/>
                <a:gd name="T43" fmla="*/ 25 h 183"/>
                <a:gd name="T44" fmla="*/ 103 w 119"/>
                <a:gd name="T45" fmla="*/ 12 h 183"/>
                <a:gd name="T46" fmla="*/ 75 w 119"/>
                <a:gd name="T47" fmla="*/ 56 h 183"/>
                <a:gd name="T48" fmla="*/ 80 w 119"/>
                <a:gd name="T49" fmla="*/ 64 h 183"/>
                <a:gd name="T50" fmla="*/ 106 w 119"/>
                <a:gd name="T51" fmla="*/ 61 h 183"/>
                <a:gd name="T52" fmla="*/ 66 w 119"/>
                <a:gd name="T53" fmla="*/ 116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9" h="183">
                  <a:moveTo>
                    <a:pt x="112" y="52"/>
                  </a:moveTo>
                  <a:cubicBezTo>
                    <a:pt x="105" y="53"/>
                    <a:pt x="98" y="53"/>
                    <a:pt x="91" y="53"/>
                  </a:cubicBezTo>
                  <a:cubicBezTo>
                    <a:pt x="101" y="40"/>
                    <a:pt x="109" y="25"/>
                    <a:pt x="115" y="9"/>
                  </a:cubicBezTo>
                  <a:cubicBezTo>
                    <a:pt x="116" y="5"/>
                    <a:pt x="113" y="2"/>
                    <a:pt x="110" y="2"/>
                  </a:cubicBezTo>
                  <a:cubicBezTo>
                    <a:pt x="89" y="1"/>
                    <a:pt x="66" y="0"/>
                    <a:pt x="49" y="15"/>
                  </a:cubicBezTo>
                  <a:cubicBezTo>
                    <a:pt x="38" y="24"/>
                    <a:pt x="30" y="39"/>
                    <a:pt x="24" y="55"/>
                  </a:cubicBezTo>
                  <a:cubicBezTo>
                    <a:pt x="16" y="65"/>
                    <a:pt x="9" y="76"/>
                    <a:pt x="2" y="88"/>
                  </a:cubicBezTo>
                  <a:cubicBezTo>
                    <a:pt x="0" y="92"/>
                    <a:pt x="4" y="96"/>
                    <a:pt x="8" y="94"/>
                  </a:cubicBezTo>
                  <a:cubicBezTo>
                    <a:pt x="19" y="89"/>
                    <a:pt x="31" y="90"/>
                    <a:pt x="43" y="87"/>
                  </a:cubicBezTo>
                  <a:cubicBezTo>
                    <a:pt x="31" y="117"/>
                    <a:pt x="15" y="145"/>
                    <a:pt x="5" y="176"/>
                  </a:cubicBezTo>
                  <a:cubicBezTo>
                    <a:pt x="4" y="180"/>
                    <a:pt x="8" y="183"/>
                    <a:pt x="12" y="181"/>
                  </a:cubicBezTo>
                  <a:cubicBezTo>
                    <a:pt x="35" y="168"/>
                    <a:pt x="53" y="146"/>
                    <a:pt x="70" y="126"/>
                  </a:cubicBezTo>
                  <a:cubicBezTo>
                    <a:pt x="87" y="105"/>
                    <a:pt x="105" y="83"/>
                    <a:pt x="117" y="58"/>
                  </a:cubicBezTo>
                  <a:cubicBezTo>
                    <a:pt x="119" y="54"/>
                    <a:pt x="116" y="51"/>
                    <a:pt x="112" y="52"/>
                  </a:cubicBezTo>
                  <a:close/>
                  <a:moveTo>
                    <a:pt x="66" y="116"/>
                  </a:moveTo>
                  <a:cubicBezTo>
                    <a:pt x="52" y="133"/>
                    <a:pt x="37" y="151"/>
                    <a:pt x="19" y="165"/>
                  </a:cubicBezTo>
                  <a:cubicBezTo>
                    <a:pt x="30" y="136"/>
                    <a:pt x="46" y="110"/>
                    <a:pt x="56" y="81"/>
                  </a:cubicBezTo>
                  <a:cubicBezTo>
                    <a:pt x="57" y="78"/>
                    <a:pt x="53" y="74"/>
                    <a:pt x="50" y="75"/>
                  </a:cubicBezTo>
                  <a:cubicBezTo>
                    <a:pt x="39" y="79"/>
                    <a:pt x="27" y="79"/>
                    <a:pt x="16" y="82"/>
                  </a:cubicBezTo>
                  <a:cubicBezTo>
                    <a:pt x="17" y="81"/>
                    <a:pt x="17" y="80"/>
                    <a:pt x="18" y="79"/>
                  </a:cubicBezTo>
                  <a:cubicBezTo>
                    <a:pt x="19" y="80"/>
                    <a:pt x="22" y="80"/>
                    <a:pt x="23" y="78"/>
                  </a:cubicBezTo>
                  <a:cubicBezTo>
                    <a:pt x="35" y="62"/>
                    <a:pt x="39" y="41"/>
                    <a:pt x="53" y="25"/>
                  </a:cubicBezTo>
                  <a:cubicBezTo>
                    <a:pt x="64" y="11"/>
                    <a:pt x="85" y="11"/>
                    <a:pt x="103" y="12"/>
                  </a:cubicBezTo>
                  <a:cubicBezTo>
                    <a:pt x="96" y="28"/>
                    <a:pt x="88" y="43"/>
                    <a:pt x="75" y="56"/>
                  </a:cubicBezTo>
                  <a:cubicBezTo>
                    <a:pt x="72" y="59"/>
                    <a:pt x="75" y="65"/>
                    <a:pt x="80" y="64"/>
                  </a:cubicBezTo>
                  <a:cubicBezTo>
                    <a:pt x="89" y="62"/>
                    <a:pt x="97" y="62"/>
                    <a:pt x="106" y="61"/>
                  </a:cubicBezTo>
                  <a:cubicBezTo>
                    <a:pt x="96" y="81"/>
                    <a:pt x="81" y="100"/>
                    <a:pt x="66" y="116"/>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10">
              <a:extLst>
                <a:ext uri="{FF2B5EF4-FFF2-40B4-BE49-F238E27FC236}">
                  <a16:creationId xmlns:a16="http://schemas.microsoft.com/office/drawing/2014/main" xmlns="" id="{6E1FE89A-836B-41EA-8FC3-368655DE1DB1}"/>
                </a:ext>
              </a:extLst>
            </p:cNvPr>
            <p:cNvSpPr>
              <a:spLocks/>
            </p:cNvSpPr>
            <p:nvPr/>
          </p:nvSpPr>
          <p:spPr bwMode="auto">
            <a:xfrm>
              <a:off x="10766636" y="4089326"/>
              <a:ext cx="169734" cy="179575"/>
            </a:xfrm>
            <a:custGeom>
              <a:avLst/>
              <a:gdLst>
                <a:gd name="T0" fmla="*/ 28 w 29"/>
                <a:gd name="T1" fmla="*/ 26 h 31"/>
                <a:gd name="T2" fmla="*/ 12 w 29"/>
                <a:gd name="T3" fmla="*/ 4 h 31"/>
                <a:gd name="T4" fmla="*/ 6 w 29"/>
                <a:gd name="T5" fmla="*/ 0 h 31"/>
                <a:gd name="T6" fmla="*/ 2 w 29"/>
                <a:gd name="T7" fmla="*/ 1 h 31"/>
                <a:gd name="T8" fmla="*/ 1 w 29"/>
                <a:gd name="T9" fmla="*/ 7 h 31"/>
                <a:gd name="T10" fmla="*/ 10 w 29"/>
                <a:gd name="T11" fmla="*/ 23 h 31"/>
                <a:gd name="T12" fmla="*/ 26 w 29"/>
                <a:gd name="T13" fmla="*/ 30 h 31"/>
                <a:gd name="T14" fmla="*/ 28 w 29"/>
                <a:gd name="T15" fmla="*/ 26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31">
                  <a:moveTo>
                    <a:pt x="28" y="26"/>
                  </a:moveTo>
                  <a:cubicBezTo>
                    <a:pt x="20" y="21"/>
                    <a:pt x="15" y="12"/>
                    <a:pt x="12" y="4"/>
                  </a:cubicBezTo>
                  <a:cubicBezTo>
                    <a:pt x="11" y="1"/>
                    <a:pt x="9" y="0"/>
                    <a:pt x="6" y="0"/>
                  </a:cubicBezTo>
                  <a:cubicBezTo>
                    <a:pt x="4" y="0"/>
                    <a:pt x="3" y="0"/>
                    <a:pt x="2" y="1"/>
                  </a:cubicBezTo>
                  <a:cubicBezTo>
                    <a:pt x="1" y="3"/>
                    <a:pt x="0" y="5"/>
                    <a:pt x="1" y="7"/>
                  </a:cubicBezTo>
                  <a:cubicBezTo>
                    <a:pt x="3" y="13"/>
                    <a:pt x="6" y="18"/>
                    <a:pt x="10" y="23"/>
                  </a:cubicBezTo>
                  <a:cubicBezTo>
                    <a:pt x="15" y="28"/>
                    <a:pt x="20" y="30"/>
                    <a:pt x="26" y="30"/>
                  </a:cubicBezTo>
                  <a:cubicBezTo>
                    <a:pt x="29" y="31"/>
                    <a:pt x="29" y="27"/>
                    <a:pt x="28" y="26"/>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11">
              <a:extLst>
                <a:ext uri="{FF2B5EF4-FFF2-40B4-BE49-F238E27FC236}">
                  <a16:creationId xmlns:a16="http://schemas.microsoft.com/office/drawing/2014/main" xmlns="" id="{0BF785E8-1FCE-4827-AB3A-A14A66D733BD}"/>
                </a:ext>
              </a:extLst>
            </p:cNvPr>
            <p:cNvSpPr>
              <a:spLocks/>
            </p:cNvSpPr>
            <p:nvPr/>
          </p:nvSpPr>
          <p:spPr bwMode="auto">
            <a:xfrm>
              <a:off x="10941291" y="3941730"/>
              <a:ext cx="76258" cy="233693"/>
            </a:xfrm>
            <a:custGeom>
              <a:avLst/>
              <a:gdLst>
                <a:gd name="T0" fmla="*/ 11 w 13"/>
                <a:gd name="T1" fmla="*/ 18 h 40"/>
                <a:gd name="T2" fmla="*/ 11 w 13"/>
                <a:gd name="T3" fmla="*/ 4 h 40"/>
                <a:gd name="T4" fmla="*/ 3 w 13"/>
                <a:gd name="T5" fmla="*/ 4 h 40"/>
                <a:gd name="T6" fmla="*/ 8 w 13"/>
                <a:gd name="T7" fmla="*/ 37 h 40"/>
                <a:gd name="T8" fmla="*/ 13 w 13"/>
                <a:gd name="T9" fmla="*/ 35 h 40"/>
                <a:gd name="T10" fmla="*/ 11 w 13"/>
                <a:gd name="T11" fmla="*/ 18 h 40"/>
              </a:gdLst>
              <a:ahLst/>
              <a:cxnLst>
                <a:cxn ang="0">
                  <a:pos x="T0" y="T1"/>
                </a:cxn>
                <a:cxn ang="0">
                  <a:pos x="T2" y="T3"/>
                </a:cxn>
                <a:cxn ang="0">
                  <a:pos x="T4" y="T5"/>
                </a:cxn>
                <a:cxn ang="0">
                  <a:pos x="T6" y="T7"/>
                </a:cxn>
                <a:cxn ang="0">
                  <a:pos x="T8" y="T9"/>
                </a:cxn>
                <a:cxn ang="0">
                  <a:pos x="T10" y="T11"/>
                </a:cxn>
              </a:cxnLst>
              <a:rect l="0" t="0" r="r" b="b"/>
              <a:pathLst>
                <a:path w="13" h="40">
                  <a:moveTo>
                    <a:pt x="11" y="18"/>
                  </a:moveTo>
                  <a:cubicBezTo>
                    <a:pt x="11" y="13"/>
                    <a:pt x="12" y="8"/>
                    <a:pt x="11" y="4"/>
                  </a:cubicBezTo>
                  <a:cubicBezTo>
                    <a:pt x="10" y="0"/>
                    <a:pt x="4" y="0"/>
                    <a:pt x="3" y="4"/>
                  </a:cubicBezTo>
                  <a:cubicBezTo>
                    <a:pt x="0" y="14"/>
                    <a:pt x="3" y="28"/>
                    <a:pt x="8" y="37"/>
                  </a:cubicBezTo>
                  <a:cubicBezTo>
                    <a:pt x="9" y="40"/>
                    <a:pt x="13" y="38"/>
                    <a:pt x="13" y="35"/>
                  </a:cubicBezTo>
                  <a:cubicBezTo>
                    <a:pt x="12" y="30"/>
                    <a:pt x="12" y="24"/>
                    <a:pt x="11" y="18"/>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12">
              <a:extLst>
                <a:ext uri="{FF2B5EF4-FFF2-40B4-BE49-F238E27FC236}">
                  <a16:creationId xmlns:a16="http://schemas.microsoft.com/office/drawing/2014/main" xmlns="" id="{D05E793D-17BF-44FC-9398-173D74A3233E}"/>
                </a:ext>
              </a:extLst>
            </p:cNvPr>
            <p:cNvSpPr>
              <a:spLocks/>
            </p:cNvSpPr>
            <p:nvPr/>
          </p:nvSpPr>
          <p:spPr bwMode="auto">
            <a:xfrm>
              <a:off x="11115943" y="3941730"/>
              <a:ext cx="76258" cy="216472"/>
            </a:xfrm>
            <a:custGeom>
              <a:avLst/>
              <a:gdLst>
                <a:gd name="T0" fmla="*/ 11 w 13"/>
                <a:gd name="T1" fmla="*/ 4 h 37"/>
                <a:gd name="T2" fmla="*/ 4 w 13"/>
                <a:gd name="T3" fmla="*/ 4 h 37"/>
                <a:gd name="T4" fmla="*/ 2 w 13"/>
                <a:gd name="T5" fmla="*/ 32 h 37"/>
                <a:gd name="T6" fmla="*/ 7 w 13"/>
                <a:gd name="T7" fmla="*/ 34 h 37"/>
                <a:gd name="T8" fmla="*/ 11 w 13"/>
                <a:gd name="T9" fmla="*/ 4 h 37"/>
              </a:gdLst>
              <a:ahLst/>
              <a:cxnLst>
                <a:cxn ang="0">
                  <a:pos x="T0" y="T1"/>
                </a:cxn>
                <a:cxn ang="0">
                  <a:pos x="T2" y="T3"/>
                </a:cxn>
                <a:cxn ang="0">
                  <a:pos x="T4" y="T5"/>
                </a:cxn>
                <a:cxn ang="0">
                  <a:pos x="T6" y="T7"/>
                </a:cxn>
                <a:cxn ang="0">
                  <a:pos x="T8" y="T9"/>
                </a:cxn>
              </a:cxnLst>
              <a:rect l="0" t="0" r="r" b="b"/>
              <a:pathLst>
                <a:path w="13" h="37">
                  <a:moveTo>
                    <a:pt x="11" y="4"/>
                  </a:moveTo>
                  <a:cubicBezTo>
                    <a:pt x="11" y="0"/>
                    <a:pt x="5" y="0"/>
                    <a:pt x="4" y="4"/>
                  </a:cubicBezTo>
                  <a:cubicBezTo>
                    <a:pt x="3" y="13"/>
                    <a:pt x="5" y="23"/>
                    <a:pt x="2" y="32"/>
                  </a:cubicBezTo>
                  <a:cubicBezTo>
                    <a:pt x="0" y="35"/>
                    <a:pt x="6" y="37"/>
                    <a:pt x="7" y="34"/>
                  </a:cubicBezTo>
                  <a:cubicBezTo>
                    <a:pt x="12" y="25"/>
                    <a:pt x="13" y="13"/>
                    <a:pt x="11" y="4"/>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13">
              <a:extLst>
                <a:ext uri="{FF2B5EF4-FFF2-40B4-BE49-F238E27FC236}">
                  <a16:creationId xmlns:a16="http://schemas.microsoft.com/office/drawing/2014/main" xmlns="" id="{98D07796-04F4-4628-916C-E11FDA61D473}"/>
                </a:ext>
              </a:extLst>
            </p:cNvPr>
            <p:cNvSpPr>
              <a:spLocks/>
            </p:cNvSpPr>
            <p:nvPr/>
          </p:nvSpPr>
          <p:spPr bwMode="auto">
            <a:xfrm>
              <a:off x="11598086" y="4682166"/>
              <a:ext cx="216472" cy="199254"/>
            </a:xfrm>
            <a:custGeom>
              <a:avLst/>
              <a:gdLst>
                <a:gd name="T0" fmla="*/ 28 w 37"/>
                <a:gd name="T1" fmla="*/ 7 h 34"/>
                <a:gd name="T2" fmla="*/ 21 w 37"/>
                <a:gd name="T3" fmla="*/ 8 h 34"/>
                <a:gd name="T4" fmla="*/ 19 w 37"/>
                <a:gd name="T5" fmla="*/ 4 h 34"/>
                <a:gd name="T6" fmla="*/ 13 w 37"/>
                <a:gd name="T7" fmla="*/ 5 h 34"/>
                <a:gd name="T8" fmla="*/ 13 w 37"/>
                <a:gd name="T9" fmla="*/ 10 h 34"/>
                <a:gd name="T10" fmla="*/ 2 w 37"/>
                <a:gd name="T11" fmla="*/ 14 h 34"/>
                <a:gd name="T12" fmla="*/ 4 w 37"/>
                <a:gd name="T13" fmla="*/ 19 h 34"/>
                <a:gd name="T14" fmla="*/ 15 w 37"/>
                <a:gd name="T15" fmla="*/ 19 h 34"/>
                <a:gd name="T16" fmla="*/ 17 w 37"/>
                <a:gd name="T17" fmla="*/ 28 h 34"/>
                <a:gd name="T18" fmla="*/ 25 w 37"/>
                <a:gd name="T19" fmla="*/ 26 h 34"/>
                <a:gd name="T20" fmla="*/ 23 w 37"/>
                <a:gd name="T21" fmla="*/ 18 h 34"/>
                <a:gd name="T22" fmla="*/ 31 w 37"/>
                <a:gd name="T23" fmla="*/ 16 h 34"/>
                <a:gd name="T24" fmla="*/ 28 w 37"/>
                <a:gd name="T25"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34">
                  <a:moveTo>
                    <a:pt x="28" y="7"/>
                  </a:moveTo>
                  <a:cubicBezTo>
                    <a:pt x="26" y="7"/>
                    <a:pt x="23" y="8"/>
                    <a:pt x="21" y="8"/>
                  </a:cubicBezTo>
                  <a:cubicBezTo>
                    <a:pt x="20" y="7"/>
                    <a:pt x="19" y="5"/>
                    <a:pt x="19" y="4"/>
                  </a:cubicBezTo>
                  <a:cubicBezTo>
                    <a:pt x="18" y="0"/>
                    <a:pt x="12" y="1"/>
                    <a:pt x="13" y="5"/>
                  </a:cubicBezTo>
                  <a:cubicBezTo>
                    <a:pt x="13" y="7"/>
                    <a:pt x="13" y="9"/>
                    <a:pt x="13" y="10"/>
                  </a:cubicBezTo>
                  <a:cubicBezTo>
                    <a:pt x="10" y="11"/>
                    <a:pt x="6" y="13"/>
                    <a:pt x="2" y="14"/>
                  </a:cubicBezTo>
                  <a:cubicBezTo>
                    <a:pt x="0" y="15"/>
                    <a:pt x="1" y="19"/>
                    <a:pt x="4" y="19"/>
                  </a:cubicBezTo>
                  <a:cubicBezTo>
                    <a:pt x="7" y="20"/>
                    <a:pt x="11" y="19"/>
                    <a:pt x="15" y="19"/>
                  </a:cubicBezTo>
                  <a:cubicBezTo>
                    <a:pt x="15" y="22"/>
                    <a:pt x="16" y="25"/>
                    <a:pt x="17" y="28"/>
                  </a:cubicBezTo>
                  <a:cubicBezTo>
                    <a:pt x="18" y="34"/>
                    <a:pt x="27" y="31"/>
                    <a:pt x="25" y="26"/>
                  </a:cubicBezTo>
                  <a:cubicBezTo>
                    <a:pt x="25" y="23"/>
                    <a:pt x="24" y="21"/>
                    <a:pt x="23" y="18"/>
                  </a:cubicBezTo>
                  <a:cubicBezTo>
                    <a:pt x="26" y="17"/>
                    <a:pt x="28" y="17"/>
                    <a:pt x="31" y="16"/>
                  </a:cubicBezTo>
                  <a:cubicBezTo>
                    <a:pt x="37" y="14"/>
                    <a:pt x="34" y="6"/>
                    <a:pt x="28" y="7"/>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pic>
        <p:nvPicPr>
          <p:cNvPr id="49" name="图片 48">
            <a:extLst>
              <a:ext uri="{FF2B5EF4-FFF2-40B4-BE49-F238E27FC236}">
                <a16:creationId xmlns:a16="http://schemas.microsoft.com/office/drawing/2014/main" xmlns="" id="{2D1E2772-3375-4AB0-BD5B-4D49F48669BA}"/>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8442647" y="626511"/>
            <a:ext cx="646843" cy="457729"/>
          </a:xfrm>
          <a:prstGeom prst="rect">
            <a:avLst/>
          </a:prstGeom>
        </p:spPr>
      </p:pic>
      <p:pic>
        <p:nvPicPr>
          <p:cNvPr id="51" name="图片 50">
            <a:extLst>
              <a:ext uri="{FF2B5EF4-FFF2-40B4-BE49-F238E27FC236}">
                <a16:creationId xmlns:a16="http://schemas.microsoft.com/office/drawing/2014/main" xmlns="" id="{48E1C5D0-F1F4-413C-873E-6ACA03525794}"/>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6013063" y="6532279"/>
            <a:ext cx="922419" cy="354731"/>
          </a:xfrm>
          <a:prstGeom prst="rect">
            <a:avLst/>
          </a:prstGeom>
        </p:spPr>
      </p:pic>
      <p:sp>
        <p:nvSpPr>
          <p:cNvPr id="52" name="Freeform 123">
            <a:extLst>
              <a:ext uri="{FF2B5EF4-FFF2-40B4-BE49-F238E27FC236}">
                <a16:creationId xmlns:a16="http://schemas.microsoft.com/office/drawing/2014/main" xmlns="" id="{E6DA48A7-4499-416C-8E40-433159E548B8}"/>
              </a:ext>
            </a:extLst>
          </p:cNvPr>
          <p:cNvSpPr>
            <a:spLocks noEditPoints="1"/>
          </p:cNvSpPr>
          <p:nvPr/>
        </p:nvSpPr>
        <p:spPr bwMode="auto">
          <a:xfrm rot="3896716" flipH="1">
            <a:off x="2590843" y="1492762"/>
            <a:ext cx="344457" cy="1027147"/>
          </a:xfrm>
          <a:custGeom>
            <a:avLst/>
            <a:gdLst>
              <a:gd name="T0" fmla="*/ 64 w 70"/>
              <a:gd name="T1" fmla="*/ 114 h 209"/>
              <a:gd name="T2" fmla="*/ 24 w 70"/>
              <a:gd name="T3" fmla="*/ 125 h 209"/>
              <a:gd name="T4" fmla="*/ 19 w 70"/>
              <a:gd name="T5" fmla="*/ 109 h 209"/>
              <a:gd name="T6" fmla="*/ 22 w 70"/>
              <a:gd name="T7" fmla="*/ 81 h 209"/>
              <a:gd name="T8" fmla="*/ 62 w 70"/>
              <a:gd name="T9" fmla="*/ 58 h 209"/>
              <a:gd name="T10" fmla="*/ 57 w 70"/>
              <a:gd name="T11" fmla="*/ 50 h 209"/>
              <a:gd name="T12" fmla="*/ 21 w 70"/>
              <a:gd name="T13" fmla="*/ 62 h 209"/>
              <a:gd name="T14" fmla="*/ 20 w 70"/>
              <a:gd name="T15" fmla="*/ 59 h 209"/>
              <a:gd name="T16" fmla="*/ 48 w 70"/>
              <a:gd name="T17" fmla="*/ 8 h 209"/>
              <a:gd name="T18" fmla="*/ 45 w 70"/>
              <a:gd name="T19" fmla="*/ 2 h 209"/>
              <a:gd name="T20" fmla="*/ 14 w 70"/>
              <a:gd name="T21" fmla="*/ 71 h 209"/>
              <a:gd name="T22" fmla="*/ 14 w 70"/>
              <a:gd name="T23" fmla="*/ 72 h 209"/>
              <a:gd name="T24" fmla="*/ 7 w 70"/>
              <a:gd name="T25" fmla="*/ 115 h 209"/>
              <a:gd name="T26" fmla="*/ 16 w 70"/>
              <a:gd name="T27" fmla="*/ 135 h 209"/>
              <a:gd name="T28" fmla="*/ 32 w 70"/>
              <a:gd name="T29" fmla="*/ 208 h 209"/>
              <a:gd name="T30" fmla="*/ 36 w 70"/>
              <a:gd name="T31" fmla="*/ 197 h 209"/>
              <a:gd name="T32" fmla="*/ 22 w 70"/>
              <a:gd name="T33" fmla="*/ 154 h 209"/>
              <a:gd name="T34" fmla="*/ 27 w 70"/>
              <a:gd name="T35" fmla="*/ 143 h 209"/>
              <a:gd name="T36" fmla="*/ 30 w 70"/>
              <a:gd name="T37" fmla="*/ 145 h 209"/>
              <a:gd name="T38" fmla="*/ 68 w 70"/>
              <a:gd name="T39" fmla="*/ 123 h 209"/>
              <a:gd name="T40" fmla="*/ 64 w 70"/>
              <a:gd name="T41" fmla="*/ 114 h 209"/>
              <a:gd name="T42" fmla="*/ 47 w 70"/>
              <a:gd name="T43" fmla="*/ 62 h 209"/>
              <a:gd name="T44" fmla="*/ 28 w 70"/>
              <a:gd name="T45" fmla="*/ 71 h 209"/>
              <a:gd name="T46" fmla="*/ 47 w 70"/>
              <a:gd name="T47" fmla="*/ 62 h 209"/>
              <a:gd name="T48" fmla="*/ 34 w 70"/>
              <a:gd name="T49" fmla="*/ 132 h 209"/>
              <a:gd name="T50" fmla="*/ 52 w 70"/>
              <a:gd name="T51" fmla="*/ 123 h 209"/>
              <a:gd name="T52" fmla="*/ 34 w 70"/>
              <a:gd name="T53" fmla="*/ 132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 h="209">
                <a:moveTo>
                  <a:pt x="64" y="114"/>
                </a:moveTo>
                <a:cubicBezTo>
                  <a:pt x="49" y="108"/>
                  <a:pt x="35" y="113"/>
                  <a:pt x="24" y="125"/>
                </a:cubicBezTo>
                <a:cubicBezTo>
                  <a:pt x="21" y="120"/>
                  <a:pt x="20" y="114"/>
                  <a:pt x="19" y="109"/>
                </a:cubicBezTo>
                <a:cubicBezTo>
                  <a:pt x="17" y="99"/>
                  <a:pt x="18" y="89"/>
                  <a:pt x="22" y="81"/>
                </a:cubicBezTo>
                <a:cubicBezTo>
                  <a:pt x="36" y="89"/>
                  <a:pt x="55" y="71"/>
                  <a:pt x="62" y="58"/>
                </a:cubicBezTo>
                <a:cubicBezTo>
                  <a:pt x="64" y="55"/>
                  <a:pt x="61" y="51"/>
                  <a:pt x="57" y="50"/>
                </a:cubicBezTo>
                <a:cubicBezTo>
                  <a:pt x="42" y="49"/>
                  <a:pt x="30" y="54"/>
                  <a:pt x="21" y="62"/>
                </a:cubicBezTo>
                <a:cubicBezTo>
                  <a:pt x="21" y="61"/>
                  <a:pt x="21" y="60"/>
                  <a:pt x="20" y="59"/>
                </a:cubicBezTo>
                <a:cubicBezTo>
                  <a:pt x="14" y="38"/>
                  <a:pt x="33" y="19"/>
                  <a:pt x="48" y="8"/>
                </a:cubicBezTo>
                <a:cubicBezTo>
                  <a:pt x="52" y="5"/>
                  <a:pt x="49" y="0"/>
                  <a:pt x="45" y="2"/>
                </a:cubicBezTo>
                <a:cubicBezTo>
                  <a:pt x="22" y="16"/>
                  <a:pt x="1" y="44"/>
                  <a:pt x="14" y="71"/>
                </a:cubicBezTo>
                <a:cubicBezTo>
                  <a:pt x="14" y="72"/>
                  <a:pt x="14" y="72"/>
                  <a:pt x="14" y="72"/>
                </a:cubicBezTo>
                <a:cubicBezTo>
                  <a:pt x="7" y="84"/>
                  <a:pt x="4" y="99"/>
                  <a:pt x="7" y="115"/>
                </a:cubicBezTo>
                <a:cubicBezTo>
                  <a:pt x="9" y="122"/>
                  <a:pt x="12" y="129"/>
                  <a:pt x="16" y="135"/>
                </a:cubicBezTo>
                <a:cubicBezTo>
                  <a:pt x="0" y="162"/>
                  <a:pt x="0" y="202"/>
                  <a:pt x="32" y="208"/>
                </a:cubicBezTo>
                <a:cubicBezTo>
                  <a:pt x="38" y="209"/>
                  <a:pt x="42" y="201"/>
                  <a:pt x="36" y="197"/>
                </a:cubicBezTo>
                <a:cubicBezTo>
                  <a:pt x="19" y="188"/>
                  <a:pt x="17" y="172"/>
                  <a:pt x="22" y="154"/>
                </a:cubicBezTo>
                <a:cubicBezTo>
                  <a:pt x="23" y="151"/>
                  <a:pt x="25" y="147"/>
                  <a:pt x="27" y="143"/>
                </a:cubicBezTo>
                <a:cubicBezTo>
                  <a:pt x="28" y="144"/>
                  <a:pt x="29" y="144"/>
                  <a:pt x="30" y="145"/>
                </a:cubicBezTo>
                <a:cubicBezTo>
                  <a:pt x="46" y="149"/>
                  <a:pt x="60" y="134"/>
                  <a:pt x="68" y="123"/>
                </a:cubicBezTo>
                <a:cubicBezTo>
                  <a:pt x="70" y="119"/>
                  <a:pt x="67" y="115"/>
                  <a:pt x="64" y="114"/>
                </a:cubicBezTo>
                <a:close/>
                <a:moveTo>
                  <a:pt x="47" y="62"/>
                </a:moveTo>
                <a:cubicBezTo>
                  <a:pt x="41" y="68"/>
                  <a:pt x="34" y="73"/>
                  <a:pt x="28" y="71"/>
                </a:cubicBezTo>
                <a:cubicBezTo>
                  <a:pt x="33" y="66"/>
                  <a:pt x="39" y="63"/>
                  <a:pt x="47" y="62"/>
                </a:cubicBezTo>
                <a:close/>
                <a:moveTo>
                  <a:pt x="34" y="132"/>
                </a:moveTo>
                <a:cubicBezTo>
                  <a:pt x="39" y="127"/>
                  <a:pt x="45" y="123"/>
                  <a:pt x="52" y="123"/>
                </a:cubicBezTo>
                <a:cubicBezTo>
                  <a:pt x="47" y="129"/>
                  <a:pt x="41" y="133"/>
                  <a:pt x="34" y="132"/>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3" name="Freeform 123">
            <a:extLst>
              <a:ext uri="{FF2B5EF4-FFF2-40B4-BE49-F238E27FC236}">
                <a16:creationId xmlns:a16="http://schemas.microsoft.com/office/drawing/2014/main" xmlns="" id="{0805132A-6D6C-4F5D-8A4D-FCAFA3152AC3}"/>
              </a:ext>
            </a:extLst>
          </p:cNvPr>
          <p:cNvSpPr>
            <a:spLocks noEditPoints="1"/>
          </p:cNvSpPr>
          <p:nvPr/>
        </p:nvSpPr>
        <p:spPr bwMode="auto">
          <a:xfrm rot="3896716" flipH="1">
            <a:off x="7688352" y="5325941"/>
            <a:ext cx="344457" cy="1027147"/>
          </a:xfrm>
          <a:custGeom>
            <a:avLst/>
            <a:gdLst>
              <a:gd name="T0" fmla="*/ 64 w 70"/>
              <a:gd name="T1" fmla="*/ 114 h 209"/>
              <a:gd name="T2" fmla="*/ 24 w 70"/>
              <a:gd name="T3" fmla="*/ 125 h 209"/>
              <a:gd name="T4" fmla="*/ 19 w 70"/>
              <a:gd name="T5" fmla="*/ 109 h 209"/>
              <a:gd name="T6" fmla="*/ 22 w 70"/>
              <a:gd name="T7" fmla="*/ 81 h 209"/>
              <a:gd name="T8" fmla="*/ 62 w 70"/>
              <a:gd name="T9" fmla="*/ 58 h 209"/>
              <a:gd name="T10" fmla="*/ 57 w 70"/>
              <a:gd name="T11" fmla="*/ 50 h 209"/>
              <a:gd name="T12" fmla="*/ 21 w 70"/>
              <a:gd name="T13" fmla="*/ 62 h 209"/>
              <a:gd name="T14" fmla="*/ 20 w 70"/>
              <a:gd name="T15" fmla="*/ 59 h 209"/>
              <a:gd name="T16" fmla="*/ 48 w 70"/>
              <a:gd name="T17" fmla="*/ 8 h 209"/>
              <a:gd name="T18" fmla="*/ 45 w 70"/>
              <a:gd name="T19" fmla="*/ 2 h 209"/>
              <a:gd name="T20" fmla="*/ 14 w 70"/>
              <a:gd name="T21" fmla="*/ 71 h 209"/>
              <a:gd name="T22" fmla="*/ 14 w 70"/>
              <a:gd name="T23" fmla="*/ 72 h 209"/>
              <a:gd name="T24" fmla="*/ 7 w 70"/>
              <a:gd name="T25" fmla="*/ 115 h 209"/>
              <a:gd name="T26" fmla="*/ 16 w 70"/>
              <a:gd name="T27" fmla="*/ 135 h 209"/>
              <a:gd name="T28" fmla="*/ 32 w 70"/>
              <a:gd name="T29" fmla="*/ 208 h 209"/>
              <a:gd name="T30" fmla="*/ 36 w 70"/>
              <a:gd name="T31" fmla="*/ 197 h 209"/>
              <a:gd name="T32" fmla="*/ 22 w 70"/>
              <a:gd name="T33" fmla="*/ 154 h 209"/>
              <a:gd name="T34" fmla="*/ 27 w 70"/>
              <a:gd name="T35" fmla="*/ 143 h 209"/>
              <a:gd name="T36" fmla="*/ 30 w 70"/>
              <a:gd name="T37" fmla="*/ 145 h 209"/>
              <a:gd name="T38" fmla="*/ 68 w 70"/>
              <a:gd name="T39" fmla="*/ 123 h 209"/>
              <a:gd name="T40" fmla="*/ 64 w 70"/>
              <a:gd name="T41" fmla="*/ 114 h 209"/>
              <a:gd name="T42" fmla="*/ 47 w 70"/>
              <a:gd name="T43" fmla="*/ 62 h 209"/>
              <a:gd name="T44" fmla="*/ 28 w 70"/>
              <a:gd name="T45" fmla="*/ 71 h 209"/>
              <a:gd name="T46" fmla="*/ 47 w 70"/>
              <a:gd name="T47" fmla="*/ 62 h 209"/>
              <a:gd name="T48" fmla="*/ 34 w 70"/>
              <a:gd name="T49" fmla="*/ 132 h 209"/>
              <a:gd name="T50" fmla="*/ 52 w 70"/>
              <a:gd name="T51" fmla="*/ 123 h 209"/>
              <a:gd name="T52" fmla="*/ 34 w 70"/>
              <a:gd name="T53" fmla="*/ 132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 h="209">
                <a:moveTo>
                  <a:pt x="64" y="114"/>
                </a:moveTo>
                <a:cubicBezTo>
                  <a:pt x="49" y="108"/>
                  <a:pt x="35" y="113"/>
                  <a:pt x="24" y="125"/>
                </a:cubicBezTo>
                <a:cubicBezTo>
                  <a:pt x="21" y="120"/>
                  <a:pt x="20" y="114"/>
                  <a:pt x="19" y="109"/>
                </a:cubicBezTo>
                <a:cubicBezTo>
                  <a:pt x="17" y="99"/>
                  <a:pt x="18" y="89"/>
                  <a:pt x="22" y="81"/>
                </a:cubicBezTo>
                <a:cubicBezTo>
                  <a:pt x="36" y="89"/>
                  <a:pt x="55" y="71"/>
                  <a:pt x="62" y="58"/>
                </a:cubicBezTo>
                <a:cubicBezTo>
                  <a:pt x="64" y="55"/>
                  <a:pt x="61" y="51"/>
                  <a:pt x="57" y="50"/>
                </a:cubicBezTo>
                <a:cubicBezTo>
                  <a:pt x="42" y="49"/>
                  <a:pt x="30" y="54"/>
                  <a:pt x="21" y="62"/>
                </a:cubicBezTo>
                <a:cubicBezTo>
                  <a:pt x="21" y="61"/>
                  <a:pt x="21" y="60"/>
                  <a:pt x="20" y="59"/>
                </a:cubicBezTo>
                <a:cubicBezTo>
                  <a:pt x="14" y="38"/>
                  <a:pt x="33" y="19"/>
                  <a:pt x="48" y="8"/>
                </a:cubicBezTo>
                <a:cubicBezTo>
                  <a:pt x="52" y="5"/>
                  <a:pt x="49" y="0"/>
                  <a:pt x="45" y="2"/>
                </a:cubicBezTo>
                <a:cubicBezTo>
                  <a:pt x="22" y="16"/>
                  <a:pt x="1" y="44"/>
                  <a:pt x="14" y="71"/>
                </a:cubicBezTo>
                <a:cubicBezTo>
                  <a:pt x="14" y="72"/>
                  <a:pt x="14" y="72"/>
                  <a:pt x="14" y="72"/>
                </a:cubicBezTo>
                <a:cubicBezTo>
                  <a:pt x="7" y="84"/>
                  <a:pt x="4" y="99"/>
                  <a:pt x="7" y="115"/>
                </a:cubicBezTo>
                <a:cubicBezTo>
                  <a:pt x="9" y="122"/>
                  <a:pt x="12" y="129"/>
                  <a:pt x="16" y="135"/>
                </a:cubicBezTo>
                <a:cubicBezTo>
                  <a:pt x="0" y="162"/>
                  <a:pt x="0" y="202"/>
                  <a:pt x="32" y="208"/>
                </a:cubicBezTo>
                <a:cubicBezTo>
                  <a:pt x="38" y="209"/>
                  <a:pt x="42" y="201"/>
                  <a:pt x="36" y="197"/>
                </a:cubicBezTo>
                <a:cubicBezTo>
                  <a:pt x="19" y="188"/>
                  <a:pt x="17" y="172"/>
                  <a:pt x="22" y="154"/>
                </a:cubicBezTo>
                <a:cubicBezTo>
                  <a:pt x="23" y="151"/>
                  <a:pt x="25" y="147"/>
                  <a:pt x="27" y="143"/>
                </a:cubicBezTo>
                <a:cubicBezTo>
                  <a:pt x="28" y="144"/>
                  <a:pt x="29" y="144"/>
                  <a:pt x="30" y="145"/>
                </a:cubicBezTo>
                <a:cubicBezTo>
                  <a:pt x="46" y="149"/>
                  <a:pt x="60" y="134"/>
                  <a:pt x="68" y="123"/>
                </a:cubicBezTo>
                <a:cubicBezTo>
                  <a:pt x="70" y="119"/>
                  <a:pt x="67" y="115"/>
                  <a:pt x="64" y="114"/>
                </a:cubicBezTo>
                <a:close/>
                <a:moveTo>
                  <a:pt x="47" y="62"/>
                </a:moveTo>
                <a:cubicBezTo>
                  <a:pt x="41" y="68"/>
                  <a:pt x="34" y="73"/>
                  <a:pt x="28" y="71"/>
                </a:cubicBezTo>
                <a:cubicBezTo>
                  <a:pt x="33" y="66"/>
                  <a:pt x="39" y="63"/>
                  <a:pt x="47" y="62"/>
                </a:cubicBezTo>
                <a:close/>
                <a:moveTo>
                  <a:pt x="34" y="132"/>
                </a:moveTo>
                <a:cubicBezTo>
                  <a:pt x="39" y="127"/>
                  <a:pt x="45" y="123"/>
                  <a:pt x="52" y="123"/>
                </a:cubicBezTo>
                <a:cubicBezTo>
                  <a:pt x="47" y="129"/>
                  <a:pt x="41" y="133"/>
                  <a:pt x="34" y="132"/>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 name="TextBox 1">
            <a:extLst>
              <a:ext uri="{FF2B5EF4-FFF2-40B4-BE49-F238E27FC236}">
                <a16:creationId xmlns:a16="http://schemas.microsoft.com/office/drawing/2014/main" xmlns="" id="{2325A767-FD83-47B8-AC87-89FF7A8E7465}"/>
              </a:ext>
            </a:extLst>
          </p:cNvPr>
          <p:cNvSpPr txBox="1"/>
          <p:nvPr/>
        </p:nvSpPr>
        <p:spPr>
          <a:xfrm>
            <a:off x="3019960" y="2492355"/>
            <a:ext cx="7877497" cy="830997"/>
          </a:xfrm>
          <a:prstGeom prst="rect">
            <a:avLst/>
          </a:prstGeom>
          <a:noFill/>
        </p:spPr>
        <p:txBody>
          <a:bodyPr wrap="square" rtlCol="0">
            <a:spAutoFit/>
          </a:bodyPr>
          <a:lstStyle/>
          <a:p>
            <a:r>
              <a:rPr lang="en-US" sz="4800" b="1" dirty="0">
                <a:solidFill>
                  <a:srgbClr val="0070C0"/>
                </a:solidFill>
                <a:latin typeface="Times New Roman" panose="02020603050405020304" pitchFamily="18" charset="0"/>
                <a:cs typeface="Times New Roman" panose="02020603050405020304" pitchFamily="18" charset="0"/>
              </a:rPr>
              <a:t>BÀI HỌC KẾT THÚC!</a:t>
            </a:r>
            <a:endParaRPr lang="vi-VN" sz="4800" b="1"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32980395"/>
      </p:ext>
    </p:extLst>
  </p:cSld>
  <p:clrMapOvr>
    <a:masterClrMapping/>
  </p:clrMapOvr>
  <mc:AlternateContent xmlns:mc="http://schemas.openxmlformats.org/markup-compatibility/2006" xmlns:p14="http://schemas.microsoft.com/office/powerpoint/2010/main">
    <mc:Choice Requires="p14">
      <p:transition spd="slow" p14:dur="2500" advClick="0" advTm="3000">
        <p:fad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par>
                                <p:cTn id="11" presetID="14" presetClass="entr" presetSubtype="1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randombar(horizontal)">
                                      <p:cBhvr>
                                        <p:cTn id="13" dur="500"/>
                                        <p:tgtEl>
                                          <p:spTgt spid="7"/>
                                        </p:tgtEl>
                                      </p:cBhvr>
                                    </p:animEffect>
                                  </p:childTnLst>
                                </p:cTn>
                              </p:par>
                              <p:par>
                                <p:cTn id="14" presetID="14" presetClass="entr" presetSubtype="1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randombar(horizontal)">
                                      <p:cBhvr>
                                        <p:cTn id="16" dur="500"/>
                                        <p:tgtEl>
                                          <p:spTgt spid="8"/>
                                        </p:tgtEl>
                                      </p:cBhvr>
                                    </p:animEffect>
                                  </p:childTnLst>
                                </p:cTn>
                              </p:par>
                              <p:par>
                                <p:cTn id="17" presetID="14" presetClass="entr" presetSubtype="1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randombar(horizontal)">
                                      <p:cBhvr>
                                        <p:cTn id="19" dur="500"/>
                                        <p:tgtEl>
                                          <p:spTgt spid="9"/>
                                        </p:tgtEl>
                                      </p:cBhvr>
                                    </p:animEffect>
                                  </p:childTnLst>
                                </p:cTn>
                              </p:par>
                              <p:par>
                                <p:cTn id="20" presetID="14" presetClass="entr" presetSubtype="1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randombar(horizontal)">
                                      <p:cBhvr>
                                        <p:cTn id="22" dur="500"/>
                                        <p:tgtEl>
                                          <p:spTgt spid="10"/>
                                        </p:tgtEl>
                                      </p:cBhvr>
                                    </p:animEffect>
                                  </p:childTnLst>
                                </p:cTn>
                              </p:par>
                              <p:par>
                                <p:cTn id="23" presetID="14" presetClass="entr" presetSubtype="1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randombar(horizontal)">
                                      <p:cBhvr>
                                        <p:cTn id="25" dur="500"/>
                                        <p:tgtEl>
                                          <p:spTgt spid="19"/>
                                        </p:tgtEl>
                                      </p:cBhvr>
                                    </p:animEffect>
                                  </p:childTnLst>
                                </p:cTn>
                              </p:par>
                              <p:par>
                                <p:cTn id="26" presetID="14" presetClass="entr" presetSubtype="10"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randombar(horizontal)">
                                      <p:cBhvr>
                                        <p:cTn id="28" dur="500"/>
                                        <p:tgtEl>
                                          <p:spTgt spid="20"/>
                                        </p:tgtEl>
                                      </p:cBhvr>
                                    </p:animEffect>
                                  </p:childTnLst>
                                </p:cTn>
                              </p:par>
                              <p:par>
                                <p:cTn id="29" presetID="14" presetClass="entr" presetSubtype="10" fill="hold" nodeType="with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randombar(horizontal)">
                                      <p:cBhvr>
                                        <p:cTn id="31" dur="500"/>
                                        <p:tgtEl>
                                          <p:spTgt spid="50"/>
                                        </p:tgtEl>
                                      </p:cBhvr>
                                    </p:animEffect>
                                  </p:childTnLst>
                                </p:cTn>
                              </p:par>
                              <p:par>
                                <p:cTn id="32" presetID="14" presetClass="entr" presetSubtype="10" fill="hold"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randombar(horizontal)">
                                      <p:cBhvr>
                                        <p:cTn id="34" dur="500"/>
                                        <p:tgtEl>
                                          <p:spTgt spid="33"/>
                                        </p:tgtEl>
                                      </p:cBhvr>
                                    </p:animEffect>
                                  </p:childTnLst>
                                </p:cTn>
                              </p:par>
                              <p:par>
                                <p:cTn id="35" presetID="14" presetClass="entr" presetSubtype="10" fill="hold" nodeType="with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randombar(horizontal)">
                                      <p:cBhvr>
                                        <p:cTn id="37" dur="500"/>
                                        <p:tgtEl>
                                          <p:spTgt spid="34"/>
                                        </p:tgtEl>
                                      </p:cBhvr>
                                    </p:animEffect>
                                  </p:childTnLst>
                                </p:cTn>
                              </p:par>
                              <p:par>
                                <p:cTn id="38" presetID="14" presetClass="entr" presetSubtype="10" fill="hold" nodeType="with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randombar(horizontal)">
                                      <p:cBhvr>
                                        <p:cTn id="40" dur="500"/>
                                        <p:tgtEl>
                                          <p:spTgt spid="35"/>
                                        </p:tgtEl>
                                      </p:cBhvr>
                                    </p:animEffect>
                                  </p:childTnLst>
                                </p:cTn>
                              </p:par>
                              <p:par>
                                <p:cTn id="41" presetID="14" presetClass="entr" presetSubtype="10" fill="hold" nodeType="with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randombar(horizontal)">
                                      <p:cBhvr>
                                        <p:cTn id="43" dur="500"/>
                                        <p:tgtEl>
                                          <p:spTgt spid="42"/>
                                        </p:tgtEl>
                                      </p:cBhvr>
                                    </p:animEffect>
                                  </p:childTnLst>
                                </p:cTn>
                              </p:par>
                              <p:par>
                                <p:cTn id="44" presetID="14" presetClass="entr" presetSubtype="10" fill="hold" nodeType="withEffect">
                                  <p:stCondLst>
                                    <p:cond delay="0"/>
                                  </p:stCondLst>
                                  <p:childTnLst>
                                    <p:set>
                                      <p:cBhvr>
                                        <p:cTn id="45" dur="1" fill="hold">
                                          <p:stCondLst>
                                            <p:cond delay="0"/>
                                          </p:stCondLst>
                                        </p:cTn>
                                        <p:tgtEl>
                                          <p:spTgt spid="49"/>
                                        </p:tgtEl>
                                        <p:attrNameLst>
                                          <p:attrName>style.visibility</p:attrName>
                                        </p:attrNameLst>
                                      </p:cBhvr>
                                      <p:to>
                                        <p:strVal val="visible"/>
                                      </p:to>
                                    </p:set>
                                    <p:animEffect transition="in" filter="randombar(horizontal)">
                                      <p:cBhvr>
                                        <p:cTn id="46" dur="500"/>
                                        <p:tgtEl>
                                          <p:spTgt spid="49"/>
                                        </p:tgtEl>
                                      </p:cBhvr>
                                    </p:animEffect>
                                  </p:childTnLst>
                                </p:cTn>
                              </p:par>
                              <p:par>
                                <p:cTn id="47" presetID="14" presetClass="entr" presetSubtype="10" fill="hold" nodeType="withEffect">
                                  <p:stCondLst>
                                    <p:cond delay="0"/>
                                  </p:stCondLst>
                                  <p:childTnLst>
                                    <p:set>
                                      <p:cBhvr>
                                        <p:cTn id="48" dur="1" fill="hold">
                                          <p:stCondLst>
                                            <p:cond delay="0"/>
                                          </p:stCondLst>
                                        </p:cTn>
                                        <p:tgtEl>
                                          <p:spTgt spid="51"/>
                                        </p:tgtEl>
                                        <p:attrNameLst>
                                          <p:attrName>style.visibility</p:attrName>
                                        </p:attrNameLst>
                                      </p:cBhvr>
                                      <p:to>
                                        <p:strVal val="visible"/>
                                      </p:to>
                                    </p:set>
                                    <p:animEffect transition="in" filter="randombar(horizontal)">
                                      <p:cBhvr>
                                        <p:cTn id="49" dur="500"/>
                                        <p:tgtEl>
                                          <p:spTgt spid="51"/>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randombar(horizontal)">
                                      <p:cBhvr>
                                        <p:cTn id="52" dur="500"/>
                                        <p:tgtEl>
                                          <p:spTgt spid="52"/>
                                        </p:tgtEl>
                                      </p:cBhvr>
                                    </p:animEffect>
                                  </p:childTnLst>
                                </p:cTn>
                              </p:par>
                              <p:par>
                                <p:cTn id="53" presetID="14" presetClass="entr" presetSubtype="10" fill="hold" grpId="0" nodeType="withEffect">
                                  <p:stCondLst>
                                    <p:cond delay="0"/>
                                  </p:stCondLst>
                                  <p:childTnLst>
                                    <p:set>
                                      <p:cBhvr>
                                        <p:cTn id="54" dur="1" fill="hold">
                                          <p:stCondLst>
                                            <p:cond delay="0"/>
                                          </p:stCondLst>
                                        </p:cTn>
                                        <p:tgtEl>
                                          <p:spTgt spid="53"/>
                                        </p:tgtEl>
                                        <p:attrNameLst>
                                          <p:attrName>style.visibility</p:attrName>
                                        </p:attrNameLst>
                                      </p:cBhvr>
                                      <p:to>
                                        <p:strVal val="visible"/>
                                      </p:to>
                                    </p:set>
                                    <p:animEffect transition="in" filter="randombar(horizontal)">
                                      <p:cBhvr>
                                        <p:cTn id="55" dur="500"/>
                                        <p:tgtEl>
                                          <p:spTgt spid="53"/>
                                        </p:tgtEl>
                                      </p:cBhvr>
                                    </p:animEffect>
                                  </p:childTnLst>
                                </p:cTn>
                              </p:par>
                            </p:childTnLst>
                          </p:cTn>
                        </p:par>
                        <p:par>
                          <p:cTn id="56" fill="hold">
                            <p:stCondLst>
                              <p:cond delay="500"/>
                            </p:stCondLst>
                            <p:childTnLst>
                              <p:par>
                                <p:cTn id="57" presetID="31" presetClass="entr" presetSubtype="0" fill="hold" nodeType="afterEffect">
                                  <p:stCondLst>
                                    <p:cond delay="0"/>
                                  </p:stCondLst>
                                  <p:childTnLst>
                                    <p:set>
                                      <p:cBhvr>
                                        <p:cTn id="58" dur="1" fill="hold">
                                          <p:stCondLst>
                                            <p:cond delay="0"/>
                                          </p:stCondLst>
                                        </p:cTn>
                                        <p:tgtEl>
                                          <p:spTgt spid="26"/>
                                        </p:tgtEl>
                                        <p:attrNameLst>
                                          <p:attrName>style.visibility</p:attrName>
                                        </p:attrNameLst>
                                      </p:cBhvr>
                                      <p:to>
                                        <p:strVal val="visible"/>
                                      </p:to>
                                    </p:set>
                                    <p:anim calcmode="lin" valueType="num">
                                      <p:cBhvr>
                                        <p:cTn id="59" dur="1000" fill="hold"/>
                                        <p:tgtEl>
                                          <p:spTgt spid="26"/>
                                        </p:tgtEl>
                                        <p:attrNameLst>
                                          <p:attrName>ppt_w</p:attrName>
                                        </p:attrNameLst>
                                      </p:cBhvr>
                                      <p:tavLst>
                                        <p:tav tm="0">
                                          <p:val>
                                            <p:fltVal val="0"/>
                                          </p:val>
                                        </p:tav>
                                        <p:tav tm="100000">
                                          <p:val>
                                            <p:strVal val="#ppt_w"/>
                                          </p:val>
                                        </p:tav>
                                      </p:tavLst>
                                    </p:anim>
                                    <p:anim calcmode="lin" valueType="num">
                                      <p:cBhvr>
                                        <p:cTn id="60" dur="1000" fill="hold"/>
                                        <p:tgtEl>
                                          <p:spTgt spid="26"/>
                                        </p:tgtEl>
                                        <p:attrNameLst>
                                          <p:attrName>ppt_h</p:attrName>
                                        </p:attrNameLst>
                                      </p:cBhvr>
                                      <p:tavLst>
                                        <p:tav tm="0">
                                          <p:val>
                                            <p:fltVal val="0"/>
                                          </p:val>
                                        </p:tav>
                                        <p:tav tm="100000">
                                          <p:val>
                                            <p:strVal val="#ppt_h"/>
                                          </p:val>
                                        </p:tav>
                                      </p:tavLst>
                                    </p:anim>
                                    <p:anim calcmode="lin" valueType="num">
                                      <p:cBhvr>
                                        <p:cTn id="61" dur="1000" fill="hold"/>
                                        <p:tgtEl>
                                          <p:spTgt spid="26"/>
                                        </p:tgtEl>
                                        <p:attrNameLst>
                                          <p:attrName>style.rotation</p:attrName>
                                        </p:attrNameLst>
                                      </p:cBhvr>
                                      <p:tavLst>
                                        <p:tav tm="0">
                                          <p:val>
                                            <p:fltVal val="90"/>
                                          </p:val>
                                        </p:tav>
                                        <p:tav tm="100000">
                                          <p:val>
                                            <p:fltVal val="0"/>
                                          </p:val>
                                        </p:tav>
                                      </p:tavLst>
                                    </p:anim>
                                    <p:animEffect transition="in" filter="fade">
                                      <p:cBhvr>
                                        <p:cTn id="62" dur="1000"/>
                                        <p:tgtEl>
                                          <p:spTgt spid="26"/>
                                        </p:tgtEl>
                                      </p:cBhvr>
                                    </p:animEffect>
                                  </p:childTnLst>
                                </p:cTn>
                              </p:par>
                              <p:par>
                                <p:cTn id="63" presetID="31" presetClass="entr" presetSubtype="0" fill="hold" nodeType="with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p:cTn id="65" dur="1000" fill="hold"/>
                                        <p:tgtEl>
                                          <p:spTgt spid="11"/>
                                        </p:tgtEl>
                                        <p:attrNameLst>
                                          <p:attrName>ppt_w</p:attrName>
                                        </p:attrNameLst>
                                      </p:cBhvr>
                                      <p:tavLst>
                                        <p:tav tm="0">
                                          <p:val>
                                            <p:fltVal val="0"/>
                                          </p:val>
                                        </p:tav>
                                        <p:tav tm="100000">
                                          <p:val>
                                            <p:strVal val="#ppt_w"/>
                                          </p:val>
                                        </p:tav>
                                      </p:tavLst>
                                    </p:anim>
                                    <p:anim calcmode="lin" valueType="num">
                                      <p:cBhvr>
                                        <p:cTn id="66" dur="1000" fill="hold"/>
                                        <p:tgtEl>
                                          <p:spTgt spid="11"/>
                                        </p:tgtEl>
                                        <p:attrNameLst>
                                          <p:attrName>ppt_h</p:attrName>
                                        </p:attrNameLst>
                                      </p:cBhvr>
                                      <p:tavLst>
                                        <p:tav tm="0">
                                          <p:val>
                                            <p:fltVal val="0"/>
                                          </p:val>
                                        </p:tav>
                                        <p:tav tm="100000">
                                          <p:val>
                                            <p:strVal val="#ppt_h"/>
                                          </p:val>
                                        </p:tav>
                                      </p:tavLst>
                                    </p:anim>
                                    <p:anim calcmode="lin" valueType="num">
                                      <p:cBhvr>
                                        <p:cTn id="67" dur="1000" fill="hold"/>
                                        <p:tgtEl>
                                          <p:spTgt spid="11"/>
                                        </p:tgtEl>
                                        <p:attrNameLst>
                                          <p:attrName>style.rotation</p:attrName>
                                        </p:attrNameLst>
                                      </p:cBhvr>
                                      <p:tavLst>
                                        <p:tav tm="0">
                                          <p:val>
                                            <p:fltVal val="90"/>
                                          </p:val>
                                        </p:tav>
                                        <p:tav tm="100000">
                                          <p:val>
                                            <p:fltVal val="0"/>
                                          </p:val>
                                        </p:tav>
                                      </p:tavLst>
                                    </p:anim>
                                    <p:animEffect transition="in" filter="fade">
                                      <p:cBhvr>
                                        <p:cTn id="68" dur="1000"/>
                                        <p:tgtEl>
                                          <p:spTgt spid="11"/>
                                        </p:tgtEl>
                                      </p:cBhvr>
                                    </p:animEffect>
                                  </p:childTnLst>
                                </p:cTn>
                              </p:par>
                            </p:childTnLst>
                          </p:cTn>
                        </p:par>
                        <p:par>
                          <p:cTn id="69" fill="hold">
                            <p:stCondLst>
                              <p:cond delay="1500"/>
                            </p:stCondLst>
                            <p:childTnLst>
                              <p:par>
                                <p:cTn id="70" presetID="16" presetClass="emph" presetSubtype="0" fill="hold" grpId="0" nodeType="afterEffect">
                                  <p:stCondLst>
                                    <p:cond delay="0"/>
                                  </p:stCondLst>
                                  <p:iterate type="lt">
                                    <p:tmPct val="4000"/>
                                  </p:iterate>
                                  <p:childTnLst>
                                    <p:set>
                                      <p:cBhvr override="childStyle">
                                        <p:cTn id="71" dur="500" fill="hold"/>
                                        <p:tgtEl>
                                          <p:spTgt spid="2"/>
                                        </p:tgtEl>
                                        <p:attrNameLst>
                                          <p:attrName>style.color</p:attrName>
                                        </p:attrNameLst>
                                      </p:cBhvr>
                                      <p:to>
                                        <p:clrVal>
                                          <a:schemeClr val="accent2"/>
                                        </p:clrVal>
                                      </p:to>
                                    </p:set>
                                    <p:set>
                                      <p:cBhvr>
                                        <p:cTn id="72" dur="500" fill="hold"/>
                                        <p:tgtEl>
                                          <p:spTgt spid="2"/>
                                        </p:tgtEl>
                                        <p:attrNameLst>
                                          <p:attrName>fillcolor</p:attrName>
                                        </p:attrNameLst>
                                      </p:cBhvr>
                                      <p:to>
                                        <p:clrVal>
                                          <a:schemeClr val="accent2"/>
                                        </p:clrVal>
                                      </p:to>
                                    </p:set>
                                    <p:set>
                                      <p:cBhvr>
                                        <p:cTn id="73" dur="500"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 name="组合 69">
            <a:extLst>
              <a:ext uri="{FF2B5EF4-FFF2-40B4-BE49-F238E27FC236}">
                <a16:creationId xmlns:a16="http://schemas.microsoft.com/office/drawing/2014/main" xmlns="" id="{859DC236-3C6E-4768-ACD1-BAFCF7015BD9}"/>
              </a:ext>
            </a:extLst>
          </p:cNvPr>
          <p:cNvGrpSpPr/>
          <p:nvPr/>
        </p:nvGrpSpPr>
        <p:grpSpPr>
          <a:xfrm>
            <a:off x="1523850" y="1485181"/>
            <a:ext cx="7122122" cy="5152000"/>
            <a:chOff x="1161587" y="1496074"/>
            <a:chExt cx="7122122" cy="5152000"/>
          </a:xfrm>
        </p:grpSpPr>
        <p:grpSp>
          <p:nvGrpSpPr>
            <p:cNvPr id="45" name="组合 44">
              <a:extLst>
                <a:ext uri="{FF2B5EF4-FFF2-40B4-BE49-F238E27FC236}">
                  <a16:creationId xmlns:a16="http://schemas.microsoft.com/office/drawing/2014/main" xmlns="" id="{0A9E9097-822C-41D0-87B4-B3A8B0F6B0FB}"/>
                </a:ext>
              </a:extLst>
            </p:cNvPr>
            <p:cNvGrpSpPr/>
            <p:nvPr/>
          </p:nvGrpSpPr>
          <p:grpSpPr>
            <a:xfrm>
              <a:off x="3926128" y="3633722"/>
              <a:ext cx="4357581" cy="324358"/>
              <a:chOff x="4531763" y="904319"/>
              <a:chExt cx="3274666" cy="206375"/>
            </a:xfrm>
          </p:grpSpPr>
          <p:sp>
            <p:nvSpPr>
              <p:cNvPr id="46" name="Freeform 139">
                <a:extLst>
                  <a:ext uri="{FF2B5EF4-FFF2-40B4-BE49-F238E27FC236}">
                    <a16:creationId xmlns:a16="http://schemas.microsoft.com/office/drawing/2014/main" xmlns="" id="{4B1454A8-65BF-44E2-BEC0-49BE3A4FDA72}"/>
                  </a:ext>
                </a:extLst>
              </p:cNvPr>
              <p:cNvSpPr>
                <a:spLocks/>
              </p:cNvSpPr>
              <p:nvPr/>
            </p:nvSpPr>
            <p:spPr bwMode="auto">
              <a:xfrm rot="18376794">
                <a:off x="4548432" y="887650"/>
                <a:ext cx="206375" cy="239713"/>
              </a:xfrm>
              <a:custGeom>
                <a:avLst/>
                <a:gdLst>
                  <a:gd name="T0" fmla="*/ 49 w 55"/>
                  <a:gd name="T1" fmla="*/ 48 h 64"/>
                  <a:gd name="T2" fmla="*/ 13 w 55"/>
                  <a:gd name="T3" fmla="*/ 6 h 64"/>
                  <a:gd name="T4" fmla="*/ 3 w 55"/>
                  <a:gd name="T5" fmla="*/ 12 h 64"/>
                  <a:gd name="T6" fmla="*/ 39 w 55"/>
                  <a:gd name="T7" fmla="*/ 58 h 64"/>
                  <a:gd name="T8" fmla="*/ 49 w 55"/>
                  <a:gd name="T9" fmla="*/ 48 h 64"/>
                </a:gdLst>
                <a:ahLst/>
                <a:cxnLst>
                  <a:cxn ang="0">
                    <a:pos x="T0" y="T1"/>
                  </a:cxn>
                  <a:cxn ang="0">
                    <a:pos x="T2" y="T3"/>
                  </a:cxn>
                  <a:cxn ang="0">
                    <a:pos x="T4" y="T5"/>
                  </a:cxn>
                  <a:cxn ang="0">
                    <a:pos x="T6" y="T7"/>
                  </a:cxn>
                  <a:cxn ang="0">
                    <a:pos x="T8" y="T9"/>
                  </a:cxn>
                </a:cxnLst>
                <a:rect l="0" t="0" r="r" b="b"/>
                <a:pathLst>
                  <a:path w="55" h="64">
                    <a:moveTo>
                      <a:pt x="49" y="48"/>
                    </a:moveTo>
                    <a:cubicBezTo>
                      <a:pt x="36" y="35"/>
                      <a:pt x="22" y="22"/>
                      <a:pt x="13" y="6"/>
                    </a:cubicBezTo>
                    <a:cubicBezTo>
                      <a:pt x="9" y="0"/>
                      <a:pt x="0" y="5"/>
                      <a:pt x="3" y="12"/>
                    </a:cubicBezTo>
                    <a:cubicBezTo>
                      <a:pt x="11" y="29"/>
                      <a:pt x="25" y="45"/>
                      <a:pt x="39" y="58"/>
                    </a:cubicBezTo>
                    <a:cubicBezTo>
                      <a:pt x="46" y="64"/>
                      <a:pt x="55" y="55"/>
                      <a:pt x="49" y="48"/>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7" name="Freeform 139">
                <a:extLst>
                  <a:ext uri="{FF2B5EF4-FFF2-40B4-BE49-F238E27FC236}">
                    <a16:creationId xmlns:a16="http://schemas.microsoft.com/office/drawing/2014/main" xmlns="" id="{E7EC73A7-FE8B-4EA2-973A-762E2A16EB8E}"/>
                  </a:ext>
                </a:extLst>
              </p:cNvPr>
              <p:cNvSpPr>
                <a:spLocks/>
              </p:cNvSpPr>
              <p:nvPr/>
            </p:nvSpPr>
            <p:spPr bwMode="auto">
              <a:xfrm rot="18376794">
                <a:off x="4885649" y="887650"/>
                <a:ext cx="206375" cy="239713"/>
              </a:xfrm>
              <a:custGeom>
                <a:avLst/>
                <a:gdLst>
                  <a:gd name="T0" fmla="*/ 49 w 55"/>
                  <a:gd name="T1" fmla="*/ 48 h 64"/>
                  <a:gd name="T2" fmla="*/ 13 w 55"/>
                  <a:gd name="T3" fmla="*/ 6 h 64"/>
                  <a:gd name="T4" fmla="*/ 3 w 55"/>
                  <a:gd name="T5" fmla="*/ 12 h 64"/>
                  <a:gd name="T6" fmla="*/ 39 w 55"/>
                  <a:gd name="T7" fmla="*/ 58 h 64"/>
                  <a:gd name="T8" fmla="*/ 49 w 55"/>
                  <a:gd name="T9" fmla="*/ 48 h 64"/>
                </a:gdLst>
                <a:ahLst/>
                <a:cxnLst>
                  <a:cxn ang="0">
                    <a:pos x="T0" y="T1"/>
                  </a:cxn>
                  <a:cxn ang="0">
                    <a:pos x="T2" y="T3"/>
                  </a:cxn>
                  <a:cxn ang="0">
                    <a:pos x="T4" y="T5"/>
                  </a:cxn>
                  <a:cxn ang="0">
                    <a:pos x="T6" y="T7"/>
                  </a:cxn>
                  <a:cxn ang="0">
                    <a:pos x="T8" y="T9"/>
                  </a:cxn>
                </a:cxnLst>
                <a:rect l="0" t="0" r="r" b="b"/>
                <a:pathLst>
                  <a:path w="55" h="64">
                    <a:moveTo>
                      <a:pt x="49" y="48"/>
                    </a:moveTo>
                    <a:cubicBezTo>
                      <a:pt x="36" y="35"/>
                      <a:pt x="22" y="22"/>
                      <a:pt x="13" y="6"/>
                    </a:cubicBezTo>
                    <a:cubicBezTo>
                      <a:pt x="9" y="0"/>
                      <a:pt x="0" y="5"/>
                      <a:pt x="3" y="12"/>
                    </a:cubicBezTo>
                    <a:cubicBezTo>
                      <a:pt x="11" y="29"/>
                      <a:pt x="25" y="45"/>
                      <a:pt x="39" y="58"/>
                    </a:cubicBezTo>
                    <a:cubicBezTo>
                      <a:pt x="46" y="64"/>
                      <a:pt x="55" y="55"/>
                      <a:pt x="49" y="48"/>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8" name="Freeform 139">
                <a:extLst>
                  <a:ext uri="{FF2B5EF4-FFF2-40B4-BE49-F238E27FC236}">
                    <a16:creationId xmlns:a16="http://schemas.microsoft.com/office/drawing/2014/main" xmlns="" id="{1941277B-8FD2-4D0E-AA78-AA770188C27E}"/>
                  </a:ext>
                </a:extLst>
              </p:cNvPr>
              <p:cNvSpPr>
                <a:spLocks/>
              </p:cNvSpPr>
              <p:nvPr/>
            </p:nvSpPr>
            <p:spPr bwMode="auto">
              <a:xfrm rot="18376794">
                <a:off x="5222866" y="887650"/>
                <a:ext cx="206375" cy="239713"/>
              </a:xfrm>
              <a:custGeom>
                <a:avLst/>
                <a:gdLst>
                  <a:gd name="T0" fmla="*/ 49 w 55"/>
                  <a:gd name="T1" fmla="*/ 48 h 64"/>
                  <a:gd name="T2" fmla="*/ 13 w 55"/>
                  <a:gd name="T3" fmla="*/ 6 h 64"/>
                  <a:gd name="T4" fmla="*/ 3 w 55"/>
                  <a:gd name="T5" fmla="*/ 12 h 64"/>
                  <a:gd name="T6" fmla="*/ 39 w 55"/>
                  <a:gd name="T7" fmla="*/ 58 h 64"/>
                  <a:gd name="T8" fmla="*/ 49 w 55"/>
                  <a:gd name="T9" fmla="*/ 48 h 64"/>
                </a:gdLst>
                <a:ahLst/>
                <a:cxnLst>
                  <a:cxn ang="0">
                    <a:pos x="T0" y="T1"/>
                  </a:cxn>
                  <a:cxn ang="0">
                    <a:pos x="T2" y="T3"/>
                  </a:cxn>
                  <a:cxn ang="0">
                    <a:pos x="T4" y="T5"/>
                  </a:cxn>
                  <a:cxn ang="0">
                    <a:pos x="T6" y="T7"/>
                  </a:cxn>
                  <a:cxn ang="0">
                    <a:pos x="T8" y="T9"/>
                  </a:cxn>
                </a:cxnLst>
                <a:rect l="0" t="0" r="r" b="b"/>
                <a:pathLst>
                  <a:path w="55" h="64">
                    <a:moveTo>
                      <a:pt x="49" y="48"/>
                    </a:moveTo>
                    <a:cubicBezTo>
                      <a:pt x="36" y="35"/>
                      <a:pt x="22" y="22"/>
                      <a:pt x="13" y="6"/>
                    </a:cubicBezTo>
                    <a:cubicBezTo>
                      <a:pt x="9" y="0"/>
                      <a:pt x="0" y="5"/>
                      <a:pt x="3" y="12"/>
                    </a:cubicBezTo>
                    <a:cubicBezTo>
                      <a:pt x="11" y="29"/>
                      <a:pt x="25" y="45"/>
                      <a:pt x="39" y="58"/>
                    </a:cubicBezTo>
                    <a:cubicBezTo>
                      <a:pt x="46" y="64"/>
                      <a:pt x="55" y="55"/>
                      <a:pt x="49" y="48"/>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9" name="Freeform 139">
                <a:extLst>
                  <a:ext uri="{FF2B5EF4-FFF2-40B4-BE49-F238E27FC236}">
                    <a16:creationId xmlns:a16="http://schemas.microsoft.com/office/drawing/2014/main" xmlns="" id="{129D9DB2-B4B8-46C1-A7DE-880941514261}"/>
                  </a:ext>
                </a:extLst>
              </p:cNvPr>
              <p:cNvSpPr>
                <a:spLocks/>
              </p:cNvSpPr>
              <p:nvPr/>
            </p:nvSpPr>
            <p:spPr bwMode="auto">
              <a:xfrm rot="18376794">
                <a:off x="5560083" y="887650"/>
                <a:ext cx="206375" cy="239713"/>
              </a:xfrm>
              <a:custGeom>
                <a:avLst/>
                <a:gdLst>
                  <a:gd name="T0" fmla="*/ 49 w 55"/>
                  <a:gd name="T1" fmla="*/ 48 h 64"/>
                  <a:gd name="T2" fmla="*/ 13 w 55"/>
                  <a:gd name="T3" fmla="*/ 6 h 64"/>
                  <a:gd name="T4" fmla="*/ 3 w 55"/>
                  <a:gd name="T5" fmla="*/ 12 h 64"/>
                  <a:gd name="T6" fmla="*/ 39 w 55"/>
                  <a:gd name="T7" fmla="*/ 58 h 64"/>
                  <a:gd name="T8" fmla="*/ 49 w 55"/>
                  <a:gd name="T9" fmla="*/ 48 h 64"/>
                </a:gdLst>
                <a:ahLst/>
                <a:cxnLst>
                  <a:cxn ang="0">
                    <a:pos x="T0" y="T1"/>
                  </a:cxn>
                  <a:cxn ang="0">
                    <a:pos x="T2" y="T3"/>
                  </a:cxn>
                  <a:cxn ang="0">
                    <a:pos x="T4" y="T5"/>
                  </a:cxn>
                  <a:cxn ang="0">
                    <a:pos x="T6" y="T7"/>
                  </a:cxn>
                  <a:cxn ang="0">
                    <a:pos x="T8" y="T9"/>
                  </a:cxn>
                </a:cxnLst>
                <a:rect l="0" t="0" r="r" b="b"/>
                <a:pathLst>
                  <a:path w="55" h="64">
                    <a:moveTo>
                      <a:pt x="49" y="48"/>
                    </a:moveTo>
                    <a:cubicBezTo>
                      <a:pt x="36" y="35"/>
                      <a:pt x="22" y="22"/>
                      <a:pt x="13" y="6"/>
                    </a:cubicBezTo>
                    <a:cubicBezTo>
                      <a:pt x="9" y="0"/>
                      <a:pt x="0" y="5"/>
                      <a:pt x="3" y="12"/>
                    </a:cubicBezTo>
                    <a:cubicBezTo>
                      <a:pt x="11" y="29"/>
                      <a:pt x="25" y="45"/>
                      <a:pt x="39" y="58"/>
                    </a:cubicBezTo>
                    <a:cubicBezTo>
                      <a:pt x="46" y="64"/>
                      <a:pt x="55" y="55"/>
                      <a:pt x="49" y="48"/>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0" name="Freeform 139">
                <a:extLst>
                  <a:ext uri="{FF2B5EF4-FFF2-40B4-BE49-F238E27FC236}">
                    <a16:creationId xmlns:a16="http://schemas.microsoft.com/office/drawing/2014/main" xmlns="" id="{08828E92-5E2C-4BAF-9AF1-E3A9FD0F2465}"/>
                  </a:ext>
                </a:extLst>
              </p:cNvPr>
              <p:cNvSpPr>
                <a:spLocks/>
              </p:cNvSpPr>
              <p:nvPr/>
            </p:nvSpPr>
            <p:spPr bwMode="auto">
              <a:xfrm rot="18376794">
                <a:off x="5897300" y="887650"/>
                <a:ext cx="206375" cy="239713"/>
              </a:xfrm>
              <a:custGeom>
                <a:avLst/>
                <a:gdLst>
                  <a:gd name="T0" fmla="*/ 49 w 55"/>
                  <a:gd name="T1" fmla="*/ 48 h 64"/>
                  <a:gd name="T2" fmla="*/ 13 w 55"/>
                  <a:gd name="T3" fmla="*/ 6 h 64"/>
                  <a:gd name="T4" fmla="*/ 3 w 55"/>
                  <a:gd name="T5" fmla="*/ 12 h 64"/>
                  <a:gd name="T6" fmla="*/ 39 w 55"/>
                  <a:gd name="T7" fmla="*/ 58 h 64"/>
                  <a:gd name="T8" fmla="*/ 49 w 55"/>
                  <a:gd name="T9" fmla="*/ 48 h 64"/>
                </a:gdLst>
                <a:ahLst/>
                <a:cxnLst>
                  <a:cxn ang="0">
                    <a:pos x="T0" y="T1"/>
                  </a:cxn>
                  <a:cxn ang="0">
                    <a:pos x="T2" y="T3"/>
                  </a:cxn>
                  <a:cxn ang="0">
                    <a:pos x="T4" y="T5"/>
                  </a:cxn>
                  <a:cxn ang="0">
                    <a:pos x="T6" y="T7"/>
                  </a:cxn>
                  <a:cxn ang="0">
                    <a:pos x="T8" y="T9"/>
                  </a:cxn>
                </a:cxnLst>
                <a:rect l="0" t="0" r="r" b="b"/>
                <a:pathLst>
                  <a:path w="55" h="64">
                    <a:moveTo>
                      <a:pt x="49" y="48"/>
                    </a:moveTo>
                    <a:cubicBezTo>
                      <a:pt x="36" y="35"/>
                      <a:pt x="22" y="22"/>
                      <a:pt x="13" y="6"/>
                    </a:cubicBezTo>
                    <a:cubicBezTo>
                      <a:pt x="9" y="0"/>
                      <a:pt x="0" y="5"/>
                      <a:pt x="3" y="12"/>
                    </a:cubicBezTo>
                    <a:cubicBezTo>
                      <a:pt x="11" y="29"/>
                      <a:pt x="25" y="45"/>
                      <a:pt x="39" y="58"/>
                    </a:cubicBezTo>
                    <a:cubicBezTo>
                      <a:pt x="46" y="64"/>
                      <a:pt x="55" y="55"/>
                      <a:pt x="49" y="48"/>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1" name="Freeform 139">
                <a:extLst>
                  <a:ext uri="{FF2B5EF4-FFF2-40B4-BE49-F238E27FC236}">
                    <a16:creationId xmlns:a16="http://schemas.microsoft.com/office/drawing/2014/main" xmlns="" id="{3F7B4E2C-E9DD-47F1-8351-3D9B51B55E9E}"/>
                  </a:ext>
                </a:extLst>
              </p:cNvPr>
              <p:cNvSpPr>
                <a:spLocks/>
              </p:cNvSpPr>
              <p:nvPr/>
            </p:nvSpPr>
            <p:spPr bwMode="auto">
              <a:xfrm rot="18376794">
                <a:off x="6234517" y="887650"/>
                <a:ext cx="206375" cy="239713"/>
              </a:xfrm>
              <a:custGeom>
                <a:avLst/>
                <a:gdLst>
                  <a:gd name="T0" fmla="*/ 49 w 55"/>
                  <a:gd name="T1" fmla="*/ 48 h 64"/>
                  <a:gd name="T2" fmla="*/ 13 w 55"/>
                  <a:gd name="T3" fmla="*/ 6 h 64"/>
                  <a:gd name="T4" fmla="*/ 3 w 55"/>
                  <a:gd name="T5" fmla="*/ 12 h 64"/>
                  <a:gd name="T6" fmla="*/ 39 w 55"/>
                  <a:gd name="T7" fmla="*/ 58 h 64"/>
                  <a:gd name="T8" fmla="*/ 49 w 55"/>
                  <a:gd name="T9" fmla="*/ 48 h 64"/>
                </a:gdLst>
                <a:ahLst/>
                <a:cxnLst>
                  <a:cxn ang="0">
                    <a:pos x="T0" y="T1"/>
                  </a:cxn>
                  <a:cxn ang="0">
                    <a:pos x="T2" y="T3"/>
                  </a:cxn>
                  <a:cxn ang="0">
                    <a:pos x="T4" y="T5"/>
                  </a:cxn>
                  <a:cxn ang="0">
                    <a:pos x="T6" y="T7"/>
                  </a:cxn>
                  <a:cxn ang="0">
                    <a:pos x="T8" y="T9"/>
                  </a:cxn>
                </a:cxnLst>
                <a:rect l="0" t="0" r="r" b="b"/>
                <a:pathLst>
                  <a:path w="55" h="64">
                    <a:moveTo>
                      <a:pt x="49" y="48"/>
                    </a:moveTo>
                    <a:cubicBezTo>
                      <a:pt x="36" y="35"/>
                      <a:pt x="22" y="22"/>
                      <a:pt x="13" y="6"/>
                    </a:cubicBezTo>
                    <a:cubicBezTo>
                      <a:pt x="9" y="0"/>
                      <a:pt x="0" y="5"/>
                      <a:pt x="3" y="12"/>
                    </a:cubicBezTo>
                    <a:cubicBezTo>
                      <a:pt x="11" y="29"/>
                      <a:pt x="25" y="45"/>
                      <a:pt x="39" y="58"/>
                    </a:cubicBezTo>
                    <a:cubicBezTo>
                      <a:pt x="46" y="64"/>
                      <a:pt x="55" y="55"/>
                      <a:pt x="49" y="48"/>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2" name="Freeform 139">
                <a:extLst>
                  <a:ext uri="{FF2B5EF4-FFF2-40B4-BE49-F238E27FC236}">
                    <a16:creationId xmlns:a16="http://schemas.microsoft.com/office/drawing/2014/main" xmlns="" id="{4755A21F-9DC6-4F3E-A3E1-9C53AF138259}"/>
                  </a:ext>
                </a:extLst>
              </p:cNvPr>
              <p:cNvSpPr>
                <a:spLocks/>
              </p:cNvSpPr>
              <p:nvPr/>
            </p:nvSpPr>
            <p:spPr bwMode="auto">
              <a:xfrm rot="18376794">
                <a:off x="6571734" y="887650"/>
                <a:ext cx="206375" cy="239713"/>
              </a:xfrm>
              <a:custGeom>
                <a:avLst/>
                <a:gdLst>
                  <a:gd name="T0" fmla="*/ 49 w 55"/>
                  <a:gd name="T1" fmla="*/ 48 h 64"/>
                  <a:gd name="T2" fmla="*/ 13 w 55"/>
                  <a:gd name="T3" fmla="*/ 6 h 64"/>
                  <a:gd name="T4" fmla="*/ 3 w 55"/>
                  <a:gd name="T5" fmla="*/ 12 h 64"/>
                  <a:gd name="T6" fmla="*/ 39 w 55"/>
                  <a:gd name="T7" fmla="*/ 58 h 64"/>
                  <a:gd name="T8" fmla="*/ 49 w 55"/>
                  <a:gd name="T9" fmla="*/ 48 h 64"/>
                </a:gdLst>
                <a:ahLst/>
                <a:cxnLst>
                  <a:cxn ang="0">
                    <a:pos x="T0" y="T1"/>
                  </a:cxn>
                  <a:cxn ang="0">
                    <a:pos x="T2" y="T3"/>
                  </a:cxn>
                  <a:cxn ang="0">
                    <a:pos x="T4" y="T5"/>
                  </a:cxn>
                  <a:cxn ang="0">
                    <a:pos x="T6" y="T7"/>
                  </a:cxn>
                  <a:cxn ang="0">
                    <a:pos x="T8" y="T9"/>
                  </a:cxn>
                </a:cxnLst>
                <a:rect l="0" t="0" r="r" b="b"/>
                <a:pathLst>
                  <a:path w="55" h="64">
                    <a:moveTo>
                      <a:pt x="49" y="48"/>
                    </a:moveTo>
                    <a:cubicBezTo>
                      <a:pt x="36" y="35"/>
                      <a:pt x="22" y="22"/>
                      <a:pt x="13" y="6"/>
                    </a:cubicBezTo>
                    <a:cubicBezTo>
                      <a:pt x="9" y="0"/>
                      <a:pt x="0" y="5"/>
                      <a:pt x="3" y="12"/>
                    </a:cubicBezTo>
                    <a:cubicBezTo>
                      <a:pt x="11" y="29"/>
                      <a:pt x="25" y="45"/>
                      <a:pt x="39" y="58"/>
                    </a:cubicBezTo>
                    <a:cubicBezTo>
                      <a:pt x="46" y="64"/>
                      <a:pt x="55" y="55"/>
                      <a:pt x="49" y="48"/>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3" name="Freeform 139">
                <a:extLst>
                  <a:ext uri="{FF2B5EF4-FFF2-40B4-BE49-F238E27FC236}">
                    <a16:creationId xmlns:a16="http://schemas.microsoft.com/office/drawing/2014/main" xmlns="" id="{B4B86D21-2123-416E-AB4D-B870A586E14B}"/>
                  </a:ext>
                </a:extLst>
              </p:cNvPr>
              <p:cNvSpPr>
                <a:spLocks/>
              </p:cNvSpPr>
              <p:nvPr/>
            </p:nvSpPr>
            <p:spPr bwMode="auto">
              <a:xfrm rot="18376794">
                <a:off x="6908951" y="887650"/>
                <a:ext cx="206375" cy="239713"/>
              </a:xfrm>
              <a:custGeom>
                <a:avLst/>
                <a:gdLst>
                  <a:gd name="T0" fmla="*/ 49 w 55"/>
                  <a:gd name="T1" fmla="*/ 48 h 64"/>
                  <a:gd name="T2" fmla="*/ 13 w 55"/>
                  <a:gd name="T3" fmla="*/ 6 h 64"/>
                  <a:gd name="T4" fmla="*/ 3 w 55"/>
                  <a:gd name="T5" fmla="*/ 12 h 64"/>
                  <a:gd name="T6" fmla="*/ 39 w 55"/>
                  <a:gd name="T7" fmla="*/ 58 h 64"/>
                  <a:gd name="T8" fmla="*/ 49 w 55"/>
                  <a:gd name="T9" fmla="*/ 48 h 64"/>
                </a:gdLst>
                <a:ahLst/>
                <a:cxnLst>
                  <a:cxn ang="0">
                    <a:pos x="T0" y="T1"/>
                  </a:cxn>
                  <a:cxn ang="0">
                    <a:pos x="T2" y="T3"/>
                  </a:cxn>
                  <a:cxn ang="0">
                    <a:pos x="T4" y="T5"/>
                  </a:cxn>
                  <a:cxn ang="0">
                    <a:pos x="T6" y="T7"/>
                  </a:cxn>
                  <a:cxn ang="0">
                    <a:pos x="T8" y="T9"/>
                  </a:cxn>
                </a:cxnLst>
                <a:rect l="0" t="0" r="r" b="b"/>
                <a:pathLst>
                  <a:path w="55" h="64">
                    <a:moveTo>
                      <a:pt x="49" y="48"/>
                    </a:moveTo>
                    <a:cubicBezTo>
                      <a:pt x="36" y="35"/>
                      <a:pt x="22" y="22"/>
                      <a:pt x="13" y="6"/>
                    </a:cubicBezTo>
                    <a:cubicBezTo>
                      <a:pt x="9" y="0"/>
                      <a:pt x="0" y="5"/>
                      <a:pt x="3" y="12"/>
                    </a:cubicBezTo>
                    <a:cubicBezTo>
                      <a:pt x="11" y="29"/>
                      <a:pt x="25" y="45"/>
                      <a:pt x="39" y="58"/>
                    </a:cubicBezTo>
                    <a:cubicBezTo>
                      <a:pt x="46" y="64"/>
                      <a:pt x="55" y="55"/>
                      <a:pt x="49" y="48"/>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4" name="Freeform 139">
                <a:extLst>
                  <a:ext uri="{FF2B5EF4-FFF2-40B4-BE49-F238E27FC236}">
                    <a16:creationId xmlns:a16="http://schemas.microsoft.com/office/drawing/2014/main" xmlns="" id="{31030AE4-C629-4270-9BC5-9FF3EAAEA9A3}"/>
                  </a:ext>
                </a:extLst>
              </p:cNvPr>
              <p:cNvSpPr>
                <a:spLocks/>
              </p:cNvSpPr>
              <p:nvPr/>
            </p:nvSpPr>
            <p:spPr bwMode="auto">
              <a:xfrm rot="18376794">
                <a:off x="7246168" y="887650"/>
                <a:ext cx="206375" cy="239713"/>
              </a:xfrm>
              <a:custGeom>
                <a:avLst/>
                <a:gdLst>
                  <a:gd name="T0" fmla="*/ 49 w 55"/>
                  <a:gd name="T1" fmla="*/ 48 h 64"/>
                  <a:gd name="T2" fmla="*/ 13 w 55"/>
                  <a:gd name="T3" fmla="*/ 6 h 64"/>
                  <a:gd name="T4" fmla="*/ 3 w 55"/>
                  <a:gd name="T5" fmla="*/ 12 h 64"/>
                  <a:gd name="T6" fmla="*/ 39 w 55"/>
                  <a:gd name="T7" fmla="*/ 58 h 64"/>
                  <a:gd name="T8" fmla="*/ 49 w 55"/>
                  <a:gd name="T9" fmla="*/ 48 h 64"/>
                </a:gdLst>
                <a:ahLst/>
                <a:cxnLst>
                  <a:cxn ang="0">
                    <a:pos x="T0" y="T1"/>
                  </a:cxn>
                  <a:cxn ang="0">
                    <a:pos x="T2" y="T3"/>
                  </a:cxn>
                  <a:cxn ang="0">
                    <a:pos x="T4" y="T5"/>
                  </a:cxn>
                  <a:cxn ang="0">
                    <a:pos x="T6" y="T7"/>
                  </a:cxn>
                  <a:cxn ang="0">
                    <a:pos x="T8" y="T9"/>
                  </a:cxn>
                </a:cxnLst>
                <a:rect l="0" t="0" r="r" b="b"/>
                <a:pathLst>
                  <a:path w="55" h="64">
                    <a:moveTo>
                      <a:pt x="49" y="48"/>
                    </a:moveTo>
                    <a:cubicBezTo>
                      <a:pt x="36" y="35"/>
                      <a:pt x="22" y="22"/>
                      <a:pt x="13" y="6"/>
                    </a:cubicBezTo>
                    <a:cubicBezTo>
                      <a:pt x="9" y="0"/>
                      <a:pt x="0" y="5"/>
                      <a:pt x="3" y="12"/>
                    </a:cubicBezTo>
                    <a:cubicBezTo>
                      <a:pt x="11" y="29"/>
                      <a:pt x="25" y="45"/>
                      <a:pt x="39" y="58"/>
                    </a:cubicBezTo>
                    <a:cubicBezTo>
                      <a:pt x="46" y="64"/>
                      <a:pt x="55" y="55"/>
                      <a:pt x="49" y="48"/>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5" name="Freeform 139">
                <a:extLst>
                  <a:ext uri="{FF2B5EF4-FFF2-40B4-BE49-F238E27FC236}">
                    <a16:creationId xmlns:a16="http://schemas.microsoft.com/office/drawing/2014/main" xmlns="" id="{73737199-6866-49F6-BA8C-9760D0547A21}"/>
                  </a:ext>
                </a:extLst>
              </p:cNvPr>
              <p:cNvSpPr>
                <a:spLocks/>
              </p:cNvSpPr>
              <p:nvPr/>
            </p:nvSpPr>
            <p:spPr bwMode="auto">
              <a:xfrm rot="18376794">
                <a:off x="7583385" y="887650"/>
                <a:ext cx="206375" cy="239713"/>
              </a:xfrm>
              <a:custGeom>
                <a:avLst/>
                <a:gdLst>
                  <a:gd name="T0" fmla="*/ 49 w 55"/>
                  <a:gd name="T1" fmla="*/ 48 h 64"/>
                  <a:gd name="T2" fmla="*/ 13 w 55"/>
                  <a:gd name="T3" fmla="*/ 6 h 64"/>
                  <a:gd name="T4" fmla="*/ 3 w 55"/>
                  <a:gd name="T5" fmla="*/ 12 h 64"/>
                  <a:gd name="T6" fmla="*/ 39 w 55"/>
                  <a:gd name="T7" fmla="*/ 58 h 64"/>
                  <a:gd name="T8" fmla="*/ 49 w 55"/>
                  <a:gd name="T9" fmla="*/ 48 h 64"/>
                </a:gdLst>
                <a:ahLst/>
                <a:cxnLst>
                  <a:cxn ang="0">
                    <a:pos x="T0" y="T1"/>
                  </a:cxn>
                  <a:cxn ang="0">
                    <a:pos x="T2" y="T3"/>
                  </a:cxn>
                  <a:cxn ang="0">
                    <a:pos x="T4" y="T5"/>
                  </a:cxn>
                  <a:cxn ang="0">
                    <a:pos x="T6" y="T7"/>
                  </a:cxn>
                  <a:cxn ang="0">
                    <a:pos x="T8" y="T9"/>
                  </a:cxn>
                </a:cxnLst>
                <a:rect l="0" t="0" r="r" b="b"/>
                <a:pathLst>
                  <a:path w="55" h="64">
                    <a:moveTo>
                      <a:pt x="49" y="48"/>
                    </a:moveTo>
                    <a:cubicBezTo>
                      <a:pt x="36" y="35"/>
                      <a:pt x="22" y="22"/>
                      <a:pt x="13" y="6"/>
                    </a:cubicBezTo>
                    <a:cubicBezTo>
                      <a:pt x="9" y="0"/>
                      <a:pt x="0" y="5"/>
                      <a:pt x="3" y="12"/>
                    </a:cubicBezTo>
                    <a:cubicBezTo>
                      <a:pt x="11" y="29"/>
                      <a:pt x="25" y="45"/>
                      <a:pt x="39" y="58"/>
                    </a:cubicBezTo>
                    <a:cubicBezTo>
                      <a:pt x="46" y="64"/>
                      <a:pt x="55" y="55"/>
                      <a:pt x="49" y="48"/>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pic>
          <p:nvPicPr>
            <p:cNvPr id="69" name="图片 68">
              <a:extLst>
                <a:ext uri="{FF2B5EF4-FFF2-40B4-BE49-F238E27FC236}">
                  <a16:creationId xmlns:a16="http://schemas.microsoft.com/office/drawing/2014/main" xmlns="" id="{95DE8B06-7978-460E-AA20-FF40D6C6F708}"/>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161587" y="1496074"/>
              <a:ext cx="3168402" cy="5152000"/>
            </a:xfrm>
            <a:prstGeom prst="rect">
              <a:avLst/>
            </a:prstGeom>
          </p:spPr>
        </p:pic>
      </p:grpSp>
      <p:pic>
        <p:nvPicPr>
          <p:cNvPr id="12" name="图片 11">
            <a:extLst>
              <a:ext uri="{FF2B5EF4-FFF2-40B4-BE49-F238E27FC236}">
                <a16:creationId xmlns:a16="http://schemas.microsoft.com/office/drawing/2014/main" xmlns="" id="{AC532A9B-2335-47B6-ACF9-919552F8CEB9}"/>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8096420" y="6161353"/>
            <a:ext cx="1778001" cy="683759"/>
          </a:xfrm>
          <a:prstGeom prst="rect">
            <a:avLst/>
          </a:prstGeom>
        </p:spPr>
      </p:pic>
      <p:pic>
        <p:nvPicPr>
          <p:cNvPr id="13" name="图片 12">
            <a:extLst>
              <a:ext uri="{FF2B5EF4-FFF2-40B4-BE49-F238E27FC236}">
                <a16:creationId xmlns:a16="http://schemas.microsoft.com/office/drawing/2014/main" xmlns="" id="{14FA2D53-D5EB-4057-8AC5-F60661FD3675}"/>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1523943" y="6145230"/>
            <a:ext cx="1778001" cy="683759"/>
          </a:xfrm>
          <a:prstGeom prst="rect">
            <a:avLst/>
          </a:prstGeom>
        </p:spPr>
      </p:pic>
      <p:pic>
        <p:nvPicPr>
          <p:cNvPr id="14" name="图片 13">
            <a:extLst>
              <a:ext uri="{FF2B5EF4-FFF2-40B4-BE49-F238E27FC236}">
                <a16:creationId xmlns:a16="http://schemas.microsoft.com/office/drawing/2014/main" xmlns="" id="{4E5A7DB2-14AD-4B65-BFA6-BBE0BEBF10F8}"/>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0" y="6145229"/>
            <a:ext cx="1778001" cy="683759"/>
          </a:xfrm>
          <a:prstGeom prst="rect">
            <a:avLst/>
          </a:prstGeom>
        </p:spPr>
      </p:pic>
      <p:pic>
        <p:nvPicPr>
          <p:cNvPr id="15" name="图片 14">
            <a:extLst>
              <a:ext uri="{FF2B5EF4-FFF2-40B4-BE49-F238E27FC236}">
                <a16:creationId xmlns:a16="http://schemas.microsoft.com/office/drawing/2014/main" xmlns="" id="{31FDDC01-90B3-4862-86F3-176251973F91}"/>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10226263" y="2320828"/>
            <a:ext cx="1566018" cy="1108172"/>
          </a:xfrm>
          <a:prstGeom prst="rect">
            <a:avLst/>
          </a:prstGeom>
        </p:spPr>
      </p:pic>
      <p:grpSp>
        <p:nvGrpSpPr>
          <p:cNvPr id="16" name="组合 15">
            <a:extLst>
              <a:ext uri="{FF2B5EF4-FFF2-40B4-BE49-F238E27FC236}">
                <a16:creationId xmlns:a16="http://schemas.microsoft.com/office/drawing/2014/main" xmlns="" id="{3CAB10D5-A676-425B-A3E9-63A08C9B2EAB}"/>
              </a:ext>
            </a:extLst>
          </p:cNvPr>
          <p:cNvGrpSpPr/>
          <p:nvPr/>
        </p:nvGrpSpPr>
        <p:grpSpPr>
          <a:xfrm rot="1359389">
            <a:off x="9312337" y="152147"/>
            <a:ext cx="1827856" cy="1765542"/>
            <a:chOff x="10101876" y="4297860"/>
            <a:chExt cx="1826037" cy="1763786"/>
          </a:xfrm>
        </p:grpSpPr>
        <p:sp>
          <p:nvSpPr>
            <p:cNvPr id="17" name="Freeform 26">
              <a:extLst>
                <a:ext uri="{FF2B5EF4-FFF2-40B4-BE49-F238E27FC236}">
                  <a16:creationId xmlns:a16="http://schemas.microsoft.com/office/drawing/2014/main" xmlns="" id="{76DEE696-B2DE-4DF1-816E-A8FBAC78840D}"/>
                </a:ext>
              </a:extLst>
            </p:cNvPr>
            <p:cNvSpPr>
              <a:spLocks noEditPoints="1"/>
            </p:cNvSpPr>
            <p:nvPr/>
          </p:nvSpPr>
          <p:spPr bwMode="auto">
            <a:xfrm>
              <a:off x="10122627" y="4297860"/>
              <a:ext cx="1745111" cy="1763786"/>
            </a:xfrm>
            <a:custGeom>
              <a:avLst/>
              <a:gdLst>
                <a:gd name="T0" fmla="*/ 341 w 356"/>
                <a:gd name="T1" fmla="*/ 95 h 359"/>
                <a:gd name="T2" fmla="*/ 210 w 356"/>
                <a:gd name="T3" fmla="*/ 14 h 359"/>
                <a:gd name="T4" fmla="*/ 60 w 356"/>
                <a:gd name="T5" fmla="*/ 72 h 359"/>
                <a:gd name="T6" fmla="*/ 43 w 356"/>
                <a:gd name="T7" fmla="*/ 111 h 359"/>
                <a:gd name="T8" fmla="*/ 37 w 356"/>
                <a:gd name="T9" fmla="*/ 119 h 359"/>
                <a:gd name="T10" fmla="*/ 13 w 356"/>
                <a:gd name="T11" fmla="*/ 165 h 359"/>
                <a:gd name="T12" fmla="*/ 41 w 356"/>
                <a:gd name="T13" fmla="*/ 301 h 359"/>
                <a:gd name="T14" fmla="*/ 213 w 356"/>
                <a:gd name="T15" fmla="*/ 343 h 359"/>
                <a:gd name="T16" fmla="*/ 337 w 356"/>
                <a:gd name="T17" fmla="*/ 217 h 359"/>
                <a:gd name="T18" fmla="*/ 341 w 356"/>
                <a:gd name="T19" fmla="*/ 95 h 359"/>
                <a:gd name="T20" fmla="*/ 278 w 356"/>
                <a:gd name="T21" fmla="*/ 170 h 359"/>
                <a:gd name="T22" fmla="*/ 278 w 356"/>
                <a:gd name="T23" fmla="*/ 159 h 359"/>
                <a:gd name="T24" fmla="*/ 279 w 356"/>
                <a:gd name="T25" fmla="*/ 153 h 359"/>
                <a:gd name="T26" fmla="*/ 280 w 356"/>
                <a:gd name="T27" fmla="*/ 144 h 359"/>
                <a:gd name="T28" fmla="*/ 278 w 356"/>
                <a:gd name="T29" fmla="*/ 170 h 359"/>
                <a:gd name="T30" fmla="*/ 274 w 356"/>
                <a:gd name="T31" fmla="*/ 226 h 359"/>
                <a:gd name="T32" fmla="*/ 276 w 356"/>
                <a:gd name="T33" fmla="*/ 220 h 359"/>
                <a:gd name="T34" fmla="*/ 278 w 356"/>
                <a:gd name="T35" fmla="*/ 211 h 359"/>
                <a:gd name="T36" fmla="*/ 297 w 356"/>
                <a:gd name="T37" fmla="*/ 179 h 359"/>
                <a:gd name="T38" fmla="*/ 298 w 356"/>
                <a:gd name="T39" fmla="*/ 175 h 359"/>
                <a:gd name="T40" fmla="*/ 291 w 356"/>
                <a:gd name="T41" fmla="*/ 199 h 359"/>
                <a:gd name="T42" fmla="*/ 274 w 356"/>
                <a:gd name="T43" fmla="*/ 226 h 359"/>
                <a:gd name="T44" fmla="*/ 325 w 356"/>
                <a:gd name="T45" fmla="*/ 117 h 359"/>
                <a:gd name="T46" fmla="*/ 281 w 356"/>
                <a:gd name="T47" fmla="*/ 54 h 359"/>
                <a:gd name="T48" fmla="*/ 325 w 356"/>
                <a:gd name="T49" fmla="*/ 117 h 359"/>
                <a:gd name="T50" fmla="*/ 31 w 356"/>
                <a:gd name="T51" fmla="*/ 188 h 359"/>
                <a:gd name="T52" fmla="*/ 34 w 356"/>
                <a:gd name="T53" fmla="*/ 188 h 359"/>
                <a:gd name="T54" fmla="*/ 34 w 356"/>
                <a:gd name="T55" fmla="*/ 189 h 359"/>
                <a:gd name="T56" fmla="*/ 42 w 356"/>
                <a:gd name="T57" fmla="*/ 198 h 359"/>
                <a:gd name="T58" fmla="*/ 43 w 356"/>
                <a:gd name="T59" fmla="*/ 198 h 359"/>
                <a:gd name="T60" fmla="*/ 31 w 356"/>
                <a:gd name="T61" fmla="*/ 235 h 359"/>
                <a:gd name="T62" fmla="*/ 31 w 356"/>
                <a:gd name="T63" fmla="*/ 188 h 359"/>
                <a:gd name="T64" fmla="*/ 66 w 356"/>
                <a:gd name="T65" fmla="*/ 296 h 359"/>
                <a:gd name="T66" fmla="*/ 44 w 356"/>
                <a:gd name="T67" fmla="*/ 270 h 359"/>
                <a:gd name="T68" fmla="*/ 50 w 356"/>
                <a:gd name="T69" fmla="*/ 270 h 359"/>
                <a:gd name="T70" fmla="*/ 67 w 356"/>
                <a:gd name="T71" fmla="*/ 285 h 359"/>
                <a:gd name="T72" fmla="*/ 132 w 356"/>
                <a:gd name="T73" fmla="*/ 310 h 359"/>
                <a:gd name="T74" fmla="*/ 159 w 356"/>
                <a:gd name="T75" fmla="*/ 313 h 359"/>
                <a:gd name="T76" fmla="*/ 165 w 356"/>
                <a:gd name="T77" fmla="*/ 313 h 359"/>
                <a:gd name="T78" fmla="*/ 262 w 356"/>
                <a:gd name="T79" fmla="*/ 296 h 359"/>
                <a:gd name="T80" fmla="*/ 253 w 356"/>
                <a:gd name="T81" fmla="*/ 303 h 359"/>
                <a:gd name="T82" fmla="*/ 66 w 356"/>
                <a:gd name="T83" fmla="*/ 296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56" h="359">
                  <a:moveTo>
                    <a:pt x="341" y="95"/>
                  </a:moveTo>
                  <a:cubicBezTo>
                    <a:pt x="320" y="41"/>
                    <a:pt x="266" y="14"/>
                    <a:pt x="210" y="14"/>
                  </a:cubicBezTo>
                  <a:cubicBezTo>
                    <a:pt x="154" y="0"/>
                    <a:pt x="92" y="22"/>
                    <a:pt x="60" y="72"/>
                  </a:cubicBezTo>
                  <a:cubicBezTo>
                    <a:pt x="52" y="84"/>
                    <a:pt x="47" y="97"/>
                    <a:pt x="43" y="111"/>
                  </a:cubicBezTo>
                  <a:cubicBezTo>
                    <a:pt x="41" y="114"/>
                    <a:pt x="39" y="116"/>
                    <a:pt x="37" y="119"/>
                  </a:cubicBezTo>
                  <a:cubicBezTo>
                    <a:pt x="25" y="133"/>
                    <a:pt x="13" y="149"/>
                    <a:pt x="13" y="165"/>
                  </a:cubicBezTo>
                  <a:cubicBezTo>
                    <a:pt x="0" y="211"/>
                    <a:pt x="9" y="264"/>
                    <a:pt x="41" y="301"/>
                  </a:cubicBezTo>
                  <a:cubicBezTo>
                    <a:pt x="82" y="349"/>
                    <a:pt x="155" y="359"/>
                    <a:pt x="213" y="343"/>
                  </a:cubicBezTo>
                  <a:cubicBezTo>
                    <a:pt x="276" y="327"/>
                    <a:pt x="325" y="279"/>
                    <a:pt x="337" y="217"/>
                  </a:cubicBezTo>
                  <a:cubicBezTo>
                    <a:pt x="354" y="179"/>
                    <a:pt x="356" y="136"/>
                    <a:pt x="341" y="95"/>
                  </a:cubicBezTo>
                  <a:close/>
                  <a:moveTo>
                    <a:pt x="278" y="170"/>
                  </a:moveTo>
                  <a:cubicBezTo>
                    <a:pt x="278" y="166"/>
                    <a:pt x="278" y="163"/>
                    <a:pt x="278" y="159"/>
                  </a:cubicBezTo>
                  <a:cubicBezTo>
                    <a:pt x="279" y="157"/>
                    <a:pt x="279" y="155"/>
                    <a:pt x="279" y="153"/>
                  </a:cubicBezTo>
                  <a:cubicBezTo>
                    <a:pt x="280" y="150"/>
                    <a:pt x="280" y="147"/>
                    <a:pt x="280" y="144"/>
                  </a:cubicBezTo>
                  <a:cubicBezTo>
                    <a:pt x="281" y="153"/>
                    <a:pt x="280" y="162"/>
                    <a:pt x="278" y="170"/>
                  </a:cubicBezTo>
                  <a:close/>
                  <a:moveTo>
                    <a:pt x="274" y="226"/>
                  </a:moveTo>
                  <a:cubicBezTo>
                    <a:pt x="275" y="224"/>
                    <a:pt x="276" y="222"/>
                    <a:pt x="276" y="220"/>
                  </a:cubicBezTo>
                  <a:cubicBezTo>
                    <a:pt x="277" y="217"/>
                    <a:pt x="277" y="214"/>
                    <a:pt x="278" y="211"/>
                  </a:cubicBezTo>
                  <a:cubicBezTo>
                    <a:pt x="286" y="202"/>
                    <a:pt x="293" y="191"/>
                    <a:pt x="297" y="179"/>
                  </a:cubicBezTo>
                  <a:cubicBezTo>
                    <a:pt x="298" y="178"/>
                    <a:pt x="298" y="176"/>
                    <a:pt x="298" y="175"/>
                  </a:cubicBezTo>
                  <a:cubicBezTo>
                    <a:pt x="297" y="183"/>
                    <a:pt x="295" y="191"/>
                    <a:pt x="291" y="199"/>
                  </a:cubicBezTo>
                  <a:cubicBezTo>
                    <a:pt x="287" y="209"/>
                    <a:pt x="281" y="218"/>
                    <a:pt x="274" y="226"/>
                  </a:cubicBezTo>
                  <a:close/>
                  <a:moveTo>
                    <a:pt x="325" y="117"/>
                  </a:moveTo>
                  <a:cubicBezTo>
                    <a:pt x="315" y="93"/>
                    <a:pt x="299" y="71"/>
                    <a:pt x="281" y="54"/>
                  </a:cubicBezTo>
                  <a:cubicBezTo>
                    <a:pt x="304" y="69"/>
                    <a:pt x="318" y="91"/>
                    <a:pt x="325" y="117"/>
                  </a:cubicBezTo>
                  <a:close/>
                  <a:moveTo>
                    <a:pt x="31" y="188"/>
                  </a:moveTo>
                  <a:cubicBezTo>
                    <a:pt x="32" y="188"/>
                    <a:pt x="33" y="188"/>
                    <a:pt x="34" y="188"/>
                  </a:cubicBezTo>
                  <a:cubicBezTo>
                    <a:pt x="34" y="189"/>
                    <a:pt x="34" y="189"/>
                    <a:pt x="34" y="189"/>
                  </a:cubicBezTo>
                  <a:cubicBezTo>
                    <a:pt x="34" y="193"/>
                    <a:pt x="38" y="197"/>
                    <a:pt x="42" y="198"/>
                  </a:cubicBezTo>
                  <a:cubicBezTo>
                    <a:pt x="43" y="198"/>
                    <a:pt x="43" y="198"/>
                    <a:pt x="43" y="198"/>
                  </a:cubicBezTo>
                  <a:cubicBezTo>
                    <a:pt x="36" y="210"/>
                    <a:pt x="32" y="223"/>
                    <a:pt x="31" y="235"/>
                  </a:cubicBezTo>
                  <a:cubicBezTo>
                    <a:pt x="28" y="220"/>
                    <a:pt x="28" y="204"/>
                    <a:pt x="31" y="188"/>
                  </a:cubicBezTo>
                  <a:close/>
                  <a:moveTo>
                    <a:pt x="66" y="296"/>
                  </a:moveTo>
                  <a:cubicBezTo>
                    <a:pt x="57" y="289"/>
                    <a:pt x="50" y="280"/>
                    <a:pt x="44" y="270"/>
                  </a:cubicBezTo>
                  <a:cubicBezTo>
                    <a:pt x="46" y="270"/>
                    <a:pt x="48" y="270"/>
                    <a:pt x="50" y="270"/>
                  </a:cubicBezTo>
                  <a:cubicBezTo>
                    <a:pt x="55" y="275"/>
                    <a:pt x="61" y="280"/>
                    <a:pt x="67" y="285"/>
                  </a:cubicBezTo>
                  <a:cubicBezTo>
                    <a:pt x="84" y="298"/>
                    <a:pt x="109" y="314"/>
                    <a:pt x="132" y="310"/>
                  </a:cubicBezTo>
                  <a:cubicBezTo>
                    <a:pt x="139" y="315"/>
                    <a:pt x="150" y="315"/>
                    <a:pt x="159" y="313"/>
                  </a:cubicBezTo>
                  <a:cubicBezTo>
                    <a:pt x="161" y="313"/>
                    <a:pt x="163" y="313"/>
                    <a:pt x="165" y="313"/>
                  </a:cubicBezTo>
                  <a:cubicBezTo>
                    <a:pt x="198" y="318"/>
                    <a:pt x="232" y="312"/>
                    <a:pt x="262" y="296"/>
                  </a:cubicBezTo>
                  <a:cubicBezTo>
                    <a:pt x="259" y="298"/>
                    <a:pt x="256" y="301"/>
                    <a:pt x="253" y="303"/>
                  </a:cubicBezTo>
                  <a:cubicBezTo>
                    <a:pt x="198" y="338"/>
                    <a:pt x="117" y="340"/>
                    <a:pt x="66" y="296"/>
                  </a:cubicBezTo>
                  <a:close/>
                </a:path>
              </a:pathLst>
            </a:custGeom>
            <a:solidFill>
              <a:srgbClr val="F9E7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8" name="Freeform 27">
              <a:extLst>
                <a:ext uri="{FF2B5EF4-FFF2-40B4-BE49-F238E27FC236}">
                  <a16:creationId xmlns:a16="http://schemas.microsoft.com/office/drawing/2014/main" xmlns="" id="{7BD54D3D-8B04-447B-A530-FD2BE2BA7B56}"/>
                </a:ext>
              </a:extLst>
            </p:cNvPr>
            <p:cNvSpPr>
              <a:spLocks noEditPoints="1"/>
            </p:cNvSpPr>
            <p:nvPr/>
          </p:nvSpPr>
          <p:spPr bwMode="auto">
            <a:xfrm>
              <a:off x="10809465" y="5343682"/>
              <a:ext cx="377658" cy="354833"/>
            </a:xfrm>
            <a:custGeom>
              <a:avLst/>
              <a:gdLst>
                <a:gd name="T0" fmla="*/ 75 w 77"/>
                <a:gd name="T1" fmla="*/ 21 h 72"/>
                <a:gd name="T2" fmla="*/ 77 w 77"/>
                <a:gd name="T3" fmla="*/ 14 h 72"/>
                <a:gd name="T4" fmla="*/ 73 w 77"/>
                <a:gd name="T5" fmla="*/ 8 h 72"/>
                <a:gd name="T6" fmla="*/ 36 w 77"/>
                <a:gd name="T7" fmla="*/ 12 h 72"/>
                <a:gd name="T8" fmla="*/ 28 w 77"/>
                <a:gd name="T9" fmla="*/ 17 h 72"/>
                <a:gd name="T10" fmla="*/ 28 w 77"/>
                <a:gd name="T11" fmla="*/ 17 h 72"/>
                <a:gd name="T12" fmla="*/ 27 w 77"/>
                <a:gd name="T13" fmla="*/ 16 h 72"/>
                <a:gd name="T14" fmla="*/ 22 w 77"/>
                <a:gd name="T15" fmla="*/ 13 h 72"/>
                <a:gd name="T16" fmla="*/ 21 w 77"/>
                <a:gd name="T17" fmla="*/ 12 h 72"/>
                <a:gd name="T18" fmla="*/ 10 w 77"/>
                <a:gd name="T19" fmla="*/ 12 h 72"/>
                <a:gd name="T20" fmla="*/ 1 w 77"/>
                <a:gd name="T21" fmla="*/ 18 h 72"/>
                <a:gd name="T22" fmla="*/ 14 w 77"/>
                <a:gd name="T23" fmla="*/ 56 h 72"/>
                <a:gd name="T24" fmla="*/ 30 w 77"/>
                <a:gd name="T25" fmla="*/ 70 h 72"/>
                <a:gd name="T26" fmla="*/ 36 w 77"/>
                <a:gd name="T27" fmla="*/ 69 h 72"/>
                <a:gd name="T28" fmla="*/ 36 w 77"/>
                <a:gd name="T29" fmla="*/ 70 h 72"/>
                <a:gd name="T30" fmla="*/ 43 w 77"/>
                <a:gd name="T31" fmla="*/ 69 h 72"/>
                <a:gd name="T32" fmla="*/ 53 w 77"/>
                <a:gd name="T33" fmla="*/ 69 h 72"/>
                <a:gd name="T34" fmla="*/ 68 w 77"/>
                <a:gd name="T35" fmla="*/ 42 h 72"/>
                <a:gd name="T36" fmla="*/ 73 w 77"/>
                <a:gd name="T37" fmla="*/ 34 h 72"/>
                <a:gd name="T38" fmla="*/ 73 w 77"/>
                <a:gd name="T39" fmla="*/ 29 h 72"/>
                <a:gd name="T40" fmla="*/ 73 w 77"/>
                <a:gd name="T41" fmla="*/ 29 h 72"/>
                <a:gd name="T42" fmla="*/ 75 w 77"/>
                <a:gd name="T43" fmla="*/ 21 h 72"/>
                <a:gd name="T44" fmla="*/ 55 w 77"/>
                <a:gd name="T45" fmla="*/ 23 h 72"/>
                <a:gd name="T46" fmla="*/ 55 w 77"/>
                <a:gd name="T47" fmla="*/ 22 h 72"/>
                <a:gd name="T48" fmla="*/ 48 w 77"/>
                <a:gd name="T49" fmla="*/ 17 h 72"/>
                <a:gd name="T50" fmla="*/ 52 w 77"/>
                <a:gd name="T51" fmla="*/ 16 h 72"/>
                <a:gd name="T52" fmla="*/ 66 w 77"/>
                <a:gd name="T53" fmla="*/ 17 h 72"/>
                <a:gd name="T54" fmla="*/ 65 w 77"/>
                <a:gd name="T55" fmla="*/ 20 h 72"/>
                <a:gd name="T56" fmla="*/ 55 w 77"/>
                <a:gd name="T57" fmla="*/ 23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7" h="72">
                  <a:moveTo>
                    <a:pt x="75" y="21"/>
                  </a:moveTo>
                  <a:cubicBezTo>
                    <a:pt x="76" y="19"/>
                    <a:pt x="77" y="17"/>
                    <a:pt x="77" y="14"/>
                  </a:cubicBezTo>
                  <a:cubicBezTo>
                    <a:pt x="77" y="11"/>
                    <a:pt x="76" y="9"/>
                    <a:pt x="73" y="8"/>
                  </a:cubicBezTo>
                  <a:cubicBezTo>
                    <a:pt x="64" y="4"/>
                    <a:pt x="40" y="0"/>
                    <a:pt x="36" y="12"/>
                  </a:cubicBezTo>
                  <a:cubicBezTo>
                    <a:pt x="32" y="11"/>
                    <a:pt x="29" y="12"/>
                    <a:pt x="28" y="17"/>
                  </a:cubicBezTo>
                  <a:cubicBezTo>
                    <a:pt x="28" y="17"/>
                    <a:pt x="28" y="17"/>
                    <a:pt x="28" y="17"/>
                  </a:cubicBezTo>
                  <a:cubicBezTo>
                    <a:pt x="27" y="17"/>
                    <a:pt x="27" y="16"/>
                    <a:pt x="27" y="16"/>
                  </a:cubicBezTo>
                  <a:cubicBezTo>
                    <a:pt x="27" y="12"/>
                    <a:pt x="24" y="11"/>
                    <a:pt x="22" y="13"/>
                  </a:cubicBezTo>
                  <a:cubicBezTo>
                    <a:pt x="21" y="12"/>
                    <a:pt x="21" y="12"/>
                    <a:pt x="21" y="12"/>
                  </a:cubicBezTo>
                  <a:cubicBezTo>
                    <a:pt x="18" y="8"/>
                    <a:pt x="13" y="8"/>
                    <a:pt x="10" y="12"/>
                  </a:cubicBezTo>
                  <a:cubicBezTo>
                    <a:pt x="6" y="11"/>
                    <a:pt x="2" y="13"/>
                    <a:pt x="1" y="18"/>
                  </a:cubicBezTo>
                  <a:cubicBezTo>
                    <a:pt x="0" y="33"/>
                    <a:pt x="3" y="47"/>
                    <a:pt x="14" y="56"/>
                  </a:cubicBezTo>
                  <a:cubicBezTo>
                    <a:pt x="17" y="62"/>
                    <a:pt x="22" y="67"/>
                    <a:pt x="30" y="70"/>
                  </a:cubicBezTo>
                  <a:cubicBezTo>
                    <a:pt x="32" y="71"/>
                    <a:pt x="34" y="70"/>
                    <a:pt x="36" y="69"/>
                  </a:cubicBezTo>
                  <a:cubicBezTo>
                    <a:pt x="36" y="70"/>
                    <a:pt x="36" y="70"/>
                    <a:pt x="36" y="70"/>
                  </a:cubicBezTo>
                  <a:cubicBezTo>
                    <a:pt x="38" y="71"/>
                    <a:pt x="41" y="71"/>
                    <a:pt x="43" y="69"/>
                  </a:cubicBezTo>
                  <a:cubicBezTo>
                    <a:pt x="46" y="72"/>
                    <a:pt x="50" y="71"/>
                    <a:pt x="53" y="69"/>
                  </a:cubicBezTo>
                  <a:cubicBezTo>
                    <a:pt x="61" y="62"/>
                    <a:pt x="66" y="52"/>
                    <a:pt x="68" y="42"/>
                  </a:cubicBezTo>
                  <a:cubicBezTo>
                    <a:pt x="71" y="40"/>
                    <a:pt x="73" y="37"/>
                    <a:pt x="73" y="34"/>
                  </a:cubicBezTo>
                  <a:cubicBezTo>
                    <a:pt x="74" y="32"/>
                    <a:pt x="73" y="30"/>
                    <a:pt x="73" y="29"/>
                  </a:cubicBezTo>
                  <a:cubicBezTo>
                    <a:pt x="73" y="29"/>
                    <a:pt x="73" y="29"/>
                    <a:pt x="73" y="29"/>
                  </a:cubicBezTo>
                  <a:cubicBezTo>
                    <a:pt x="74" y="26"/>
                    <a:pt x="75" y="23"/>
                    <a:pt x="75" y="21"/>
                  </a:cubicBezTo>
                  <a:close/>
                  <a:moveTo>
                    <a:pt x="55" y="23"/>
                  </a:moveTo>
                  <a:cubicBezTo>
                    <a:pt x="55" y="22"/>
                    <a:pt x="55" y="22"/>
                    <a:pt x="55" y="22"/>
                  </a:cubicBezTo>
                  <a:cubicBezTo>
                    <a:pt x="53" y="19"/>
                    <a:pt x="51" y="17"/>
                    <a:pt x="48" y="17"/>
                  </a:cubicBezTo>
                  <a:cubicBezTo>
                    <a:pt x="49" y="16"/>
                    <a:pt x="50" y="16"/>
                    <a:pt x="52" y="16"/>
                  </a:cubicBezTo>
                  <a:cubicBezTo>
                    <a:pt x="56" y="15"/>
                    <a:pt x="61" y="16"/>
                    <a:pt x="66" y="17"/>
                  </a:cubicBezTo>
                  <a:cubicBezTo>
                    <a:pt x="66" y="18"/>
                    <a:pt x="65" y="19"/>
                    <a:pt x="65" y="20"/>
                  </a:cubicBezTo>
                  <a:cubicBezTo>
                    <a:pt x="62" y="18"/>
                    <a:pt x="57" y="19"/>
                    <a:pt x="55" y="23"/>
                  </a:cubicBezTo>
                  <a:close/>
                </a:path>
              </a:pathLst>
            </a:custGeom>
            <a:solidFill>
              <a:srgbClr val="E580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9" name="Freeform 118">
              <a:extLst>
                <a:ext uri="{FF2B5EF4-FFF2-40B4-BE49-F238E27FC236}">
                  <a16:creationId xmlns:a16="http://schemas.microsoft.com/office/drawing/2014/main" xmlns="" id="{A6306F66-9DEE-4F3A-A081-82026CAF4831}"/>
                </a:ext>
              </a:extLst>
            </p:cNvPr>
            <p:cNvSpPr>
              <a:spLocks noEditPoints="1"/>
            </p:cNvSpPr>
            <p:nvPr/>
          </p:nvSpPr>
          <p:spPr bwMode="auto">
            <a:xfrm>
              <a:off x="10101876" y="4316535"/>
              <a:ext cx="1826037" cy="1740961"/>
            </a:xfrm>
            <a:custGeom>
              <a:avLst/>
              <a:gdLst>
                <a:gd name="T0" fmla="*/ 256 w 372"/>
                <a:gd name="T1" fmla="*/ 37 h 354"/>
                <a:gd name="T2" fmla="*/ 123 w 372"/>
                <a:gd name="T3" fmla="*/ 21 h 354"/>
                <a:gd name="T4" fmla="*/ 17 w 372"/>
                <a:gd name="T5" fmla="*/ 149 h 354"/>
                <a:gd name="T6" fmla="*/ 66 w 372"/>
                <a:gd name="T7" fmla="*/ 301 h 354"/>
                <a:gd name="T8" fmla="*/ 249 w 372"/>
                <a:gd name="T9" fmla="*/ 333 h 354"/>
                <a:gd name="T10" fmla="*/ 369 w 372"/>
                <a:gd name="T11" fmla="*/ 167 h 354"/>
                <a:gd name="T12" fmla="*/ 256 w 372"/>
                <a:gd name="T13" fmla="*/ 37 h 354"/>
                <a:gd name="T14" fmla="*/ 302 w 372"/>
                <a:gd name="T15" fmla="*/ 275 h 354"/>
                <a:gd name="T16" fmla="*/ 141 w 372"/>
                <a:gd name="T17" fmla="*/ 316 h 354"/>
                <a:gd name="T18" fmla="*/ 30 w 372"/>
                <a:gd name="T19" fmla="*/ 175 h 354"/>
                <a:gd name="T20" fmla="*/ 116 w 372"/>
                <a:gd name="T21" fmla="*/ 42 h 354"/>
                <a:gd name="T22" fmla="*/ 239 w 372"/>
                <a:gd name="T23" fmla="*/ 38 h 354"/>
                <a:gd name="T24" fmla="*/ 237 w 372"/>
                <a:gd name="T25" fmla="*/ 38 h 354"/>
                <a:gd name="T26" fmla="*/ 235 w 372"/>
                <a:gd name="T27" fmla="*/ 54 h 354"/>
                <a:gd name="T28" fmla="*/ 268 w 372"/>
                <a:gd name="T29" fmla="*/ 59 h 354"/>
                <a:gd name="T30" fmla="*/ 270 w 372"/>
                <a:gd name="T31" fmla="*/ 61 h 354"/>
                <a:gd name="T32" fmla="*/ 276 w 372"/>
                <a:gd name="T33" fmla="*/ 61 h 354"/>
                <a:gd name="T34" fmla="*/ 312 w 372"/>
                <a:gd name="T35" fmla="*/ 79 h 354"/>
                <a:gd name="T36" fmla="*/ 346 w 372"/>
                <a:gd name="T37" fmla="*/ 136 h 354"/>
                <a:gd name="T38" fmla="*/ 302 w 372"/>
                <a:gd name="T39" fmla="*/ 275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2" h="354">
                  <a:moveTo>
                    <a:pt x="256" y="37"/>
                  </a:moveTo>
                  <a:cubicBezTo>
                    <a:pt x="218" y="8"/>
                    <a:pt x="170" y="0"/>
                    <a:pt x="123" y="21"/>
                  </a:cubicBezTo>
                  <a:cubicBezTo>
                    <a:pt x="71" y="44"/>
                    <a:pt x="32" y="95"/>
                    <a:pt x="17" y="149"/>
                  </a:cubicBezTo>
                  <a:cubicBezTo>
                    <a:pt x="0" y="207"/>
                    <a:pt x="19" y="264"/>
                    <a:pt x="66" y="301"/>
                  </a:cubicBezTo>
                  <a:cubicBezTo>
                    <a:pt x="116" y="339"/>
                    <a:pt x="189" y="354"/>
                    <a:pt x="249" y="333"/>
                  </a:cubicBezTo>
                  <a:cubicBezTo>
                    <a:pt x="318" y="309"/>
                    <a:pt x="365" y="239"/>
                    <a:pt x="369" y="167"/>
                  </a:cubicBezTo>
                  <a:cubicBezTo>
                    <a:pt x="372" y="99"/>
                    <a:pt x="323" y="39"/>
                    <a:pt x="256" y="37"/>
                  </a:cubicBezTo>
                  <a:close/>
                  <a:moveTo>
                    <a:pt x="302" y="275"/>
                  </a:moveTo>
                  <a:cubicBezTo>
                    <a:pt x="260" y="320"/>
                    <a:pt x="199" y="332"/>
                    <a:pt x="141" y="316"/>
                  </a:cubicBezTo>
                  <a:cubicBezTo>
                    <a:pt x="75" y="296"/>
                    <a:pt x="23" y="248"/>
                    <a:pt x="30" y="175"/>
                  </a:cubicBezTo>
                  <a:cubicBezTo>
                    <a:pt x="35" y="122"/>
                    <a:pt x="72" y="71"/>
                    <a:pt x="116" y="42"/>
                  </a:cubicBezTo>
                  <a:cubicBezTo>
                    <a:pt x="157" y="17"/>
                    <a:pt x="201" y="17"/>
                    <a:pt x="239" y="38"/>
                  </a:cubicBezTo>
                  <a:cubicBezTo>
                    <a:pt x="238" y="38"/>
                    <a:pt x="238" y="38"/>
                    <a:pt x="237" y="38"/>
                  </a:cubicBezTo>
                  <a:cubicBezTo>
                    <a:pt x="229" y="39"/>
                    <a:pt x="225" y="52"/>
                    <a:pt x="235" y="54"/>
                  </a:cubicBezTo>
                  <a:cubicBezTo>
                    <a:pt x="246" y="55"/>
                    <a:pt x="257" y="57"/>
                    <a:pt x="268" y="59"/>
                  </a:cubicBezTo>
                  <a:cubicBezTo>
                    <a:pt x="269" y="60"/>
                    <a:pt x="269" y="61"/>
                    <a:pt x="270" y="61"/>
                  </a:cubicBezTo>
                  <a:cubicBezTo>
                    <a:pt x="272" y="63"/>
                    <a:pt x="274" y="63"/>
                    <a:pt x="276" y="61"/>
                  </a:cubicBezTo>
                  <a:cubicBezTo>
                    <a:pt x="289" y="65"/>
                    <a:pt x="301" y="70"/>
                    <a:pt x="312" y="79"/>
                  </a:cubicBezTo>
                  <a:cubicBezTo>
                    <a:pt x="331" y="93"/>
                    <a:pt x="341" y="113"/>
                    <a:pt x="346" y="136"/>
                  </a:cubicBezTo>
                  <a:cubicBezTo>
                    <a:pt x="356" y="185"/>
                    <a:pt x="335" y="239"/>
                    <a:pt x="302" y="275"/>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0" name="Freeform 119">
              <a:extLst>
                <a:ext uri="{FF2B5EF4-FFF2-40B4-BE49-F238E27FC236}">
                  <a16:creationId xmlns:a16="http://schemas.microsoft.com/office/drawing/2014/main" xmlns="" id="{55540D63-4D34-4115-A79C-EF73E98F40B3}"/>
                </a:ext>
              </a:extLst>
            </p:cNvPr>
            <p:cNvSpPr>
              <a:spLocks noEditPoints="1"/>
            </p:cNvSpPr>
            <p:nvPr/>
          </p:nvSpPr>
          <p:spPr bwMode="auto">
            <a:xfrm>
              <a:off x="10469158" y="5078076"/>
              <a:ext cx="1006396" cy="688914"/>
            </a:xfrm>
            <a:custGeom>
              <a:avLst/>
              <a:gdLst>
                <a:gd name="T0" fmla="*/ 193 w 205"/>
                <a:gd name="T1" fmla="*/ 4 h 140"/>
                <a:gd name="T2" fmla="*/ 163 w 205"/>
                <a:gd name="T3" fmla="*/ 36 h 140"/>
                <a:gd name="T4" fmla="*/ 150 w 205"/>
                <a:gd name="T5" fmla="*/ 43 h 140"/>
                <a:gd name="T6" fmla="*/ 144 w 205"/>
                <a:gd name="T7" fmla="*/ 45 h 140"/>
                <a:gd name="T8" fmla="*/ 110 w 205"/>
                <a:gd name="T9" fmla="*/ 52 h 140"/>
                <a:gd name="T10" fmla="*/ 12 w 205"/>
                <a:gd name="T11" fmla="*/ 19 h 140"/>
                <a:gd name="T12" fmla="*/ 3 w 205"/>
                <a:gd name="T13" fmla="*/ 26 h 140"/>
                <a:gd name="T14" fmla="*/ 64 w 205"/>
                <a:gd name="T15" fmla="*/ 65 h 140"/>
                <a:gd name="T16" fmla="*/ 114 w 205"/>
                <a:gd name="T17" fmla="*/ 139 h 140"/>
                <a:gd name="T18" fmla="*/ 158 w 205"/>
                <a:gd name="T19" fmla="*/ 58 h 140"/>
                <a:gd name="T20" fmla="*/ 172 w 205"/>
                <a:gd name="T21" fmla="*/ 51 h 140"/>
                <a:gd name="T22" fmla="*/ 205 w 205"/>
                <a:gd name="T23" fmla="*/ 9 h 140"/>
                <a:gd name="T24" fmla="*/ 193 w 205"/>
                <a:gd name="T25" fmla="*/ 4 h 140"/>
                <a:gd name="T26" fmla="*/ 115 w 205"/>
                <a:gd name="T27" fmla="*/ 123 h 140"/>
                <a:gd name="T28" fmla="*/ 73 w 205"/>
                <a:gd name="T29" fmla="*/ 67 h 140"/>
                <a:gd name="T30" fmla="*/ 108 w 205"/>
                <a:gd name="T31" fmla="*/ 69 h 140"/>
                <a:gd name="T32" fmla="*/ 106 w 205"/>
                <a:gd name="T33" fmla="*/ 105 h 140"/>
                <a:gd name="T34" fmla="*/ 114 w 205"/>
                <a:gd name="T35" fmla="*/ 105 h 140"/>
                <a:gd name="T36" fmla="*/ 112 w 205"/>
                <a:gd name="T37" fmla="*/ 69 h 140"/>
                <a:gd name="T38" fmla="*/ 142 w 205"/>
                <a:gd name="T39" fmla="*/ 64 h 140"/>
                <a:gd name="T40" fmla="*/ 115 w 205"/>
                <a:gd name="T41" fmla="*/ 123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5" h="140">
                  <a:moveTo>
                    <a:pt x="193" y="4"/>
                  </a:moveTo>
                  <a:cubicBezTo>
                    <a:pt x="182" y="14"/>
                    <a:pt x="177" y="28"/>
                    <a:pt x="163" y="36"/>
                  </a:cubicBezTo>
                  <a:cubicBezTo>
                    <a:pt x="159" y="39"/>
                    <a:pt x="155" y="41"/>
                    <a:pt x="150" y="43"/>
                  </a:cubicBezTo>
                  <a:cubicBezTo>
                    <a:pt x="148" y="43"/>
                    <a:pt x="146" y="44"/>
                    <a:pt x="144" y="45"/>
                  </a:cubicBezTo>
                  <a:cubicBezTo>
                    <a:pt x="133" y="49"/>
                    <a:pt x="122" y="51"/>
                    <a:pt x="110" y="52"/>
                  </a:cubicBezTo>
                  <a:cubicBezTo>
                    <a:pt x="76" y="54"/>
                    <a:pt x="37" y="44"/>
                    <a:pt x="12" y="19"/>
                  </a:cubicBezTo>
                  <a:cubicBezTo>
                    <a:pt x="8" y="15"/>
                    <a:pt x="0" y="20"/>
                    <a:pt x="3" y="26"/>
                  </a:cubicBezTo>
                  <a:cubicBezTo>
                    <a:pt x="17" y="47"/>
                    <a:pt x="40" y="59"/>
                    <a:pt x="64" y="65"/>
                  </a:cubicBezTo>
                  <a:cubicBezTo>
                    <a:pt x="61" y="97"/>
                    <a:pt x="75" y="140"/>
                    <a:pt x="114" y="139"/>
                  </a:cubicBezTo>
                  <a:cubicBezTo>
                    <a:pt x="152" y="137"/>
                    <a:pt x="158" y="89"/>
                    <a:pt x="158" y="58"/>
                  </a:cubicBezTo>
                  <a:cubicBezTo>
                    <a:pt x="163" y="56"/>
                    <a:pt x="167" y="54"/>
                    <a:pt x="172" y="51"/>
                  </a:cubicBezTo>
                  <a:cubicBezTo>
                    <a:pt x="185" y="43"/>
                    <a:pt x="205" y="26"/>
                    <a:pt x="205" y="9"/>
                  </a:cubicBezTo>
                  <a:cubicBezTo>
                    <a:pt x="205" y="3"/>
                    <a:pt x="198" y="0"/>
                    <a:pt x="193" y="4"/>
                  </a:cubicBezTo>
                  <a:close/>
                  <a:moveTo>
                    <a:pt x="115" y="123"/>
                  </a:moveTo>
                  <a:cubicBezTo>
                    <a:pt x="87" y="130"/>
                    <a:pt x="77" y="90"/>
                    <a:pt x="73" y="67"/>
                  </a:cubicBezTo>
                  <a:cubicBezTo>
                    <a:pt x="85" y="68"/>
                    <a:pt x="97" y="69"/>
                    <a:pt x="108" y="69"/>
                  </a:cubicBezTo>
                  <a:cubicBezTo>
                    <a:pt x="107" y="81"/>
                    <a:pt x="106" y="93"/>
                    <a:pt x="106" y="105"/>
                  </a:cubicBezTo>
                  <a:cubicBezTo>
                    <a:pt x="106" y="110"/>
                    <a:pt x="114" y="110"/>
                    <a:pt x="114" y="105"/>
                  </a:cubicBezTo>
                  <a:cubicBezTo>
                    <a:pt x="115" y="93"/>
                    <a:pt x="113" y="81"/>
                    <a:pt x="112" y="69"/>
                  </a:cubicBezTo>
                  <a:cubicBezTo>
                    <a:pt x="122" y="68"/>
                    <a:pt x="132" y="67"/>
                    <a:pt x="142" y="64"/>
                  </a:cubicBezTo>
                  <a:cubicBezTo>
                    <a:pt x="141" y="87"/>
                    <a:pt x="138" y="117"/>
                    <a:pt x="115" y="123"/>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1" name="Freeform 120">
              <a:extLst>
                <a:ext uri="{FF2B5EF4-FFF2-40B4-BE49-F238E27FC236}">
                  <a16:creationId xmlns:a16="http://schemas.microsoft.com/office/drawing/2014/main" xmlns="" id="{509AD7CA-4B66-48B3-8DB2-19C2008C783B}"/>
                </a:ext>
              </a:extLst>
            </p:cNvPr>
            <p:cNvSpPr>
              <a:spLocks/>
            </p:cNvSpPr>
            <p:nvPr/>
          </p:nvSpPr>
          <p:spPr bwMode="auto">
            <a:xfrm>
              <a:off x="10601961" y="4995074"/>
              <a:ext cx="83002" cy="107902"/>
            </a:xfrm>
            <a:custGeom>
              <a:avLst/>
              <a:gdLst>
                <a:gd name="T0" fmla="*/ 17 w 17"/>
                <a:gd name="T1" fmla="*/ 5 h 22"/>
                <a:gd name="T2" fmla="*/ 14 w 17"/>
                <a:gd name="T3" fmla="*/ 2 h 22"/>
                <a:gd name="T4" fmla="*/ 12 w 17"/>
                <a:gd name="T5" fmla="*/ 1 h 22"/>
                <a:gd name="T6" fmla="*/ 8 w 17"/>
                <a:gd name="T7" fmla="*/ 0 h 22"/>
                <a:gd name="T8" fmla="*/ 7 w 17"/>
                <a:gd name="T9" fmla="*/ 1 h 22"/>
                <a:gd name="T10" fmla="*/ 5 w 17"/>
                <a:gd name="T11" fmla="*/ 1 h 22"/>
                <a:gd name="T12" fmla="*/ 1 w 17"/>
                <a:gd name="T13" fmla="*/ 4 h 22"/>
                <a:gd name="T14" fmla="*/ 0 w 17"/>
                <a:gd name="T15" fmla="*/ 12 h 22"/>
                <a:gd name="T16" fmla="*/ 2 w 17"/>
                <a:gd name="T17" fmla="*/ 19 h 22"/>
                <a:gd name="T18" fmla="*/ 4 w 17"/>
                <a:gd name="T19" fmla="*/ 21 h 22"/>
                <a:gd name="T20" fmla="*/ 7 w 17"/>
                <a:gd name="T21" fmla="*/ 22 h 22"/>
                <a:gd name="T22" fmla="*/ 10 w 17"/>
                <a:gd name="T23" fmla="*/ 21 h 22"/>
                <a:gd name="T24" fmla="*/ 13 w 17"/>
                <a:gd name="T25" fmla="*/ 19 h 22"/>
                <a:gd name="T26" fmla="*/ 14 w 17"/>
                <a:gd name="T27" fmla="*/ 17 h 22"/>
                <a:gd name="T28" fmla="*/ 16 w 17"/>
                <a:gd name="T29" fmla="*/ 13 h 22"/>
                <a:gd name="T30" fmla="*/ 17 w 17"/>
                <a:gd name="T31" fmla="*/ 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 h="22">
                  <a:moveTo>
                    <a:pt x="17" y="5"/>
                  </a:moveTo>
                  <a:cubicBezTo>
                    <a:pt x="17" y="4"/>
                    <a:pt x="15" y="2"/>
                    <a:pt x="14" y="2"/>
                  </a:cubicBezTo>
                  <a:cubicBezTo>
                    <a:pt x="13" y="1"/>
                    <a:pt x="13" y="1"/>
                    <a:pt x="12" y="1"/>
                  </a:cubicBezTo>
                  <a:cubicBezTo>
                    <a:pt x="11" y="0"/>
                    <a:pt x="10" y="0"/>
                    <a:pt x="8" y="0"/>
                  </a:cubicBezTo>
                  <a:cubicBezTo>
                    <a:pt x="8" y="0"/>
                    <a:pt x="7" y="1"/>
                    <a:pt x="7" y="1"/>
                  </a:cubicBezTo>
                  <a:cubicBezTo>
                    <a:pt x="6" y="1"/>
                    <a:pt x="6" y="1"/>
                    <a:pt x="5" y="1"/>
                  </a:cubicBezTo>
                  <a:cubicBezTo>
                    <a:pt x="3" y="2"/>
                    <a:pt x="2" y="3"/>
                    <a:pt x="1" y="4"/>
                  </a:cubicBezTo>
                  <a:cubicBezTo>
                    <a:pt x="0" y="7"/>
                    <a:pt x="0" y="9"/>
                    <a:pt x="0" y="12"/>
                  </a:cubicBezTo>
                  <a:cubicBezTo>
                    <a:pt x="0" y="14"/>
                    <a:pt x="0" y="17"/>
                    <a:pt x="2" y="19"/>
                  </a:cubicBezTo>
                  <a:cubicBezTo>
                    <a:pt x="2" y="20"/>
                    <a:pt x="3" y="21"/>
                    <a:pt x="4" y="21"/>
                  </a:cubicBezTo>
                  <a:cubicBezTo>
                    <a:pt x="5" y="21"/>
                    <a:pt x="6" y="22"/>
                    <a:pt x="7" y="22"/>
                  </a:cubicBezTo>
                  <a:cubicBezTo>
                    <a:pt x="8" y="22"/>
                    <a:pt x="9" y="21"/>
                    <a:pt x="10" y="21"/>
                  </a:cubicBezTo>
                  <a:cubicBezTo>
                    <a:pt x="12" y="20"/>
                    <a:pt x="13" y="20"/>
                    <a:pt x="13" y="19"/>
                  </a:cubicBezTo>
                  <a:cubicBezTo>
                    <a:pt x="14" y="17"/>
                    <a:pt x="14" y="17"/>
                    <a:pt x="14" y="17"/>
                  </a:cubicBezTo>
                  <a:cubicBezTo>
                    <a:pt x="15" y="16"/>
                    <a:pt x="15" y="14"/>
                    <a:pt x="16" y="13"/>
                  </a:cubicBezTo>
                  <a:cubicBezTo>
                    <a:pt x="17" y="10"/>
                    <a:pt x="17" y="8"/>
                    <a:pt x="17" y="5"/>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2" name="Freeform 121">
              <a:extLst>
                <a:ext uri="{FF2B5EF4-FFF2-40B4-BE49-F238E27FC236}">
                  <a16:creationId xmlns:a16="http://schemas.microsoft.com/office/drawing/2014/main" xmlns="" id="{101A6FCE-D346-40C9-BD09-66550228607D}"/>
                </a:ext>
              </a:extLst>
            </p:cNvPr>
            <p:cNvSpPr>
              <a:spLocks/>
            </p:cNvSpPr>
            <p:nvPr/>
          </p:nvSpPr>
          <p:spPr bwMode="auto">
            <a:xfrm>
              <a:off x="11126947" y="4872646"/>
              <a:ext cx="265605" cy="215804"/>
            </a:xfrm>
            <a:custGeom>
              <a:avLst/>
              <a:gdLst>
                <a:gd name="T0" fmla="*/ 52 w 54"/>
                <a:gd name="T1" fmla="*/ 33 h 44"/>
                <a:gd name="T2" fmla="*/ 34 w 54"/>
                <a:gd name="T3" fmla="*/ 26 h 44"/>
                <a:gd name="T4" fmla="*/ 20 w 54"/>
                <a:gd name="T5" fmla="*/ 25 h 44"/>
                <a:gd name="T6" fmla="*/ 44 w 54"/>
                <a:gd name="T7" fmla="*/ 9 h 44"/>
                <a:gd name="T8" fmla="*/ 41 w 54"/>
                <a:gd name="T9" fmla="*/ 1 h 44"/>
                <a:gd name="T10" fmla="*/ 2 w 54"/>
                <a:gd name="T11" fmla="*/ 28 h 44"/>
                <a:gd name="T12" fmla="*/ 8 w 54"/>
                <a:gd name="T13" fmla="*/ 38 h 44"/>
                <a:gd name="T14" fmla="*/ 30 w 54"/>
                <a:gd name="T15" fmla="*/ 40 h 44"/>
                <a:gd name="T16" fmla="*/ 49 w 54"/>
                <a:gd name="T17" fmla="*/ 42 h 44"/>
                <a:gd name="T18" fmla="*/ 52 w 54"/>
                <a:gd name="T19" fmla="*/ 3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44">
                  <a:moveTo>
                    <a:pt x="52" y="33"/>
                  </a:moveTo>
                  <a:cubicBezTo>
                    <a:pt x="48" y="28"/>
                    <a:pt x="40" y="27"/>
                    <a:pt x="34" y="26"/>
                  </a:cubicBezTo>
                  <a:cubicBezTo>
                    <a:pt x="29" y="25"/>
                    <a:pt x="25" y="25"/>
                    <a:pt x="20" y="25"/>
                  </a:cubicBezTo>
                  <a:cubicBezTo>
                    <a:pt x="26" y="17"/>
                    <a:pt x="35" y="12"/>
                    <a:pt x="44" y="9"/>
                  </a:cubicBezTo>
                  <a:cubicBezTo>
                    <a:pt x="49" y="7"/>
                    <a:pt x="45" y="0"/>
                    <a:pt x="41" y="1"/>
                  </a:cubicBezTo>
                  <a:cubicBezTo>
                    <a:pt x="25" y="4"/>
                    <a:pt x="10" y="12"/>
                    <a:pt x="2" y="28"/>
                  </a:cubicBezTo>
                  <a:cubicBezTo>
                    <a:pt x="0" y="32"/>
                    <a:pt x="3" y="37"/>
                    <a:pt x="8" y="38"/>
                  </a:cubicBezTo>
                  <a:cubicBezTo>
                    <a:pt x="15" y="38"/>
                    <a:pt x="23" y="39"/>
                    <a:pt x="30" y="40"/>
                  </a:cubicBezTo>
                  <a:cubicBezTo>
                    <a:pt x="36" y="41"/>
                    <a:pt x="43" y="44"/>
                    <a:pt x="49" y="42"/>
                  </a:cubicBezTo>
                  <a:cubicBezTo>
                    <a:pt x="54" y="41"/>
                    <a:pt x="54" y="36"/>
                    <a:pt x="52" y="33"/>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pic>
        <p:nvPicPr>
          <p:cNvPr id="23" name="图片 22">
            <a:extLst>
              <a:ext uri="{FF2B5EF4-FFF2-40B4-BE49-F238E27FC236}">
                <a16:creationId xmlns:a16="http://schemas.microsoft.com/office/drawing/2014/main" xmlns="" id="{E477AD2A-CD3C-4BB3-9A34-82EC978AE24A}"/>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8442647" y="626511"/>
            <a:ext cx="646843" cy="457729"/>
          </a:xfrm>
          <a:prstGeom prst="rect">
            <a:avLst/>
          </a:prstGeom>
        </p:spPr>
      </p:pic>
      <p:grpSp>
        <p:nvGrpSpPr>
          <p:cNvPr id="24" name="组合 23">
            <a:extLst>
              <a:ext uri="{FF2B5EF4-FFF2-40B4-BE49-F238E27FC236}">
                <a16:creationId xmlns:a16="http://schemas.microsoft.com/office/drawing/2014/main" xmlns="" id="{6CFB01D5-B8E8-47DD-84E5-00D9BC58E775}"/>
              </a:ext>
            </a:extLst>
          </p:cNvPr>
          <p:cNvGrpSpPr/>
          <p:nvPr/>
        </p:nvGrpSpPr>
        <p:grpSpPr>
          <a:xfrm rot="1211024">
            <a:off x="8573401" y="4416537"/>
            <a:ext cx="608732" cy="866270"/>
            <a:chOff x="10766636" y="3941730"/>
            <a:chExt cx="1047922" cy="1352954"/>
          </a:xfrm>
        </p:grpSpPr>
        <p:sp>
          <p:nvSpPr>
            <p:cNvPr id="25" name="Freeform 108">
              <a:extLst>
                <a:ext uri="{FF2B5EF4-FFF2-40B4-BE49-F238E27FC236}">
                  <a16:creationId xmlns:a16="http://schemas.microsoft.com/office/drawing/2014/main" xmlns="" id="{623A2940-849C-424B-9373-1E088541B94B}"/>
                </a:ext>
              </a:extLst>
            </p:cNvPr>
            <p:cNvSpPr>
              <a:spLocks/>
            </p:cNvSpPr>
            <p:nvPr/>
          </p:nvSpPr>
          <p:spPr bwMode="auto">
            <a:xfrm>
              <a:off x="10766636" y="4209862"/>
              <a:ext cx="664177" cy="1084822"/>
            </a:xfrm>
            <a:custGeom>
              <a:avLst/>
              <a:gdLst>
                <a:gd name="T0" fmla="*/ 96 w 114"/>
                <a:gd name="T1" fmla="*/ 11 h 186"/>
                <a:gd name="T2" fmla="*/ 91 w 114"/>
                <a:gd name="T3" fmla="*/ 11 h 186"/>
                <a:gd name="T4" fmla="*/ 79 w 114"/>
                <a:gd name="T5" fmla="*/ 8 h 186"/>
                <a:gd name="T6" fmla="*/ 78 w 114"/>
                <a:gd name="T7" fmla="*/ 8 h 186"/>
                <a:gd name="T8" fmla="*/ 2 w 114"/>
                <a:gd name="T9" fmla="*/ 87 h 186"/>
                <a:gd name="T10" fmla="*/ 12 w 114"/>
                <a:gd name="T11" fmla="*/ 98 h 186"/>
                <a:gd name="T12" fmla="*/ 48 w 114"/>
                <a:gd name="T13" fmla="*/ 83 h 186"/>
                <a:gd name="T14" fmla="*/ 11 w 114"/>
                <a:gd name="T15" fmla="*/ 170 h 186"/>
                <a:gd name="T16" fmla="*/ 27 w 114"/>
                <a:gd name="T17" fmla="*/ 177 h 186"/>
                <a:gd name="T18" fmla="*/ 28 w 114"/>
                <a:gd name="T19" fmla="*/ 175 h 186"/>
                <a:gd name="T20" fmla="*/ 32 w 114"/>
                <a:gd name="T21" fmla="*/ 172 h 186"/>
                <a:gd name="T22" fmla="*/ 105 w 114"/>
                <a:gd name="T23" fmla="*/ 71 h 186"/>
                <a:gd name="T24" fmla="*/ 96 w 114"/>
                <a:gd name="T25" fmla="*/ 58 h 186"/>
                <a:gd name="T26" fmla="*/ 89 w 114"/>
                <a:gd name="T27" fmla="*/ 60 h 186"/>
                <a:gd name="T28" fmla="*/ 88 w 114"/>
                <a:gd name="T29" fmla="*/ 62 h 186"/>
                <a:gd name="T30" fmla="*/ 86 w 114"/>
                <a:gd name="T31" fmla="*/ 64 h 186"/>
                <a:gd name="T32" fmla="*/ 85 w 114"/>
                <a:gd name="T33" fmla="*/ 65 h 186"/>
                <a:gd name="T34" fmla="*/ 85 w 114"/>
                <a:gd name="T35" fmla="*/ 65 h 186"/>
                <a:gd name="T36" fmla="*/ 84 w 114"/>
                <a:gd name="T37" fmla="*/ 66 h 186"/>
                <a:gd name="T38" fmla="*/ 84 w 114"/>
                <a:gd name="T39" fmla="*/ 66 h 186"/>
                <a:gd name="T40" fmla="*/ 84 w 114"/>
                <a:gd name="T41" fmla="*/ 66 h 186"/>
                <a:gd name="T42" fmla="*/ 82 w 114"/>
                <a:gd name="T43" fmla="*/ 67 h 186"/>
                <a:gd name="T44" fmla="*/ 80 w 114"/>
                <a:gd name="T45" fmla="*/ 71 h 186"/>
                <a:gd name="T46" fmla="*/ 74 w 114"/>
                <a:gd name="T47" fmla="*/ 79 h 186"/>
                <a:gd name="T48" fmla="*/ 84 w 114"/>
                <a:gd name="T49" fmla="*/ 64 h 186"/>
                <a:gd name="T50" fmla="*/ 85 w 114"/>
                <a:gd name="T51" fmla="*/ 55 h 186"/>
                <a:gd name="T52" fmla="*/ 109 w 114"/>
                <a:gd name="T53" fmla="*/ 20 h 186"/>
                <a:gd name="T54" fmla="*/ 96 w 114"/>
                <a:gd name="T55" fmla="*/ 1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4" h="186">
                  <a:moveTo>
                    <a:pt x="96" y="11"/>
                  </a:moveTo>
                  <a:cubicBezTo>
                    <a:pt x="94" y="10"/>
                    <a:pt x="93" y="10"/>
                    <a:pt x="91" y="11"/>
                  </a:cubicBezTo>
                  <a:cubicBezTo>
                    <a:pt x="89" y="7"/>
                    <a:pt x="82" y="4"/>
                    <a:pt x="79" y="8"/>
                  </a:cubicBezTo>
                  <a:cubicBezTo>
                    <a:pt x="78" y="8"/>
                    <a:pt x="78" y="8"/>
                    <a:pt x="78" y="8"/>
                  </a:cubicBezTo>
                  <a:cubicBezTo>
                    <a:pt x="34" y="0"/>
                    <a:pt x="14" y="52"/>
                    <a:pt x="2" y="87"/>
                  </a:cubicBezTo>
                  <a:cubicBezTo>
                    <a:pt x="0" y="94"/>
                    <a:pt x="6" y="99"/>
                    <a:pt x="12" y="98"/>
                  </a:cubicBezTo>
                  <a:cubicBezTo>
                    <a:pt x="25" y="95"/>
                    <a:pt x="37" y="89"/>
                    <a:pt x="48" y="83"/>
                  </a:cubicBezTo>
                  <a:cubicBezTo>
                    <a:pt x="33" y="111"/>
                    <a:pt x="18" y="139"/>
                    <a:pt x="11" y="170"/>
                  </a:cubicBezTo>
                  <a:cubicBezTo>
                    <a:pt x="9" y="180"/>
                    <a:pt x="22" y="186"/>
                    <a:pt x="27" y="177"/>
                  </a:cubicBezTo>
                  <a:cubicBezTo>
                    <a:pt x="27" y="176"/>
                    <a:pt x="27" y="175"/>
                    <a:pt x="28" y="175"/>
                  </a:cubicBezTo>
                  <a:cubicBezTo>
                    <a:pt x="29" y="174"/>
                    <a:pt x="31" y="174"/>
                    <a:pt x="32" y="172"/>
                  </a:cubicBezTo>
                  <a:cubicBezTo>
                    <a:pt x="59" y="141"/>
                    <a:pt x="89" y="109"/>
                    <a:pt x="105" y="71"/>
                  </a:cubicBezTo>
                  <a:cubicBezTo>
                    <a:pt x="108" y="64"/>
                    <a:pt x="103" y="57"/>
                    <a:pt x="96" y="58"/>
                  </a:cubicBezTo>
                  <a:cubicBezTo>
                    <a:pt x="94" y="58"/>
                    <a:pt x="91" y="58"/>
                    <a:pt x="89" y="60"/>
                  </a:cubicBezTo>
                  <a:cubicBezTo>
                    <a:pt x="89" y="61"/>
                    <a:pt x="88" y="62"/>
                    <a:pt x="88" y="62"/>
                  </a:cubicBezTo>
                  <a:cubicBezTo>
                    <a:pt x="87" y="63"/>
                    <a:pt x="86" y="64"/>
                    <a:pt x="86" y="64"/>
                  </a:cubicBezTo>
                  <a:cubicBezTo>
                    <a:pt x="85" y="65"/>
                    <a:pt x="85" y="65"/>
                    <a:pt x="85" y="65"/>
                  </a:cubicBezTo>
                  <a:cubicBezTo>
                    <a:pt x="85" y="65"/>
                    <a:pt x="85" y="65"/>
                    <a:pt x="85" y="65"/>
                  </a:cubicBezTo>
                  <a:cubicBezTo>
                    <a:pt x="84" y="66"/>
                    <a:pt x="84" y="66"/>
                    <a:pt x="84" y="66"/>
                  </a:cubicBezTo>
                  <a:cubicBezTo>
                    <a:pt x="84" y="66"/>
                    <a:pt x="84" y="66"/>
                    <a:pt x="84" y="66"/>
                  </a:cubicBezTo>
                  <a:cubicBezTo>
                    <a:pt x="84" y="66"/>
                    <a:pt x="84" y="66"/>
                    <a:pt x="84" y="66"/>
                  </a:cubicBezTo>
                  <a:cubicBezTo>
                    <a:pt x="84" y="66"/>
                    <a:pt x="83" y="67"/>
                    <a:pt x="82" y="67"/>
                  </a:cubicBezTo>
                  <a:cubicBezTo>
                    <a:pt x="81" y="68"/>
                    <a:pt x="80" y="70"/>
                    <a:pt x="80" y="71"/>
                  </a:cubicBezTo>
                  <a:cubicBezTo>
                    <a:pt x="78" y="74"/>
                    <a:pt x="76" y="76"/>
                    <a:pt x="74" y="79"/>
                  </a:cubicBezTo>
                  <a:cubicBezTo>
                    <a:pt x="77" y="74"/>
                    <a:pt x="81" y="69"/>
                    <a:pt x="84" y="64"/>
                  </a:cubicBezTo>
                  <a:cubicBezTo>
                    <a:pt x="87" y="61"/>
                    <a:pt x="86" y="58"/>
                    <a:pt x="85" y="55"/>
                  </a:cubicBezTo>
                  <a:cubicBezTo>
                    <a:pt x="94" y="44"/>
                    <a:pt x="102" y="32"/>
                    <a:pt x="109" y="20"/>
                  </a:cubicBezTo>
                  <a:cubicBezTo>
                    <a:pt x="114" y="11"/>
                    <a:pt x="102" y="4"/>
                    <a:pt x="96" y="11"/>
                  </a:cubicBezTo>
                  <a:close/>
                </a:path>
              </a:pathLst>
            </a:custGeom>
            <a:solidFill>
              <a:srgbClr val="F8E5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09">
              <a:extLst>
                <a:ext uri="{FF2B5EF4-FFF2-40B4-BE49-F238E27FC236}">
                  <a16:creationId xmlns:a16="http://schemas.microsoft.com/office/drawing/2014/main" xmlns="" id="{312E6477-886C-4CCF-8FE8-8EE888D0A38D}"/>
                </a:ext>
              </a:extLst>
            </p:cNvPr>
            <p:cNvSpPr>
              <a:spLocks noEditPoints="1"/>
            </p:cNvSpPr>
            <p:nvPr/>
          </p:nvSpPr>
          <p:spPr bwMode="auto">
            <a:xfrm>
              <a:off x="10783856" y="4209862"/>
              <a:ext cx="693695" cy="1067602"/>
            </a:xfrm>
            <a:custGeom>
              <a:avLst/>
              <a:gdLst>
                <a:gd name="T0" fmla="*/ 112 w 119"/>
                <a:gd name="T1" fmla="*/ 52 h 183"/>
                <a:gd name="T2" fmla="*/ 91 w 119"/>
                <a:gd name="T3" fmla="*/ 53 h 183"/>
                <a:gd name="T4" fmla="*/ 115 w 119"/>
                <a:gd name="T5" fmla="*/ 9 h 183"/>
                <a:gd name="T6" fmla="*/ 110 w 119"/>
                <a:gd name="T7" fmla="*/ 2 h 183"/>
                <a:gd name="T8" fmla="*/ 49 w 119"/>
                <a:gd name="T9" fmla="*/ 15 h 183"/>
                <a:gd name="T10" fmla="*/ 24 w 119"/>
                <a:gd name="T11" fmla="*/ 55 h 183"/>
                <a:gd name="T12" fmla="*/ 2 w 119"/>
                <a:gd name="T13" fmla="*/ 88 h 183"/>
                <a:gd name="T14" fmla="*/ 8 w 119"/>
                <a:gd name="T15" fmla="*/ 94 h 183"/>
                <a:gd name="T16" fmla="*/ 43 w 119"/>
                <a:gd name="T17" fmla="*/ 87 h 183"/>
                <a:gd name="T18" fmla="*/ 5 w 119"/>
                <a:gd name="T19" fmla="*/ 176 h 183"/>
                <a:gd name="T20" fmla="*/ 12 w 119"/>
                <a:gd name="T21" fmla="*/ 181 h 183"/>
                <a:gd name="T22" fmla="*/ 70 w 119"/>
                <a:gd name="T23" fmla="*/ 126 h 183"/>
                <a:gd name="T24" fmla="*/ 117 w 119"/>
                <a:gd name="T25" fmla="*/ 58 h 183"/>
                <a:gd name="T26" fmla="*/ 112 w 119"/>
                <a:gd name="T27" fmla="*/ 52 h 183"/>
                <a:gd name="T28" fmla="*/ 66 w 119"/>
                <a:gd name="T29" fmla="*/ 116 h 183"/>
                <a:gd name="T30" fmla="*/ 19 w 119"/>
                <a:gd name="T31" fmla="*/ 165 h 183"/>
                <a:gd name="T32" fmla="*/ 56 w 119"/>
                <a:gd name="T33" fmla="*/ 81 h 183"/>
                <a:gd name="T34" fmla="*/ 50 w 119"/>
                <a:gd name="T35" fmla="*/ 75 h 183"/>
                <a:gd name="T36" fmla="*/ 16 w 119"/>
                <a:gd name="T37" fmla="*/ 82 h 183"/>
                <a:gd name="T38" fmla="*/ 18 w 119"/>
                <a:gd name="T39" fmla="*/ 79 h 183"/>
                <a:gd name="T40" fmla="*/ 23 w 119"/>
                <a:gd name="T41" fmla="*/ 78 h 183"/>
                <a:gd name="T42" fmla="*/ 53 w 119"/>
                <a:gd name="T43" fmla="*/ 25 h 183"/>
                <a:gd name="T44" fmla="*/ 103 w 119"/>
                <a:gd name="T45" fmla="*/ 12 h 183"/>
                <a:gd name="T46" fmla="*/ 75 w 119"/>
                <a:gd name="T47" fmla="*/ 56 h 183"/>
                <a:gd name="T48" fmla="*/ 80 w 119"/>
                <a:gd name="T49" fmla="*/ 64 h 183"/>
                <a:gd name="T50" fmla="*/ 106 w 119"/>
                <a:gd name="T51" fmla="*/ 61 h 183"/>
                <a:gd name="T52" fmla="*/ 66 w 119"/>
                <a:gd name="T53" fmla="*/ 116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9" h="183">
                  <a:moveTo>
                    <a:pt x="112" y="52"/>
                  </a:moveTo>
                  <a:cubicBezTo>
                    <a:pt x="105" y="53"/>
                    <a:pt x="98" y="53"/>
                    <a:pt x="91" y="53"/>
                  </a:cubicBezTo>
                  <a:cubicBezTo>
                    <a:pt x="101" y="40"/>
                    <a:pt x="109" y="25"/>
                    <a:pt x="115" y="9"/>
                  </a:cubicBezTo>
                  <a:cubicBezTo>
                    <a:pt x="116" y="5"/>
                    <a:pt x="113" y="2"/>
                    <a:pt x="110" y="2"/>
                  </a:cubicBezTo>
                  <a:cubicBezTo>
                    <a:pt x="89" y="1"/>
                    <a:pt x="66" y="0"/>
                    <a:pt x="49" y="15"/>
                  </a:cubicBezTo>
                  <a:cubicBezTo>
                    <a:pt x="38" y="24"/>
                    <a:pt x="30" y="39"/>
                    <a:pt x="24" y="55"/>
                  </a:cubicBezTo>
                  <a:cubicBezTo>
                    <a:pt x="16" y="65"/>
                    <a:pt x="9" y="76"/>
                    <a:pt x="2" y="88"/>
                  </a:cubicBezTo>
                  <a:cubicBezTo>
                    <a:pt x="0" y="92"/>
                    <a:pt x="4" y="96"/>
                    <a:pt x="8" y="94"/>
                  </a:cubicBezTo>
                  <a:cubicBezTo>
                    <a:pt x="19" y="89"/>
                    <a:pt x="31" y="90"/>
                    <a:pt x="43" y="87"/>
                  </a:cubicBezTo>
                  <a:cubicBezTo>
                    <a:pt x="31" y="117"/>
                    <a:pt x="15" y="145"/>
                    <a:pt x="5" y="176"/>
                  </a:cubicBezTo>
                  <a:cubicBezTo>
                    <a:pt x="4" y="180"/>
                    <a:pt x="8" y="183"/>
                    <a:pt x="12" y="181"/>
                  </a:cubicBezTo>
                  <a:cubicBezTo>
                    <a:pt x="35" y="168"/>
                    <a:pt x="53" y="146"/>
                    <a:pt x="70" y="126"/>
                  </a:cubicBezTo>
                  <a:cubicBezTo>
                    <a:pt x="87" y="105"/>
                    <a:pt x="105" y="83"/>
                    <a:pt x="117" y="58"/>
                  </a:cubicBezTo>
                  <a:cubicBezTo>
                    <a:pt x="119" y="54"/>
                    <a:pt x="116" y="51"/>
                    <a:pt x="112" y="52"/>
                  </a:cubicBezTo>
                  <a:close/>
                  <a:moveTo>
                    <a:pt x="66" y="116"/>
                  </a:moveTo>
                  <a:cubicBezTo>
                    <a:pt x="52" y="133"/>
                    <a:pt x="37" y="151"/>
                    <a:pt x="19" y="165"/>
                  </a:cubicBezTo>
                  <a:cubicBezTo>
                    <a:pt x="30" y="136"/>
                    <a:pt x="46" y="110"/>
                    <a:pt x="56" y="81"/>
                  </a:cubicBezTo>
                  <a:cubicBezTo>
                    <a:pt x="57" y="78"/>
                    <a:pt x="53" y="74"/>
                    <a:pt x="50" y="75"/>
                  </a:cubicBezTo>
                  <a:cubicBezTo>
                    <a:pt x="39" y="79"/>
                    <a:pt x="27" y="79"/>
                    <a:pt x="16" y="82"/>
                  </a:cubicBezTo>
                  <a:cubicBezTo>
                    <a:pt x="17" y="81"/>
                    <a:pt x="17" y="80"/>
                    <a:pt x="18" y="79"/>
                  </a:cubicBezTo>
                  <a:cubicBezTo>
                    <a:pt x="19" y="80"/>
                    <a:pt x="22" y="80"/>
                    <a:pt x="23" y="78"/>
                  </a:cubicBezTo>
                  <a:cubicBezTo>
                    <a:pt x="35" y="62"/>
                    <a:pt x="39" y="41"/>
                    <a:pt x="53" y="25"/>
                  </a:cubicBezTo>
                  <a:cubicBezTo>
                    <a:pt x="64" y="11"/>
                    <a:pt x="85" y="11"/>
                    <a:pt x="103" y="12"/>
                  </a:cubicBezTo>
                  <a:cubicBezTo>
                    <a:pt x="96" y="28"/>
                    <a:pt x="88" y="43"/>
                    <a:pt x="75" y="56"/>
                  </a:cubicBezTo>
                  <a:cubicBezTo>
                    <a:pt x="72" y="59"/>
                    <a:pt x="75" y="65"/>
                    <a:pt x="80" y="64"/>
                  </a:cubicBezTo>
                  <a:cubicBezTo>
                    <a:pt x="89" y="62"/>
                    <a:pt x="97" y="62"/>
                    <a:pt x="106" y="61"/>
                  </a:cubicBezTo>
                  <a:cubicBezTo>
                    <a:pt x="96" y="81"/>
                    <a:pt x="81" y="100"/>
                    <a:pt x="66" y="116"/>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10">
              <a:extLst>
                <a:ext uri="{FF2B5EF4-FFF2-40B4-BE49-F238E27FC236}">
                  <a16:creationId xmlns:a16="http://schemas.microsoft.com/office/drawing/2014/main" xmlns="" id="{F7419DE1-8A8A-4C32-BB88-2F697A8FBF69}"/>
                </a:ext>
              </a:extLst>
            </p:cNvPr>
            <p:cNvSpPr>
              <a:spLocks/>
            </p:cNvSpPr>
            <p:nvPr/>
          </p:nvSpPr>
          <p:spPr bwMode="auto">
            <a:xfrm>
              <a:off x="10766636" y="4089326"/>
              <a:ext cx="169734" cy="179575"/>
            </a:xfrm>
            <a:custGeom>
              <a:avLst/>
              <a:gdLst>
                <a:gd name="T0" fmla="*/ 28 w 29"/>
                <a:gd name="T1" fmla="*/ 26 h 31"/>
                <a:gd name="T2" fmla="*/ 12 w 29"/>
                <a:gd name="T3" fmla="*/ 4 h 31"/>
                <a:gd name="T4" fmla="*/ 6 w 29"/>
                <a:gd name="T5" fmla="*/ 0 h 31"/>
                <a:gd name="T6" fmla="*/ 2 w 29"/>
                <a:gd name="T7" fmla="*/ 1 h 31"/>
                <a:gd name="T8" fmla="*/ 1 w 29"/>
                <a:gd name="T9" fmla="*/ 7 h 31"/>
                <a:gd name="T10" fmla="*/ 10 w 29"/>
                <a:gd name="T11" fmla="*/ 23 h 31"/>
                <a:gd name="T12" fmla="*/ 26 w 29"/>
                <a:gd name="T13" fmla="*/ 30 h 31"/>
                <a:gd name="T14" fmla="*/ 28 w 29"/>
                <a:gd name="T15" fmla="*/ 26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31">
                  <a:moveTo>
                    <a:pt x="28" y="26"/>
                  </a:moveTo>
                  <a:cubicBezTo>
                    <a:pt x="20" y="21"/>
                    <a:pt x="15" y="12"/>
                    <a:pt x="12" y="4"/>
                  </a:cubicBezTo>
                  <a:cubicBezTo>
                    <a:pt x="11" y="1"/>
                    <a:pt x="9" y="0"/>
                    <a:pt x="6" y="0"/>
                  </a:cubicBezTo>
                  <a:cubicBezTo>
                    <a:pt x="4" y="0"/>
                    <a:pt x="3" y="0"/>
                    <a:pt x="2" y="1"/>
                  </a:cubicBezTo>
                  <a:cubicBezTo>
                    <a:pt x="1" y="3"/>
                    <a:pt x="0" y="5"/>
                    <a:pt x="1" y="7"/>
                  </a:cubicBezTo>
                  <a:cubicBezTo>
                    <a:pt x="3" y="13"/>
                    <a:pt x="6" y="18"/>
                    <a:pt x="10" y="23"/>
                  </a:cubicBezTo>
                  <a:cubicBezTo>
                    <a:pt x="15" y="28"/>
                    <a:pt x="20" y="30"/>
                    <a:pt x="26" y="30"/>
                  </a:cubicBezTo>
                  <a:cubicBezTo>
                    <a:pt x="29" y="31"/>
                    <a:pt x="29" y="27"/>
                    <a:pt x="28" y="26"/>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11">
              <a:extLst>
                <a:ext uri="{FF2B5EF4-FFF2-40B4-BE49-F238E27FC236}">
                  <a16:creationId xmlns:a16="http://schemas.microsoft.com/office/drawing/2014/main" xmlns="" id="{8E8BC364-D778-4E50-AF95-03FB104D6679}"/>
                </a:ext>
              </a:extLst>
            </p:cNvPr>
            <p:cNvSpPr>
              <a:spLocks/>
            </p:cNvSpPr>
            <p:nvPr/>
          </p:nvSpPr>
          <p:spPr bwMode="auto">
            <a:xfrm>
              <a:off x="10941291" y="3941730"/>
              <a:ext cx="76258" cy="233693"/>
            </a:xfrm>
            <a:custGeom>
              <a:avLst/>
              <a:gdLst>
                <a:gd name="T0" fmla="*/ 11 w 13"/>
                <a:gd name="T1" fmla="*/ 18 h 40"/>
                <a:gd name="T2" fmla="*/ 11 w 13"/>
                <a:gd name="T3" fmla="*/ 4 h 40"/>
                <a:gd name="T4" fmla="*/ 3 w 13"/>
                <a:gd name="T5" fmla="*/ 4 h 40"/>
                <a:gd name="T6" fmla="*/ 8 w 13"/>
                <a:gd name="T7" fmla="*/ 37 h 40"/>
                <a:gd name="T8" fmla="*/ 13 w 13"/>
                <a:gd name="T9" fmla="*/ 35 h 40"/>
                <a:gd name="T10" fmla="*/ 11 w 13"/>
                <a:gd name="T11" fmla="*/ 18 h 40"/>
              </a:gdLst>
              <a:ahLst/>
              <a:cxnLst>
                <a:cxn ang="0">
                  <a:pos x="T0" y="T1"/>
                </a:cxn>
                <a:cxn ang="0">
                  <a:pos x="T2" y="T3"/>
                </a:cxn>
                <a:cxn ang="0">
                  <a:pos x="T4" y="T5"/>
                </a:cxn>
                <a:cxn ang="0">
                  <a:pos x="T6" y="T7"/>
                </a:cxn>
                <a:cxn ang="0">
                  <a:pos x="T8" y="T9"/>
                </a:cxn>
                <a:cxn ang="0">
                  <a:pos x="T10" y="T11"/>
                </a:cxn>
              </a:cxnLst>
              <a:rect l="0" t="0" r="r" b="b"/>
              <a:pathLst>
                <a:path w="13" h="40">
                  <a:moveTo>
                    <a:pt x="11" y="18"/>
                  </a:moveTo>
                  <a:cubicBezTo>
                    <a:pt x="11" y="13"/>
                    <a:pt x="12" y="8"/>
                    <a:pt x="11" y="4"/>
                  </a:cubicBezTo>
                  <a:cubicBezTo>
                    <a:pt x="10" y="0"/>
                    <a:pt x="4" y="0"/>
                    <a:pt x="3" y="4"/>
                  </a:cubicBezTo>
                  <a:cubicBezTo>
                    <a:pt x="0" y="14"/>
                    <a:pt x="3" y="28"/>
                    <a:pt x="8" y="37"/>
                  </a:cubicBezTo>
                  <a:cubicBezTo>
                    <a:pt x="9" y="40"/>
                    <a:pt x="13" y="38"/>
                    <a:pt x="13" y="35"/>
                  </a:cubicBezTo>
                  <a:cubicBezTo>
                    <a:pt x="12" y="30"/>
                    <a:pt x="12" y="24"/>
                    <a:pt x="11" y="18"/>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12">
              <a:extLst>
                <a:ext uri="{FF2B5EF4-FFF2-40B4-BE49-F238E27FC236}">
                  <a16:creationId xmlns:a16="http://schemas.microsoft.com/office/drawing/2014/main" xmlns="" id="{B0BD912F-0010-4BB8-958C-79BFBE113374}"/>
                </a:ext>
              </a:extLst>
            </p:cNvPr>
            <p:cNvSpPr>
              <a:spLocks/>
            </p:cNvSpPr>
            <p:nvPr/>
          </p:nvSpPr>
          <p:spPr bwMode="auto">
            <a:xfrm>
              <a:off x="11115943" y="3941730"/>
              <a:ext cx="76258" cy="216472"/>
            </a:xfrm>
            <a:custGeom>
              <a:avLst/>
              <a:gdLst>
                <a:gd name="T0" fmla="*/ 11 w 13"/>
                <a:gd name="T1" fmla="*/ 4 h 37"/>
                <a:gd name="T2" fmla="*/ 4 w 13"/>
                <a:gd name="T3" fmla="*/ 4 h 37"/>
                <a:gd name="T4" fmla="*/ 2 w 13"/>
                <a:gd name="T5" fmla="*/ 32 h 37"/>
                <a:gd name="T6" fmla="*/ 7 w 13"/>
                <a:gd name="T7" fmla="*/ 34 h 37"/>
                <a:gd name="T8" fmla="*/ 11 w 13"/>
                <a:gd name="T9" fmla="*/ 4 h 37"/>
              </a:gdLst>
              <a:ahLst/>
              <a:cxnLst>
                <a:cxn ang="0">
                  <a:pos x="T0" y="T1"/>
                </a:cxn>
                <a:cxn ang="0">
                  <a:pos x="T2" y="T3"/>
                </a:cxn>
                <a:cxn ang="0">
                  <a:pos x="T4" y="T5"/>
                </a:cxn>
                <a:cxn ang="0">
                  <a:pos x="T6" y="T7"/>
                </a:cxn>
                <a:cxn ang="0">
                  <a:pos x="T8" y="T9"/>
                </a:cxn>
              </a:cxnLst>
              <a:rect l="0" t="0" r="r" b="b"/>
              <a:pathLst>
                <a:path w="13" h="37">
                  <a:moveTo>
                    <a:pt x="11" y="4"/>
                  </a:moveTo>
                  <a:cubicBezTo>
                    <a:pt x="11" y="0"/>
                    <a:pt x="5" y="0"/>
                    <a:pt x="4" y="4"/>
                  </a:cubicBezTo>
                  <a:cubicBezTo>
                    <a:pt x="3" y="13"/>
                    <a:pt x="5" y="23"/>
                    <a:pt x="2" y="32"/>
                  </a:cubicBezTo>
                  <a:cubicBezTo>
                    <a:pt x="0" y="35"/>
                    <a:pt x="6" y="37"/>
                    <a:pt x="7" y="34"/>
                  </a:cubicBezTo>
                  <a:cubicBezTo>
                    <a:pt x="12" y="25"/>
                    <a:pt x="13" y="13"/>
                    <a:pt x="11" y="4"/>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13">
              <a:extLst>
                <a:ext uri="{FF2B5EF4-FFF2-40B4-BE49-F238E27FC236}">
                  <a16:creationId xmlns:a16="http://schemas.microsoft.com/office/drawing/2014/main" xmlns="" id="{67160412-3511-49A2-86D9-72482F9D4548}"/>
                </a:ext>
              </a:extLst>
            </p:cNvPr>
            <p:cNvSpPr>
              <a:spLocks/>
            </p:cNvSpPr>
            <p:nvPr/>
          </p:nvSpPr>
          <p:spPr bwMode="auto">
            <a:xfrm>
              <a:off x="11598086" y="4682166"/>
              <a:ext cx="216472" cy="199254"/>
            </a:xfrm>
            <a:custGeom>
              <a:avLst/>
              <a:gdLst>
                <a:gd name="T0" fmla="*/ 28 w 37"/>
                <a:gd name="T1" fmla="*/ 7 h 34"/>
                <a:gd name="T2" fmla="*/ 21 w 37"/>
                <a:gd name="T3" fmla="*/ 8 h 34"/>
                <a:gd name="T4" fmla="*/ 19 w 37"/>
                <a:gd name="T5" fmla="*/ 4 h 34"/>
                <a:gd name="T6" fmla="*/ 13 w 37"/>
                <a:gd name="T7" fmla="*/ 5 h 34"/>
                <a:gd name="T8" fmla="*/ 13 w 37"/>
                <a:gd name="T9" fmla="*/ 10 h 34"/>
                <a:gd name="T10" fmla="*/ 2 w 37"/>
                <a:gd name="T11" fmla="*/ 14 h 34"/>
                <a:gd name="T12" fmla="*/ 4 w 37"/>
                <a:gd name="T13" fmla="*/ 19 h 34"/>
                <a:gd name="T14" fmla="*/ 15 w 37"/>
                <a:gd name="T15" fmla="*/ 19 h 34"/>
                <a:gd name="T16" fmla="*/ 17 w 37"/>
                <a:gd name="T17" fmla="*/ 28 h 34"/>
                <a:gd name="T18" fmla="*/ 25 w 37"/>
                <a:gd name="T19" fmla="*/ 26 h 34"/>
                <a:gd name="T20" fmla="*/ 23 w 37"/>
                <a:gd name="T21" fmla="*/ 18 h 34"/>
                <a:gd name="T22" fmla="*/ 31 w 37"/>
                <a:gd name="T23" fmla="*/ 16 h 34"/>
                <a:gd name="T24" fmla="*/ 28 w 37"/>
                <a:gd name="T25"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34">
                  <a:moveTo>
                    <a:pt x="28" y="7"/>
                  </a:moveTo>
                  <a:cubicBezTo>
                    <a:pt x="26" y="7"/>
                    <a:pt x="23" y="8"/>
                    <a:pt x="21" y="8"/>
                  </a:cubicBezTo>
                  <a:cubicBezTo>
                    <a:pt x="20" y="7"/>
                    <a:pt x="19" y="5"/>
                    <a:pt x="19" y="4"/>
                  </a:cubicBezTo>
                  <a:cubicBezTo>
                    <a:pt x="18" y="0"/>
                    <a:pt x="12" y="1"/>
                    <a:pt x="13" y="5"/>
                  </a:cubicBezTo>
                  <a:cubicBezTo>
                    <a:pt x="13" y="7"/>
                    <a:pt x="13" y="9"/>
                    <a:pt x="13" y="10"/>
                  </a:cubicBezTo>
                  <a:cubicBezTo>
                    <a:pt x="10" y="11"/>
                    <a:pt x="6" y="13"/>
                    <a:pt x="2" y="14"/>
                  </a:cubicBezTo>
                  <a:cubicBezTo>
                    <a:pt x="0" y="15"/>
                    <a:pt x="1" y="19"/>
                    <a:pt x="4" y="19"/>
                  </a:cubicBezTo>
                  <a:cubicBezTo>
                    <a:pt x="7" y="20"/>
                    <a:pt x="11" y="19"/>
                    <a:pt x="15" y="19"/>
                  </a:cubicBezTo>
                  <a:cubicBezTo>
                    <a:pt x="15" y="22"/>
                    <a:pt x="16" y="25"/>
                    <a:pt x="17" y="28"/>
                  </a:cubicBezTo>
                  <a:cubicBezTo>
                    <a:pt x="18" y="34"/>
                    <a:pt x="27" y="31"/>
                    <a:pt x="25" y="26"/>
                  </a:cubicBezTo>
                  <a:cubicBezTo>
                    <a:pt x="25" y="23"/>
                    <a:pt x="24" y="21"/>
                    <a:pt x="23" y="18"/>
                  </a:cubicBezTo>
                  <a:cubicBezTo>
                    <a:pt x="26" y="17"/>
                    <a:pt x="28" y="17"/>
                    <a:pt x="31" y="16"/>
                  </a:cubicBezTo>
                  <a:cubicBezTo>
                    <a:pt x="37" y="14"/>
                    <a:pt x="34" y="6"/>
                    <a:pt x="28" y="7"/>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1" name="Freeform 123">
            <a:extLst>
              <a:ext uri="{FF2B5EF4-FFF2-40B4-BE49-F238E27FC236}">
                <a16:creationId xmlns:a16="http://schemas.microsoft.com/office/drawing/2014/main" xmlns="" id="{F9C4D151-51B3-4AFC-AA3C-B84BF0AE11B7}"/>
              </a:ext>
            </a:extLst>
          </p:cNvPr>
          <p:cNvSpPr>
            <a:spLocks noEditPoints="1"/>
          </p:cNvSpPr>
          <p:nvPr/>
        </p:nvSpPr>
        <p:spPr bwMode="auto">
          <a:xfrm rot="3896716" flipH="1">
            <a:off x="10253264" y="5061653"/>
            <a:ext cx="422010" cy="1258406"/>
          </a:xfrm>
          <a:custGeom>
            <a:avLst/>
            <a:gdLst>
              <a:gd name="T0" fmla="*/ 64 w 70"/>
              <a:gd name="T1" fmla="*/ 114 h 209"/>
              <a:gd name="T2" fmla="*/ 24 w 70"/>
              <a:gd name="T3" fmla="*/ 125 h 209"/>
              <a:gd name="T4" fmla="*/ 19 w 70"/>
              <a:gd name="T5" fmla="*/ 109 h 209"/>
              <a:gd name="T6" fmla="*/ 22 w 70"/>
              <a:gd name="T7" fmla="*/ 81 h 209"/>
              <a:gd name="T8" fmla="*/ 62 w 70"/>
              <a:gd name="T9" fmla="*/ 58 h 209"/>
              <a:gd name="T10" fmla="*/ 57 w 70"/>
              <a:gd name="T11" fmla="*/ 50 h 209"/>
              <a:gd name="T12" fmla="*/ 21 w 70"/>
              <a:gd name="T13" fmla="*/ 62 h 209"/>
              <a:gd name="T14" fmla="*/ 20 w 70"/>
              <a:gd name="T15" fmla="*/ 59 h 209"/>
              <a:gd name="T16" fmla="*/ 48 w 70"/>
              <a:gd name="T17" fmla="*/ 8 h 209"/>
              <a:gd name="T18" fmla="*/ 45 w 70"/>
              <a:gd name="T19" fmla="*/ 2 h 209"/>
              <a:gd name="T20" fmla="*/ 14 w 70"/>
              <a:gd name="T21" fmla="*/ 71 h 209"/>
              <a:gd name="T22" fmla="*/ 14 w 70"/>
              <a:gd name="T23" fmla="*/ 72 h 209"/>
              <a:gd name="T24" fmla="*/ 7 w 70"/>
              <a:gd name="T25" fmla="*/ 115 h 209"/>
              <a:gd name="T26" fmla="*/ 16 w 70"/>
              <a:gd name="T27" fmla="*/ 135 h 209"/>
              <a:gd name="T28" fmla="*/ 32 w 70"/>
              <a:gd name="T29" fmla="*/ 208 h 209"/>
              <a:gd name="T30" fmla="*/ 36 w 70"/>
              <a:gd name="T31" fmla="*/ 197 h 209"/>
              <a:gd name="T32" fmla="*/ 22 w 70"/>
              <a:gd name="T33" fmla="*/ 154 h 209"/>
              <a:gd name="T34" fmla="*/ 27 w 70"/>
              <a:gd name="T35" fmla="*/ 143 h 209"/>
              <a:gd name="T36" fmla="*/ 30 w 70"/>
              <a:gd name="T37" fmla="*/ 145 h 209"/>
              <a:gd name="T38" fmla="*/ 68 w 70"/>
              <a:gd name="T39" fmla="*/ 123 h 209"/>
              <a:gd name="T40" fmla="*/ 64 w 70"/>
              <a:gd name="T41" fmla="*/ 114 h 209"/>
              <a:gd name="T42" fmla="*/ 47 w 70"/>
              <a:gd name="T43" fmla="*/ 62 h 209"/>
              <a:gd name="T44" fmla="*/ 28 w 70"/>
              <a:gd name="T45" fmla="*/ 71 h 209"/>
              <a:gd name="T46" fmla="*/ 47 w 70"/>
              <a:gd name="T47" fmla="*/ 62 h 209"/>
              <a:gd name="T48" fmla="*/ 34 w 70"/>
              <a:gd name="T49" fmla="*/ 132 h 209"/>
              <a:gd name="T50" fmla="*/ 52 w 70"/>
              <a:gd name="T51" fmla="*/ 123 h 209"/>
              <a:gd name="T52" fmla="*/ 34 w 70"/>
              <a:gd name="T53" fmla="*/ 132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 h="209">
                <a:moveTo>
                  <a:pt x="64" y="114"/>
                </a:moveTo>
                <a:cubicBezTo>
                  <a:pt x="49" y="108"/>
                  <a:pt x="35" y="113"/>
                  <a:pt x="24" y="125"/>
                </a:cubicBezTo>
                <a:cubicBezTo>
                  <a:pt x="21" y="120"/>
                  <a:pt x="20" y="114"/>
                  <a:pt x="19" y="109"/>
                </a:cubicBezTo>
                <a:cubicBezTo>
                  <a:pt x="17" y="99"/>
                  <a:pt x="18" y="89"/>
                  <a:pt x="22" y="81"/>
                </a:cubicBezTo>
                <a:cubicBezTo>
                  <a:pt x="36" y="89"/>
                  <a:pt x="55" y="71"/>
                  <a:pt x="62" y="58"/>
                </a:cubicBezTo>
                <a:cubicBezTo>
                  <a:pt x="64" y="55"/>
                  <a:pt x="61" y="51"/>
                  <a:pt x="57" y="50"/>
                </a:cubicBezTo>
                <a:cubicBezTo>
                  <a:pt x="42" y="49"/>
                  <a:pt x="30" y="54"/>
                  <a:pt x="21" y="62"/>
                </a:cubicBezTo>
                <a:cubicBezTo>
                  <a:pt x="21" y="61"/>
                  <a:pt x="21" y="60"/>
                  <a:pt x="20" y="59"/>
                </a:cubicBezTo>
                <a:cubicBezTo>
                  <a:pt x="14" y="38"/>
                  <a:pt x="33" y="19"/>
                  <a:pt x="48" y="8"/>
                </a:cubicBezTo>
                <a:cubicBezTo>
                  <a:pt x="52" y="5"/>
                  <a:pt x="49" y="0"/>
                  <a:pt x="45" y="2"/>
                </a:cubicBezTo>
                <a:cubicBezTo>
                  <a:pt x="22" y="16"/>
                  <a:pt x="1" y="44"/>
                  <a:pt x="14" y="71"/>
                </a:cubicBezTo>
                <a:cubicBezTo>
                  <a:pt x="14" y="72"/>
                  <a:pt x="14" y="72"/>
                  <a:pt x="14" y="72"/>
                </a:cubicBezTo>
                <a:cubicBezTo>
                  <a:pt x="7" y="84"/>
                  <a:pt x="4" y="99"/>
                  <a:pt x="7" y="115"/>
                </a:cubicBezTo>
                <a:cubicBezTo>
                  <a:pt x="9" y="122"/>
                  <a:pt x="12" y="129"/>
                  <a:pt x="16" y="135"/>
                </a:cubicBezTo>
                <a:cubicBezTo>
                  <a:pt x="0" y="162"/>
                  <a:pt x="0" y="202"/>
                  <a:pt x="32" y="208"/>
                </a:cubicBezTo>
                <a:cubicBezTo>
                  <a:pt x="38" y="209"/>
                  <a:pt x="42" y="201"/>
                  <a:pt x="36" y="197"/>
                </a:cubicBezTo>
                <a:cubicBezTo>
                  <a:pt x="19" y="188"/>
                  <a:pt x="17" y="172"/>
                  <a:pt x="22" y="154"/>
                </a:cubicBezTo>
                <a:cubicBezTo>
                  <a:pt x="23" y="151"/>
                  <a:pt x="25" y="147"/>
                  <a:pt x="27" y="143"/>
                </a:cubicBezTo>
                <a:cubicBezTo>
                  <a:pt x="28" y="144"/>
                  <a:pt x="29" y="144"/>
                  <a:pt x="30" y="145"/>
                </a:cubicBezTo>
                <a:cubicBezTo>
                  <a:pt x="46" y="149"/>
                  <a:pt x="60" y="134"/>
                  <a:pt x="68" y="123"/>
                </a:cubicBezTo>
                <a:cubicBezTo>
                  <a:pt x="70" y="119"/>
                  <a:pt x="67" y="115"/>
                  <a:pt x="64" y="114"/>
                </a:cubicBezTo>
                <a:close/>
                <a:moveTo>
                  <a:pt x="47" y="62"/>
                </a:moveTo>
                <a:cubicBezTo>
                  <a:pt x="41" y="68"/>
                  <a:pt x="34" y="73"/>
                  <a:pt x="28" y="71"/>
                </a:cubicBezTo>
                <a:cubicBezTo>
                  <a:pt x="33" y="66"/>
                  <a:pt x="39" y="63"/>
                  <a:pt x="47" y="62"/>
                </a:cubicBezTo>
                <a:close/>
                <a:moveTo>
                  <a:pt x="34" y="132"/>
                </a:moveTo>
                <a:cubicBezTo>
                  <a:pt x="39" y="127"/>
                  <a:pt x="45" y="123"/>
                  <a:pt x="52" y="123"/>
                </a:cubicBezTo>
                <a:cubicBezTo>
                  <a:pt x="47" y="129"/>
                  <a:pt x="41" y="133"/>
                  <a:pt x="34" y="132"/>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pic>
        <p:nvPicPr>
          <p:cNvPr id="33" name="图片 32">
            <a:extLst>
              <a:ext uri="{FF2B5EF4-FFF2-40B4-BE49-F238E27FC236}">
                <a16:creationId xmlns:a16="http://schemas.microsoft.com/office/drawing/2014/main" xmlns="" id="{293B2520-92F7-4D14-80D6-5A5511A538FC}"/>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9716675" y="5867805"/>
            <a:ext cx="2574839" cy="990196"/>
          </a:xfrm>
          <a:prstGeom prst="rect">
            <a:avLst/>
          </a:prstGeom>
        </p:spPr>
      </p:pic>
      <p:grpSp>
        <p:nvGrpSpPr>
          <p:cNvPr id="34" name="组合 33">
            <a:extLst>
              <a:ext uri="{FF2B5EF4-FFF2-40B4-BE49-F238E27FC236}">
                <a16:creationId xmlns:a16="http://schemas.microsoft.com/office/drawing/2014/main" xmlns="" id="{2D7FE238-D3BF-42FB-A6C6-6BE941D8823D}"/>
              </a:ext>
            </a:extLst>
          </p:cNvPr>
          <p:cNvGrpSpPr/>
          <p:nvPr/>
        </p:nvGrpSpPr>
        <p:grpSpPr>
          <a:xfrm rot="19663740">
            <a:off x="819357" y="4171119"/>
            <a:ext cx="654790" cy="845387"/>
            <a:chOff x="10766636" y="3941730"/>
            <a:chExt cx="1047922" cy="1352954"/>
          </a:xfrm>
        </p:grpSpPr>
        <p:sp>
          <p:nvSpPr>
            <p:cNvPr id="35" name="Freeform 108">
              <a:extLst>
                <a:ext uri="{FF2B5EF4-FFF2-40B4-BE49-F238E27FC236}">
                  <a16:creationId xmlns:a16="http://schemas.microsoft.com/office/drawing/2014/main" xmlns="" id="{711C2607-EFF6-4334-AB34-401120411487}"/>
                </a:ext>
              </a:extLst>
            </p:cNvPr>
            <p:cNvSpPr>
              <a:spLocks/>
            </p:cNvSpPr>
            <p:nvPr/>
          </p:nvSpPr>
          <p:spPr bwMode="auto">
            <a:xfrm>
              <a:off x="10766636" y="4209862"/>
              <a:ext cx="664177" cy="1084822"/>
            </a:xfrm>
            <a:custGeom>
              <a:avLst/>
              <a:gdLst>
                <a:gd name="T0" fmla="*/ 96 w 114"/>
                <a:gd name="T1" fmla="*/ 11 h 186"/>
                <a:gd name="T2" fmla="*/ 91 w 114"/>
                <a:gd name="T3" fmla="*/ 11 h 186"/>
                <a:gd name="T4" fmla="*/ 79 w 114"/>
                <a:gd name="T5" fmla="*/ 8 h 186"/>
                <a:gd name="T6" fmla="*/ 78 w 114"/>
                <a:gd name="T7" fmla="*/ 8 h 186"/>
                <a:gd name="T8" fmla="*/ 2 w 114"/>
                <a:gd name="T9" fmla="*/ 87 h 186"/>
                <a:gd name="T10" fmla="*/ 12 w 114"/>
                <a:gd name="T11" fmla="*/ 98 h 186"/>
                <a:gd name="T12" fmla="*/ 48 w 114"/>
                <a:gd name="T13" fmla="*/ 83 h 186"/>
                <a:gd name="T14" fmla="*/ 11 w 114"/>
                <a:gd name="T15" fmla="*/ 170 h 186"/>
                <a:gd name="T16" fmla="*/ 27 w 114"/>
                <a:gd name="T17" fmla="*/ 177 h 186"/>
                <a:gd name="T18" fmla="*/ 28 w 114"/>
                <a:gd name="T19" fmla="*/ 175 h 186"/>
                <a:gd name="T20" fmla="*/ 32 w 114"/>
                <a:gd name="T21" fmla="*/ 172 h 186"/>
                <a:gd name="T22" fmla="*/ 105 w 114"/>
                <a:gd name="T23" fmla="*/ 71 h 186"/>
                <a:gd name="T24" fmla="*/ 96 w 114"/>
                <a:gd name="T25" fmla="*/ 58 h 186"/>
                <a:gd name="T26" fmla="*/ 89 w 114"/>
                <a:gd name="T27" fmla="*/ 60 h 186"/>
                <a:gd name="T28" fmla="*/ 88 w 114"/>
                <a:gd name="T29" fmla="*/ 62 h 186"/>
                <a:gd name="T30" fmla="*/ 86 w 114"/>
                <a:gd name="T31" fmla="*/ 64 h 186"/>
                <a:gd name="T32" fmla="*/ 85 w 114"/>
                <a:gd name="T33" fmla="*/ 65 h 186"/>
                <a:gd name="T34" fmla="*/ 85 w 114"/>
                <a:gd name="T35" fmla="*/ 65 h 186"/>
                <a:gd name="T36" fmla="*/ 84 w 114"/>
                <a:gd name="T37" fmla="*/ 66 h 186"/>
                <a:gd name="T38" fmla="*/ 84 w 114"/>
                <a:gd name="T39" fmla="*/ 66 h 186"/>
                <a:gd name="T40" fmla="*/ 84 w 114"/>
                <a:gd name="T41" fmla="*/ 66 h 186"/>
                <a:gd name="T42" fmla="*/ 82 w 114"/>
                <a:gd name="T43" fmla="*/ 67 h 186"/>
                <a:gd name="T44" fmla="*/ 80 w 114"/>
                <a:gd name="T45" fmla="*/ 71 h 186"/>
                <a:gd name="T46" fmla="*/ 74 w 114"/>
                <a:gd name="T47" fmla="*/ 79 h 186"/>
                <a:gd name="T48" fmla="*/ 84 w 114"/>
                <a:gd name="T49" fmla="*/ 64 h 186"/>
                <a:gd name="T50" fmla="*/ 85 w 114"/>
                <a:gd name="T51" fmla="*/ 55 h 186"/>
                <a:gd name="T52" fmla="*/ 109 w 114"/>
                <a:gd name="T53" fmla="*/ 20 h 186"/>
                <a:gd name="T54" fmla="*/ 96 w 114"/>
                <a:gd name="T55" fmla="*/ 1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4" h="186">
                  <a:moveTo>
                    <a:pt x="96" y="11"/>
                  </a:moveTo>
                  <a:cubicBezTo>
                    <a:pt x="94" y="10"/>
                    <a:pt x="93" y="10"/>
                    <a:pt x="91" y="11"/>
                  </a:cubicBezTo>
                  <a:cubicBezTo>
                    <a:pt x="89" y="7"/>
                    <a:pt x="82" y="4"/>
                    <a:pt x="79" y="8"/>
                  </a:cubicBezTo>
                  <a:cubicBezTo>
                    <a:pt x="78" y="8"/>
                    <a:pt x="78" y="8"/>
                    <a:pt x="78" y="8"/>
                  </a:cubicBezTo>
                  <a:cubicBezTo>
                    <a:pt x="34" y="0"/>
                    <a:pt x="14" y="52"/>
                    <a:pt x="2" y="87"/>
                  </a:cubicBezTo>
                  <a:cubicBezTo>
                    <a:pt x="0" y="94"/>
                    <a:pt x="6" y="99"/>
                    <a:pt x="12" y="98"/>
                  </a:cubicBezTo>
                  <a:cubicBezTo>
                    <a:pt x="25" y="95"/>
                    <a:pt x="37" y="89"/>
                    <a:pt x="48" y="83"/>
                  </a:cubicBezTo>
                  <a:cubicBezTo>
                    <a:pt x="33" y="111"/>
                    <a:pt x="18" y="139"/>
                    <a:pt x="11" y="170"/>
                  </a:cubicBezTo>
                  <a:cubicBezTo>
                    <a:pt x="9" y="180"/>
                    <a:pt x="22" y="186"/>
                    <a:pt x="27" y="177"/>
                  </a:cubicBezTo>
                  <a:cubicBezTo>
                    <a:pt x="27" y="176"/>
                    <a:pt x="27" y="175"/>
                    <a:pt x="28" y="175"/>
                  </a:cubicBezTo>
                  <a:cubicBezTo>
                    <a:pt x="29" y="174"/>
                    <a:pt x="31" y="174"/>
                    <a:pt x="32" y="172"/>
                  </a:cubicBezTo>
                  <a:cubicBezTo>
                    <a:pt x="59" y="141"/>
                    <a:pt x="89" y="109"/>
                    <a:pt x="105" y="71"/>
                  </a:cubicBezTo>
                  <a:cubicBezTo>
                    <a:pt x="108" y="64"/>
                    <a:pt x="103" y="57"/>
                    <a:pt x="96" y="58"/>
                  </a:cubicBezTo>
                  <a:cubicBezTo>
                    <a:pt x="94" y="58"/>
                    <a:pt x="91" y="58"/>
                    <a:pt x="89" y="60"/>
                  </a:cubicBezTo>
                  <a:cubicBezTo>
                    <a:pt x="89" y="61"/>
                    <a:pt x="88" y="62"/>
                    <a:pt x="88" y="62"/>
                  </a:cubicBezTo>
                  <a:cubicBezTo>
                    <a:pt x="87" y="63"/>
                    <a:pt x="86" y="64"/>
                    <a:pt x="86" y="64"/>
                  </a:cubicBezTo>
                  <a:cubicBezTo>
                    <a:pt x="85" y="65"/>
                    <a:pt x="85" y="65"/>
                    <a:pt x="85" y="65"/>
                  </a:cubicBezTo>
                  <a:cubicBezTo>
                    <a:pt x="85" y="65"/>
                    <a:pt x="85" y="65"/>
                    <a:pt x="85" y="65"/>
                  </a:cubicBezTo>
                  <a:cubicBezTo>
                    <a:pt x="84" y="66"/>
                    <a:pt x="84" y="66"/>
                    <a:pt x="84" y="66"/>
                  </a:cubicBezTo>
                  <a:cubicBezTo>
                    <a:pt x="84" y="66"/>
                    <a:pt x="84" y="66"/>
                    <a:pt x="84" y="66"/>
                  </a:cubicBezTo>
                  <a:cubicBezTo>
                    <a:pt x="84" y="66"/>
                    <a:pt x="84" y="66"/>
                    <a:pt x="84" y="66"/>
                  </a:cubicBezTo>
                  <a:cubicBezTo>
                    <a:pt x="84" y="66"/>
                    <a:pt x="83" y="67"/>
                    <a:pt x="82" y="67"/>
                  </a:cubicBezTo>
                  <a:cubicBezTo>
                    <a:pt x="81" y="68"/>
                    <a:pt x="80" y="70"/>
                    <a:pt x="80" y="71"/>
                  </a:cubicBezTo>
                  <a:cubicBezTo>
                    <a:pt x="78" y="74"/>
                    <a:pt x="76" y="76"/>
                    <a:pt x="74" y="79"/>
                  </a:cubicBezTo>
                  <a:cubicBezTo>
                    <a:pt x="77" y="74"/>
                    <a:pt x="81" y="69"/>
                    <a:pt x="84" y="64"/>
                  </a:cubicBezTo>
                  <a:cubicBezTo>
                    <a:pt x="87" y="61"/>
                    <a:pt x="86" y="58"/>
                    <a:pt x="85" y="55"/>
                  </a:cubicBezTo>
                  <a:cubicBezTo>
                    <a:pt x="94" y="44"/>
                    <a:pt x="102" y="32"/>
                    <a:pt x="109" y="20"/>
                  </a:cubicBezTo>
                  <a:cubicBezTo>
                    <a:pt x="114" y="11"/>
                    <a:pt x="102" y="4"/>
                    <a:pt x="96" y="11"/>
                  </a:cubicBezTo>
                  <a:close/>
                </a:path>
              </a:pathLst>
            </a:custGeom>
            <a:solidFill>
              <a:srgbClr val="F8E5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09">
              <a:extLst>
                <a:ext uri="{FF2B5EF4-FFF2-40B4-BE49-F238E27FC236}">
                  <a16:creationId xmlns:a16="http://schemas.microsoft.com/office/drawing/2014/main" xmlns="" id="{ACCAB13C-8D27-4FB1-9156-5391F2429831}"/>
                </a:ext>
              </a:extLst>
            </p:cNvPr>
            <p:cNvSpPr>
              <a:spLocks noEditPoints="1"/>
            </p:cNvSpPr>
            <p:nvPr/>
          </p:nvSpPr>
          <p:spPr bwMode="auto">
            <a:xfrm>
              <a:off x="10783856" y="4209862"/>
              <a:ext cx="693695" cy="1067602"/>
            </a:xfrm>
            <a:custGeom>
              <a:avLst/>
              <a:gdLst>
                <a:gd name="T0" fmla="*/ 112 w 119"/>
                <a:gd name="T1" fmla="*/ 52 h 183"/>
                <a:gd name="T2" fmla="*/ 91 w 119"/>
                <a:gd name="T3" fmla="*/ 53 h 183"/>
                <a:gd name="T4" fmla="*/ 115 w 119"/>
                <a:gd name="T5" fmla="*/ 9 h 183"/>
                <a:gd name="T6" fmla="*/ 110 w 119"/>
                <a:gd name="T7" fmla="*/ 2 h 183"/>
                <a:gd name="T8" fmla="*/ 49 w 119"/>
                <a:gd name="T9" fmla="*/ 15 h 183"/>
                <a:gd name="T10" fmla="*/ 24 w 119"/>
                <a:gd name="T11" fmla="*/ 55 h 183"/>
                <a:gd name="T12" fmla="*/ 2 w 119"/>
                <a:gd name="T13" fmla="*/ 88 h 183"/>
                <a:gd name="T14" fmla="*/ 8 w 119"/>
                <a:gd name="T15" fmla="*/ 94 h 183"/>
                <a:gd name="T16" fmla="*/ 43 w 119"/>
                <a:gd name="T17" fmla="*/ 87 h 183"/>
                <a:gd name="T18" fmla="*/ 5 w 119"/>
                <a:gd name="T19" fmla="*/ 176 h 183"/>
                <a:gd name="T20" fmla="*/ 12 w 119"/>
                <a:gd name="T21" fmla="*/ 181 h 183"/>
                <a:gd name="T22" fmla="*/ 70 w 119"/>
                <a:gd name="T23" fmla="*/ 126 h 183"/>
                <a:gd name="T24" fmla="*/ 117 w 119"/>
                <a:gd name="T25" fmla="*/ 58 h 183"/>
                <a:gd name="T26" fmla="*/ 112 w 119"/>
                <a:gd name="T27" fmla="*/ 52 h 183"/>
                <a:gd name="T28" fmla="*/ 66 w 119"/>
                <a:gd name="T29" fmla="*/ 116 h 183"/>
                <a:gd name="T30" fmla="*/ 19 w 119"/>
                <a:gd name="T31" fmla="*/ 165 h 183"/>
                <a:gd name="T32" fmla="*/ 56 w 119"/>
                <a:gd name="T33" fmla="*/ 81 h 183"/>
                <a:gd name="T34" fmla="*/ 50 w 119"/>
                <a:gd name="T35" fmla="*/ 75 h 183"/>
                <a:gd name="T36" fmla="*/ 16 w 119"/>
                <a:gd name="T37" fmla="*/ 82 h 183"/>
                <a:gd name="T38" fmla="*/ 18 w 119"/>
                <a:gd name="T39" fmla="*/ 79 h 183"/>
                <a:gd name="T40" fmla="*/ 23 w 119"/>
                <a:gd name="T41" fmla="*/ 78 h 183"/>
                <a:gd name="T42" fmla="*/ 53 w 119"/>
                <a:gd name="T43" fmla="*/ 25 h 183"/>
                <a:gd name="T44" fmla="*/ 103 w 119"/>
                <a:gd name="T45" fmla="*/ 12 h 183"/>
                <a:gd name="T46" fmla="*/ 75 w 119"/>
                <a:gd name="T47" fmla="*/ 56 h 183"/>
                <a:gd name="T48" fmla="*/ 80 w 119"/>
                <a:gd name="T49" fmla="*/ 64 h 183"/>
                <a:gd name="T50" fmla="*/ 106 w 119"/>
                <a:gd name="T51" fmla="*/ 61 h 183"/>
                <a:gd name="T52" fmla="*/ 66 w 119"/>
                <a:gd name="T53" fmla="*/ 116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9" h="183">
                  <a:moveTo>
                    <a:pt x="112" y="52"/>
                  </a:moveTo>
                  <a:cubicBezTo>
                    <a:pt x="105" y="53"/>
                    <a:pt x="98" y="53"/>
                    <a:pt x="91" y="53"/>
                  </a:cubicBezTo>
                  <a:cubicBezTo>
                    <a:pt x="101" y="40"/>
                    <a:pt x="109" y="25"/>
                    <a:pt x="115" y="9"/>
                  </a:cubicBezTo>
                  <a:cubicBezTo>
                    <a:pt x="116" y="5"/>
                    <a:pt x="113" y="2"/>
                    <a:pt x="110" y="2"/>
                  </a:cubicBezTo>
                  <a:cubicBezTo>
                    <a:pt x="89" y="1"/>
                    <a:pt x="66" y="0"/>
                    <a:pt x="49" y="15"/>
                  </a:cubicBezTo>
                  <a:cubicBezTo>
                    <a:pt x="38" y="24"/>
                    <a:pt x="30" y="39"/>
                    <a:pt x="24" y="55"/>
                  </a:cubicBezTo>
                  <a:cubicBezTo>
                    <a:pt x="16" y="65"/>
                    <a:pt x="9" y="76"/>
                    <a:pt x="2" y="88"/>
                  </a:cubicBezTo>
                  <a:cubicBezTo>
                    <a:pt x="0" y="92"/>
                    <a:pt x="4" y="96"/>
                    <a:pt x="8" y="94"/>
                  </a:cubicBezTo>
                  <a:cubicBezTo>
                    <a:pt x="19" y="89"/>
                    <a:pt x="31" y="90"/>
                    <a:pt x="43" y="87"/>
                  </a:cubicBezTo>
                  <a:cubicBezTo>
                    <a:pt x="31" y="117"/>
                    <a:pt x="15" y="145"/>
                    <a:pt x="5" y="176"/>
                  </a:cubicBezTo>
                  <a:cubicBezTo>
                    <a:pt x="4" y="180"/>
                    <a:pt x="8" y="183"/>
                    <a:pt x="12" y="181"/>
                  </a:cubicBezTo>
                  <a:cubicBezTo>
                    <a:pt x="35" y="168"/>
                    <a:pt x="53" y="146"/>
                    <a:pt x="70" y="126"/>
                  </a:cubicBezTo>
                  <a:cubicBezTo>
                    <a:pt x="87" y="105"/>
                    <a:pt x="105" y="83"/>
                    <a:pt x="117" y="58"/>
                  </a:cubicBezTo>
                  <a:cubicBezTo>
                    <a:pt x="119" y="54"/>
                    <a:pt x="116" y="51"/>
                    <a:pt x="112" y="52"/>
                  </a:cubicBezTo>
                  <a:close/>
                  <a:moveTo>
                    <a:pt x="66" y="116"/>
                  </a:moveTo>
                  <a:cubicBezTo>
                    <a:pt x="52" y="133"/>
                    <a:pt x="37" y="151"/>
                    <a:pt x="19" y="165"/>
                  </a:cubicBezTo>
                  <a:cubicBezTo>
                    <a:pt x="30" y="136"/>
                    <a:pt x="46" y="110"/>
                    <a:pt x="56" y="81"/>
                  </a:cubicBezTo>
                  <a:cubicBezTo>
                    <a:pt x="57" y="78"/>
                    <a:pt x="53" y="74"/>
                    <a:pt x="50" y="75"/>
                  </a:cubicBezTo>
                  <a:cubicBezTo>
                    <a:pt x="39" y="79"/>
                    <a:pt x="27" y="79"/>
                    <a:pt x="16" y="82"/>
                  </a:cubicBezTo>
                  <a:cubicBezTo>
                    <a:pt x="17" y="81"/>
                    <a:pt x="17" y="80"/>
                    <a:pt x="18" y="79"/>
                  </a:cubicBezTo>
                  <a:cubicBezTo>
                    <a:pt x="19" y="80"/>
                    <a:pt x="22" y="80"/>
                    <a:pt x="23" y="78"/>
                  </a:cubicBezTo>
                  <a:cubicBezTo>
                    <a:pt x="35" y="62"/>
                    <a:pt x="39" y="41"/>
                    <a:pt x="53" y="25"/>
                  </a:cubicBezTo>
                  <a:cubicBezTo>
                    <a:pt x="64" y="11"/>
                    <a:pt x="85" y="11"/>
                    <a:pt x="103" y="12"/>
                  </a:cubicBezTo>
                  <a:cubicBezTo>
                    <a:pt x="96" y="28"/>
                    <a:pt x="88" y="43"/>
                    <a:pt x="75" y="56"/>
                  </a:cubicBezTo>
                  <a:cubicBezTo>
                    <a:pt x="72" y="59"/>
                    <a:pt x="75" y="65"/>
                    <a:pt x="80" y="64"/>
                  </a:cubicBezTo>
                  <a:cubicBezTo>
                    <a:pt x="89" y="62"/>
                    <a:pt x="97" y="62"/>
                    <a:pt x="106" y="61"/>
                  </a:cubicBezTo>
                  <a:cubicBezTo>
                    <a:pt x="96" y="81"/>
                    <a:pt x="81" y="100"/>
                    <a:pt x="66" y="116"/>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10">
              <a:extLst>
                <a:ext uri="{FF2B5EF4-FFF2-40B4-BE49-F238E27FC236}">
                  <a16:creationId xmlns:a16="http://schemas.microsoft.com/office/drawing/2014/main" xmlns="" id="{80D18F98-992D-4058-8D38-34EDB2DDB8BC}"/>
                </a:ext>
              </a:extLst>
            </p:cNvPr>
            <p:cNvSpPr>
              <a:spLocks/>
            </p:cNvSpPr>
            <p:nvPr/>
          </p:nvSpPr>
          <p:spPr bwMode="auto">
            <a:xfrm>
              <a:off x="10766636" y="4089326"/>
              <a:ext cx="169734" cy="179575"/>
            </a:xfrm>
            <a:custGeom>
              <a:avLst/>
              <a:gdLst>
                <a:gd name="T0" fmla="*/ 28 w 29"/>
                <a:gd name="T1" fmla="*/ 26 h 31"/>
                <a:gd name="T2" fmla="*/ 12 w 29"/>
                <a:gd name="T3" fmla="*/ 4 h 31"/>
                <a:gd name="T4" fmla="*/ 6 w 29"/>
                <a:gd name="T5" fmla="*/ 0 h 31"/>
                <a:gd name="T6" fmla="*/ 2 w 29"/>
                <a:gd name="T7" fmla="*/ 1 h 31"/>
                <a:gd name="T8" fmla="*/ 1 w 29"/>
                <a:gd name="T9" fmla="*/ 7 h 31"/>
                <a:gd name="T10" fmla="*/ 10 w 29"/>
                <a:gd name="T11" fmla="*/ 23 h 31"/>
                <a:gd name="T12" fmla="*/ 26 w 29"/>
                <a:gd name="T13" fmla="*/ 30 h 31"/>
                <a:gd name="T14" fmla="*/ 28 w 29"/>
                <a:gd name="T15" fmla="*/ 26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31">
                  <a:moveTo>
                    <a:pt x="28" y="26"/>
                  </a:moveTo>
                  <a:cubicBezTo>
                    <a:pt x="20" y="21"/>
                    <a:pt x="15" y="12"/>
                    <a:pt x="12" y="4"/>
                  </a:cubicBezTo>
                  <a:cubicBezTo>
                    <a:pt x="11" y="1"/>
                    <a:pt x="9" y="0"/>
                    <a:pt x="6" y="0"/>
                  </a:cubicBezTo>
                  <a:cubicBezTo>
                    <a:pt x="4" y="0"/>
                    <a:pt x="3" y="0"/>
                    <a:pt x="2" y="1"/>
                  </a:cubicBezTo>
                  <a:cubicBezTo>
                    <a:pt x="1" y="3"/>
                    <a:pt x="0" y="5"/>
                    <a:pt x="1" y="7"/>
                  </a:cubicBezTo>
                  <a:cubicBezTo>
                    <a:pt x="3" y="13"/>
                    <a:pt x="6" y="18"/>
                    <a:pt x="10" y="23"/>
                  </a:cubicBezTo>
                  <a:cubicBezTo>
                    <a:pt x="15" y="28"/>
                    <a:pt x="20" y="30"/>
                    <a:pt x="26" y="30"/>
                  </a:cubicBezTo>
                  <a:cubicBezTo>
                    <a:pt x="29" y="31"/>
                    <a:pt x="29" y="27"/>
                    <a:pt x="28" y="26"/>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11">
              <a:extLst>
                <a:ext uri="{FF2B5EF4-FFF2-40B4-BE49-F238E27FC236}">
                  <a16:creationId xmlns:a16="http://schemas.microsoft.com/office/drawing/2014/main" xmlns="" id="{1C9882D0-E005-49E2-A779-3F4A53FDB086}"/>
                </a:ext>
              </a:extLst>
            </p:cNvPr>
            <p:cNvSpPr>
              <a:spLocks/>
            </p:cNvSpPr>
            <p:nvPr/>
          </p:nvSpPr>
          <p:spPr bwMode="auto">
            <a:xfrm>
              <a:off x="10941291" y="3941730"/>
              <a:ext cx="76258" cy="233693"/>
            </a:xfrm>
            <a:custGeom>
              <a:avLst/>
              <a:gdLst>
                <a:gd name="T0" fmla="*/ 11 w 13"/>
                <a:gd name="T1" fmla="*/ 18 h 40"/>
                <a:gd name="T2" fmla="*/ 11 w 13"/>
                <a:gd name="T3" fmla="*/ 4 h 40"/>
                <a:gd name="T4" fmla="*/ 3 w 13"/>
                <a:gd name="T5" fmla="*/ 4 h 40"/>
                <a:gd name="T6" fmla="*/ 8 w 13"/>
                <a:gd name="T7" fmla="*/ 37 h 40"/>
                <a:gd name="T8" fmla="*/ 13 w 13"/>
                <a:gd name="T9" fmla="*/ 35 h 40"/>
                <a:gd name="T10" fmla="*/ 11 w 13"/>
                <a:gd name="T11" fmla="*/ 18 h 40"/>
              </a:gdLst>
              <a:ahLst/>
              <a:cxnLst>
                <a:cxn ang="0">
                  <a:pos x="T0" y="T1"/>
                </a:cxn>
                <a:cxn ang="0">
                  <a:pos x="T2" y="T3"/>
                </a:cxn>
                <a:cxn ang="0">
                  <a:pos x="T4" y="T5"/>
                </a:cxn>
                <a:cxn ang="0">
                  <a:pos x="T6" y="T7"/>
                </a:cxn>
                <a:cxn ang="0">
                  <a:pos x="T8" y="T9"/>
                </a:cxn>
                <a:cxn ang="0">
                  <a:pos x="T10" y="T11"/>
                </a:cxn>
              </a:cxnLst>
              <a:rect l="0" t="0" r="r" b="b"/>
              <a:pathLst>
                <a:path w="13" h="40">
                  <a:moveTo>
                    <a:pt x="11" y="18"/>
                  </a:moveTo>
                  <a:cubicBezTo>
                    <a:pt x="11" y="13"/>
                    <a:pt x="12" y="8"/>
                    <a:pt x="11" y="4"/>
                  </a:cubicBezTo>
                  <a:cubicBezTo>
                    <a:pt x="10" y="0"/>
                    <a:pt x="4" y="0"/>
                    <a:pt x="3" y="4"/>
                  </a:cubicBezTo>
                  <a:cubicBezTo>
                    <a:pt x="0" y="14"/>
                    <a:pt x="3" y="28"/>
                    <a:pt x="8" y="37"/>
                  </a:cubicBezTo>
                  <a:cubicBezTo>
                    <a:pt x="9" y="40"/>
                    <a:pt x="13" y="38"/>
                    <a:pt x="13" y="35"/>
                  </a:cubicBezTo>
                  <a:cubicBezTo>
                    <a:pt x="12" y="30"/>
                    <a:pt x="12" y="24"/>
                    <a:pt x="11" y="18"/>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12">
              <a:extLst>
                <a:ext uri="{FF2B5EF4-FFF2-40B4-BE49-F238E27FC236}">
                  <a16:creationId xmlns:a16="http://schemas.microsoft.com/office/drawing/2014/main" xmlns="" id="{D5407BD6-1B08-42B8-93FF-D29F7BD3EA0D}"/>
                </a:ext>
              </a:extLst>
            </p:cNvPr>
            <p:cNvSpPr>
              <a:spLocks/>
            </p:cNvSpPr>
            <p:nvPr/>
          </p:nvSpPr>
          <p:spPr bwMode="auto">
            <a:xfrm>
              <a:off x="11115943" y="3941730"/>
              <a:ext cx="76258" cy="216472"/>
            </a:xfrm>
            <a:custGeom>
              <a:avLst/>
              <a:gdLst>
                <a:gd name="T0" fmla="*/ 11 w 13"/>
                <a:gd name="T1" fmla="*/ 4 h 37"/>
                <a:gd name="T2" fmla="*/ 4 w 13"/>
                <a:gd name="T3" fmla="*/ 4 h 37"/>
                <a:gd name="T4" fmla="*/ 2 w 13"/>
                <a:gd name="T5" fmla="*/ 32 h 37"/>
                <a:gd name="T6" fmla="*/ 7 w 13"/>
                <a:gd name="T7" fmla="*/ 34 h 37"/>
                <a:gd name="T8" fmla="*/ 11 w 13"/>
                <a:gd name="T9" fmla="*/ 4 h 37"/>
              </a:gdLst>
              <a:ahLst/>
              <a:cxnLst>
                <a:cxn ang="0">
                  <a:pos x="T0" y="T1"/>
                </a:cxn>
                <a:cxn ang="0">
                  <a:pos x="T2" y="T3"/>
                </a:cxn>
                <a:cxn ang="0">
                  <a:pos x="T4" y="T5"/>
                </a:cxn>
                <a:cxn ang="0">
                  <a:pos x="T6" y="T7"/>
                </a:cxn>
                <a:cxn ang="0">
                  <a:pos x="T8" y="T9"/>
                </a:cxn>
              </a:cxnLst>
              <a:rect l="0" t="0" r="r" b="b"/>
              <a:pathLst>
                <a:path w="13" h="37">
                  <a:moveTo>
                    <a:pt x="11" y="4"/>
                  </a:moveTo>
                  <a:cubicBezTo>
                    <a:pt x="11" y="0"/>
                    <a:pt x="5" y="0"/>
                    <a:pt x="4" y="4"/>
                  </a:cubicBezTo>
                  <a:cubicBezTo>
                    <a:pt x="3" y="13"/>
                    <a:pt x="5" y="23"/>
                    <a:pt x="2" y="32"/>
                  </a:cubicBezTo>
                  <a:cubicBezTo>
                    <a:pt x="0" y="35"/>
                    <a:pt x="6" y="37"/>
                    <a:pt x="7" y="34"/>
                  </a:cubicBezTo>
                  <a:cubicBezTo>
                    <a:pt x="12" y="25"/>
                    <a:pt x="13" y="13"/>
                    <a:pt x="11" y="4"/>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13">
              <a:extLst>
                <a:ext uri="{FF2B5EF4-FFF2-40B4-BE49-F238E27FC236}">
                  <a16:creationId xmlns:a16="http://schemas.microsoft.com/office/drawing/2014/main" xmlns="" id="{889F9037-4875-4E9C-A5DA-713EDB3CF28A}"/>
                </a:ext>
              </a:extLst>
            </p:cNvPr>
            <p:cNvSpPr>
              <a:spLocks/>
            </p:cNvSpPr>
            <p:nvPr/>
          </p:nvSpPr>
          <p:spPr bwMode="auto">
            <a:xfrm>
              <a:off x="11598086" y="4682166"/>
              <a:ext cx="216472" cy="199254"/>
            </a:xfrm>
            <a:custGeom>
              <a:avLst/>
              <a:gdLst>
                <a:gd name="T0" fmla="*/ 28 w 37"/>
                <a:gd name="T1" fmla="*/ 7 h 34"/>
                <a:gd name="T2" fmla="*/ 21 w 37"/>
                <a:gd name="T3" fmla="*/ 8 h 34"/>
                <a:gd name="T4" fmla="*/ 19 w 37"/>
                <a:gd name="T5" fmla="*/ 4 h 34"/>
                <a:gd name="T6" fmla="*/ 13 w 37"/>
                <a:gd name="T7" fmla="*/ 5 h 34"/>
                <a:gd name="T8" fmla="*/ 13 w 37"/>
                <a:gd name="T9" fmla="*/ 10 h 34"/>
                <a:gd name="T10" fmla="*/ 2 w 37"/>
                <a:gd name="T11" fmla="*/ 14 h 34"/>
                <a:gd name="T12" fmla="*/ 4 w 37"/>
                <a:gd name="T13" fmla="*/ 19 h 34"/>
                <a:gd name="T14" fmla="*/ 15 w 37"/>
                <a:gd name="T15" fmla="*/ 19 h 34"/>
                <a:gd name="T16" fmla="*/ 17 w 37"/>
                <a:gd name="T17" fmla="*/ 28 h 34"/>
                <a:gd name="T18" fmla="*/ 25 w 37"/>
                <a:gd name="T19" fmla="*/ 26 h 34"/>
                <a:gd name="T20" fmla="*/ 23 w 37"/>
                <a:gd name="T21" fmla="*/ 18 h 34"/>
                <a:gd name="T22" fmla="*/ 31 w 37"/>
                <a:gd name="T23" fmla="*/ 16 h 34"/>
                <a:gd name="T24" fmla="*/ 28 w 37"/>
                <a:gd name="T25"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34">
                  <a:moveTo>
                    <a:pt x="28" y="7"/>
                  </a:moveTo>
                  <a:cubicBezTo>
                    <a:pt x="26" y="7"/>
                    <a:pt x="23" y="8"/>
                    <a:pt x="21" y="8"/>
                  </a:cubicBezTo>
                  <a:cubicBezTo>
                    <a:pt x="20" y="7"/>
                    <a:pt x="19" y="5"/>
                    <a:pt x="19" y="4"/>
                  </a:cubicBezTo>
                  <a:cubicBezTo>
                    <a:pt x="18" y="0"/>
                    <a:pt x="12" y="1"/>
                    <a:pt x="13" y="5"/>
                  </a:cubicBezTo>
                  <a:cubicBezTo>
                    <a:pt x="13" y="7"/>
                    <a:pt x="13" y="9"/>
                    <a:pt x="13" y="10"/>
                  </a:cubicBezTo>
                  <a:cubicBezTo>
                    <a:pt x="10" y="11"/>
                    <a:pt x="6" y="13"/>
                    <a:pt x="2" y="14"/>
                  </a:cubicBezTo>
                  <a:cubicBezTo>
                    <a:pt x="0" y="15"/>
                    <a:pt x="1" y="19"/>
                    <a:pt x="4" y="19"/>
                  </a:cubicBezTo>
                  <a:cubicBezTo>
                    <a:pt x="7" y="20"/>
                    <a:pt x="11" y="19"/>
                    <a:pt x="15" y="19"/>
                  </a:cubicBezTo>
                  <a:cubicBezTo>
                    <a:pt x="15" y="22"/>
                    <a:pt x="16" y="25"/>
                    <a:pt x="17" y="28"/>
                  </a:cubicBezTo>
                  <a:cubicBezTo>
                    <a:pt x="18" y="34"/>
                    <a:pt x="27" y="31"/>
                    <a:pt x="25" y="26"/>
                  </a:cubicBezTo>
                  <a:cubicBezTo>
                    <a:pt x="25" y="23"/>
                    <a:pt x="24" y="21"/>
                    <a:pt x="23" y="18"/>
                  </a:cubicBezTo>
                  <a:cubicBezTo>
                    <a:pt x="26" y="17"/>
                    <a:pt x="28" y="17"/>
                    <a:pt x="31" y="16"/>
                  </a:cubicBezTo>
                  <a:cubicBezTo>
                    <a:pt x="37" y="14"/>
                    <a:pt x="34" y="6"/>
                    <a:pt x="28" y="7"/>
                  </a:cubicBezTo>
                  <a:close/>
                </a:path>
              </a:pathLst>
            </a:custGeom>
            <a:solidFill>
              <a:srgbClr val="44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pic>
        <p:nvPicPr>
          <p:cNvPr id="41" name="图片 40">
            <a:extLst>
              <a:ext uri="{FF2B5EF4-FFF2-40B4-BE49-F238E27FC236}">
                <a16:creationId xmlns:a16="http://schemas.microsoft.com/office/drawing/2014/main" xmlns="" id="{1FA3B205-EC63-4DA8-B315-BC04B9091A69}"/>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780193" y="1107137"/>
            <a:ext cx="930827" cy="658686"/>
          </a:xfrm>
          <a:prstGeom prst="rect">
            <a:avLst/>
          </a:prstGeom>
        </p:spPr>
      </p:pic>
      <p:sp>
        <p:nvSpPr>
          <p:cNvPr id="42" name="文本框 41">
            <a:extLst>
              <a:ext uri="{FF2B5EF4-FFF2-40B4-BE49-F238E27FC236}">
                <a16:creationId xmlns:a16="http://schemas.microsoft.com/office/drawing/2014/main" xmlns="" id="{874AFE0F-48F1-4B1C-ABB7-3D425E2FBA81}"/>
              </a:ext>
            </a:extLst>
          </p:cNvPr>
          <p:cNvSpPr txBox="1"/>
          <p:nvPr/>
        </p:nvSpPr>
        <p:spPr>
          <a:xfrm>
            <a:off x="4820231" y="2764119"/>
            <a:ext cx="4011507" cy="830997"/>
          </a:xfrm>
          <a:prstGeom prst="rect">
            <a:avLst/>
          </a:prstGeom>
          <a:noFill/>
        </p:spPr>
        <p:txBody>
          <a:bodyPr vert="horz" wrap="square" rtlCol="0">
            <a:spAutoFit/>
          </a:bodyPr>
          <a:lstStyle/>
          <a:p>
            <a:r>
              <a:rPr lang="en-US" altLang="zh-CN" sz="4800" b="1" dirty="0">
                <a:ln w="12700">
                  <a:noFill/>
                </a:ln>
                <a:solidFill>
                  <a:srgbClr val="444242"/>
                </a:solidFill>
                <a:latin typeface="微软雅黑" panose="020B0503020204020204" pitchFamily="34" charset="-122"/>
                <a:ea typeface="微软雅黑" panose="020B0503020204020204" pitchFamily="34" charset="-122"/>
              </a:rPr>
              <a:t>KHÁM PHÁ</a:t>
            </a:r>
            <a:endParaRPr lang="zh-CN" altLang="en-US" sz="4800" b="1" dirty="0">
              <a:ln w="12700">
                <a:noFill/>
              </a:ln>
              <a:solidFill>
                <a:srgbClr val="444242"/>
              </a:solidFill>
              <a:latin typeface="微软雅黑" panose="020B0503020204020204" pitchFamily="34" charset="-122"/>
              <a:ea typeface="微软雅黑" panose="020B0503020204020204" pitchFamily="34" charset="-122"/>
            </a:endParaRPr>
          </a:p>
        </p:txBody>
      </p:sp>
      <p:pic>
        <p:nvPicPr>
          <p:cNvPr id="66" name="图片 65">
            <a:extLst>
              <a:ext uri="{FF2B5EF4-FFF2-40B4-BE49-F238E27FC236}">
                <a16:creationId xmlns:a16="http://schemas.microsoft.com/office/drawing/2014/main" xmlns="" id="{0AE46414-98AD-494A-B672-366FD8775ADA}"/>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3290134" y="6353420"/>
            <a:ext cx="1278560" cy="491691"/>
          </a:xfrm>
          <a:prstGeom prst="rect">
            <a:avLst/>
          </a:prstGeom>
        </p:spPr>
      </p:pic>
      <p:pic>
        <p:nvPicPr>
          <p:cNvPr id="67" name="图片 66">
            <a:extLst>
              <a:ext uri="{FF2B5EF4-FFF2-40B4-BE49-F238E27FC236}">
                <a16:creationId xmlns:a16="http://schemas.microsoft.com/office/drawing/2014/main" xmlns="" id="{66B48E2F-FF01-4248-902B-97EF74703744}"/>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4589781" y="6027003"/>
            <a:ext cx="2160868" cy="830997"/>
          </a:xfrm>
          <a:prstGeom prst="rect">
            <a:avLst/>
          </a:prstGeom>
        </p:spPr>
      </p:pic>
      <p:pic>
        <p:nvPicPr>
          <p:cNvPr id="68" name="图片 67">
            <a:extLst>
              <a:ext uri="{FF2B5EF4-FFF2-40B4-BE49-F238E27FC236}">
                <a16:creationId xmlns:a16="http://schemas.microsoft.com/office/drawing/2014/main" xmlns="" id="{EDB7A16B-DA71-44C0-9C4D-809A34279487}"/>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6845235" y="6304742"/>
            <a:ext cx="1326871" cy="510270"/>
          </a:xfrm>
          <a:prstGeom prst="rect">
            <a:avLst/>
          </a:prstGeom>
        </p:spPr>
      </p:pic>
      <p:pic>
        <p:nvPicPr>
          <p:cNvPr id="56" name="图片 68">
            <a:extLst>
              <a:ext uri="{FF2B5EF4-FFF2-40B4-BE49-F238E27FC236}">
                <a16:creationId xmlns:a16="http://schemas.microsoft.com/office/drawing/2014/main" xmlns="" id="{4DEBBCAF-5C50-40C6-A2C1-0FBF5F6A5FB8}"/>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1016768" y="243201"/>
            <a:ext cx="2542357" cy="1108172"/>
          </a:xfrm>
          <a:prstGeom prst="rect">
            <a:avLst/>
          </a:prstGeom>
        </p:spPr>
      </p:pic>
    </p:spTree>
    <p:extLst>
      <p:ext uri="{BB962C8B-B14F-4D97-AF65-F5344CB8AC3E}">
        <p14:creationId xmlns:p14="http://schemas.microsoft.com/office/powerpoint/2010/main" val="2923410067"/>
      </p:ext>
    </p:extLst>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par>
                                <p:cTn id="8" presetID="14" presetClass="entr" presetSubtype="1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randombar(horizontal)">
                                      <p:cBhvr>
                                        <p:cTn id="10" dur="500"/>
                                        <p:tgtEl>
                                          <p:spTgt spid="13"/>
                                        </p:tgtEl>
                                      </p:cBhvr>
                                    </p:animEffect>
                                  </p:childTnLst>
                                </p:cTn>
                              </p:par>
                              <p:par>
                                <p:cTn id="11" presetID="14" presetClass="entr" presetSubtype="1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randombar(horizontal)">
                                      <p:cBhvr>
                                        <p:cTn id="13" dur="500"/>
                                        <p:tgtEl>
                                          <p:spTgt spid="14"/>
                                        </p:tgtEl>
                                      </p:cBhvr>
                                    </p:animEffect>
                                  </p:childTnLst>
                                </p:cTn>
                              </p:par>
                              <p:par>
                                <p:cTn id="14" presetID="14" presetClass="entr" presetSubtype="10"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randombar(horizontal)">
                                      <p:cBhvr>
                                        <p:cTn id="16" dur="500"/>
                                        <p:tgtEl>
                                          <p:spTgt spid="15"/>
                                        </p:tgtEl>
                                      </p:cBhvr>
                                    </p:animEffect>
                                  </p:childTnLst>
                                </p:cTn>
                              </p:par>
                              <p:par>
                                <p:cTn id="17" presetID="14" presetClass="entr" presetSubtype="1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randombar(horizontal)">
                                      <p:cBhvr>
                                        <p:cTn id="19" dur="500"/>
                                        <p:tgtEl>
                                          <p:spTgt spid="16"/>
                                        </p:tgtEl>
                                      </p:cBhvr>
                                    </p:animEffect>
                                  </p:childTnLst>
                                </p:cTn>
                              </p:par>
                              <p:par>
                                <p:cTn id="20" presetID="14" presetClass="entr" presetSubtype="10"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randombar(horizontal)">
                                      <p:cBhvr>
                                        <p:cTn id="22" dur="500"/>
                                        <p:tgtEl>
                                          <p:spTgt spid="23"/>
                                        </p:tgtEl>
                                      </p:cBhvr>
                                    </p:animEffect>
                                  </p:childTnLst>
                                </p:cTn>
                              </p:par>
                              <p:par>
                                <p:cTn id="23" presetID="14" presetClass="entr" presetSubtype="10" fill="hold"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randombar(horizontal)">
                                      <p:cBhvr>
                                        <p:cTn id="25" dur="500"/>
                                        <p:tgtEl>
                                          <p:spTgt spid="24"/>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randombar(horizontal)">
                                      <p:cBhvr>
                                        <p:cTn id="28" dur="500"/>
                                        <p:tgtEl>
                                          <p:spTgt spid="31"/>
                                        </p:tgtEl>
                                      </p:cBhvr>
                                    </p:animEffect>
                                  </p:childTnLst>
                                </p:cTn>
                              </p:par>
                              <p:par>
                                <p:cTn id="29" presetID="14" presetClass="entr" presetSubtype="10" fill="hold" nodeType="with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randombar(horizontal)">
                                      <p:cBhvr>
                                        <p:cTn id="31" dur="500"/>
                                        <p:tgtEl>
                                          <p:spTgt spid="33"/>
                                        </p:tgtEl>
                                      </p:cBhvr>
                                    </p:animEffect>
                                  </p:childTnLst>
                                </p:cTn>
                              </p:par>
                              <p:par>
                                <p:cTn id="32" presetID="14" presetClass="entr" presetSubtype="10" fill="hold" nodeType="with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randombar(horizontal)">
                                      <p:cBhvr>
                                        <p:cTn id="34" dur="500"/>
                                        <p:tgtEl>
                                          <p:spTgt spid="34"/>
                                        </p:tgtEl>
                                      </p:cBhvr>
                                    </p:animEffect>
                                  </p:childTnLst>
                                </p:cTn>
                              </p:par>
                              <p:par>
                                <p:cTn id="35" presetID="14" presetClass="entr" presetSubtype="10" fill="hold" nodeType="with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randombar(horizontal)">
                                      <p:cBhvr>
                                        <p:cTn id="37" dur="500"/>
                                        <p:tgtEl>
                                          <p:spTgt spid="41"/>
                                        </p:tgtEl>
                                      </p:cBhvr>
                                    </p:animEffect>
                                  </p:childTnLst>
                                </p:cTn>
                              </p:par>
                              <p:par>
                                <p:cTn id="38" presetID="14" presetClass="entr" presetSubtype="10" fill="hold" nodeType="withEffect">
                                  <p:stCondLst>
                                    <p:cond delay="0"/>
                                  </p:stCondLst>
                                  <p:childTnLst>
                                    <p:set>
                                      <p:cBhvr>
                                        <p:cTn id="39" dur="1" fill="hold">
                                          <p:stCondLst>
                                            <p:cond delay="0"/>
                                          </p:stCondLst>
                                        </p:cTn>
                                        <p:tgtEl>
                                          <p:spTgt spid="66"/>
                                        </p:tgtEl>
                                        <p:attrNameLst>
                                          <p:attrName>style.visibility</p:attrName>
                                        </p:attrNameLst>
                                      </p:cBhvr>
                                      <p:to>
                                        <p:strVal val="visible"/>
                                      </p:to>
                                    </p:set>
                                    <p:animEffect transition="in" filter="randombar(horizontal)">
                                      <p:cBhvr>
                                        <p:cTn id="40" dur="500"/>
                                        <p:tgtEl>
                                          <p:spTgt spid="66"/>
                                        </p:tgtEl>
                                      </p:cBhvr>
                                    </p:animEffect>
                                  </p:childTnLst>
                                </p:cTn>
                              </p:par>
                              <p:par>
                                <p:cTn id="41" presetID="14" presetClass="entr" presetSubtype="10" fill="hold" nodeType="withEffect">
                                  <p:stCondLst>
                                    <p:cond delay="0"/>
                                  </p:stCondLst>
                                  <p:childTnLst>
                                    <p:set>
                                      <p:cBhvr>
                                        <p:cTn id="42" dur="1" fill="hold">
                                          <p:stCondLst>
                                            <p:cond delay="0"/>
                                          </p:stCondLst>
                                        </p:cTn>
                                        <p:tgtEl>
                                          <p:spTgt spid="67"/>
                                        </p:tgtEl>
                                        <p:attrNameLst>
                                          <p:attrName>style.visibility</p:attrName>
                                        </p:attrNameLst>
                                      </p:cBhvr>
                                      <p:to>
                                        <p:strVal val="visible"/>
                                      </p:to>
                                    </p:set>
                                    <p:animEffect transition="in" filter="randombar(horizontal)">
                                      <p:cBhvr>
                                        <p:cTn id="43" dur="500"/>
                                        <p:tgtEl>
                                          <p:spTgt spid="67"/>
                                        </p:tgtEl>
                                      </p:cBhvr>
                                    </p:animEffect>
                                  </p:childTnLst>
                                </p:cTn>
                              </p:par>
                              <p:par>
                                <p:cTn id="44" presetID="14" presetClass="entr" presetSubtype="10" fill="hold" nodeType="withEffect">
                                  <p:stCondLst>
                                    <p:cond delay="0"/>
                                  </p:stCondLst>
                                  <p:childTnLst>
                                    <p:set>
                                      <p:cBhvr>
                                        <p:cTn id="45" dur="1" fill="hold">
                                          <p:stCondLst>
                                            <p:cond delay="0"/>
                                          </p:stCondLst>
                                        </p:cTn>
                                        <p:tgtEl>
                                          <p:spTgt spid="68"/>
                                        </p:tgtEl>
                                        <p:attrNameLst>
                                          <p:attrName>style.visibility</p:attrName>
                                        </p:attrNameLst>
                                      </p:cBhvr>
                                      <p:to>
                                        <p:strVal val="visible"/>
                                      </p:to>
                                    </p:set>
                                    <p:animEffect transition="in" filter="randombar(horizontal)">
                                      <p:cBhvr>
                                        <p:cTn id="46" dur="500"/>
                                        <p:tgtEl>
                                          <p:spTgt spid="68"/>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nodeType="clickEffect">
                                  <p:stCondLst>
                                    <p:cond delay="0"/>
                                  </p:stCondLst>
                                  <p:childTnLst>
                                    <p:set>
                                      <p:cBhvr>
                                        <p:cTn id="50" dur="1" fill="hold">
                                          <p:stCondLst>
                                            <p:cond delay="0"/>
                                          </p:stCondLst>
                                        </p:cTn>
                                        <p:tgtEl>
                                          <p:spTgt spid="70"/>
                                        </p:tgtEl>
                                        <p:attrNameLst>
                                          <p:attrName>style.visibility</p:attrName>
                                        </p:attrNameLst>
                                      </p:cBhvr>
                                      <p:to>
                                        <p:strVal val="visible"/>
                                      </p:to>
                                    </p:set>
                                    <p:animEffect transition="in" filter="barn(inVertical)">
                                      <p:cBhvr>
                                        <p:cTn id="51" dur="500"/>
                                        <p:tgtEl>
                                          <p:spTgt spid="70"/>
                                        </p:tgtEl>
                                      </p:cBhvr>
                                    </p:animEffect>
                                  </p:childTnLst>
                                </p:cTn>
                              </p:par>
                            </p:childTnLst>
                          </p:cTn>
                        </p:par>
                      </p:childTnLst>
                    </p:cTn>
                  </p:par>
                  <p:par>
                    <p:cTn id="52" fill="hold">
                      <p:stCondLst>
                        <p:cond delay="indefinite"/>
                      </p:stCondLst>
                      <p:childTnLst>
                        <p:par>
                          <p:cTn id="53" fill="hold">
                            <p:stCondLst>
                              <p:cond delay="0"/>
                            </p:stCondLst>
                            <p:childTnLst>
                              <p:par>
                                <p:cTn id="54" presetID="16" presetClass="entr" presetSubtype="21" fill="hold" grpId="0" nodeType="click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barn(inVertical)">
                                      <p:cBhvr>
                                        <p:cTn id="56" dur="500"/>
                                        <p:tgtEl>
                                          <p:spTgt spid="42"/>
                                        </p:tgtEl>
                                      </p:cBhvr>
                                    </p:animEffect>
                                  </p:childTnLst>
                                </p:cTn>
                              </p:par>
                              <p:par>
                                <p:cTn id="57" presetID="14" presetClass="entr" presetSubtype="10" fill="hold" nodeType="withEffect">
                                  <p:stCondLst>
                                    <p:cond delay="0"/>
                                  </p:stCondLst>
                                  <p:childTnLst>
                                    <p:set>
                                      <p:cBhvr>
                                        <p:cTn id="58" dur="1" fill="hold">
                                          <p:stCondLst>
                                            <p:cond delay="0"/>
                                          </p:stCondLst>
                                        </p:cTn>
                                        <p:tgtEl>
                                          <p:spTgt spid="56"/>
                                        </p:tgtEl>
                                        <p:attrNameLst>
                                          <p:attrName>style.visibility</p:attrName>
                                        </p:attrNameLst>
                                      </p:cBhvr>
                                      <p:to>
                                        <p:strVal val="visible"/>
                                      </p:to>
                                    </p:set>
                                    <p:animEffect transition="in" filter="randombar(horizontal)">
                                      <p:cBhvr>
                                        <p:cTn id="59"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4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4">
            <a:extLst>
              <a:ext uri="{FF2B5EF4-FFF2-40B4-BE49-F238E27FC236}">
                <a16:creationId xmlns:a16="http://schemas.microsoft.com/office/drawing/2014/main" xmlns="" id="{14E01F5C-FE64-4D79-8212-2D9F0BD0FE01}"/>
              </a:ext>
            </a:extLst>
          </p:cNvPr>
          <p:cNvPicPr>
            <a:picLocks noChangeAspect="1"/>
          </p:cNvPicPr>
          <p:nvPr/>
        </p:nvPicPr>
        <p:blipFill rotWithShape="1">
          <a:blip r:embed="rId2">
            <a:extLst>
              <a:ext uri="{28A0092B-C50C-407E-A947-70E740481C1C}">
                <a14:useLocalDpi xmlns:a14="http://schemas.microsoft.com/office/drawing/2010/main" val="0"/>
              </a:ext>
            </a:extLst>
          </a:blip>
          <a:srcRect l="13317" t="9265" r="46125" b="13427"/>
          <a:stretch/>
        </p:blipFill>
        <p:spPr>
          <a:xfrm rot="16200000">
            <a:off x="3312458" y="-2595283"/>
            <a:ext cx="5710518" cy="11546541"/>
          </a:xfrm>
          <a:prstGeom prst="rect">
            <a:avLst/>
          </a:prstGeom>
        </p:spPr>
      </p:pic>
    </p:spTree>
    <p:extLst>
      <p:ext uri="{BB962C8B-B14F-4D97-AF65-F5344CB8AC3E}">
        <p14:creationId xmlns:p14="http://schemas.microsoft.com/office/powerpoint/2010/main" val="3387975522"/>
      </p:ext>
    </p:extLst>
  </p:cSld>
  <p:clrMapOvr>
    <a:masterClrMapping/>
  </p:clrMapOvr>
  <mc:AlternateContent xmlns:mc="http://schemas.openxmlformats.org/markup-compatibility/2006" xmlns:p14="http://schemas.microsoft.com/office/powerpoint/2010/main">
    <mc:Choice Requires="p14">
      <p:transition spd="slow" p14:dur="2500" advClick="0" advTm="3000">
        <p:fade/>
      </p:transition>
    </mc:Choice>
    <mc:Fallback xmlns="">
      <p:transition spd="slow" advClick="0" advTm="3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6531"/>
            <a:ext cx="12192000" cy="6874531"/>
          </a:xfrm>
          <a:prstGeom prst="rect">
            <a:avLst/>
          </a:prstGeom>
        </p:spPr>
      </p:pic>
      <p:pic>
        <p:nvPicPr>
          <p:cNvPr id="14" name="图片 13"/>
          <p:cNvPicPr>
            <a:picLocks noChangeAspect="1"/>
          </p:cNvPicPr>
          <p:nvPr/>
        </p:nvPicPr>
        <p:blipFill>
          <a:blip r:embed="rId4">
            <a:extLst>
              <a:ext uri="{BEBA8EAE-BF5A-486C-A8C5-ECC9F3942E4B}">
                <a14:imgProps xmlns:a14="http://schemas.microsoft.com/office/drawing/2010/main">
                  <a14:imgLayer r:embed="rId5">
                    <a14:imgEffect>
                      <a14:saturation sat="200000"/>
                    </a14:imgEffect>
                  </a14:imgLayer>
                </a14:imgProps>
              </a:ext>
              <a:ext uri="{28A0092B-C50C-407E-A947-70E740481C1C}">
                <a14:useLocalDpi xmlns:a14="http://schemas.microsoft.com/office/drawing/2010/main" val="0"/>
              </a:ext>
            </a:extLst>
          </a:blip>
          <a:stretch>
            <a:fillRect/>
          </a:stretch>
        </p:blipFill>
        <p:spPr>
          <a:xfrm>
            <a:off x="1815457" y="1302749"/>
            <a:ext cx="9136819" cy="5692239"/>
          </a:xfrm>
          <a:prstGeom prst="rect">
            <a:avLst/>
          </a:prstGeom>
        </p:spPr>
      </p:pic>
      <p:sp>
        <p:nvSpPr>
          <p:cNvPr id="15" name="TextBox 18"/>
          <p:cNvSpPr txBox="1"/>
          <p:nvPr/>
        </p:nvSpPr>
        <p:spPr>
          <a:xfrm>
            <a:off x="5122333" y="2802544"/>
            <a:ext cx="2523065" cy="830997"/>
          </a:xfrm>
          <a:prstGeom prst="rect">
            <a:avLst/>
          </a:prstGeom>
          <a:noFill/>
        </p:spPr>
        <p:txBody>
          <a:bodyPr wrap="square" rtlCol="0">
            <a:spAutoFit/>
          </a:bodyPr>
          <a:lstStyle/>
          <a:p>
            <a:pPr algn="ctr" defTabSz="1219170"/>
            <a:r>
              <a:rPr lang="en-US" altLang="zh-CN" sz="4800" b="1" dirty="0" err="1">
                <a:solidFill>
                  <a:schemeClr val="bg1"/>
                </a:solidFill>
                <a:latin typeface="Lucida Sans Unicode" panose="020B0602030504020204" pitchFamily="34" charset="0"/>
                <a:ea typeface="微软雅黑"/>
                <a:cs typeface="Lucida Sans Unicode" panose="020B0602030504020204" pitchFamily="34" charset="0"/>
              </a:rPr>
              <a:t>Đố</a:t>
            </a:r>
            <a:r>
              <a:rPr lang="en-US" altLang="zh-CN" sz="4800" b="1" dirty="0">
                <a:solidFill>
                  <a:schemeClr val="bg1"/>
                </a:solidFill>
                <a:latin typeface="Lucida Sans Unicode" panose="020B0602030504020204" pitchFamily="34" charset="0"/>
                <a:ea typeface="微软雅黑"/>
                <a:cs typeface="Lucida Sans Unicode" panose="020B0602030504020204" pitchFamily="34" charset="0"/>
              </a:rPr>
              <a:t> </a:t>
            </a:r>
            <a:r>
              <a:rPr lang="en-US" altLang="zh-CN" sz="4800" b="1" dirty="0" err="1">
                <a:solidFill>
                  <a:schemeClr val="bg1"/>
                </a:solidFill>
                <a:latin typeface="Lucida Sans Unicode" panose="020B0602030504020204" pitchFamily="34" charset="0"/>
                <a:ea typeface="微软雅黑"/>
                <a:cs typeface="Lucida Sans Unicode" panose="020B0602030504020204" pitchFamily="34" charset="0"/>
              </a:rPr>
              <a:t>vui</a:t>
            </a:r>
            <a:endParaRPr lang="zh-CN" altLang="en-US" sz="4800" b="1" dirty="0">
              <a:solidFill>
                <a:schemeClr val="bg1"/>
              </a:solidFill>
              <a:latin typeface="Lucida Sans Unicode" panose="020B0602030504020204" pitchFamily="34" charset="0"/>
              <a:ea typeface="微软雅黑"/>
              <a:cs typeface="Lucida Sans Unicode" panose="020B0602030504020204" pitchFamily="34" charset="0"/>
            </a:endParaRPr>
          </a:p>
        </p:txBody>
      </p:sp>
    </p:spTree>
    <p:extLst>
      <p:ext uri="{BB962C8B-B14F-4D97-AF65-F5344CB8AC3E}">
        <p14:creationId xmlns:p14="http://schemas.microsoft.com/office/powerpoint/2010/main" val="2475966166"/>
      </p:ext>
    </p:extLst>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Effect transition="in" filter="fade">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xmlns="" id="{61B453BF-609D-44AF-89BC-D436944EB5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51082" y="2572707"/>
            <a:ext cx="4185684" cy="4185684"/>
          </a:xfrm>
          <a:prstGeom prst="rect">
            <a:avLst/>
          </a:prstGeom>
        </p:spPr>
      </p:pic>
      <p:pic>
        <p:nvPicPr>
          <p:cNvPr id="3" name="Picture 2">
            <a:extLst>
              <a:ext uri="{FF2B5EF4-FFF2-40B4-BE49-F238E27FC236}">
                <a16:creationId xmlns:a16="http://schemas.microsoft.com/office/drawing/2014/main" xmlns="" id="{88BFCFBE-29AA-458F-9C2D-F611BEEDF2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7439" y="1529472"/>
            <a:ext cx="4999383" cy="4999383"/>
          </a:xfrm>
          <a:prstGeom prst="rect">
            <a:avLst/>
          </a:prstGeom>
        </p:spPr>
      </p:pic>
      <p:grpSp>
        <p:nvGrpSpPr>
          <p:cNvPr id="8" name="Group 7">
            <a:extLst>
              <a:ext uri="{FF2B5EF4-FFF2-40B4-BE49-F238E27FC236}">
                <a16:creationId xmlns:a16="http://schemas.microsoft.com/office/drawing/2014/main" xmlns="" id="{D6089BB7-8940-42B2-ACA2-7BA29A09CB55}"/>
              </a:ext>
            </a:extLst>
          </p:cNvPr>
          <p:cNvGrpSpPr/>
          <p:nvPr/>
        </p:nvGrpSpPr>
        <p:grpSpPr>
          <a:xfrm>
            <a:off x="422031" y="2373925"/>
            <a:ext cx="3006969" cy="4272903"/>
            <a:chOff x="422031" y="2373925"/>
            <a:chExt cx="3006969" cy="4272903"/>
          </a:xfrm>
        </p:grpSpPr>
        <p:pic>
          <p:nvPicPr>
            <p:cNvPr id="4" name="Picture 3">
              <a:extLst>
                <a:ext uri="{FF2B5EF4-FFF2-40B4-BE49-F238E27FC236}">
                  <a16:creationId xmlns:a16="http://schemas.microsoft.com/office/drawing/2014/main" xmlns="" id="{2D281585-E290-40EB-940F-BDD877BD646C}"/>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35833" b="97292" l="32500" r="93438"/>
                      </a14:imgEffect>
                    </a14:imgLayer>
                  </a14:imgProps>
                </a:ext>
                <a:ext uri="{28A0092B-C50C-407E-A947-70E740481C1C}">
                  <a14:useLocalDpi xmlns:a14="http://schemas.microsoft.com/office/drawing/2010/main" val="0"/>
                </a:ext>
              </a:extLst>
            </a:blip>
            <a:srcRect l="28942" t="34711" r="4857"/>
            <a:stretch/>
          </p:blipFill>
          <p:spPr>
            <a:xfrm>
              <a:off x="422031" y="2373925"/>
              <a:ext cx="3006969" cy="3833445"/>
            </a:xfrm>
            <a:prstGeom prst="rect">
              <a:avLst/>
            </a:prstGeom>
          </p:spPr>
        </p:pic>
        <p:sp>
          <p:nvSpPr>
            <p:cNvPr id="7" name="TextBox 6">
              <a:extLst>
                <a:ext uri="{FF2B5EF4-FFF2-40B4-BE49-F238E27FC236}">
                  <a16:creationId xmlns:a16="http://schemas.microsoft.com/office/drawing/2014/main" xmlns="" id="{4CC5B564-3E8A-43E8-9E2A-317964154FDD}"/>
                </a:ext>
              </a:extLst>
            </p:cNvPr>
            <p:cNvSpPr txBox="1"/>
            <p:nvPr/>
          </p:nvSpPr>
          <p:spPr>
            <a:xfrm>
              <a:off x="1007165" y="6062053"/>
              <a:ext cx="1616765" cy="584775"/>
            </a:xfrm>
            <a:prstGeom prst="rect">
              <a:avLst/>
            </a:prstGeom>
            <a:solidFill>
              <a:srgbClr val="FF0000"/>
            </a:solidFill>
          </p:spPr>
          <p:txBody>
            <a:bodyPr wrap="square" rtlCol="0">
              <a:spAutoFit/>
            </a:bodyPr>
            <a:lstStyle/>
            <a:p>
              <a:pPr algn="ctr"/>
              <a:r>
                <a:rPr lang="vi-VN" sz="3200" dirty="0">
                  <a:solidFill>
                    <a:schemeClr val="bg1"/>
                  </a:solidFill>
                  <a:latin typeface="+mj-lt"/>
                </a:rPr>
                <a:t>Poporo</a:t>
              </a:r>
            </a:p>
          </p:txBody>
        </p:sp>
      </p:grpSp>
      <p:grpSp>
        <p:nvGrpSpPr>
          <p:cNvPr id="10" name="Group 9">
            <a:extLst>
              <a:ext uri="{FF2B5EF4-FFF2-40B4-BE49-F238E27FC236}">
                <a16:creationId xmlns:a16="http://schemas.microsoft.com/office/drawing/2014/main" xmlns="" id="{47676C3C-FB58-4B9C-ACCC-07586EEFA647}"/>
              </a:ext>
            </a:extLst>
          </p:cNvPr>
          <p:cNvGrpSpPr/>
          <p:nvPr/>
        </p:nvGrpSpPr>
        <p:grpSpPr>
          <a:xfrm>
            <a:off x="9144000" y="2572707"/>
            <a:ext cx="2792766" cy="3980515"/>
            <a:chOff x="9144000" y="2373925"/>
            <a:chExt cx="2792766" cy="3980515"/>
          </a:xfrm>
        </p:grpSpPr>
        <p:pic>
          <p:nvPicPr>
            <p:cNvPr id="6" name="Picture 5">
              <a:extLst>
                <a:ext uri="{FF2B5EF4-FFF2-40B4-BE49-F238E27FC236}">
                  <a16:creationId xmlns:a16="http://schemas.microsoft.com/office/drawing/2014/main" xmlns="" id="{45B32ACB-11DA-47A1-8C85-B5FB78F10235}"/>
                </a:ext>
              </a:extLst>
            </p:cNvPr>
            <p:cNvPicPr>
              <a:picLocks noChangeAspect="1"/>
            </p:cNvPicPr>
            <p:nvPr/>
          </p:nvPicPr>
          <p:blipFill rotWithShape="1">
            <a:blip r:embed="rId5">
              <a:extLst>
                <a:ext uri="{28A0092B-C50C-407E-A947-70E740481C1C}">
                  <a14:useLocalDpi xmlns:a14="http://schemas.microsoft.com/office/drawing/2010/main" val="0"/>
                </a:ext>
              </a:extLst>
            </a:blip>
            <a:srcRect l="17050" t="9232" r="14104" b="12307"/>
            <a:stretch/>
          </p:blipFill>
          <p:spPr>
            <a:xfrm>
              <a:off x="9144000" y="2373925"/>
              <a:ext cx="2792766" cy="3182816"/>
            </a:xfrm>
            <a:prstGeom prst="rect">
              <a:avLst/>
            </a:prstGeom>
          </p:spPr>
        </p:pic>
        <p:sp>
          <p:nvSpPr>
            <p:cNvPr id="9" name="TextBox 8">
              <a:extLst>
                <a:ext uri="{FF2B5EF4-FFF2-40B4-BE49-F238E27FC236}">
                  <a16:creationId xmlns:a16="http://schemas.microsoft.com/office/drawing/2014/main" xmlns="" id="{38752263-85E1-4285-ABE4-400C5FA7E834}"/>
                </a:ext>
              </a:extLst>
            </p:cNvPr>
            <p:cNvSpPr txBox="1"/>
            <p:nvPr/>
          </p:nvSpPr>
          <p:spPr>
            <a:xfrm>
              <a:off x="9568070" y="5769665"/>
              <a:ext cx="1616765" cy="584775"/>
            </a:xfrm>
            <a:prstGeom prst="rect">
              <a:avLst/>
            </a:prstGeom>
            <a:solidFill>
              <a:srgbClr val="0070C0"/>
            </a:solidFill>
          </p:spPr>
          <p:txBody>
            <a:bodyPr wrap="square" rtlCol="0">
              <a:spAutoFit/>
            </a:bodyPr>
            <a:lstStyle/>
            <a:p>
              <a:pPr algn="ctr"/>
              <a:r>
                <a:rPr lang="vi-VN" sz="3200">
                  <a:solidFill>
                    <a:schemeClr val="bg1"/>
                  </a:solidFill>
                  <a:latin typeface="+mj-lt"/>
                </a:rPr>
                <a:t>Totoro</a:t>
              </a:r>
              <a:endParaRPr lang="vi-VN" sz="3200" dirty="0">
                <a:solidFill>
                  <a:schemeClr val="bg1"/>
                </a:solidFill>
                <a:latin typeface="+mj-lt"/>
              </a:endParaRPr>
            </a:p>
          </p:txBody>
        </p:sp>
      </p:grpSp>
      <p:sp>
        <p:nvSpPr>
          <p:cNvPr id="11" name="Cloud 10">
            <a:extLst>
              <a:ext uri="{FF2B5EF4-FFF2-40B4-BE49-F238E27FC236}">
                <a16:creationId xmlns:a16="http://schemas.microsoft.com/office/drawing/2014/main" xmlns="" id="{C2DF5568-002F-4B74-986F-DBA5E0080CA8}"/>
              </a:ext>
            </a:extLst>
          </p:cNvPr>
          <p:cNvSpPr/>
          <p:nvPr/>
        </p:nvSpPr>
        <p:spPr>
          <a:xfrm>
            <a:off x="1484245" y="188641"/>
            <a:ext cx="8474765" cy="2252870"/>
          </a:xfrm>
          <a:prstGeom prst="cloud">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1. Sự kiện nào được t</a:t>
            </a:r>
            <a:r>
              <a:rPr lang="en-US" sz="28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ổ</a:t>
            </a:r>
            <a:r>
              <a:rPr lang="vi-VN" sz="28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chức vào tháng 3 để tôn vinh phụ nữ?</a:t>
            </a:r>
            <a:endParaRPr lang="vi-VN" sz="2800" dirty="0"/>
          </a:p>
        </p:txBody>
      </p:sp>
      <p:sp>
        <p:nvSpPr>
          <p:cNvPr id="12" name="TextBox 11">
            <a:extLst>
              <a:ext uri="{FF2B5EF4-FFF2-40B4-BE49-F238E27FC236}">
                <a16:creationId xmlns:a16="http://schemas.microsoft.com/office/drawing/2014/main" xmlns="" id="{EA2EB304-C186-41B5-BFA1-4BC4C51DC3FF}"/>
              </a:ext>
            </a:extLst>
          </p:cNvPr>
          <p:cNvSpPr txBox="1"/>
          <p:nvPr/>
        </p:nvSpPr>
        <p:spPr>
          <a:xfrm>
            <a:off x="3876261" y="3429000"/>
            <a:ext cx="4439478" cy="1200329"/>
          </a:xfrm>
          <a:prstGeom prst="rect">
            <a:avLst/>
          </a:prstGeom>
          <a:noFill/>
        </p:spPr>
        <p:txBody>
          <a:bodyPr wrap="square" rtlCol="0">
            <a:spAutoFit/>
          </a:bodyPr>
          <a:lstStyle/>
          <a:p>
            <a:r>
              <a:rPr lang="vi-VN" sz="3600" b="1" dirty="0">
                <a:solidFill>
                  <a:srgbClr val="FF0000"/>
                </a:solidFill>
                <a:latin typeface="+mj-lt"/>
              </a:rPr>
              <a:t>Ngày Quốc tế Phụ nữ</a:t>
            </a:r>
          </a:p>
          <a:p>
            <a:pPr algn="ctr"/>
            <a:r>
              <a:rPr lang="vi-VN" sz="3600" b="1" dirty="0">
                <a:solidFill>
                  <a:srgbClr val="FF0000"/>
                </a:solidFill>
                <a:latin typeface="+mj-lt"/>
              </a:rPr>
              <a:t>8/3</a:t>
            </a:r>
          </a:p>
        </p:txBody>
      </p:sp>
    </p:spTree>
    <p:extLst>
      <p:ext uri="{BB962C8B-B14F-4D97-AF65-F5344CB8AC3E}">
        <p14:creationId xmlns:p14="http://schemas.microsoft.com/office/powerpoint/2010/main" val="623460186"/>
      </p:ext>
    </p:extLst>
  </p:cSld>
  <p:clrMapOvr>
    <a:masterClrMapping/>
  </p:clrMapOvr>
  <mc:AlternateContent xmlns:mc="http://schemas.openxmlformats.org/markup-compatibility/2006" xmlns:p14="http://schemas.microsoft.com/office/powerpoint/2010/main">
    <mc:Choice Requires="p14">
      <p:transition spd="slow" p14:dur="2500" advClick="0" advTm="3000">
        <p:fad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500"/>
                                        <p:tgtEl>
                                          <p:spTgt spid="12"/>
                                        </p:tgtEl>
                                      </p:cBhvr>
                                    </p:animEffect>
                                  </p:childTnLst>
                                </p:cTn>
                              </p:par>
                            </p:childTnLst>
                          </p:cTn>
                        </p:par>
                      </p:childTnLst>
                    </p:cTn>
                  </p:par>
                </p:childTnLst>
              </p:cTn>
              <p:nextCondLst>
                <p:cond evt="onClick" delay="0">
                  <p:tgtEl>
                    <p:spTgt spid="11"/>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down)">
                                      <p:cBhvr>
                                        <p:cTn id="19" dur="500"/>
                                        <p:tgtEl>
                                          <p:spTgt spid="3"/>
                                        </p:tgtEl>
                                      </p:cBhvr>
                                    </p:animEffect>
                                  </p:childTnLst>
                                </p:cTn>
                              </p:par>
                            </p:childTnLst>
                          </p:cTn>
                        </p:par>
                      </p:childTnLst>
                    </p:cTn>
                  </p:par>
                </p:childTnLst>
              </p:cTn>
              <p:nextCondLst>
                <p:cond evt="onClick" delay="0">
                  <p:tgtEl>
                    <p:spTgt spid="8"/>
                  </p:tgtEl>
                </p:cond>
              </p:nextCondLst>
            </p:seq>
            <p:seq concurrent="1" nextAc="seek">
              <p:cTn id="20" restart="whenNotActive" fill="hold" evtFilter="cancelBubble" nodeType="interactiveSeq">
                <p:stCondLst>
                  <p:cond evt="onClick" delay="0">
                    <p:tgtEl>
                      <p:spTgt spid="10"/>
                    </p:tgtEl>
                  </p:cond>
                </p:stCondLst>
                <p:endSync evt="end" delay="0">
                  <p:rtn val="all"/>
                </p:endSync>
                <p:childTnLst>
                  <p:par>
                    <p:cTn id="21" fill="hold">
                      <p:stCondLst>
                        <p:cond delay="0"/>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down)">
                                      <p:cBhvr>
                                        <p:cTn id="25" dur="500"/>
                                        <p:tgtEl>
                                          <p:spTgt spid="13"/>
                                        </p:tgtEl>
                                      </p:cBhvr>
                                    </p:animEffect>
                                  </p:childTnLst>
                                </p:cTn>
                              </p:par>
                            </p:childTnLst>
                          </p:cTn>
                        </p:par>
                      </p:childTnLst>
                    </p:cTn>
                  </p:par>
                </p:childTnLst>
              </p:cTn>
              <p:nextCondLst>
                <p:cond evt="onClick" delay="0">
                  <p:tgtEl>
                    <p:spTgt spid="10"/>
                  </p:tgtEl>
                </p:cond>
              </p:nextCondLst>
            </p:seq>
          </p:childTnLst>
        </p:cTn>
      </p:par>
    </p:tnLst>
    <p:bldLst>
      <p:bldP spid="11" grpId="0" animBg="1"/>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xmlns="" id="{2F1E98C9-FA1A-4707-AF5E-3EC7B63BB6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0148" y="2174086"/>
            <a:ext cx="4185684" cy="4185684"/>
          </a:xfrm>
          <a:prstGeom prst="rect">
            <a:avLst/>
          </a:prstGeom>
        </p:spPr>
      </p:pic>
      <p:pic>
        <p:nvPicPr>
          <p:cNvPr id="13" name="Picture 12">
            <a:extLst>
              <a:ext uri="{FF2B5EF4-FFF2-40B4-BE49-F238E27FC236}">
                <a16:creationId xmlns:a16="http://schemas.microsoft.com/office/drawing/2014/main" xmlns="" id="{B7B3A014-81DD-4F24-8B59-C0AD6073A0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03482" y="2725107"/>
            <a:ext cx="4185684" cy="4185684"/>
          </a:xfrm>
          <a:prstGeom prst="rect">
            <a:avLst/>
          </a:prstGeom>
        </p:spPr>
      </p:pic>
      <p:grpSp>
        <p:nvGrpSpPr>
          <p:cNvPr id="14" name="Group 13">
            <a:extLst>
              <a:ext uri="{FF2B5EF4-FFF2-40B4-BE49-F238E27FC236}">
                <a16:creationId xmlns:a16="http://schemas.microsoft.com/office/drawing/2014/main" xmlns="" id="{2CD49CD7-D6B0-48B9-9F2E-397127C4C61F}"/>
              </a:ext>
            </a:extLst>
          </p:cNvPr>
          <p:cNvGrpSpPr/>
          <p:nvPr/>
        </p:nvGrpSpPr>
        <p:grpSpPr>
          <a:xfrm>
            <a:off x="574431" y="2526325"/>
            <a:ext cx="3006969" cy="4272903"/>
            <a:chOff x="422031" y="2373925"/>
            <a:chExt cx="3006969" cy="4272903"/>
          </a:xfrm>
        </p:grpSpPr>
        <p:pic>
          <p:nvPicPr>
            <p:cNvPr id="15" name="Picture 14">
              <a:extLst>
                <a:ext uri="{FF2B5EF4-FFF2-40B4-BE49-F238E27FC236}">
                  <a16:creationId xmlns:a16="http://schemas.microsoft.com/office/drawing/2014/main" xmlns="" id="{4CFB0125-6BD6-4776-AD05-54AF27B3515F}"/>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35833" b="97292" l="32500" r="93438"/>
                      </a14:imgEffect>
                    </a14:imgLayer>
                  </a14:imgProps>
                </a:ext>
                <a:ext uri="{28A0092B-C50C-407E-A947-70E740481C1C}">
                  <a14:useLocalDpi xmlns:a14="http://schemas.microsoft.com/office/drawing/2010/main" val="0"/>
                </a:ext>
              </a:extLst>
            </a:blip>
            <a:srcRect l="28942" t="34711" r="4857"/>
            <a:stretch/>
          </p:blipFill>
          <p:spPr>
            <a:xfrm>
              <a:off x="422031" y="2373925"/>
              <a:ext cx="3006969" cy="3833445"/>
            </a:xfrm>
            <a:prstGeom prst="rect">
              <a:avLst/>
            </a:prstGeom>
          </p:spPr>
        </p:pic>
        <p:sp>
          <p:nvSpPr>
            <p:cNvPr id="16" name="TextBox 15">
              <a:extLst>
                <a:ext uri="{FF2B5EF4-FFF2-40B4-BE49-F238E27FC236}">
                  <a16:creationId xmlns:a16="http://schemas.microsoft.com/office/drawing/2014/main" xmlns="" id="{A846A61C-D343-445A-AD22-C21B3A1FFD8D}"/>
                </a:ext>
              </a:extLst>
            </p:cNvPr>
            <p:cNvSpPr txBox="1"/>
            <p:nvPr/>
          </p:nvSpPr>
          <p:spPr>
            <a:xfrm>
              <a:off x="1007165" y="6062053"/>
              <a:ext cx="1616765" cy="584775"/>
            </a:xfrm>
            <a:prstGeom prst="rect">
              <a:avLst/>
            </a:prstGeom>
            <a:solidFill>
              <a:srgbClr val="FF0000"/>
            </a:solidFill>
          </p:spPr>
          <p:txBody>
            <a:bodyPr wrap="square" rtlCol="0">
              <a:spAutoFit/>
            </a:bodyPr>
            <a:lstStyle/>
            <a:p>
              <a:pPr algn="ctr"/>
              <a:r>
                <a:rPr lang="vi-VN" sz="3200" dirty="0">
                  <a:solidFill>
                    <a:schemeClr val="bg1"/>
                  </a:solidFill>
                  <a:latin typeface="+mj-lt"/>
                </a:rPr>
                <a:t>Poporo</a:t>
              </a:r>
            </a:p>
          </p:txBody>
        </p:sp>
      </p:grpSp>
      <p:grpSp>
        <p:nvGrpSpPr>
          <p:cNvPr id="10" name="Group 9">
            <a:extLst>
              <a:ext uri="{FF2B5EF4-FFF2-40B4-BE49-F238E27FC236}">
                <a16:creationId xmlns:a16="http://schemas.microsoft.com/office/drawing/2014/main" xmlns="" id="{47676C3C-FB58-4B9C-ACCC-07586EEFA647}"/>
              </a:ext>
            </a:extLst>
          </p:cNvPr>
          <p:cNvGrpSpPr/>
          <p:nvPr/>
        </p:nvGrpSpPr>
        <p:grpSpPr>
          <a:xfrm>
            <a:off x="9144000" y="2572707"/>
            <a:ext cx="2792766" cy="3980515"/>
            <a:chOff x="9144000" y="2373925"/>
            <a:chExt cx="2792766" cy="3980515"/>
          </a:xfrm>
        </p:grpSpPr>
        <p:pic>
          <p:nvPicPr>
            <p:cNvPr id="6" name="Picture 5">
              <a:extLst>
                <a:ext uri="{FF2B5EF4-FFF2-40B4-BE49-F238E27FC236}">
                  <a16:creationId xmlns:a16="http://schemas.microsoft.com/office/drawing/2014/main" xmlns="" id="{45B32ACB-11DA-47A1-8C85-B5FB78F10235}"/>
                </a:ext>
              </a:extLst>
            </p:cNvPr>
            <p:cNvPicPr>
              <a:picLocks noChangeAspect="1"/>
            </p:cNvPicPr>
            <p:nvPr/>
          </p:nvPicPr>
          <p:blipFill rotWithShape="1">
            <a:blip r:embed="rId5">
              <a:extLst>
                <a:ext uri="{28A0092B-C50C-407E-A947-70E740481C1C}">
                  <a14:useLocalDpi xmlns:a14="http://schemas.microsoft.com/office/drawing/2010/main" val="0"/>
                </a:ext>
              </a:extLst>
            </a:blip>
            <a:srcRect l="17050" t="9232" r="14104" b="12307"/>
            <a:stretch/>
          </p:blipFill>
          <p:spPr>
            <a:xfrm>
              <a:off x="9144000" y="2373925"/>
              <a:ext cx="2792766" cy="3182816"/>
            </a:xfrm>
            <a:prstGeom prst="rect">
              <a:avLst/>
            </a:prstGeom>
          </p:spPr>
        </p:pic>
        <p:sp>
          <p:nvSpPr>
            <p:cNvPr id="9" name="TextBox 8">
              <a:extLst>
                <a:ext uri="{FF2B5EF4-FFF2-40B4-BE49-F238E27FC236}">
                  <a16:creationId xmlns:a16="http://schemas.microsoft.com/office/drawing/2014/main" xmlns="" id="{38752263-85E1-4285-ABE4-400C5FA7E834}"/>
                </a:ext>
              </a:extLst>
            </p:cNvPr>
            <p:cNvSpPr txBox="1"/>
            <p:nvPr/>
          </p:nvSpPr>
          <p:spPr>
            <a:xfrm>
              <a:off x="9568070" y="5769665"/>
              <a:ext cx="1616765" cy="584775"/>
            </a:xfrm>
            <a:prstGeom prst="rect">
              <a:avLst/>
            </a:prstGeom>
            <a:solidFill>
              <a:srgbClr val="0070C0"/>
            </a:solidFill>
          </p:spPr>
          <p:txBody>
            <a:bodyPr wrap="square" rtlCol="0">
              <a:spAutoFit/>
            </a:bodyPr>
            <a:lstStyle/>
            <a:p>
              <a:pPr algn="ctr"/>
              <a:r>
                <a:rPr lang="vi-VN" sz="3200">
                  <a:solidFill>
                    <a:schemeClr val="bg1"/>
                  </a:solidFill>
                  <a:latin typeface="+mj-lt"/>
                </a:rPr>
                <a:t>Totoro</a:t>
              </a:r>
              <a:endParaRPr lang="vi-VN" sz="3200" dirty="0">
                <a:solidFill>
                  <a:schemeClr val="bg1"/>
                </a:solidFill>
                <a:latin typeface="+mj-lt"/>
              </a:endParaRPr>
            </a:p>
          </p:txBody>
        </p:sp>
      </p:grpSp>
      <p:sp>
        <p:nvSpPr>
          <p:cNvPr id="11" name="Cloud 10">
            <a:extLst>
              <a:ext uri="{FF2B5EF4-FFF2-40B4-BE49-F238E27FC236}">
                <a16:creationId xmlns:a16="http://schemas.microsoft.com/office/drawing/2014/main" xmlns="" id="{C2DF5568-002F-4B74-986F-DBA5E0080CA8}"/>
              </a:ext>
            </a:extLst>
          </p:cNvPr>
          <p:cNvSpPr/>
          <p:nvPr/>
        </p:nvSpPr>
        <p:spPr>
          <a:xfrm>
            <a:off x="1484245" y="188641"/>
            <a:ext cx="8474765" cy="2252870"/>
          </a:xfrm>
          <a:prstGeom prst="cloud">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2. Sự kiện nào được tổ chức để chào mừng năm học mới?</a:t>
            </a:r>
            <a:endParaRPr lang="vi-VN" sz="2800" dirty="0"/>
          </a:p>
        </p:txBody>
      </p:sp>
      <p:sp>
        <p:nvSpPr>
          <p:cNvPr id="12" name="TextBox 11">
            <a:extLst>
              <a:ext uri="{FF2B5EF4-FFF2-40B4-BE49-F238E27FC236}">
                <a16:creationId xmlns:a16="http://schemas.microsoft.com/office/drawing/2014/main" xmlns="" id="{EA2EB304-C186-41B5-BFA1-4BC4C51DC3FF}"/>
              </a:ext>
            </a:extLst>
          </p:cNvPr>
          <p:cNvSpPr txBox="1"/>
          <p:nvPr/>
        </p:nvSpPr>
        <p:spPr>
          <a:xfrm>
            <a:off x="3876261" y="3429000"/>
            <a:ext cx="4439478" cy="1200329"/>
          </a:xfrm>
          <a:prstGeom prst="rect">
            <a:avLst/>
          </a:prstGeom>
          <a:noFill/>
        </p:spPr>
        <p:txBody>
          <a:bodyPr wrap="square" rtlCol="0">
            <a:spAutoFit/>
          </a:bodyPr>
          <a:lstStyle/>
          <a:p>
            <a:pPr algn="ctr"/>
            <a:r>
              <a:rPr lang="vi-VN" sz="3600" b="1" dirty="0">
                <a:solidFill>
                  <a:srgbClr val="FF0000"/>
                </a:solidFill>
                <a:latin typeface="+mj-lt"/>
              </a:rPr>
              <a:t>Ngày Khai giảng </a:t>
            </a:r>
          </a:p>
          <a:p>
            <a:pPr algn="ctr"/>
            <a:r>
              <a:rPr lang="vi-VN" sz="3600" b="1" dirty="0">
                <a:solidFill>
                  <a:srgbClr val="FF0000"/>
                </a:solidFill>
                <a:latin typeface="+mj-lt"/>
              </a:rPr>
              <a:t>5/9</a:t>
            </a:r>
          </a:p>
        </p:txBody>
      </p:sp>
    </p:spTree>
    <p:extLst>
      <p:ext uri="{BB962C8B-B14F-4D97-AF65-F5344CB8AC3E}">
        <p14:creationId xmlns:p14="http://schemas.microsoft.com/office/powerpoint/2010/main" val="3395940003"/>
      </p:ext>
    </p:extLst>
  </p:cSld>
  <p:clrMapOvr>
    <a:masterClrMapping/>
  </p:clrMapOvr>
  <mc:AlternateContent xmlns:mc="http://schemas.openxmlformats.org/markup-compatibility/2006" xmlns:p14="http://schemas.microsoft.com/office/powerpoint/2010/main">
    <mc:Choice Requires="p14">
      <p:transition spd="slow" p14:dur="2500" advClick="0" advTm="3000">
        <p:fad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500"/>
                                        <p:tgtEl>
                                          <p:spTgt spid="12"/>
                                        </p:tgtEl>
                                      </p:cBhvr>
                                    </p:animEffect>
                                  </p:childTnLst>
                                </p:cTn>
                              </p:par>
                            </p:childTnLst>
                          </p:cTn>
                        </p:par>
                      </p:childTnLst>
                    </p:cTn>
                  </p:par>
                </p:childTnLst>
              </p:cTn>
              <p:nextCondLst>
                <p:cond evt="onClick" delay="0">
                  <p:tgtEl>
                    <p:spTgt spid="11"/>
                  </p:tgtEl>
                </p:cond>
              </p:nextCondLst>
            </p:seq>
            <p:seq concurrent="1" nextAc="seek">
              <p:cTn id="14" restart="whenNotActive" fill="hold" evtFilter="cancelBubble" nodeType="interactiveSeq">
                <p:stCondLst>
                  <p:cond evt="onClick" delay="0">
                    <p:tgtEl>
                      <p:spTgt spid="10"/>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childTnLst>
                    </p:cTn>
                  </p:par>
                </p:childTnLst>
              </p:cTn>
              <p:nextCondLst>
                <p:cond evt="onClick" delay="0">
                  <p:tgtEl>
                    <p:spTgt spid="10"/>
                  </p:tgtEl>
                </p:cond>
              </p:nextCondLst>
            </p:seq>
            <p:seq concurrent="1" nextAc="seek">
              <p:cTn id="20" restart="whenNotActive" fill="hold" evtFilter="cancelBubble" nodeType="interactiveSeq">
                <p:stCondLst>
                  <p:cond evt="onClick" delay="0">
                    <p:tgtEl>
                      <p:spTgt spid="14"/>
                    </p:tgtEl>
                  </p:cond>
                </p:stCondLst>
                <p:endSync evt="end" delay="0">
                  <p:rtn val="all"/>
                </p:endSync>
                <p:childTnLst>
                  <p:par>
                    <p:cTn id="21" fill="hold">
                      <p:stCondLst>
                        <p:cond delay="0"/>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down)">
                                      <p:cBhvr>
                                        <p:cTn id="25" dur="500"/>
                                        <p:tgtEl>
                                          <p:spTgt spid="21"/>
                                        </p:tgtEl>
                                      </p:cBhvr>
                                    </p:animEffect>
                                  </p:childTnLst>
                                </p:cTn>
                              </p:par>
                            </p:childTnLst>
                          </p:cTn>
                        </p:par>
                      </p:childTnLst>
                    </p:cTn>
                  </p:par>
                </p:childTnLst>
              </p:cTn>
              <p:nextCondLst>
                <p:cond evt="onClick" delay="0">
                  <p:tgtEl>
                    <p:spTgt spid="14"/>
                  </p:tgtEl>
                </p:cond>
              </p:nextCondLst>
            </p:seq>
          </p:childTnLst>
        </p:cTn>
      </p:par>
    </p:tnLst>
    <p:bldLst>
      <p:bldP spid="11" grpId="0" animBg="1"/>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xmlns="" id="{C7860D16-350B-4EDA-8178-96C7B01EAE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834" y="1936322"/>
            <a:ext cx="4185684" cy="4185684"/>
          </a:xfrm>
          <a:prstGeom prst="rect">
            <a:avLst/>
          </a:prstGeom>
        </p:spPr>
      </p:pic>
      <p:pic>
        <p:nvPicPr>
          <p:cNvPr id="13" name="Picture 12">
            <a:extLst>
              <a:ext uri="{FF2B5EF4-FFF2-40B4-BE49-F238E27FC236}">
                <a16:creationId xmlns:a16="http://schemas.microsoft.com/office/drawing/2014/main" xmlns="" id="{7185F919-C285-45C7-882F-465E87BFD4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03482" y="2725107"/>
            <a:ext cx="4185684" cy="4185684"/>
          </a:xfrm>
          <a:prstGeom prst="rect">
            <a:avLst/>
          </a:prstGeom>
        </p:spPr>
      </p:pic>
      <p:grpSp>
        <p:nvGrpSpPr>
          <p:cNvPr id="8" name="Group 7">
            <a:extLst>
              <a:ext uri="{FF2B5EF4-FFF2-40B4-BE49-F238E27FC236}">
                <a16:creationId xmlns:a16="http://schemas.microsoft.com/office/drawing/2014/main" xmlns="" id="{D6089BB7-8940-42B2-ACA2-7BA29A09CB55}"/>
              </a:ext>
            </a:extLst>
          </p:cNvPr>
          <p:cNvGrpSpPr/>
          <p:nvPr/>
        </p:nvGrpSpPr>
        <p:grpSpPr>
          <a:xfrm>
            <a:off x="422031" y="2373925"/>
            <a:ext cx="3006969" cy="4272903"/>
            <a:chOff x="422031" y="2373925"/>
            <a:chExt cx="3006969" cy="4272903"/>
          </a:xfrm>
        </p:grpSpPr>
        <p:pic>
          <p:nvPicPr>
            <p:cNvPr id="4" name="Picture 3">
              <a:extLst>
                <a:ext uri="{FF2B5EF4-FFF2-40B4-BE49-F238E27FC236}">
                  <a16:creationId xmlns:a16="http://schemas.microsoft.com/office/drawing/2014/main" xmlns="" id="{2D281585-E290-40EB-940F-BDD877BD646C}"/>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35833" b="97292" l="32500" r="93438"/>
                      </a14:imgEffect>
                    </a14:imgLayer>
                  </a14:imgProps>
                </a:ext>
                <a:ext uri="{28A0092B-C50C-407E-A947-70E740481C1C}">
                  <a14:useLocalDpi xmlns:a14="http://schemas.microsoft.com/office/drawing/2010/main" val="0"/>
                </a:ext>
              </a:extLst>
            </a:blip>
            <a:srcRect l="28942" t="34711" r="4857"/>
            <a:stretch/>
          </p:blipFill>
          <p:spPr>
            <a:xfrm>
              <a:off x="422031" y="2373925"/>
              <a:ext cx="3006969" cy="3833445"/>
            </a:xfrm>
            <a:prstGeom prst="rect">
              <a:avLst/>
            </a:prstGeom>
          </p:spPr>
        </p:pic>
        <p:sp>
          <p:nvSpPr>
            <p:cNvPr id="7" name="TextBox 6">
              <a:extLst>
                <a:ext uri="{FF2B5EF4-FFF2-40B4-BE49-F238E27FC236}">
                  <a16:creationId xmlns:a16="http://schemas.microsoft.com/office/drawing/2014/main" xmlns="" id="{4CC5B564-3E8A-43E8-9E2A-317964154FDD}"/>
                </a:ext>
              </a:extLst>
            </p:cNvPr>
            <p:cNvSpPr txBox="1"/>
            <p:nvPr/>
          </p:nvSpPr>
          <p:spPr>
            <a:xfrm>
              <a:off x="1007165" y="6062053"/>
              <a:ext cx="1616765" cy="584775"/>
            </a:xfrm>
            <a:prstGeom prst="rect">
              <a:avLst/>
            </a:prstGeom>
            <a:solidFill>
              <a:srgbClr val="FF0000"/>
            </a:solidFill>
          </p:spPr>
          <p:txBody>
            <a:bodyPr wrap="square" rtlCol="0">
              <a:spAutoFit/>
            </a:bodyPr>
            <a:lstStyle/>
            <a:p>
              <a:pPr algn="ctr"/>
              <a:r>
                <a:rPr lang="vi-VN" sz="3200" dirty="0">
                  <a:solidFill>
                    <a:schemeClr val="bg1"/>
                  </a:solidFill>
                  <a:latin typeface="+mj-lt"/>
                </a:rPr>
                <a:t>Poporo</a:t>
              </a:r>
            </a:p>
          </p:txBody>
        </p:sp>
      </p:grpSp>
      <p:grpSp>
        <p:nvGrpSpPr>
          <p:cNvPr id="10" name="Group 9">
            <a:extLst>
              <a:ext uri="{FF2B5EF4-FFF2-40B4-BE49-F238E27FC236}">
                <a16:creationId xmlns:a16="http://schemas.microsoft.com/office/drawing/2014/main" xmlns="" id="{47676C3C-FB58-4B9C-ACCC-07586EEFA647}"/>
              </a:ext>
            </a:extLst>
          </p:cNvPr>
          <p:cNvGrpSpPr/>
          <p:nvPr/>
        </p:nvGrpSpPr>
        <p:grpSpPr>
          <a:xfrm>
            <a:off x="9144000" y="2572707"/>
            <a:ext cx="2792766" cy="3980515"/>
            <a:chOff x="9144000" y="2373925"/>
            <a:chExt cx="2792766" cy="3980515"/>
          </a:xfrm>
        </p:grpSpPr>
        <p:pic>
          <p:nvPicPr>
            <p:cNvPr id="6" name="Picture 5">
              <a:extLst>
                <a:ext uri="{FF2B5EF4-FFF2-40B4-BE49-F238E27FC236}">
                  <a16:creationId xmlns:a16="http://schemas.microsoft.com/office/drawing/2014/main" xmlns="" id="{45B32ACB-11DA-47A1-8C85-B5FB78F10235}"/>
                </a:ext>
              </a:extLst>
            </p:cNvPr>
            <p:cNvPicPr>
              <a:picLocks noChangeAspect="1"/>
            </p:cNvPicPr>
            <p:nvPr/>
          </p:nvPicPr>
          <p:blipFill rotWithShape="1">
            <a:blip r:embed="rId5">
              <a:extLst>
                <a:ext uri="{28A0092B-C50C-407E-A947-70E740481C1C}">
                  <a14:useLocalDpi xmlns:a14="http://schemas.microsoft.com/office/drawing/2010/main" val="0"/>
                </a:ext>
              </a:extLst>
            </a:blip>
            <a:srcRect l="17050" t="9232" r="14104" b="12307"/>
            <a:stretch/>
          </p:blipFill>
          <p:spPr>
            <a:xfrm>
              <a:off x="9144000" y="2373925"/>
              <a:ext cx="2792766" cy="3182816"/>
            </a:xfrm>
            <a:prstGeom prst="rect">
              <a:avLst/>
            </a:prstGeom>
          </p:spPr>
        </p:pic>
        <p:sp>
          <p:nvSpPr>
            <p:cNvPr id="9" name="TextBox 8">
              <a:extLst>
                <a:ext uri="{FF2B5EF4-FFF2-40B4-BE49-F238E27FC236}">
                  <a16:creationId xmlns:a16="http://schemas.microsoft.com/office/drawing/2014/main" xmlns="" id="{38752263-85E1-4285-ABE4-400C5FA7E834}"/>
                </a:ext>
              </a:extLst>
            </p:cNvPr>
            <p:cNvSpPr txBox="1"/>
            <p:nvPr/>
          </p:nvSpPr>
          <p:spPr>
            <a:xfrm>
              <a:off x="9568070" y="5769665"/>
              <a:ext cx="1616765" cy="584775"/>
            </a:xfrm>
            <a:prstGeom prst="rect">
              <a:avLst/>
            </a:prstGeom>
            <a:solidFill>
              <a:srgbClr val="0070C0"/>
            </a:solidFill>
          </p:spPr>
          <p:txBody>
            <a:bodyPr wrap="square" rtlCol="0">
              <a:spAutoFit/>
            </a:bodyPr>
            <a:lstStyle/>
            <a:p>
              <a:pPr algn="ctr"/>
              <a:r>
                <a:rPr lang="vi-VN" sz="3200">
                  <a:solidFill>
                    <a:schemeClr val="bg1"/>
                  </a:solidFill>
                  <a:latin typeface="+mj-lt"/>
                </a:rPr>
                <a:t>Totoro</a:t>
              </a:r>
              <a:endParaRPr lang="vi-VN" sz="3200" dirty="0">
                <a:solidFill>
                  <a:schemeClr val="bg1"/>
                </a:solidFill>
                <a:latin typeface="+mj-lt"/>
              </a:endParaRPr>
            </a:p>
          </p:txBody>
        </p:sp>
      </p:grpSp>
      <p:sp>
        <p:nvSpPr>
          <p:cNvPr id="11" name="Cloud 10">
            <a:extLst>
              <a:ext uri="{FF2B5EF4-FFF2-40B4-BE49-F238E27FC236}">
                <a16:creationId xmlns:a16="http://schemas.microsoft.com/office/drawing/2014/main" xmlns="" id="{C2DF5568-002F-4B74-986F-DBA5E0080CA8}"/>
              </a:ext>
            </a:extLst>
          </p:cNvPr>
          <p:cNvSpPr/>
          <p:nvPr/>
        </p:nvSpPr>
        <p:spPr>
          <a:xfrm>
            <a:off x="1007165" y="4896"/>
            <a:ext cx="9607826" cy="2567811"/>
          </a:xfrm>
          <a:prstGeom prst="cloud">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3. Sự kiện nào được t</a:t>
            </a:r>
            <a:r>
              <a:rPr lang="en-US" sz="28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ổ</a:t>
            </a:r>
            <a:r>
              <a:rPr lang="vi-VN" sz="28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chức vào tháng 11 để tôn vinh thầy, cô giáo Việt Nam?</a:t>
            </a:r>
            <a:endParaRPr lang="vi-VN" sz="2800" dirty="0"/>
          </a:p>
        </p:txBody>
      </p:sp>
      <p:sp>
        <p:nvSpPr>
          <p:cNvPr id="12" name="TextBox 11">
            <a:extLst>
              <a:ext uri="{FF2B5EF4-FFF2-40B4-BE49-F238E27FC236}">
                <a16:creationId xmlns:a16="http://schemas.microsoft.com/office/drawing/2014/main" xmlns="" id="{EA2EB304-C186-41B5-BFA1-4BC4C51DC3FF}"/>
              </a:ext>
            </a:extLst>
          </p:cNvPr>
          <p:cNvSpPr txBox="1"/>
          <p:nvPr/>
        </p:nvSpPr>
        <p:spPr>
          <a:xfrm>
            <a:off x="3949147" y="3429000"/>
            <a:ext cx="5433391" cy="1200329"/>
          </a:xfrm>
          <a:prstGeom prst="rect">
            <a:avLst/>
          </a:prstGeom>
          <a:noFill/>
        </p:spPr>
        <p:txBody>
          <a:bodyPr wrap="square" rtlCol="0">
            <a:spAutoFit/>
          </a:bodyPr>
          <a:lstStyle/>
          <a:p>
            <a:r>
              <a:rPr lang="vi-VN" sz="3600" b="1" dirty="0">
                <a:solidFill>
                  <a:srgbClr val="FF0000"/>
                </a:solidFill>
                <a:latin typeface="+mj-lt"/>
              </a:rPr>
              <a:t>Ngày nhà giáo Việt Nam</a:t>
            </a:r>
          </a:p>
          <a:p>
            <a:pPr algn="ctr"/>
            <a:r>
              <a:rPr lang="vi-VN" sz="3600" b="1" dirty="0">
                <a:solidFill>
                  <a:srgbClr val="FF0000"/>
                </a:solidFill>
                <a:latin typeface="+mj-lt"/>
              </a:rPr>
              <a:t>20/11</a:t>
            </a:r>
          </a:p>
        </p:txBody>
      </p:sp>
    </p:spTree>
    <p:extLst>
      <p:ext uri="{BB962C8B-B14F-4D97-AF65-F5344CB8AC3E}">
        <p14:creationId xmlns:p14="http://schemas.microsoft.com/office/powerpoint/2010/main" val="3617664302"/>
      </p:ext>
    </p:extLst>
  </p:cSld>
  <p:clrMapOvr>
    <a:masterClrMapping/>
  </p:clrMapOvr>
  <mc:AlternateContent xmlns:mc="http://schemas.openxmlformats.org/markup-compatibility/2006" xmlns:p14="http://schemas.microsoft.com/office/powerpoint/2010/main">
    <mc:Choice Requires="p14">
      <p:transition spd="slow" p14:dur="2500" advClick="0" advTm="3000">
        <p:fad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500"/>
                                        <p:tgtEl>
                                          <p:spTgt spid="12"/>
                                        </p:tgtEl>
                                      </p:cBhvr>
                                    </p:animEffect>
                                  </p:childTnLst>
                                </p:cTn>
                              </p:par>
                            </p:childTnLst>
                          </p:cTn>
                        </p:par>
                      </p:childTnLst>
                    </p:cTn>
                  </p:par>
                </p:childTnLst>
              </p:cTn>
              <p:nextCondLst>
                <p:cond evt="onClick" delay="0">
                  <p:tgtEl>
                    <p:spTgt spid="11"/>
                  </p:tgtEl>
                </p:cond>
              </p:nextCondLst>
            </p:seq>
            <p:seq concurrent="1" nextAc="seek">
              <p:cTn id="14" restart="whenNotActive" fill="hold" evtFilter="cancelBubble" nodeType="interactiveSeq">
                <p:stCondLst>
                  <p:cond evt="onClick" delay="0">
                    <p:tgtEl>
                      <p:spTgt spid="10"/>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childTnLst>
                    </p:cTn>
                  </p:par>
                </p:childTnLst>
              </p:cTn>
              <p:nextCondLst>
                <p:cond evt="onClick" delay="0">
                  <p:tgtEl>
                    <p:spTgt spid="10"/>
                  </p:tgtEl>
                </p:cond>
              </p:nextCondLst>
            </p:seq>
            <p:seq concurrent="1" nextAc="seek">
              <p:cTn id="20" restart="whenNotActive" fill="hold" evtFilter="cancelBubble" nodeType="interactiveSeq">
                <p:stCondLst>
                  <p:cond evt="onClick" delay="0">
                    <p:tgtEl>
                      <p:spTgt spid="8"/>
                    </p:tgtEl>
                  </p:cond>
                </p:stCondLst>
                <p:endSync evt="end" delay="0">
                  <p:rtn val="all"/>
                </p:endSync>
                <p:childTnLst>
                  <p:par>
                    <p:cTn id="21" fill="hold">
                      <p:stCondLst>
                        <p:cond delay="0"/>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down)">
                                      <p:cBhvr>
                                        <p:cTn id="25" dur="500"/>
                                        <p:tgtEl>
                                          <p:spTgt spid="14"/>
                                        </p:tgtEl>
                                      </p:cBhvr>
                                    </p:animEffect>
                                  </p:childTnLst>
                                </p:cTn>
                              </p:par>
                            </p:childTnLst>
                          </p:cTn>
                        </p:par>
                      </p:childTnLst>
                    </p:cTn>
                  </p:par>
                </p:childTnLst>
              </p:cTn>
              <p:nextCondLst>
                <p:cond evt="onClick" delay="0">
                  <p:tgtEl>
                    <p:spTgt spid="8"/>
                  </p:tgtEl>
                </p:cond>
              </p:nextCondLst>
            </p:seq>
          </p:childTnLst>
        </p:cTn>
      </p:par>
    </p:tnLst>
    <p:bldLst>
      <p:bldP spid="11" grpId="0" animBg="1"/>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xmlns="" id="{C7860D16-350B-4EDA-8178-96C7B01EAE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834" y="1936322"/>
            <a:ext cx="4185684" cy="4185684"/>
          </a:xfrm>
          <a:prstGeom prst="rect">
            <a:avLst/>
          </a:prstGeom>
        </p:spPr>
      </p:pic>
      <p:pic>
        <p:nvPicPr>
          <p:cNvPr id="13" name="Picture 12">
            <a:extLst>
              <a:ext uri="{FF2B5EF4-FFF2-40B4-BE49-F238E27FC236}">
                <a16:creationId xmlns:a16="http://schemas.microsoft.com/office/drawing/2014/main" xmlns="" id="{7185F919-C285-45C7-882F-465E87BFD4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03482" y="2725107"/>
            <a:ext cx="4185684" cy="4185684"/>
          </a:xfrm>
          <a:prstGeom prst="rect">
            <a:avLst/>
          </a:prstGeom>
        </p:spPr>
      </p:pic>
      <p:grpSp>
        <p:nvGrpSpPr>
          <p:cNvPr id="8" name="Group 7">
            <a:extLst>
              <a:ext uri="{FF2B5EF4-FFF2-40B4-BE49-F238E27FC236}">
                <a16:creationId xmlns:a16="http://schemas.microsoft.com/office/drawing/2014/main" xmlns="" id="{D6089BB7-8940-42B2-ACA2-7BA29A09CB55}"/>
              </a:ext>
            </a:extLst>
          </p:cNvPr>
          <p:cNvGrpSpPr/>
          <p:nvPr/>
        </p:nvGrpSpPr>
        <p:grpSpPr>
          <a:xfrm>
            <a:off x="422031" y="2373925"/>
            <a:ext cx="3006969" cy="4272903"/>
            <a:chOff x="422031" y="2373925"/>
            <a:chExt cx="3006969" cy="4272903"/>
          </a:xfrm>
        </p:grpSpPr>
        <p:pic>
          <p:nvPicPr>
            <p:cNvPr id="4" name="Picture 3">
              <a:extLst>
                <a:ext uri="{FF2B5EF4-FFF2-40B4-BE49-F238E27FC236}">
                  <a16:creationId xmlns:a16="http://schemas.microsoft.com/office/drawing/2014/main" xmlns="" id="{2D281585-E290-40EB-940F-BDD877BD646C}"/>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35833" b="97292" l="32500" r="93438"/>
                      </a14:imgEffect>
                    </a14:imgLayer>
                  </a14:imgProps>
                </a:ext>
                <a:ext uri="{28A0092B-C50C-407E-A947-70E740481C1C}">
                  <a14:useLocalDpi xmlns:a14="http://schemas.microsoft.com/office/drawing/2010/main" val="0"/>
                </a:ext>
              </a:extLst>
            </a:blip>
            <a:srcRect l="28942" t="34711" r="4857"/>
            <a:stretch/>
          </p:blipFill>
          <p:spPr>
            <a:xfrm>
              <a:off x="422031" y="2373925"/>
              <a:ext cx="3006969" cy="3833445"/>
            </a:xfrm>
            <a:prstGeom prst="rect">
              <a:avLst/>
            </a:prstGeom>
          </p:spPr>
        </p:pic>
        <p:sp>
          <p:nvSpPr>
            <p:cNvPr id="7" name="TextBox 6">
              <a:extLst>
                <a:ext uri="{FF2B5EF4-FFF2-40B4-BE49-F238E27FC236}">
                  <a16:creationId xmlns:a16="http://schemas.microsoft.com/office/drawing/2014/main" xmlns="" id="{4CC5B564-3E8A-43E8-9E2A-317964154FDD}"/>
                </a:ext>
              </a:extLst>
            </p:cNvPr>
            <p:cNvSpPr txBox="1"/>
            <p:nvPr/>
          </p:nvSpPr>
          <p:spPr>
            <a:xfrm>
              <a:off x="1007165" y="6062053"/>
              <a:ext cx="1616765" cy="584775"/>
            </a:xfrm>
            <a:prstGeom prst="rect">
              <a:avLst/>
            </a:prstGeom>
            <a:solidFill>
              <a:srgbClr val="FF0000"/>
            </a:solidFill>
          </p:spPr>
          <p:txBody>
            <a:bodyPr wrap="square" rtlCol="0">
              <a:spAutoFit/>
            </a:bodyPr>
            <a:lstStyle/>
            <a:p>
              <a:pPr algn="ctr"/>
              <a:r>
                <a:rPr lang="vi-VN" sz="3200" dirty="0">
                  <a:solidFill>
                    <a:schemeClr val="bg1"/>
                  </a:solidFill>
                  <a:latin typeface="+mj-lt"/>
                </a:rPr>
                <a:t>Poporo</a:t>
              </a:r>
            </a:p>
          </p:txBody>
        </p:sp>
      </p:grpSp>
      <p:grpSp>
        <p:nvGrpSpPr>
          <p:cNvPr id="10" name="Group 9">
            <a:extLst>
              <a:ext uri="{FF2B5EF4-FFF2-40B4-BE49-F238E27FC236}">
                <a16:creationId xmlns:a16="http://schemas.microsoft.com/office/drawing/2014/main" xmlns="" id="{47676C3C-FB58-4B9C-ACCC-07586EEFA647}"/>
              </a:ext>
            </a:extLst>
          </p:cNvPr>
          <p:cNvGrpSpPr/>
          <p:nvPr/>
        </p:nvGrpSpPr>
        <p:grpSpPr>
          <a:xfrm>
            <a:off x="9144000" y="2572707"/>
            <a:ext cx="2792766" cy="3980515"/>
            <a:chOff x="9144000" y="2373925"/>
            <a:chExt cx="2792766" cy="3980515"/>
          </a:xfrm>
        </p:grpSpPr>
        <p:pic>
          <p:nvPicPr>
            <p:cNvPr id="6" name="Picture 5">
              <a:extLst>
                <a:ext uri="{FF2B5EF4-FFF2-40B4-BE49-F238E27FC236}">
                  <a16:creationId xmlns:a16="http://schemas.microsoft.com/office/drawing/2014/main" xmlns="" id="{45B32ACB-11DA-47A1-8C85-B5FB78F10235}"/>
                </a:ext>
              </a:extLst>
            </p:cNvPr>
            <p:cNvPicPr>
              <a:picLocks noChangeAspect="1"/>
            </p:cNvPicPr>
            <p:nvPr/>
          </p:nvPicPr>
          <p:blipFill rotWithShape="1">
            <a:blip r:embed="rId5">
              <a:extLst>
                <a:ext uri="{28A0092B-C50C-407E-A947-70E740481C1C}">
                  <a14:useLocalDpi xmlns:a14="http://schemas.microsoft.com/office/drawing/2010/main" val="0"/>
                </a:ext>
              </a:extLst>
            </a:blip>
            <a:srcRect l="17050" t="9232" r="14104" b="12307"/>
            <a:stretch/>
          </p:blipFill>
          <p:spPr>
            <a:xfrm>
              <a:off x="9144000" y="2373925"/>
              <a:ext cx="2792766" cy="3182816"/>
            </a:xfrm>
            <a:prstGeom prst="rect">
              <a:avLst/>
            </a:prstGeom>
          </p:spPr>
        </p:pic>
        <p:sp>
          <p:nvSpPr>
            <p:cNvPr id="9" name="TextBox 8">
              <a:extLst>
                <a:ext uri="{FF2B5EF4-FFF2-40B4-BE49-F238E27FC236}">
                  <a16:creationId xmlns:a16="http://schemas.microsoft.com/office/drawing/2014/main" xmlns="" id="{38752263-85E1-4285-ABE4-400C5FA7E834}"/>
                </a:ext>
              </a:extLst>
            </p:cNvPr>
            <p:cNvSpPr txBox="1"/>
            <p:nvPr/>
          </p:nvSpPr>
          <p:spPr>
            <a:xfrm>
              <a:off x="9568070" y="5769665"/>
              <a:ext cx="1616765" cy="584775"/>
            </a:xfrm>
            <a:prstGeom prst="rect">
              <a:avLst/>
            </a:prstGeom>
            <a:solidFill>
              <a:srgbClr val="0070C0"/>
            </a:solidFill>
          </p:spPr>
          <p:txBody>
            <a:bodyPr wrap="square" rtlCol="0">
              <a:spAutoFit/>
            </a:bodyPr>
            <a:lstStyle/>
            <a:p>
              <a:pPr algn="ctr"/>
              <a:r>
                <a:rPr lang="vi-VN" sz="3200">
                  <a:solidFill>
                    <a:schemeClr val="bg1"/>
                  </a:solidFill>
                  <a:latin typeface="+mj-lt"/>
                </a:rPr>
                <a:t>Totoro</a:t>
              </a:r>
              <a:endParaRPr lang="vi-VN" sz="3200" dirty="0">
                <a:solidFill>
                  <a:schemeClr val="bg1"/>
                </a:solidFill>
                <a:latin typeface="+mj-lt"/>
              </a:endParaRPr>
            </a:p>
          </p:txBody>
        </p:sp>
      </p:grpSp>
      <p:sp>
        <p:nvSpPr>
          <p:cNvPr id="11" name="Cloud 10">
            <a:extLst>
              <a:ext uri="{FF2B5EF4-FFF2-40B4-BE49-F238E27FC236}">
                <a16:creationId xmlns:a16="http://schemas.microsoft.com/office/drawing/2014/main" xmlns="" id="{C2DF5568-002F-4B74-986F-DBA5E0080CA8}"/>
              </a:ext>
            </a:extLst>
          </p:cNvPr>
          <p:cNvSpPr/>
          <p:nvPr/>
        </p:nvSpPr>
        <p:spPr>
          <a:xfrm>
            <a:off x="1007165" y="4896"/>
            <a:ext cx="9607826" cy="2567811"/>
          </a:xfrm>
          <a:prstGeom prst="cloud">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4. Sự kiện nào được tổ chức để tôn vinh giá trị của sách?</a:t>
            </a:r>
            <a:endParaRPr lang="vi-VN" sz="2800" dirty="0"/>
          </a:p>
        </p:txBody>
      </p:sp>
      <p:sp>
        <p:nvSpPr>
          <p:cNvPr id="12" name="TextBox 11">
            <a:extLst>
              <a:ext uri="{FF2B5EF4-FFF2-40B4-BE49-F238E27FC236}">
                <a16:creationId xmlns:a16="http://schemas.microsoft.com/office/drawing/2014/main" xmlns="" id="{EA2EB304-C186-41B5-BFA1-4BC4C51DC3FF}"/>
              </a:ext>
            </a:extLst>
          </p:cNvPr>
          <p:cNvSpPr txBox="1"/>
          <p:nvPr/>
        </p:nvSpPr>
        <p:spPr>
          <a:xfrm>
            <a:off x="3949147" y="3429000"/>
            <a:ext cx="5433391" cy="646331"/>
          </a:xfrm>
          <a:prstGeom prst="rect">
            <a:avLst/>
          </a:prstGeom>
          <a:noFill/>
        </p:spPr>
        <p:txBody>
          <a:bodyPr wrap="square" rtlCol="0">
            <a:spAutoFit/>
          </a:bodyPr>
          <a:lstStyle/>
          <a:p>
            <a:pPr algn="ctr"/>
            <a:r>
              <a:rPr lang="vi-VN" sz="3600" b="1" dirty="0">
                <a:solidFill>
                  <a:srgbClr val="FF0000"/>
                </a:solidFill>
                <a:latin typeface="+mj-lt"/>
              </a:rPr>
              <a:t>Ngày Hội đọc sách</a:t>
            </a:r>
          </a:p>
        </p:txBody>
      </p:sp>
    </p:spTree>
    <p:extLst>
      <p:ext uri="{BB962C8B-B14F-4D97-AF65-F5344CB8AC3E}">
        <p14:creationId xmlns:p14="http://schemas.microsoft.com/office/powerpoint/2010/main" val="890396994"/>
      </p:ext>
    </p:extLst>
  </p:cSld>
  <p:clrMapOvr>
    <a:masterClrMapping/>
  </p:clrMapOvr>
  <mc:AlternateContent xmlns:mc="http://schemas.openxmlformats.org/markup-compatibility/2006" xmlns:p14="http://schemas.microsoft.com/office/powerpoint/2010/main">
    <mc:Choice Requires="p14">
      <p:transition spd="slow" p14:dur="2500" advClick="0" advTm="3000">
        <p:fad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500"/>
                                        <p:tgtEl>
                                          <p:spTgt spid="12"/>
                                        </p:tgtEl>
                                      </p:cBhvr>
                                    </p:animEffect>
                                  </p:childTnLst>
                                </p:cTn>
                              </p:par>
                            </p:childTnLst>
                          </p:cTn>
                        </p:par>
                      </p:childTnLst>
                    </p:cTn>
                  </p:par>
                </p:childTnLst>
              </p:cTn>
              <p:nextCondLst>
                <p:cond evt="onClick" delay="0">
                  <p:tgtEl>
                    <p:spTgt spid="11"/>
                  </p:tgtEl>
                </p:cond>
              </p:nextCondLst>
            </p:seq>
            <p:seq concurrent="1" nextAc="seek">
              <p:cTn id="14" restart="whenNotActive" fill="hold" evtFilter="cancelBubble" nodeType="interactiveSeq">
                <p:stCondLst>
                  <p:cond evt="onClick" delay="0">
                    <p:tgtEl>
                      <p:spTgt spid="10"/>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childTnLst>
                    </p:cTn>
                  </p:par>
                </p:childTnLst>
              </p:cTn>
              <p:nextCondLst>
                <p:cond evt="onClick" delay="0">
                  <p:tgtEl>
                    <p:spTgt spid="10"/>
                  </p:tgtEl>
                </p:cond>
              </p:nextCondLst>
            </p:seq>
            <p:seq concurrent="1" nextAc="seek">
              <p:cTn id="20" restart="whenNotActive" fill="hold" evtFilter="cancelBubble" nodeType="interactiveSeq">
                <p:stCondLst>
                  <p:cond evt="onClick" delay="0">
                    <p:tgtEl>
                      <p:spTgt spid="8"/>
                    </p:tgtEl>
                  </p:cond>
                </p:stCondLst>
                <p:endSync evt="end" delay="0">
                  <p:rtn val="all"/>
                </p:endSync>
                <p:childTnLst>
                  <p:par>
                    <p:cTn id="21" fill="hold">
                      <p:stCondLst>
                        <p:cond delay="0"/>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down)">
                                      <p:cBhvr>
                                        <p:cTn id="25" dur="500"/>
                                        <p:tgtEl>
                                          <p:spTgt spid="14"/>
                                        </p:tgtEl>
                                      </p:cBhvr>
                                    </p:animEffect>
                                  </p:childTnLst>
                                </p:cTn>
                              </p:par>
                            </p:childTnLst>
                          </p:cTn>
                        </p:par>
                      </p:childTnLst>
                    </p:cTn>
                  </p:par>
                </p:childTnLst>
              </p:cTn>
              <p:nextCondLst>
                <p:cond evt="onClick" delay="0">
                  <p:tgtEl>
                    <p:spTgt spid="8"/>
                  </p:tgtEl>
                </p:cond>
              </p:nextCondLst>
            </p:seq>
          </p:childTnLst>
        </p:cTn>
      </p:par>
    </p:tnLst>
    <p:bldLst>
      <p:bldP spid="11" grpId="0" animBg="1"/>
      <p:bldP spid="1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2825</TotalTime>
  <Words>441</Words>
  <Application>Microsoft Office PowerPoint</Application>
  <PresentationFormat>Custom</PresentationFormat>
  <Paragraphs>75</Paragraphs>
  <Slides>25</Slides>
  <Notes>15</Notes>
  <HiddenSlides>0</HiddenSlides>
  <MMClips>1</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LANANH</dc:creator>
  <cp:lastModifiedBy>MTC</cp:lastModifiedBy>
  <cp:revision>56</cp:revision>
  <dcterms:created xsi:type="dcterms:W3CDTF">2021-07-22T06:09:44Z</dcterms:created>
  <dcterms:modified xsi:type="dcterms:W3CDTF">2022-10-28T04:55:08Z</dcterms:modified>
</cp:coreProperties>
</file>