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332" r:id="rId3"/>
    <p:sldId id="256" r:id="rId4"/>
    <p:sldId id="257" r:id="rId5"/>
    <p:sldId id="272" r:id="rId6"/>
    <p:sldId id="259" r:id="rId7"/>
    <p:sldId id="262" r:id="rId8"/>
    <p:sldId id="333" r:id="rId9"/>
    <p:sldId id="261" r:id="rId10"/>
    <p:sldId id="273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26" r:id="rId20"/>
    <p:sldId id="277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9E8"/>
    <a:srgbClr val="0467AD"/>
    <a:srgbClr val="B1D6E6"/>
    <a:srgbClr val="F3C950"/>
    <a:srgbClr val="02917D"/>
    <a:srgbClr val="DAD298"/>
    <a:srgbClr val="078D84"/>
    <a:srgbClr val="BF6C2C"/>
    <a:srgbClr val="226695"/>
    <a:srgbClr val="FFE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CB0AE-179E-4CBC-A307-2CB95B2F752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A5548-5BC7-4C8C-A095-37742819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5ABB1-46BC-42E4-88E1-F61058B98B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2F72F-3DEC-4058-A3ED-37B75383E1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53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2F72F-3DEC-4058-A3ED-37B75383E1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3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4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780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8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30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28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613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490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3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639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20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17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46.png"/><Relationship Id="rId4" Type="http://schemas.microsoft.com/office/2007/relationships/hdphoto" Target="../media/hdphoto2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22.wdp"/><Relationship Id="rId7" Type="http://schemas.microsoft.com/office/2007/relationships/hdphoto" Target="../media/hdphoto2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20.wdp"/><Relationship Id="rId4" Type="http://schemas.openxmlformats.org/officeDocument/2006/relationships/image" Target="../media/image39.png"/><Relationship Id="rId9" Type="http://schemas.microsoft.com/office/2007/relationships/hdphoto" Target="../media/hdphoto2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30.wdp"/><Relationship Id="rId3" Type="http://schemas.microsoft.com/office/2007/relationships/hdphoto" Target="../media/hdphoto11.wdp"/><Relationship Id="rId7" Type="http://schemas.microsoft.com/office/2007/relationships/hdphoto" Target="../media/hdphoto27.wdp"/><Relationship Id="rId12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microsoft.com/office/2007/relationships/hdphoto" Target="../media/hdphoto29.wdp"/><Relationship Id="rId5" Type="http://schemas.microsoft.com/office/2007/relationships/hdphoto" Target="../media/hdphoto26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2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30.wdp"/><Relationship Id="rId7" Type="http://schemas.microsoft.com/office/2007/relationships/hdphoto" Target="../media/hdphoto1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28.wdp"/><Relationship Id="rId5" Type="http://schemas.microsoft.com/office/2007/relationships/hdphoto" Target="../media/hdphoto31.wdp"/><Relationship Id="rId10" Type="http://schemas.openxmlformats.org/officeDocument/2006/relationships/image" Target="../media/image49.png"/><Relationship Id="rId4" Type="http://schemas.openxmlformats.org/officeDocument/2006/relationships/image" Target="../media/image52.png"/><Relationship Id="rId9" Type="http://schemas.microsoft.com/office/2007/relationships/hdphoto" Target="../media/hdphoto2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32.wdp"/><Relationship Id="rId7" Type="http://schemas.microsoft.com/office/2007/relationships/hdphoto" Target="../media/hdphoto3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33.wdp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3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3" Type="http://schemas.microsoft.com/office/2007/relationships/hdphoto" Target="../media/hdphoto36.wdp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7.wdp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2.wdp"/><Relationship Id="rId7" Type="http://schemas.microsoft.com/office/2007/relationships/hdphoto" Target="../media/hdphoto40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microsoft.com/office/2007/relationships/hdphoto" Target="../media/hdphoto39.wdp"/><Relationship Id="rId10" Type="http://schemas.microsoft.com/office/2007/relationships/hdphoto" Target="../media/hdphoto41.wdp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7" Type="http://schemas.microsoft.com/office/2007/relationships/hdphoto" Target="../media/hdphoto4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microsoft.com/office/2007/relationships/hdphoto" Target="../media/hdphoto32.wdp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47.wdp"/><Relationship Id="rId3" Type="http://schemas.microsoft.com/office/2007/relationships/hdphoto" Target="../media/hdphoto43.wdp"/><Relationship Id="rId7" Type="http://schemas.microsoft.com/office/2007/relationships/hdphoto" Target="../media/hdphoto12.wdp"/><Relationship Id="rId12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46.wdp"/><Relationship Id="rId5" Type="http://schemas.microsoft.com/office/2007/relationships/hdphoto" Target="../media/hdphoto44.wdp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microsoft.com/office/2007/relationships/hdphoto" Target="../media/hdphoto45.wdp"/><Relationship Id="rId1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21.png"/><Relationship Id="rId2" Type="http://schemas.openxmlformats.org/officeDocument/2006/relationships/image" Target="../media/image1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microsoft.com/office/2007/relationships/hdphoto" Target="../media/hdphoto6.wdp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2.png"/><Relationship Id="rId18" Type="http://schemas.microsoft.com/office/2007/relationships/hdphoto" Target="../media/hdphoto16.wdp"/><Relationship Id="rId3" Type="http://schemas.microsoft.com/office/2007/relationships/hdphoto" Target="../media/hdphoto11.wdp"/><Relationship Id="rId7" Type="http://schemas.openxmlformats.org/officeDocument/2006/relationships/image" Target="../media/image28.png"/><Relationship Id="rId12" Type="http://schemas.openxmlformats.org/officeDocument/2006/relationships/image" Target="../media/image31.jpeg"/><Relationship Id="rId17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27.png"/><Relationship Id="rId15" Type="http://schemas.openxmlformats.org/officeDocument/2006/relationships/image" Target="../media/image33.jpg"/><Relationship Id="rId10" Type="http://schemas.openxmlformats.org/officeDocument/2006/relationships/image" Target="../media/image30.png"/><Relationship Id="rId4" Type="http://schemas.openxmlformats.org/officeDocument/2006/relationships/image" Target="../media/image26.gif"/><Relationship Id="rId9" Type="http://schemas.openxmlformats.org/officeDocument/2006/relationships/image" Target="../media/image29.jpeg"/><Relationship Id="rId14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2.png"/><Relationship Id="rId18" Type="http://schemas.microsoft.com/office/2007/relationships/hdphoto" Target="../media/hdphoto16.wdp"/><Relationship Id="rId3" Type="http://schemas.microsoft.com/office/2007/relationships/hdphoto" Target="../media/hdphoto11.wdp"/><Relationship Id="rId7" Type="http://schemas.openxmlformats.org/officeDocument/2006/relationships/image" Target="../media/image28.png"/><Relationship Id="rId12" Type="http://schemas.openxmlformats.org/officeDocument/2006/relationships/image" Target="../media/image31.jpeg"/><Relationship Id="rId17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27.png"/><Relationship Id="rId15" Type="http://schemas.openxmlformats.org/officeDocument/2006/relationships/image" Target="../media/image33.jpg"/><Relationship Id="rId10" Type="http://schemas.openxmlformats.org/officeDocument/2006/relationships/image" Target="../media/image30.png"/><Relationship Id="rId4" Type="http://schemas.openxmlformats.org/officeDocument/2006/relationships/image" Target="../media/image26.gif"/><Relationship Id="rId9" Type="http://schemas.openxmlformats.org/officeDocument/2006/relationships/image" Target="../media/image29.jpeg"/><Relationship Id="rId14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20.wdp"/><Relationship Id="rId5" Type="http://schemas.microsoft.com/office/2007/relationships/hdphoto" Target="../media/hdphoto18.wdp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21.wdp"/><Relationship Id="rId7" Type="http://schemas.microsoft.com/office/2007/relationships/hdphoto" Target="../media/hdphoto2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microsoft.com/office/2007/relationships/hdphoto" Target="../media/hdphoto23.wdp"/><Relationship Id="rId5" Type="http://schemas.microsoft.com/office/2007/relationships/hdphoto" Target="../media/hdphoto11.wdp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microsoft.com/office/2007/relationships/hdphoto" Target="../media/hdphoto2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46.png"/><Relationship Id="rId4" Type="http://schemas.microsoft.com/office/2007/relationships/hdphoto" Target="../media/hdphoto2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289719" y="1"/>
            <a:ext cx="11612563" cy="6695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0966">
              <a:defRPr/>
            </a:pPr>
            <a:endParaRPr lang="zh-CN" altLang="en-US" sz="171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组合 91"/>
          <p:cNvGrpSpPr>
            <a:grpSpLocks/>
          </p:cNvGrpSpPr>
          <p:nvPr/>
        </p:nvGrpSpPr>
        <p:grpSpPr bwMode="auto">
          <a:xfrm>
            <a:off x="289719" y="4129081"/>
            <a:ext cx="11612563" cy="2553856"/>
            <a:chOff x="1" y="4546271"/>
            <a:chExt cx="12191999" cy="2326243"/>
          </a:xfrm>
        </p:grpSpPr>
        <p:sp>
          <p:nvSpPr>
            <p:cNvPr id="67" name="任意多边形 38"/>
            <p:cNvSpPr/>
            <p:nvPr/>
          </p:nvSpPr>
          <p:spPr>
            <a:xfrm>
              <a:off x="1" y="4546271"/>
              <a:ext cx="12191999" cy="2311093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70966">
                <a:defRPr/>
              </a:pPr>
              <a:endParaRPr lang="zh-CN" altLang="en-US" sz="1715">
                <a:solidFill>
                  <a:srgbClr val="FFFFFF"/>
                </a:solidFill>
                <a:latin typeface="Verdana"/>
                <a:cs typeface="Arial"/>
              </a:endParaRPr>
            </a:p>
          </p:txBody>
        </p:sp>
        <p:sp>
          <p:nvSpPr>
            <p:cNvPr id="68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70966">
                <a:defRPr/>
              </a:pPr>
              <a:endParaRPr lang="zh-CN" altLang="en-US" sz="1715">
                <a:solidFill>
                  <a:srgbClr val="FFFFFF"/>
                </a:solidFill>
                <a:latin typeface="Verdana"/>
                <a:cs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176761" y="1492063"/>
            <a:ext cx="7897450" cy="332802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0966">
              <a:defRPr/>
            </a:pPr>
            <a:endParaRPr lang="en-US" sz="2667">
              <a:solidFill>
                <a:srgbClr val="FFFFFF"/>
              </a:solidFill>
              <a:latin typeface="Verdan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6006" y="2729768"/>
            <a:ext cx="7494512" cy="116620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defTabSz="870966">
              <a:defRPr/>
            </a:pPr>
            <a:r>
              <a:rPr lang="en-US" sz="419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1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MỪNG </a:t>
            </a:r>
          </a:p>
          <a:p>
            <a:pPr algn="ctr" defTabSz="870966">
              <a:defRPr/>
            </a:pPr>
            <a:r>
              <a:rPr lang="en-US" sz="41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THAM GIA TIẾT HỌC</a:t>
            </a:r>
            <a:endParaRPr lang="en-US" sz="419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2844" y="3192209"/>
            <a:ext cx="5643114" cy="7959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70966">
              <a:defRPr/>
            </a:pPr>
            <a:r>
              <a:rPr lang="en-US" sz="4572" b="1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cs typeface="Arial" panose="020B0604020202020204" pitchFamily="34" charset="0"/>
              </a:rPr>
              <a:t>TOÁN LỚP </a:t>
            </a:r>
            <a:r>
              <a:rPr lang="en-US" sz="4572" b="1" dirty="0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4708" y="6173375"/>
            <a:ext cx="3650095" cy="502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70966">
              <a:defRPr/>
            </a:pPr>
            <a:r>
              <a:rPr lang="en-US" sz="2667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67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67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</a:p>
        </p:txBody>
      </p:sp>
      <p:sp>
        <p:nvSpPr>
          <p:cNvPr id="4104" name="文本框 11"/>
          <p:cNvSpPr txBox="1">
            <a:spLocks noChangeArrowheads="1"/>
          </p:cNvSpPr>
          <p:nvPr/>
        </p:nvSpPr>
        <p:spPr bwMode="auto">
          <a:xfrm>
            <a:off x="3944350" y="4296918"/>
            <a:ext cx="5552256" cy="4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870966">
              <a:spcBef>
                <a:spcPct val="0"/>
              </a:spcBef>
              <a:buNone/>
              <a:defRPr/>
            </a:pPr>
            <a:r>
              <a:rPr lang="en-US" altLang="zh-CN" sz="2286" b="1" i="1" dirty="0" err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286" b="1" i="1" dirty="0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286" b="1" i="1" dirty="0" err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286" b="1" i="1" dirty="0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286" b="1" i="1" dirty="0" err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286" b="1" i="1" dirty="0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286" b="1" i="1" dirty="0" err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vi-VN" altLang="zh-CN" sz="2286" b="1" i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2286" b="1" i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286" b="1" i="1" smtClean="0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Trần Thị Ngọc Huyền</a:t>
            </a:r>
            <a:endParaRPr lang="zh-CN" altLang="en-US" sz="2286" b="1" i="1" dirty="0">
              <a:solidFill>
                <a:srgbClr val="E94B5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05" name="TextBox 19"/>
          <p:cNvSpPr txBox="1">
            <a:spLocks noChangeArrowheads="1"/>
          </p:cNvSpPr>
          <p:nvPr/>
        </p:nvSpPr>
        <p:spPr bwMode="auto">
          <a:xfrm>
            <a:off x="3325921" y="456306"/>
            <a:ext cx="5795697" cy="53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870966">
              <a:spcBef>
                <a:spcPct val="0"/>
              </a:spcBef>
              <a:buNone/>
              <a:defRPr/>
            </a:pPr>
            <a:r>
              <a:rPr lang="en-US" altLang="en-US" sz="2858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grpSp>
        <p:nvGrpSpPr>
          <p:cNvPr id="4106" name="组合 75"/>
          <p:cNvGrpSpPr>
            <a:grpSpLocks/>
          </p:cNvGrpSpPr>
          <p:nvPr/>
        </p:nvGrpSpPr>
        <p:grpSpPr bwMode="auto">
          <a:xfrm rot="691748">
            <a:off x="9427053" y="3543916"/>
            <a:ext cx="337187" cy="344748"/>
            <a:chOff x="10646778" y="4753862"/>
            <a:chExt cx="751521" cy="737702"/>
          </a:xfrm>
        </p:grpSpPr>
        <p:sp>
          <p:nvSpPr>
            <p:cNvPr id="22" name="五角星 2"/>
            <p:cNvSpPr/>
            <p:nvPr/>
          </p:nvSpPr>
          <p:spPr>
            <a:xfrm rot="20227648" flipH="1">
              <a:off x="10649103" y="4753637"/>
              <a:ext cx="748152" cy="727996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70966">
                <a:defRPr/>
              </a:pPr>
              <a:endParaRPr lang="zh-CN" altLang="en-US" sz="2667">
                <a:solidFill>
                  <a:srgbClr val="FFFFFF"/>
                </a:solidFill>
                <a:latin typeface="Verdana"/>
                <a:cs typeface="Arial"/>
              </a:endParaRPr>
            </a:p>
          </p:txBody>
        </p:sp>
        <p:grpSp>
          <p:nvGrpSpPr>
            <p:cNvPr id="4133" name="组合 77"/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70966">
                  <a:defRPr/>
                </a:pPr>
                <a:endParaRPr lang="zh-CN" altLang="en-US" sz="2667">
                  <a:solidFill>
                    <a:srgbClr val="FFFFFF"/>
                  </a:solidFill>
                  <a:latin typeface="Verdana"/>
                  <a:cs typeface="Arial"/>
                </a:endParaRPr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20424262">
                <a:off x="11004375" y="4632365"/>
                <a:ext cx="286454" cy="21678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70966">
                  <a:defRPr/>
                </a:pPr>
                <a:endParaRPr lang="zh-CN" altLang="en-US" sz="2667">
                  <a:solidFill>
                    <a:srgbClr val="FFFFFF"/>
                  </a:solidFill>
                  <a:latin typeface="Verdana"/>
                  <a:cs typeface="Arial"/>
                </a:endParaRPr>
              </a:p>
            </p:txBody>
          </p:sp>
          <p:sp>
            <p:nvSpPr>
              <p:cNvPr id="26" name="五角星 2"/>
              <p:cNvSpPr/>
              <p:nvPr/>
            </p:nvSpPr>
            <p:spPr>
              <a:xfrm rot="6997346">
                <a:off x="11533493" y="4878898"/>
                <a:ext cx="129422" cy="14491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70966">
                  <a:defRPr/>
                </a:pPr>
                <a:endParaRPr lang="zh-CN" altLang="en-US" sz="2667">
                  <a:solidFill>
                    <a:srgbClr val="FFFFFF"/>
                  </a:solidFill>
                  <a:latin typeface="Verdana"/>
                  <a:cs typeface="Arial"/>
                </a:endParaRPr>
              </a:p>
            </p:txBody>
          </p:sp>
        </p:grpSp>
      </p:grpSp>
      <p:grpSp>
        <p:nvGrpSpPr>
          <p:cNvPr id="4107" name="组合 95"/>
          <p:cNvGrpSpPr>
            <a:grpSpLocks/>
          </p:cNvGrpSpPr>
          <p:nvPr/>
        </p:nvGrpSpPr>
        <p:grpSpPr bwMode="auto">
          <a:xfrm rot="1562261">
            <a:off x="9824721" y="1897291"/>
            <a:ext cx="346260" cy="332652"/>
            <a:chOff x="10646778" y="4753862"/>
            <a:chExt cx="751521" cy="737702"/>
          </a:xfrm>
        </p:grpSpPr>
        <p:sp>
          <p:nvSpPr>
            <p:cNvPr id="28" name="五角星 2"/>
            <p:cNvSpPr/>
            <p:nvPr/>
          </p:nvSpPr>
          <p:spPr>
            <a:xfrm rot="20227648" flipH="1">
              <a:off x="10641902" y="4749083"/>
              <a:ext cx="748238" cy="72764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70966">
                <a:defRPr/>
              </a:pPr>
              <a:endParaRPr lang="zh-CN" altLang="en-US" sz="2667">
                <a:solidFill>
                  <a:srgbClr val="FFFFFF"/>
                </a:solidFill>
                <a:latin typeface="Verdana"/>
                <a:cs typeface="Arial"/>
              </a:endParaRPr>
            </a:p>
          </p:txBody>
        </p:sp>
        <p:grpSp>
          <p:nvGrpSpPr>
            <p:cNvPr id="4126" name="组合 98"/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70966">
                  <a:defRPr/>
                </a:pPr>
                <a:endParaRPr lang="zh-CN" altLang="en-US" sz="2667">
                  <a:solidFill>
                    <a:srgbClr val="FFFFFF"/>
                  </a:solidFill>
                  <a:latin typeface="Verdana"/>
                  <a:cs typeface="Arial"/>
                </a:endParaRPr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20424262">
                <a:off x="11015279" y="4645151"/>
                <a:ext cx="285511" cy="217956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70966">
                  <a:defRPr/>
                </a:pPr>
                <a:endParaRPr lang="zh-CN" altLang="en-US" sz="2667">
                  <a:solidFill>
                    <a:srgbClr val="FFFFFF"/>
                  </a:solidFill>
                  <a:latin typeface="Verdana"/>
                  <a:cs typeface="Arial"/>
                </a:endParaRPr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6997346">
                <a:off x="11531681" y="4905009"/>
                <a:ext cx="130775" cy="144397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70966">
                  <a:defRPr/>
                </a:pPr>
                <a:endParaRPr lang="zh-CN" altLang="en-US" sz="2667">
                  <a:solidFill>
                    <a:srgbClr val="FFFFFF"/>
                  </a:solidFill>
                  <a:latin typeface="Verdana"/>
                  <a:cs typeface="Arial"/>
                </a:endParaRPr>
              </a:p>
            </p:txBody>
          </p:sp>
        </p:grpSp>
      </p:grpSp>
      <p:grpSp>
        <p:nvGrpSpPr>
          <p:cNvPr id="4108" name="组合 140"/>
          <p:cNvGrpSpPr>
            <a:grpSpLocks/>
          </p:cNvGrpSpPr>
          <p:nvPr/>
        </p:nvGrpSpPr>
        <p:grpSpPr bwMode="auto">
          <a:xfrm rot="920444">
            <a:off x="2863232" y="477475"/>
            <a:ext cx="341724" cy="312995"/>
            <a:chOff x="10646773" y="4753862"/>
            <a:chExt cx="751526" cy="737702"/>
          </a:xfrm>
        </p:grpSpPr>
        <p:sp>
          <p:nvSpPr>
            <p:cNvPr id="34" name="五角星 2"/>
            <p:cNvSpPr/>
            <p:nvPr/>
          </p:nvSpPr>
          <p:spPr>
            <a:xfrm rot="20227648" flipH="1">
              <a:off x="10648720" y="4753581"/>
              <a:ext cx="748200" cy="72701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70966">
                <a:defRPr/>
              </a:pPr>
              <a:endParaRPr lang="zh-CN" altLang="en-US" sz="1715">
                <a:solidFill>
                  <a:srgbClr val="FFFFFF"/>
                </a:solidFill>
                <a:latin typeface="Verdana"/>
                <a:cs typeface="Arial"/>
              </a:endParaRPr>
            </a:p>
          </p:txBody>
        </p:sp>
        <p:grpSp>
          <p:nvGrpSpPr>
            <p:cNvPr id="4119" name="组合 142"/>
            <p:cNvGrpSpPr>
              <a:grpSpLocks/>
            </p:cNvGrpSpPr>
            <p:nvPr/>
          </p:nvGrpSpPr>
          <p:grpSpPr bwMode="auto"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/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70966">
                  <a:defRPr/>
                </a:pPr>
                <a:endParaRPr lang="zh-CN" altLang="en-US" sz="1715">
                  <a:solidFill>
                    <a:srgbClr val="FFFFFF"/>
                  </a:solidFill>
                  <a:latin typeface="Verdana"/>
                  <a:cs typeface="Arial"/>
                </a:endParaRPr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20424262">
                <a:off x="11003815" y="4638630"/>
                <a:ext cx="285979" cy="213826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70966">
                  <a:defRPr/>
                </a:pPr>
                <a:endParaRPr lang="zh-CN" altLang="en-US" sz="1715">
                  <a:solidFill>
                    <a:srgbClr val="FFFFFF"/>
                  </a:solidFill>
                  <a:latin typeface="Verdana"/>
                  <a:cs typeface="Arial"/>
                </a:endParaRPr>
              </a:p>
            </p:txBody>
          </p:sp>
          <p:sp>
            <p:nvSpPr>
              <p:cNvPr id="38" name="五角星 2"/>
              <p:cNvSpPr/>
              <p:nvPr/>
            </p:nvSpPr>
            <p:spPr>
              <a:xfrm rot="6997346">
                <a:off x="11529898" y="4878840"/>
                <a:ext cx="128296" cy="14299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70966">
                  <a:defRPr/>
                </a:pPr>
                <a:endParaRPr lang="zh-CN" altLang="en-US" sz="1715">
                  <a:solidFill>
                    <a:srgbClr val="FFFFFF"/>
                  </a:solidFill>
                  <a:latin typeface="Verdana"/>
                  <a:cs typeface="Arial"/>
                </a:endParaRPr>
              </a:p>
            </p:txBody>
          </p:sp>
        </p:grpSp>
      </p:grpSp>
      <p:grpSp>
        <p:nvGrpSpPr>
          <p:cNvPr id="4109" name="组合 47"/>
          <p:cNvGrpSpPr>
            <a:grpSpLocks/>
          </p:cNvGrpSpPr>
          <p:nvPr/>
        </p:nvGrpSpPr>
        <p:grpSpPr bwMode="auto">
          <a:xfrm rot="-264783">
            <a:off x="2067894" y="3577183"/>
            <a:ext cx="317531" cy="317531"/>
            <a:chOff x="7973454" y="5027358"/>
            <a:chExt cx="1573288" cy="1594782"/>
          </a:xfrm>
        </p:grpSpPr>
        <p:sp>
          <p:nvSpPr>
            <p:cNvPr id="43" name="五角星 2"/>
            <p:cNvSpPr/>
            <p:nvPr/>
          </p:nvSpPr>
          <p:spPr>
            <a:xfrm rot="20480842">
              <a:off x="7907959" y="5006978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70966">
                <a:defRPr/>
              </a:pPr>
              <a:endParaRPr lang="zh-CN" altLang="en-US" sz="1715">
                <a:solidFill>
                  <a:srgbClr val="FFFFFF"/>
                </a:solidFill>
                <a:latin typeface="Verdana"/>
                <a:cs typeface="Arial"/>
              </a:endParaRPr>
            </a:p>
          </p:txBody>
        </p:sp>
        <p:sp>
          <p:nvSpPr>
            <p:cNvPr id="44" name="五角星 2"/>
            <p:cNvSpPr/>
            <p:nvPr/>
          </p:nvSpPr>
          <p:spPr>
            <a:xfrm rot="20480842">
              <a:off x="7973454" y="5034955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70966">
                <a:defRPr/>
              </a:pPr>
              <a:endParaRPr lang="zh-CN" altLang="en-US" sz="1715">
                <a:solidFill>
                  <a:srgbClr val="FFFFFF"/>
                </a:solidFill>
                <a:latin typeface="Verdana"/>
                <a:cs typeface="Arial"/>
              </a:endParaRPr>
            </a:p>
          </p:txBody>
        </p:sp>
      </p:grpSp>
      <p:pic>
        <p:nvPicPr>
          <p:cNvPr id="4110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7739" r="25874" b="33614"/>
          <a:stretch>
            <a:fillRect/>
          </a:stretch>
        </p:blipFill>
        <p:spPr bwMode="auto">
          <a:xfrm rot="1121511">
            <a:off x="3719054" y="6171864"/>
            <a:ext cx="678912" cy="36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37048" r="27692" b="32121"/>
          <a:stretch>
            <a:fillRect/>
          </a:stretch>
        </p:blipFill>
        <p:spPr bwMode="auto">
          <a:xfrm>
            <a:off x="7683656" y="5928423"/>
            <a:ext cx="435471" cy="7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23"/>
          <p:cNvGrpSpPr>
            <a:grpSpLocks/>
          </p:cNvGrpSpPr>
          <p:nvPr/>
        </p:nvGrpSpPr>
        <p:grpSpPr bwMode="auto">
          <a:xfrm rot="165186">
            <a:off x="9859774" y="5765014"/>
            <a:ext cx="535486" cy="445363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3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4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5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6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7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8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65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0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1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2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870966">
                <a:defRPr/>
              </a:pPr>
              <a:endParaRPr lang="zh-CN" altLang="en-US" sz="1285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pic>
        <p:nvPicPr>
          <p:cNvPr id="4113" name="图片 1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37503" r="39510" b="33696"/>
          <a:stretch>
            <a:fillRect/>
          </a:stretch>
        </p:blipFill>
        <p:spPr bwMode="auto">
          <a:xfrm>
            <a:off x="8869106" y="6049389"/>
            <a:ext cx="559459" cy="6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图片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1658127" y="4346818"/>
            <a:ext cx="1818999" cy="234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210" y="149050"/>
            <a:ext cx="1048850" cy="104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088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0" y="-15705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287186" y="135142"/>
            <a:ext cx="11749666" cy="6513465"/>
            <a:chOff x="322729" y="240362"/>
            <a:chExt cx="11546541" cy="637727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75B1C8-0311-4349-B758-AB2301952C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67E3B701-FF89-4838-B1B5-3F1D87EF66DD}"/>
                  </a:ext>
                </a:extLst>
              </p:cNvPr>
              <p:cNvGrpSpPr/>
              <p:nvPr/>
            </p:nvGrpSpPr>
            <p:grpSpPr>
              <a:xfrm>
                <a:off x="322729" y="240362"/>
                <a:ext cx="11546541" cy="6377275"/>
                <a:chOff x="322729" y="240362"/>
                <a:chExt cx="11546541" cy="6377275"/>
              </a:xfrm>
            </p:grpSpPr>
            <p:sp>
              <p:nvSpPr>
                <p:cNvPr id="2" name="Rectangle: Rounded Corners 1">
                  <a:extLst>
                    <a:ext uri="{FF2B5EF4-FFF2-40B4-BE49-F238E27FC236}">
                      <a16:creationId xmlns="" xmlns:a16="http://schemas.microsoft.com/office/drawing/2014/main" id="{0B84B176-0CDE-4091-ABE2-BD48CBF68F68}"/>
                    </a:ext>
                  </a:extLst>
                </p:cNvPr>
                <p:cNvSpPr/>
                <p:nvPr/>
              </p:nvSpPr>
              <p:spPr>
                <a:xfrm>
                  <a:off x="322729" y="240362"/>
                  <a:ext cx="11546541" cy="6377275"/>
                </a:xfrm>
                <a:prstGeom prst="roundRect">
                  <a:avLst>
                    <a:gd name="adj" fmla="val 2884"/>
                  </a:avLst>
                </a:prstGeom>
                <a:solidFill>
                  <a:srgbClr val="FFE06B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rgbClr val="FFE06B"/>
                    </a:solidFill>
                  </a:endParaRPr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="" xmlns:a16="http://schemas.microsoft.com/office/drawing/2014/main" id="{1B140B01-8FA0-41CB-BD55-000BD6C8F8A2}"/>
                    </a:ext>
                  </a:extLst>
                </p:cNvPr>
                <p:cNvSpPr/>
                <p:nvPr/>
              </p:nvSpPr>
              <p:spPr>
                <a:xfrm>
                  <a:off x="472599" y="1130091"/>
                  <a:ext cx="11268636" cy="5251094"/>
                </a:xfrm>
                <a:prstGeom prst="roundRect">
                  <a:avLst>
                    <a:gd name="adj" fmla="val 4188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F8352417-0B17-49B1-89CC-C8D39DEBD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24" b="95066" l="913" r="99368">
                            <a14:foregroundMark x1="5688" y1="39145" x2="9199" y2="53289"/>
                            <a14:foregroundMark x1="9199" y1="53289" x2="9199" y2="53289"/>
                            <a14:foregroundMark x1="19171" y1="50000" x2="46067" y2="54605"/>
                            <a14:foregroundMark x1="67697" y1="52632" x2="71419" y2="49671"/>
                            <a14:foregroundMark x1="16784" y1="17763" x2="16784" y2="17763"/>
                            <a14:foregroundMark x1="17978" y1="15132" x2="32514" y2="15132"/>
                            <a14:foregroundMark x1="31039" y1="15132" x2="38413" y2="15132"/>
                            <a14:foregroundMark x1="38413" y1="15132" x2="40520" y2="14803"/>
                            <a14:foregroundMark x1="33989" y1="10526" x2="38834" y2="11184"/>
                            <a14:foregroundMark x1="35955" y1="11184" x2="41222" y2="12171"/>
                            <a14:foregroundMark x1="41222" y1="12171" x2="41362" y2="12500"/>
                            <a14:foregroundMark x1="40871" y1="14474" x2="49298" y2="14474"/>
                            <a14:foregroundMark x1="46067" y1="15132" x2="53933" y2="17434"/>
                            <a14:foregroundMark x1="49438" y1="17434" x2="60463" y2="18092"/>
                            <a14:foregroundMark x1="74579" y1="31579" x2="79354" y2="34539"/>
                            <a14:foregroundMark x1="82865" y1="39803" x2="86236" y2="42105"/>
                            <a14:foregroundMark x1="89045" y1="43421" x2="92065" y2="55263"/>
                            <a14:foregroundMark x1="92065" y1="55263" x2="92135" y2="55921"/>
                            <a14:foregroundMark x1="92416" y1="42763" x2="92065" y2="56579"/>
                            <a14:foregroundMark x1="87500" y1="33553" x2="88483" y2="55592"/>
                            <a14:foregroundMark x1="87149" y1="39145" x2="87430" y2="40789"/>
                            <a14:foregroundMark x1="84270" y1="25000" x2="87079" y2="25000"/>
                            <a14:foregroundMark x1="79846" y1="25000" x2="83146" y2="26316"/>
                            <a14:foregroundMark x1="72683" y1="23355" x2="76756" y2="23355"/>
                            <a14:foregroundMark x1="72331" y1="22039" x2="76334" y2="20724"/>
                            <a14:foregroundMark x1="74930" y1="19737" x2="76194" y2="18750"/>
                            <a14:foregroundMark x1="71489" y1="17434" x2="71489" y2="17434"/>
                            <a14:foregroundMark x1="68820" y1="14803" x2="68820" y2="14803"/>
                            <a14:foregroundMark x1="67767" y1="13158" x2="65169" y2="13158"/>
                            <a14:foregroundMark x1="61938" y1="11513" x2="62289" y2="11184"/>
                            <a14:foregroundMark x1="62570" y1="8224" x2="62570" y2="8224"/>
                            <a14:foregroundMark x1="80618" y1="13487" x2="80618" y2="13487"/>
                            <a14:foregroundMark x1="87289" y1="14145" x2="87289" y2="14145"/>
                            <a14:foregroundMark x1="91081" y1="13487" x2="91081" y2="13487"/>
                            <a14:foregroundMark x1="90730" y1="17105" x2="94803" y2="26974"/>
                            <a14:foregroundMark x1="94803" y1="26974" x2="95506" y2="30263"/>
                            <a14:foregroundMark x1="94803" y1="28289" x2="96138" y2="49671"/>
                            <a14:foregroundMark x1="96138" y1="49671" x2="96138" y2="50000"/>
                            <a14:foregroundMark x1="97261" y1="42763" x2="97402" y2="50000"/>
                            <a14:foregroundMark x1="97472" y1="36513" x2="98104" y2="50329"/>
                            <a14:foregroundMark x1="97963" y1="39803" x2="98596" y2="53618"/>
                            <a14:foregroundMark x1="98315" y1="34868" x2="98315" y2="34868"/>
                            <a14:foregroundMark x1="98947" y1="49671" x2="98947" y2="51645"/>
                            <a14:foregroundMark x1="98806" y1="62500" x2="97753" y2="78947"/>
                            <a14:foregroundMark x1="97612" y1="73355" x2="94944" y2="89803"/>
                            <a14:foregroundMark x1="94944" y1="89803" x2="94944" y2="89803"/>
                            <a14:foregroundMark x1="93399" y1="93421" x2="96067" y2="91776"/>
                            <a14:foregroundMark x1="98315" y1="79276" x2="98315" y2="79276"/>
                            <a14:foregroundMark x1="98806" y1="72697" x2="98806" y2="77632"/>
                            <a14:foregroundMark x1="99228" y1="61842" x2="99368" y2="73026"/>
                            <a14:foregroundMark x1="99017" y1="58882" x2="99438" y2="67105"/>
                            <a14:foregroundMark x1="99017" y1="55592" x2="98315" y2="74671"/>
                            <a14:foregroundMark x1="98315" y1="74671" x2="98244" y2="75658"/>
                            <a14:foregroundMark x1="97472" y1="88816" x2="98596" y2="84211"/>
                            <a14:foregroundMark x1="99017" y1="78947" x2="95506" y2="88487"/>
                            <a14:foregroundMark x1="95506" y1="88487" x2="87430" y2="82566"/>
                            <a14:foregroundMark x1="83778" y1="83882" x2="88062" y2="86513"/>
                            <a14:foregroundMark x1="76545" y1="78289" x2="80618" y2="78289"/>
                            <a14:foregroundMark x1="80618" y1="78289" x2="81531" y2="76645"/>
                            <a14:foregroundMark x1="65449" y1="69737" x2="71910" y2="72697"/>
                            <a14:foregroundMark x1="60885" y1="77632" x2="66433" y2="82895"/>
                            <a14:foregroundMark x1="58919" y1="82895" x2="65379" y2="86513"/>
                            <a14:foregroundMark x1="58216" y1="84868" x2="64747" y2="84868"/>
                            <a14:foregroundMark x1="67837" y1="83553" x2="72612" y2="84868"/>
                            <a14:foregroundMark x1="68820" y1="87500" x2="76334" y2="90461"/>
                            <a14:foregroundMark x1="79565" y1="86842" x2="83427" y2="86842"/>
                            <a14:foregroundMark x1="80197" y1="92763" x2="82303" y2="92763"/>
                            <a14:foregroundMark x1="83146" y1="91118" x2="86868" y2="91118"/>
                            <a14:foregroundMark x1="87430" y1="92763" x2="87711" y2="93421"/>
                            <a14:foregroundMark x1="70506" y1="92763" x2="74368" y2="93421"/>
                            <a14:foregroundMark x1="68399" y1="90132" x2="70014" y2="90132"/>
                            <a14:foregroundMark x1="62289" y1="90132" x2="63904" y2="90132"/>
                            <a14:foregroundMark x1="55548" y1="85197" x2="58989" y2="85526"/>
                            <a14:foregroundMark x1="54705" y1="87171" x2="55267" y2="85855"/>
                            <a14:foregroundMark x1="51194" y1="87171" x2="55056" y2="89474"/>
                            <a14:foregroundMark x1="49649" y1="90132" x2="52388" y2="90132"/>
                            <a14:foregroundMark x1="50702" y1="91447" x2="51545" y2="91776"/>
                            <a14:foregroundMark x1="49228" y1="88158" x2="50632" y2="88158"/>
                            <a14:foregroundMark x1="47472" y1="84211" x2="49649" y2="85197"/>
                            <a14:foregroundMark x1="43188" y1="83553" x2="45787" y2="85855"/>
                            <a14:foregroundMark x1="41503" y1="90132" x2="44031" y2="90132"/>
                            <a14:foregroundMark x1="40660" y1="90132" x2="43048" y2="90132"/>
                            <a14:foregroundMark x1="41573" y1="90461" x2="42486" y2="93092"/>
                            <a14:foregroundMark x1="40801" y1="93092" x2="42978" y2="93092"/>
                            <a14:foregroundMark x1="38062" y1="91118" x2="41784" y2="91447"/>
                            <a14:foregroundMark x1="44312" y1="91447" x2="46980" y2="91447"/>
                            <a14:foregroundMark x1="48385" y1="90132" x2="49438" y2="90132"/>
                            <a14:foregroundMark x1="35534" y1="85855" x2="40098" y2="87171"/>
                            <a14:foregroundMark x1="33567" y1="87171" x2="37079" y2="89474"/>
                            <a14:foregroundMark x1="32584" y1="87500" x2="36447" y2="88158"/>
                            <a14:foregroundMark x1="30899" y1="88158" x2="32865" y2="88158"/>
                            <a14:foregroundMark x1="28371" y1="87500" x2="30337" y2="89803"/>
                            <a14:foregroundMark x1="27528" y1="84211" x2="28862" y2="84211"/>
                            <a14:foregroundMark x1="27317" y1="80921" x2="28160" y2="80592"/>
                            <a14:foregroundMark x1="24017" y1="80263" x2="25211" y2="80263"/>
                            <a14:foregroundMark x1="21980" y1="80263" x2="24789" y2="82895"/>
                            <a14:foregroundMark x1="21067" y1="85526" x2="23596" y2="86842"/>
                            <a14:foregroundMark x1="21419" y1="91118" x2="23806" y2="92105"/>
                            <a14:foregroundMark x1="23455" y1="94079" x2="24719" y2="93421"/>
                            <a14:foregroundMark x1="27037" y1="88487" x2="28371" y2="89803"/>
                            <a14:foregroundMark x1="6180" y1="34539" x2="7022" y2="55921"/>
                            <a14:foregroundMark x1="7022" y1="55921" x2="7022" y2="55921"/>
                            <a14:foregroundMark x1="2949" y1="25658" x2="2949" y2="51974"/>
                            <a14:foregroundMark x1="2949" y1="51974" x2="3160" y2="54605"/>
                            <a14:foregroundMark x1="1685" y1="45066" x2="2388" y2="60855"/>
                            <a14:foregroundMark x1="2037" y1="45724" x2="2177" y2="58224"/>
                            <a14:foregroundMark x1="1334" y1="39474" x2="1896" y2="53618"/>
                            <a14:foregroundMark x1="1896" y1="41776" x2="2669" y2="32566"/>
                            <a14:foregroundMark x1="1896" y1="28289" x2="2528" y2="21053"/>
                            <a14:foregroundMark x1="1053" y1="24342" x2="1756" y2="15789"/>
                            <a14:foregroundMark x1="1264" y1="22039" x2="3511" y2="18092"/>
                            <a14:foregroundMark x1="4284" y1="14145" x2="5688" y2="14145"/>
                            <a14:foregroundMark x1="1264" y1="52961" x2="2388" y2="72039"/>
                            <a14:foregroundMark x1="2247" y1="72039" x2="2949" y2="83882"/>
                            <a14:foregroundMark x1="3862" y1="87171" x2="6250" y2="89474"/>
                            <a14:foregroundMark x1="7935" y1="88158" x2="9551" y2="87171"/>
                            <a14:foregroundMark x1="10253" y1="86513" x2="11447" y2="86842"/>
                            <a14:foregroundMark x1="11868" y1="86513" x2="13132" y2="86513"/>
                            <a14:foregroundMark x1="13904" y1="85526" x2="14677" y2="82566"/>
                            <a14:foregroundMark x1="10604" y1="92105" x2="10604" y2="92105"/>
                            <a14:foregroundMark x1="9902" y1="94079" x2="8989" y2="94408"/>
                            <a14:foregroundMark x1="7514" y1="95066" x2="6882" y2="950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599" y="512432"/>
                <a:ext cx="2022944" cy="43186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1436BBB-D487-432E-997F-583F639C70E1}"/>
                  </a:ext>
                </a:extLst>
              </p:cNvPr>
              <p:cNvSpPr txBox="1"/>
              <p:nvPr/>
            </p:nvSpPr>
            <p:spPr>
              <a:xfrm>
                <a:off x="3938680" y="332558"/>
                <a:ext cx="4336473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>
                    <a:ln w="19050">
                      <a:solidFill>
                        <a:schemeClr val="bg1"/>
                      </a:solidFill>
                    </a:ln>
                    <a:solidFill>
                      <a:srgbClr val="226695"/>
                    </a:solidFill>
                    <a:latin typeface="iCiel Cadena" panose="02000503000000020004" pitchFamily="50" charset="0"/>
                  </a:rPr>
                  <a:t>Bài</a:t>
                </a:r>
                <a:r>
                  <a:rPr lang="en-US" sz="4000" b="1" dirty="0">
                    <a:ln w="19050">
                      <a:solidFill>
                        <a:schemeClr val="bg1"/>
                      </a:solidFill>
                    </a:ln>
                    <a:solidFill>
                      <a:srgbClr val="226695"/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4000" b="1" dirty="0" err="1">
                    <a:ln w="19050">
                      <a:solidFill>
                        <a:schemeClr val="bg1"/>
                      </a:solidFill>
                    </a:ln>
                    <a:solidFill>
                      <a:srgbClr val="226695"/>
                    </a:solidFill>
                    <a:latin typeface="iCiel Cadena" panose="02000503000000020004" pitchFamily="50" charset="0"/>
                  </a:rPr>
                  <a:t>toán</a:t>
                </a:r>
                <a:endParaRPr lang="vi-VN" sz="4000" b="1" dirty="0">
                  <a:ln w="19050">
                    <a:solidFill>
                      <a:schemeClr val="bg1"/>
                    </a:solidFill>
                  </a:ln>
                  <a:solidFill>
                    <a:srgbClr val="226695"/>
                  </a:solidFill>
                  <a:latin typeface="iCiel Cadena" panose="02000503000000020004" pitchFamily="50" charset="0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pic>
        <p:nvPicPr>
          <p:cNvPr id="16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="" xmlns:a16="http://schemas.microsoft.com/office/drawing/2014/main" id="{DAE24623-CE8A-4B51-94A0-A45BAB23B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-21834" y="48077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03F7912D-E9D9-44A2-8978-B06475B65AED}"/>
              </a:ext>
            </a:extLst>
          </p:cNvPr>
          <p:cNvSpPr txBox="1"/>
          <p:nvPr/>
        </p:nvSpPr>
        <p:spPr>
          <a:xfrm>
            <a:off x="2143956" y="1139773"/>
            <a:ext cx="9316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8ED7001E-E1A4-4EC9-BFF7-6BC8AFBC7D02}"/>
              </a:ext>
            </a:extLst>
          </p:cNvPr>
          <p:cNvCxnSpPr/>
          <p:nvPr/>
        </p:nvCxnSpPr>
        <p:spPr>
          <a:xfrm>
            <a:off x="2228295" y="1601438"/>
            <a:ext cx="7190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B88AF875-0F11-4B81-A1CD-761B058F2ABC}"/>
              </a:ext>
            </a:extLst>
          </p:cNvPr>
          <p:cNvCxnSpPr/>
          <p:nvPr/>
        </p:nvCxnSpPr>
        <p:spPr>
          <a:xfrm>
            <a:off x="5265938" y="1601438"/>
            <a:ext cx="7190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74BC810A-A96D-477B-B3E0-A2253C7A367A}"/>
              </a:ext>
            </a:extLst>
          </p:cNvPr>
          <p:cNvCxnSpPr>
            <a:cxnSpLocks/>
          </p:cNvCxnSpPr>
          <p:nvPr/>
        </p:nvCxnSpPr>
        <p:spPr>
          <a:xfrm>
            <a:off x="8345010" y="1601438"/>
            <a:ext cx="13331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">
            <a:extLst>
              <a:ext uri="{FF2B5EF4-FFF2-40B4-BE49-F238E27FC236}">
                <a16:creationId xmlns="" xmlns:a16="http://schemas.microsoft.com/office/drawing/2014/main" id="{267A9B81-9FED-44D5-B21E-BEB1014B4D16}"/>
              </a:ext>
            </a:extLst>
          </p:cNvPr>
          <p:cNvSpPr txBox="1"/>
          <p:nvPr/>
        </p:nvSpPr>
        <p:spPr>
          <a:xfrm>
            <a:off x="461241" y="1602488"/>
            <a:ext cx="2352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36" name="Group 10">
            <a:extLst>
              <a:ext uri="{FF2B5EF4-FFF2-40B4-BE49-F238E27FC236}">
                <a16:creationId xmlns="" xmlns:a16="http://schemas.microsoft.com/office/drawing/2014/main" id="{49E42E2B-026D-444D-948A-04A0AF90E938}"/>
              </a:ext>
            </a:extLst>
          </p:cNvPr>
          <p:cNvGrpSpPr>
            <a:grpSpLocks/>
          </p:cNvGrpSpPr>
          <p:nvPr/>
        </p:nvGrpSpPr>
        <p:grpSpPr bwMode="auto">
          <a:xfrm>
            <a:off x="6837861" y="2244186"/>
            <a:ext cx="838200" cy="76200"/>
            <a:chOff x="2920" y="2664"/>
            <a:chExt cx="632" cy="48"/>
          </a:xfrm>
        </p:grpSpPr>
        <p:sp>
          <p:nvSpPr>
            <p:cNvPr id="37" name="Line 11">
              <a:extLst>
                <a:ext uri="{FF2B5EF4-FFF2-40B4-BE49-F238E27FC236}">
                  <a16:creationId xmlns="" xmlns:a16="http://schemas.microsoft.com/office/drawing/2014/main" id="{E9BA9098-414B-4700-82EA-EAF70F5E0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>
              <a:extLst>
                <a:ext uri="{FF2B5EF4-FFF2-40B4-BE49-F238E27FC236}">
                  <a16:creationId xmlns="" xmlns:a16="http://schemas.microsoft.com/office/drawing/2014/main" id="{096C2A8E-DE48-4CA2-B70D-18D1D101A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Line 13">
            <a:extLst>
              <a:ext uri="{FF2B5EF4-FFF2-40B4-BE49-F238E27FC236}">
                <a16:creationId xmlns="" xmlns:a16="http://schemas.microsoft.com/office/drawing/2014/main" id="{19EC30FD-FA79-49F7-9A31-B24F9A218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728" y="2281625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5">
            <a:extLst>
              <a:ext uri="{FF2B5EF4-FFF2-40B4-BE49-F238E27FC236}">
                <a16:creationId xmlns="" xmlns:a16="http://schemas.microsoft.com/office/drawing/2014/main" id="{488F1E4B-2677-4B85-A308-8CFA78A56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728" y="2815025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8">
            <a:extLst>
              <a:ext uri="{FF2B5EF4-FFF2-40B4-BE49-F238E27FC236}">
                <a16:creationId xmlns="" xmlns:a16="http://schemas.microsoft.com/office/drawing/2014/main" id="{95A2A6E8-56CF-4DB4-9B04-49BFABBC6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953" y="2041913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Số lớn:</a:t>
            </a:r>
          </a:p>
        </p:txBody>
      </p:sp>
      <p:sp>
        <p:nvSpPr>
          <p:cNvPr id="42" name="Text Box 19">
            <a:extLst>
              <a:ext uri="{FF2B5EF4-FFF2-40B4-BE49-F238E27FC236}">
                <a16:creationId xmlns="" xmlns:a16="http://schemas.microsoft.com/office/drawing/2014/main" id="{1C79BDA5-8418-462A-93AB-5161A5374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703" y="2564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Số bé:</a:t>
            </a:r>
          </a:p>
        </p:txBody>
      </p:sp>
      <p:sp>
        <p:nvSpPr>
          <p:cNvPr id="43" name="AutoShape 20">
            <a:extLst>
              <a:ext uri="{FF2B5EF4-FFF2-40B4-BE49-F238E27FC236}">
                <a16:creationId xmlns="" xmlns:a16="http://schemas.microsoft.com/office/drawing/2014/main" id="{71163CD4-F033-4918-8E57-1B5333769467}"/>
              </a:ext>
            </a:extLst>
          </p:cNvPr>
          <p:cNvSpPr>
            <a:spLocks/>
          </p:cNvSpPr>
          <p:nvPr/>
        </p:nvSpPr>
        <p:spPr bwMode="auto">
          <a:xfrm rot="-5400000">
            <a:off x="5475353" y="1672025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21">
            <a:extLst>
              <a:ext uri="{FF2B5EF4-FFF2-40B4-BE49-F238E27FC236}">
                <a16:creationId xmlns="" xmlns:a16="http://schemas.microsoft.com/office/drawing/2014/main" id="{3EE2DC09-9731-4DBE-8706-0628031FDBB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865878" y="433775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2">
            <a:extLst>
              <a:ext uri="{FF2B5EF4-FFF2-40B4-BE49-F238E27FC236}">
                <a16:creationId xmlns="" xmlns:a16="http://schemas.microsoft.com/office/drawing/2014/main" id="{1F9B7241-F440-4584-B503-D2ADFC7AB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528" y="23197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AutoShape 23">
            <a:extLst>
              <a:ext uri="{FF2B5EF4-FFF2-40B4-BE49-F238E27FC236}">
                <a16:creationId xmlns="" xmlns:a16="http://schemas.microsoft.com/office/drawing/2014/main" id="{ED9438D0-2662-43CC-A828-970DF0DA32DF}"/>
              </a:ext>
            </a:extLst>
          </p:cNvPr>
          <p:cNvSpPr>
            <a:spLocks/>
          </p:cNvSpPr>
          <p:nvPr/>
        </p:nvSpPr>
        <p:spPr bwMode="auto">
          <a:xfrm rot="-5400000">
            <a:off x="7145078" y="2012076"/>
            <a:ext cx="241302" cy="799448"/>
          </a:xfrm>
          <a:prstGeom prst="leftBrace">
            <a:avLst>
              <a:gd name="adj1" fmla="val 45833"/>
              <a:gd name="adj2" fmla="val 51193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24">
            <a:extLst>
              <a:ext uri="{FF2B5EF4-FFF2-40B4-BE49-F238E27FC236}">
                <a16:creationId xmlns="" xmlns:a16="http://schemas.microsoft.com/office/drawing/2014/main" id="{4DC1E9B3-833E-4EF2-AE91-DA355A4E0F76}"/>
              </a:ext>
            </a:extLst>
          </p:cNvPr>
          <p:cNvSpPr>
            <a:spLocks/>
          </p:cNvSpPr>
          <p:nvPr/>
        </p:nvSpPr>
        <p:spPr bwMode="auto">
          <a:xfrm rot="10800000">
            <a:off x="7789928" y="21292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8" name="Text Box 25">
            <a:extLst>
              <a:ext uri="{FF2B5EF4-FFF2-40B4-BE49-F238E27FC236}">
                <a16:creationId xmlns="" xmlns:a16="http://schemas.microsoft.com/office/drawing/2014/main" id="{79FAD2EC-C331-41C3-A140-CC415BBB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391" y="2456512"/>
            <a:ext cx="5127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10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="" xmlns:a16="http://schemas.microsoft.com/office/drawing/2014/main" id="{5C7AABA0-9453-42EE-AA41-851319E0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728" y="246584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70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="" xmlns:a16="http://schemas.microsoft.com/office/drawing/2014/main" id="{4E376D77-D85E-4768-8EC6-3FB9DA8D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928" y="3029337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  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="" xmlns:a16="http://schemas.microsoft.com/office/drawing/2014/main" id="{799AFB00-4475-4D36-8E52-CBE8FFB3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219" y="160253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</a:t>
            </a:r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="" xmlns:a16="http://schemas.microsoft.com/office/drawing/2014/main" id="{171554CF-4D48-489A-9D0F-1A79E02D975E}"/>
              </a:ext>
            </a:extLst>
          </p:cNvPr>
          <p:cNvCxnSpPr>
            <a:cxnSpLocks/>
          </p:cNvCxnSpPr>
          <p:nvPr/>
        </p:nvCxnSpPr>
        <p:spPr>
          <a:xfrm flipV="1">
            <a:off x="4275636" y="2815025"/>
            <a:ext cx="2599892" cy="10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="" xmlns:a16="http://schemas.microsoft.com/office/drawing/2014/main" id="{315411D6-CCA7-40D6-B6E2-CF9D7A6A9D41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4294253" y="2291149"/>
            <a:ext cx="3371200" cy="1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="" xmlns:a16="http://schemas.microsoft.com/office/drawing/2014/main" id="{1E2F411A-4E39-4256-A7DC-2428192905FF}"/>
              </a:ext>
            </a:extLst>
          </p:cNvPr>
          <p:cNvCxnSpPr>
            <a:cxnSpLocks/>
          </p:cNvCxnSpPr>
          <p:nvPr/>
        </p:nvCxnSpPr>
        <p:spPr>
          <a:xfrm>
            <a:off x="6846739" y="2814804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45">
            <a:extLst>
              <a:ext uri="{FF2B5EF4-FFF2-40B4-BE49-F238E27FC236}">
                <a16:creationId xmlns="" xmlns:a16="http://schemas.microsoft.com/office/drawing/2014/main" id="{84DA6558-D74A-40B1-B65D-3ADD43CBAE74}"/>
              </a:ext>
            </a:extLst>
          </p:cNvPr>
          <p:cNvSpPr>
            <a:spLocks/>
          </p:cNvSpPr>
          <p:nvPr/>
        </p:nvSpPr>
        <p:spPr bwMode="auto">
          <a:xfrm rot="-5400000">
            <a:off x="7178242" y="2524095"/>
            <a:ext cx="168356" cy="807366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1">
            <a:extLst>
              <a:ext uri="{FF2B5EF4-FFF2-40B4-BE49-F238E27FC236}">
                <a16:creationId xmlns="" xmlns:a16="http://schemas.microsoft.com/office/drawing/2014/main" id="{8D761361-A3C7-40EA-BD7F-9B222952145C}"/>
              </a:ext>
            </a:extLst>
          </p:cNvPr>
          <p:cNvSpPr txBox="1"/>
          <p:nvPr/>
        </p:nvSpPr>
        <p:spPr>
          <a:xfrm>
            <a:off x="7075553" y="3022543"/>
            <a:ext cx="47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="" xmlns:a16="http://schemas.microsoft.com/office/drawing/2014/main" id="{4E13FEA7-A491-46AA-8482-5E08CE3C2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70" y="2876599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lần số lớn là: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+ 10 = 80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lớn là: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80 : 2 = 40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bé là: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40 - 10 = 30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Đáp số: Số lớn: 40</a:t>
            </a:r>
            <a:b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Số bé: 30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1" name="Ngoặc móc Phải 60">
            <a:extLst>
              <a:ext uri="{FF2B5EF4-FFF2-40B4-BE49-F238E27FC236}">
                <a16:creationId xmlns="" xmlns:a16="http://schemas.microsoft.com/office/drawing/2014/main" id="{B5114358-0ADB-4801-B8F9-8143CE736DDD}"/>
              </a:ext>
            </a:extLst>
          </p:cNvPr>
          <p:cNvSpPr/>
          <p:nvPr/>
        </p:nvSpPr>
        <p:spPr>
          <a:xfrm>
            <a:off x="4079025" y="3913456"/>
            <a:ext cx="185186" cy="87493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1">
            <a:extLst>
              <a:ext uri="{FF2B5EF4-FFF2-40B4-BE49-F238E27FC236}">
                <a16:creationId xmlns="" xmlns:a16="http://schemas.microsoft.com/office/drawing/2014/main" id="{CA267EB6-4B07-4970-8281-F3F842EAB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261" y="3702522"/>
            <a:ext cx="4419600" cy="83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chemeClr val="tx2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lớn</a:t>
            </a:r>
            <a:r>
              <a:rPr lang="en-US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= ( 70 + 10 ) : 2 = 40</a:t>
            </a:r>
          </a:p>
        </p:txBody>
      </p:sp>
      <p:sp>
        <p:nvSpPr>
          <p:cNvPr id="72" name="AutoShape 55">
            <a:extLst>
              <a:ext uri="{FF2B5EF4-FFF2-40B4-BE49-F238E27FC236}">
                <a16:creationId xmlns="" xmlns:a16="http://schemas.microsoft.com/office/drawing/2014/main" id="{A892DE0B-119A-45F4-B9AB-704150D00DCE}"/>
              </a:ext>
            </a:extLst>
          </p:cNvPr>
          <p:cNvSpPr>
            <a:spLocks/>
          </p:cNvSpPr>
          <p:nvPr/>
        </p:nvSpPr>
        <p:spPr bwMode="auto">
          <a:xfrm rot="-5400000">
            <a:off x="7346093" y="4061365"/>
            <a:ext cx="76200" cy="363537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en-US" sz="2200" b="1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3" name="Text Box 56">
            <a:extLst>
              <a:ext uri="{FF2B5EF4-FFF2-40B4-BE49-F238E27FC236}">
                <a16:creationId xmlns="" xmlns:a16="http://schemas.microsoft.com/office/drawing/2014/main" id="{A3B6FB85-6B27-41F1-BE1E-629ECCE4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632" y="4387402"/>
            <a:ext cx="114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</a:p>
        </p:txBody>
      </p:sp>
      <p:sp>
        <p:nvSpPr>
          <p:cNvPr id="74" name="Text Box 57">
            <a:extLst>
              <a:ext uri="{FF2B5EF4-FFF2-40B4-BE49-F238E27FC236}">
                <a16:creationId xmlns="" xmlns:a16="http://schemas.microsoft.com/office/drawing/2014/main" id="{5E1E60AD-5440-4234-9E60-4FD82D2C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551" y="4393095"/>
            <a:ext cx="114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Hiệu</a:t>
            </a:r>
          </a:p>
        </p:txBody>
      </p:sp>
      <p:sp>
        <p:nvSpPr>
          <p:cNvPr id="75" name="AutoShape 58">
            <a:extLst>
              <a:ext uri="{FF2B5EF4-FFF2-40B4-BE49-F238E27FC236}">
                <a16:creationId xmlns="" xmlns:a16="http://schemas.microsoft.com/office/drawing/2014/main" id="{3E594ED2-607C-4038-8A43-D96A08DA0FD1}"/>
              </a:ext>
            </a:extLst>
          </p:cNvPr>
          <p:cNvSpPr>
            <a:spLocks/>
          </p:cNvSpPr>
          <p:nvPr/>
        </p:nvSpPr>
        <p:spPr bwMode="auto">
          <a:xfrm rot="-5400000">
            <a:off x="8077835" y="4055047"/>
            <a:ext cx="63500" cy="361950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en-US" sz="2200" b="1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84" name="Rectangle 53">
            <a:extLst>
              <a:ext uri="{FF2B5EF4-FFF2-40B4-BE49-F238E27FC236}">
                <a16:creationId xmlns="" xmlns:a16="http://schemas.microsoft.com/office/drawing/2014/main" id="{B7893B6B-30AC-4521-874A-E694D56F1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182" y="4909851"/>
            <a:ext cx="16716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5" name="Rectangle 54">
            <a:extLst>
              <a:ext uri="{FF2B5EF4-FFF2-40B4-BE49-F238E27FC236}">
                <a16:creationId xmlns="" xmlns:a16="http://schemas.microsoft.com/office/drawing/2014/main" id="{29A9D902-A9C4-467A-9BA7-A834F19D0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458" y="5632672"/>
            <a:ext cx="3962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lớn = (Tổng + Hiệu) : 2</a:t>
            </a:r>
          </a:p>
        </p:txBody>
      </p:sp>
    </p:spTree>
    <p:extLst>
      <p:ext uri="{BB962C8B-B14F-4D97-AF65-F5344CB8AC3E}">
        <p14:creationId xmlns:p14="http://schemas.microsoft.com/office/powerpoint/2010/main" val="19573216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/>
      <p:bldP spid="60" grpId="0" uiExpand="1" build="allAtOnce"/>
      <p:bldP spid="61" grpId="0" animBg="1"/>
      <p:bldP spid="62" grpId="0"/>
      <p:bldP spid="84" grpId="0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2538A6-F263-47FD-B909-296C20721B0D}"/>
              </a:ext>
            </a:extLst>
          </p:cNvPr>
          <p:cNvSpPr txBox="1"/>
          <p:nvPr/>
        </p:nvSpPr>
        <p:spPr>
          <a:xfrm>
            <a:off x="1298126" y="148143"/>
            <a:ext cx="994339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Tìm</a:t>
            </a:r>
            <a:r>
              <a:rPr lang="en-US" sz="3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</a:t>
            </a:r>
            <a:r>
              <a:rPr lang="en-US" sz="3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hai</a:t>
            </a:r>
            <a:r>
              <a:rPr lang="en-US" sz="3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số </a:t>
            </a:r>
            <a:r>
              <a:rPr lang="en-US" sz="3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khi</a:t>
            </a:r>
            <a:r>
              <a:rPr lang="en-US" sz="3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</a:t>
            </a:r>
            <a:r>
              <a:rPr lang="en-US" sz="3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biết</a:t>
            </a:r>
            <a:r>
              <a:rPr lang="en-US" sz="3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tổng </a:t>
            </a:r>
            <a:r>
              <a:rPr lang="en-US" sz="3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và</a:t>
            </a:r>
            <a:r>
              <a:rPr lang="en-US" sz="3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</a:t>
            </a:r>
            <a:r>
              <a:rPr lang="en-US" sz="3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hiệu</a:t>
            </a:r>
            <a:r>
              <a:rPr lang="en-US" sz="3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</a:t>
            </a:r>
            <a:r>
              <a:rPr lang="en-US" sz="3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của</a:t>
            </a:r>
            <a:r>
              <a:rPr lang="en-US" sz="3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</a:t>
            </a:r>
            <a:r>
              <a:rPr lang="en-US" sz="3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chúng</a:t>
            </a:r>
            <a:endParaRPr lang="vi-VN" sz="3000" b="1" dirty="0">
              <a:ln w="19050">
                <a:solidFill>
                  <a:schemeClr val="bg1"/>
                </a:solidFill>
              </a:ln>
              <a:solidFill>
                <a:srgbClr val="0062AA"/>
              </a:solidFill>
              <a:latin typeface="iCiel Cadena" panose="02000503000000020004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9720073" y="384144"/>
            <a:ext cx="2504678" cy="11527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2816352" cy="11527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8041" y="460141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BAB571E-3426-4236-BD69-856573347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55" y="4446617"/>
            <a:ext cx="3346236" cy="2980681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CC1B264E-FB8D-4AB5-B5C1-A84BEBB87236}"/>
              </a:ext>
            </a:extLst>
          </p:cNvPr>
          <p:cNvSpPr/>
          <p:nvPr/>
        </p:nvSpPr>
        <p:spPr>
          <a:xfrm>
            <a:off x="1408176" y="1562118"/>
            <a:ext cx="8854938" cy="1335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số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 Số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  Số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lớn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F05B4203-85D0-4292-9722-BAB5BB7F6419}"/>
              </a:ext>
            </a:extLst>
          </p:cNvPr>
          <p:cNvSpPr/>
          <p:nvPr/>
        </p:nvSpPr>
        <p:spPr>
          <a:xfrm>
            <a:off x="1759525" y="1307247"/>
            <a:ext cx="1486595" cy="509741"/>
          </a:xfrm>
          <a:prstGeom prst="roundRect">
            <a:avLst/>
          </a:prstGeom>
          <a:solidFill>
            <a:srgbClr val="67B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Cách</a:t>
            </a:r>
            <a:r>
              <a:rPr lang="en-US" sz="2000" dirty="0"/>
              <a:t> 1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="" xmlns:a16="http://schemas.microsoft.com/office/drawing/2014/main" id="{B9B97E66-0FA5-4B9A-97E2-96369D2B6916}"/>
              </a:ext>
            </a:extLst>
          </p:cNvPr>
          <p:cNvSpPr/>
          <p:nvPr/>
        </p:nvSpPr>
        <p:spPr>
          <a:xfrm>
            <a:off x="1408176" y="3606832"/>
            <a:ext cx="8854938" cy="1335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số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 Số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  Số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bé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="" xmlns:a16="http://schemas.microsoft.com/office/drawing/2014/main" id="{CD8EEDEF-FB30-410B-A2B5-161DE044E07E}"/>
              </a:ext>
            </a:extLst>
          </p:cNvPr>
          <p:cNvSpPr/>
          <p:nvPr/>
        </p:nvSpPr>
        <p:spPr>
          <a:xfrm>
            <a:off x="1759525" y="3351961"/>
            <a:ext cx="1486595" cy="509741"/>
          </a:xfrm>
          <a:prstGeom prst="roundRect">
            <a:avLst/>
          </a:prstGeom>
          <a:solidFill>
            <a:srgbClr val="67B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Cách</a:t>
            </a:r>
            <a:r>
              <a:rPr lang="en-US" sz="2000" dirty="0"/>
              <a:t> 2</a:t>
            </a: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=""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-217917" y="4560807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39ED74CE-6D27-4C5B-BCC1-A643568B64D0}"/>
              </a:ext>
            </a:extLst>
          </p:cNvPr>
          <p:cNvSpPr txBox="1"/>
          <p:nvPr/>
        </p:nvSpPr>
        <p:spPr>
          <a:xfrm>
            <a:off x="869012" y="1562117"/>
            <a:ext cx="10801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Bước 1: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Xác định đối tượng nào là số bé,đối tượng nào là số lớn để vẽ sơ đồ.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="" xmlns:a16="http://schemas.microsoft.com/office/drawing/2014/main" id="{43BFAAA3-7604-4D3B-BFC6-F135579C1661}"/>
              </a:ext>
            </a:extLst>
          </p:cNvPr>
          <p:cNvSpPr txBox="1"/>
          <p:nvPr/>
        </p:nvSpPr>
        <p:spPr>
          <a:xfrm>
            <a:off x="869012" y="390416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Bước 3: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Áp dụng công thức để tìm hai số: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(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: 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+ Số lớn: tổng – số bé</a:t>
            </a: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(Có thể tìm số còn lại bằng cách khác: SB = Tổng – SL, </a:t>
            </a: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SB = SL – Hiệu,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= (Tổng + Hiệu): 2)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="" xmlns:a16="http://schemas.microsoft.com/office/drawing/2014/main" id="{37F9EC5B-3C5A-47DA-9842-928C97F4EE7B}"/>
              </a:ext>
            </a:extLst>
          </p:cNvPr>
          <p:cNvSpPr txBox="1"/>
          <p:nvPr/>
        </p:nvSpPr>
        <p:spPr>
          <a:xfrm>
            <a:off x="869012" y="268397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Vẽ sơ đồ (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sơ đồ số lớn 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0568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19" grpId="0" animBg="1"/>
      <p:bldP spid="19" grpId="1" animBg="1"/>
      <p:bldP spid="20" grpId="0" animBg="1"/>
      <p:bldP spid="20" grpId="1" animBg="1"/>
      <p:bldP spid="21" grpId="0"/>
      <p:bldP spid="23" grpId="0" uiExpand="1" build="p"/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89278A-10BD-47D8-B231-BD4B2BB4C289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B1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4D9D060-0672-491B-8B59-EBDDE2F4E1F5}"/>
              </a:ext>
            </a:extLst>
          </p:cNvPr>
          <p:cNvSpPr/>
          <p:nvPr/>
        </p:nvSpPr>
        <p:spPr>
          <a:xfrm>
            <a:off x="-10917" y="641753"/>
            <a:ext cx="12213834" cy="262899"/>
          </a:xfrm>
          <a:prstGeom prst="rect">
            <a:avLst/>
          </a:prstGeom>
          <a:solidFill>
            <a:srgbClr val="00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9F5DC8-5363-4C13-A4B3-933B54B32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" y="155322"/>
            <a:ext cx="2022944" cy="4318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73B3E47-6C30-4497-AF1D-1B512F20D241}"/>
              </a:ext>
            </a:extLst>
          </p:cNvPr>
          <p:cNvSpPr/>
          <p:nvPr/>
        </p:nvSpPr>
        <p:spPr>
          <a:xfrm>
            <a:off x="2012101" y="317465"/>
            <a:ext cx="10201733" cy="107577"/>
          </a:xfrm>
          <a:prstGeom prst="rect">
            <a:avLst/>
          </a:prstGeom>
          <a:solidFill>
            <a:schemeClr val="bg1"/>
          </a:solidFill>
          <a:ln>
            <a:solidFill>
              <a:srgbClr val="076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C4EE33F-E8D2-4BAE-9FB7-B4AAD9B8FA12}"/>
              </a:ext>
            </a:extLst>
          </p:cNvPr>
          <p:cNvSpPr/>
          <p:nvPr/>
        </p:nvSpPr>
        <p:spPr>
          <a:xfrm>
            <a:off x="10916" y="5842339"/>
            <a:ext cx="12202917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F0DAE5-A8E5-4412-BC73-367DDBC1B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08" y="4419912"/>
            <a:ext cx="2099076" cy="2402530"/>
          </a:xfrm>
          <a:prstGeom prst="rect">
            <a:avLst/>
          </a:prstGeom>
        </p:spPr>
      </p:pic>
      <p:sp>
        <p:nvSpPr>
          <p:cNvPr id="10" name="AutoShape 2" descr="Xuka Shizuka Doraemon dễ thương Hình ảnh PNG">
            <a:extLst>
              <a:ext uri="{FF2B5EF4-FFF2-40B4-BE49-F238E27FC236}">
                <a16:creationId xmlns="" xmlns:a16="http://schemas.microsoft.com/office/drawing/2014/main" id="{A7339C54-B2CB-4284-943F-DC1C35726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2A877496-9750-40BC-AD2C-049BC7E88C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3" b="98843" l="1500" r="98167">
                        <a14:foregroundMark x1="40833" y1="27121" x2="42500" y2="30720"/>
                        <a14:foregroundMark x1="40000" y1="25193" x2="43667" y2="33290"/>
                        <a14:foregroundMark x1="46667" y1="43445" x2="46667" y2="44344"/>
                        <a14:foregroundMark x1="46333" y1="42416" x2="45667" y2="44987"/>
                        <a14:foregroundMark x1="47333" y1="40617" x2="49167" y2="43573"/>
                        <a14:foregroundMark x1="46500" y1="41645" x2="46000" y2="45244"/>
                        <a14:foregroundMark x1="43667" y1="39846" x2="43333" y2="42416"/>
                        <a14:foregroundMark x1="42833" y1="37532" x2="42833" y2="42931"/>
                        <a14:foregroundMark x1="43500" y1="39717" x2="40333" y2="44730"/>
                        <a14:foregroundMark x1="40167" y1="40103" x2="41833" y2="46144"/>
                        <a14:foregroundMark x1="52667" y1="39717" x2="55167" y2="45887"/>
                        <a14:foregroundMark x1="56667" y1="39846" x2="56833" y2="44344"/>
                        <a14:foregroundMark x1="57667" y1="40874" x2="57667" y2="43573"/>
                        <a14:foregroundMark x1="58667" y1="39846" x2="59167" y2="42545"/>
                        <a14:foregroundMark x1="59500" y1="37918" x2="60167" y2="43573"/>
                        <a14:foregroundMark x1="55333" y1="23779" x2="56167" y2="30077"/>
                        <a14:foregroundMark x1="53000" y1="22237" x2="55833" y2="32519"/>
                        <a14:foregroundMark x1="57000" y1="27378" x2="57500" y2="29820"/>
                        <a14:foregroundMark x1="57500" y1="24550" x2="57833" y2="28792"/>
                        <a14:foregroundMark x1="56167" y1="22879" x2="56833" y2="27506"/>
                        <a14:foregroundMark x1="60667" y1="28792" x2="60667" y2="29306"/>
                        <a14:foregroundMark x1="88167" y1="49229" x2="87667" y2="49743"/>
                        <a14:foregroundMark x1="93667" y1="45887" x2="93667" y2="45887"/>
                        <a14:foregroundMark x1="94500" y1="44216" x2="94500" y2="44216"/>
                        <a14:foregroundMark x1="98167" y1="46401" x2="98167" y2="46401"/>
                        <a14:foregroundMark x1="5500" y1="45630" x2="5500" y2="45630"/>
                        <a14:foregroundMark x1="1500" y1="43702" x2="1500" y2="43702"/>
                        <a14:foregroundMark x1="30333" y1="81620" x2="26000" y2="89075"/>
                        <a14:foregroundMark x1="26500" y1="94087" x2="26500" y2="96144"/>
                        <a14:foregroundMark x1="28333" y1="86632" x2="28333" y2="89717"/>
                        <a14:foregroundMark x1="27333" y1="90746" x2="27167" y2="91517"/>
                        <a14:foregroundMark x1="26500" y1="87018" x2="26000" y2="89332"/>
                        <a14:foregroundMark x1="30667" y1="79049" x2="30667" y2="82391"/>
                        <a14:foregroundMark x1="31333" y1="79306" x2="31167" y2="82134"/>
                        <a14:foregroundMark x1="31167" y1="81620" x2="30000" y2="83676"/>
                        <a14:foregroundMark x1="30333" y1="79820" x2="29333" y2="81620"/>
                        <a14:foregroundMark x1="29667" y1="79820" x2="29000" y2="83290"/>
                        <a14:foregroundMark x1="60667" y1="80591" x2="59167" y2="86632"/>
                        <a14:foregroundMark x1="59167" y1="84576" x2="57833" y2="89974"/>
                        <a14:foregroundMark x1="57167" y1="85733" x2="56667" y2="93702"/>
                        <a14:foregroundMark x1="56667" y1="93702" x2="56667" y2="93702"/>
                        <a14:foregroundMark x1="56667" y1="97172" x2="56667" y2="97172"/>
                        <a14:foregroundMark x1="24500" y1="97686" x2="24500" y2="97686"/>
                        <a14:foregroundMark x1="43667" y1="2442" x2="43667" y2="2442"/>
                        <a14:foregroundMark x1="41667" y1="2314" x2="41667" y2="2314"/>
                        <a14:foregroundMark x1="38000" y1="3213" x2="41500" y2="3470"/>
                        <a14:foregroundMark x1="38500" y1="4370" x2="44667" y2="3728"/>
                        <a14:foregroundMark x1="48667" y1="1157" x2="50333" y2="643"/>
                        <a14:foregroundMark x1="56333" y1="98843" x2="56333" y2="98843"/>
                        <a14:backgroundMark x1="37667" y1="37275" x2="37667" y2="37275"/>
                        <a14:backgroundMark x1="63000" y1="35347" x2="63000" y2="35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7" y="3847955"/>
            <a:ext cx="2201857" cy="2855075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4E748D6-DE93-431F-8F86-C49A80850A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260310" y="4261444"/>
            <a:ext cx="1524157" cy="2596556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="" xmlns:a16="http://schemas.microsoft.com/office/drawing/2014/main" id="{D433C502-925B-45B9-86EE-DFE5B12D84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70" b="95361" l="9653" r="88803">
                        <a14:foregroundMark x1="58301" y1="18041" x2="60232" y2="27320"/>
                        <a14:foregroundMark x1="58301" y1="19588" x2="57529" y2="36082"/>
                        <a14:foregroundMark x1="47490" y1="32990" x2="47490" y2="45361"/>
                        <a14:foregroundMark x1="46718" y1="48454" x2="45174" y2="55155"/>
                        <a14:foregroundMark x1="45174" y1="56701" x2="44788" y2="63918"/>
                        <a14:foregroundMark x1="45946" y1="63918" x2="45946" y2="67010"/>
                        <a14:foregroundMark x1="50965" y1="61856" x2="50579" y2="68557"/>
                        <a14:foregroundMark x1="53668" y1="63918" x2="53668" y2="72165"/>
                        <a14:foregroundMark x1="55598" y1="80412" x2="57915" y2="86598"/>
                        <a14:foregroundMark x1="58301" y1="88660" x2="58301" y2="90722"/>
                        <a14:foregroundMark x1="55985" y1="93814" x2="57915" y2="95361"/>
                        <a14:foregroundMark x1="23166" y1="77835" x2="28571" y2="83505"/>
                        <a14:foregroundMark x1="39382" y1="71649" x2="38610" y2="80928"/>
                        <a14:foregroundMark x1="33977" y1="50515" x2="34363" y2="55155"/>
                        <a14:foregroundMark x1="29730" y1="36598" x2="29344" y2="40206"/>
                        <a14:foregroundMark x1="31660" y1="38660" x2="39382" y2="38660"/>
                        <a14:foregroundMark x1="42857" y1="37629" x2="49421" y2="49485"/>
                        <a14:foregroundMark x1="47876" y1="26804" x2="49421" y2="31443"/>
                        <a14:foregroundMark x1="46332" y1="10825" x2="49807" y2="21649"/>
                        <a14:foregroundMark x1="39768" y1="17010" x2="47490" y2="19072"/>
                        <a14:foregroundMark x1="37066" y1="20103" x2="45174" y2="25773"/>
                        <a14:foregroundMark x1="47490" y1="8763" x2="54826" y2="8763"/>
                        <a14:foregroundMark x1="53282" y1="5670" x2="59846" y2="5670"/>
                        <a14:foregroundMark x1="64093" y1="30412" x2="64093" y2="48454"/>
                        <a14:foregroundMark x1="68340" y1="30412" x2="68340" y2="47938"/>
                        <a14:foregroundMark x1="61390" y1="14433" x2="66023" y2="29381"/>
                        <a14:foregroundMark x1="74517" y1="39175" x2="74517" y2="4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92" y="35558"/>
            <a:ext cx="1378559" cy="1032588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="" xmlns:a16="http://schemas.microsoft.com/office/drawing/2014/main" id="{B4FFECF6-0AA7-439E-AF7F-FE972D49E9E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239" y="60540"/>
            <a:ext cx="1053294" cy="10532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53EF487-1CC7-40DB-BCF5-94EC0BC186B9}"/>
              </a:ext>
            </a:extLst>
          </p:cNvPr>
          <p:cNvSpPr txBox="1"/>
          <p:nvPr/>
        </p:nvSpPr>
        <p:spPr>
          <a:xfrm>
            <a:off x="4264675" y="2046705"/>
            <a:ext cx="636867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>
                <a:ln w="19050">
                  <a:solidFill>
                    <a:srgbClr val="DF0128"/>
                  </a:solidFill>
                </a:ln>
                <a:solidFill>
                  <a:srgbClr val="F9D6E4"/>
                </a:solidFill>
                <a:latin typeface="iCiel Cadena" panose="02000503000000020004" pitchFamily="50" charset="0"/>
              </a:rPr>
              <a:t>Thực </a:t>
            </a:r>
            <a:r>
              <a:rPr lang="en-US" sz="6600" b="1" dirty="0" err="1">
                <a:ln w="19050">
                  <a:solidFill>
                    <a:srgbClr val="DF0128"/>
                  </a:solidFill>
                </a:ln>
                <a:solidFill>
                  <a:srgbClr val="F9D6E4"/>
                </a:solidFill>
                <a:latin typeface="iCiel Cadena" panose="02000503000000020004" pitchFamily="50" charset="0"/>
              </a:rPr>
              <a:t>hành</a:t>
            </a:r>
            <a:endParaRPr lang="vi-VN" sz="6600" b="1" dirty="0">
              <a:ln w="19050">
                <a:solidFill>
                  <a:srgbClr val="DF0128"/>
                </a:solidFill>
              </a:ln>
              <a:solidFill>
                <a:srgbClr val="F9D6E4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A86CC21-56B8-4DD7-8844-9E83D3F76992}"/>
              </a:ext>
            </a:extLst>
          </p:cNvPr>
          <p:cNvSpPr/>
          <p:nvPr/>
        </p:nvSpPr>
        <p:spPr>
          <a:xfrm>
            <a:off x="-9236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B977F5-0617-4256-B490-F915B9B09D1F}"/>
              </a:ext>
            </a:extLst>
          </p:cNvPr>
          <p:cNvSpPr/>
          <p:nvPr/>
        </p:nvSpPr>
        <p:spPr>
          <a:xfrm>
            <a:off x="-27708" y="6522094"/>
            <a:ext cx="10661649" cy="119608"/>
          </a:xfrm>
          <a:prstGeom prst="rect">
            <a:avLst/>
          </a:prstGeom>
          <a:solidFill>
            <a:srgbClr val="DF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8FF230-8804-4369-963F-DBD092BF493C}"/>
              </a:ext>
            </a:extLst>
          </p:cNvPr>
          <p:cNvSpPr txBox="1"/>
          <p:nvPr/>
        </p:nvSpPr>
        <p:spPr>
          <a:xfrm>
            <a:off x="1163255" y="154040"/>
            <a:ext cx="46633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9050">
                  <a:solidFill>
                    <a:srgbClr val="DF0128"/>
                  </a:solidFill>
                </a:ln>
                <a:solidFill>
                  <a:srgbClr val="F9D6E4"/>
                </a:solidFill>
                <a:latin typeface="iCiel Cadena" panose="02000503000000020004" pitchFamily="50" charset="0"/>
              </a:rPr>
              <a:t>Bài</a:t>
            </a:r>
            <a:r>
              <a:rPr lang="en-US" sz="4800" b="1" dirty="0">
                <a:ln w="19050">
                  <a:solidFill>
                    <a:srgbClr val="DF0128"/>
                  </a:solidFill>
                </a:ln>
                <a:solidFill>
                  <a:srgbClr val="F9D6E4"/>
                </a:solidFill>
                <a:latin typeface="iCiel Cadena" panose="02000503000000020004" pitchFamily="50" charset="0"/>
              </a:rPr>
              <a:t> </a:t>
            </a:r>
            <a:r>
              <a:rPr lang="en-US" sz="4800" b="1" dirty="0" err="1">
                <a:ln w="19050">
                  <a:solidFill>
                    <a:srgbClr val="DF0128"/>
                  </a:solidFill>
                </a:ln>
                <a:solidFill>
                  <a:srgbClr val="F9D6E4"/>
                </a:solidFill>
                <a:latin typeface="iCiel Cadena" panose="02000503000000020004" pitchFamily="50" charset="0"/>
              </a:rPr>
              <a:t>tập</a:t>
            </a:r>
            <a:r>
              <a:rPr lang="en-US" sz="4800" b="1" dirty="0">
                <a:ln w="19050">
                  <a:solidFill>
                    <a:srgbClr val="DF0128"/>
                  </a:solidFill>
                </a:ln>
                <a:solidFill>
                  <a:srgbClr val="F9D6E4"/>
                </a:solidFill>
                <a:latin typeface="iCiel Cadena" panose="02000503000000020004" pitchFamily="50" charset="0"/>
              </a:rPr>
              <a:t> 1: </a:t>
            </a:r>
            <a:endParaRPr lang="vi-VN" sz="4800" b="1" dirty="0">
              <a:ln w="19050">
                <a:solidFill>
                  <a:srgbClr val="DF0128"/>
                </a:solidFill>
              </a:ln>
              <a:solidFill>
                <a:srgbClr val="F9D6E4"/>
              </a:solidFill>
              <a:latin typeface="iCiel Cadena" panose="02000503000000020004" pitchFamily="50" charset="0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="" xmlns:a16="http://schemas.microsoft.com/office/drawing/2014/main" id="{9ABCC2EA-316A-4F51-8205-0364A608C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86811"/>
            <a:ext cx="1053294" cy="105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4525700" y="500605"/>
            <a:ext cx="7666300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822093A-4843-4742-8614-3760C8757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" b="98843" l="1500" r="98167">
                        <a14:foregroundMark x1="40833" y1="27121" x2="42500" y2="30720"/>
                        <a14:foregroundMark x1="40000" y1="25193" x2="43667" y2="33290"/>
                        <a14:foregroundMark x1="46667" y1="43445" x2="46667" y2="44344"/>
                        <a14:foregroundMark x1="46333" y1="42416" x2="45667" y2="44987"/>
                        <a14:foregroundMark x1="47333" y1="40617" x2="49167" y2="43573"/>
                        <a14:foregroundMark x1="46500" y1="41645" x2="46000" y2="45244"/>
                        <a14:foregroundMark x1="43667" y1="39846" x2="43333" y2="42416"/>
                        <a14:foregroundMark x1="42833" y1="37532" x2="42833" y2="42931"/>
                        <a14:foregroundMark x1="43500" y1="39717" x2="40333" y2="44730"/>
                        <a14:foregroundMark x1="40167" y1="40103" x2="41833" y2="46144"/>
                        <a14:foregroundMark x1="52667" y1="39717" x2="55167" y2="45887"/>
                        <a14:foregroundMark x1="56667" y1="39846" x2="56833" y2="44344"/>
                        <a14:foregroundMark x1="57667" y1="40874" x2="57667" y2="43573"/>
                        <a14:foregroundMark x1="58667" y1="39846" x2="59167" y2="42545"/>
                        <a14:foregroundMark x1="59500" y1="37918" x2="60167" y2="43573"/>
                        <a14:foregroundMark x1="55333" y1="23779" x2="56167" y2="30077"/>
                        <a14:foregroundMark x1="53000" y1="22237" x2="55833" y2="32519"/>
                        <a14:foregroundMark x1="57000" y1="27378" x2="57500" y2="29820"/>
                        <a14:foregroundMark x1="57500" y1="24550" x2="57833" y2="28792"/>
                        <a14:foregroundMark x1="56167" y1="22879" x2="56833" y2="27506"/>
                        <a14:foregroundMark x1="60667" y1="28792" x2="60667" y2="29306"/>
                        <a14:foregroundMark x1="88167" y1="49229" x2="87667" y2="49743"/>
                        <a14:foregroundMark x1="93667" y1="45887" x2="93667" y2="45887"/>
                        <a14:foregroundMark x1="94500" y1="44216" x2="94500" y2="44216"/>
                        <a14:foregroundMark x1="98167" y1="46401" x2="98167" y2="46401"/>
                        <a14:foregroundMark x1="5500" y1="45630" x2="5500" y2="45630"/>
                        <a14:foregroundMark x1="1500" y1="43702" x2="1500" y2="43702"/>
                        <a14:foregroundMark x1="30333" y1="81620" x2="26000" y2="89075"/>
                        <a14:foregroundMark x1="26500" y1="94087" x2="26500" y2="96144"/>
                        <a14:foregroundMark x1="28333" y1="86632" x2="28333" y2="89717"/>
                        <a14:foregroundMark x1="27333" y1="90746" x2="27167" y2="91517"/>
                        <a14:foregroundMark x1="26500" y1="87018" x2="26000" y2="89332"/>
                        <a14:foregroundMark x1="30667" y1="79049" x2="30667" y2="82391"/>
                        <a14:foregroundMark x1="31333" y1="79306" x2="31167" y2="82134"/>
                        <a14:foregroundMark x1="31167" y1="81620" x2="30000" y2="83676"/>
                        <a14:foregroundMark x1="30333" y1="79820" x2="29333" y2="81620"/>
                        <a14:foregroundMark x1="29667" y1="79820" x2="29000" y2="83290"/>
                        <a14:foregroundMark x1="60667" y1="80591" x2="59167" y2="86632"/>
                        <a14:foregroundMark x1="59167" y1="84576" x2="57833" y2="89974"/>
                        <a14:foregroundMark x1="57167" y1="85733" x2="56667" y2="93702"/>
                        <a14:foregroundMark x1="56667" y1="93702" x2="56667" y2="93702"/>
                        <a14:foregroundMark x1="56667" y1="97172" x2="56667" y2="97172"/>
                        <a14:foregroundMark x1="24500" y1="97686" x2="24500" y2="97686"/>
                        <a14:foregroundMark x1="43667" y1="2442" x2="43667" y2="2442"/>
                        <a14:foregroundMark x1="41667" y1="2314" x2="41667" y2="2314"/>
                        <a14:foregroundMark x1="38000" y1="3213" x2="41500" y2="3470"/>
                        <a14:foregroundMark x1="38500" y1="4370" x2="44667" y2="3728"/>
                        <a14:foregroundMark x1="48667" y1="1157" x2="50333" y2="643"/>
                        <a14:foregroundMark x1="56333" y1="98843" x2="56333" y2="98843"/>
                        <a14:backgroundMark x1="37667" y1="37275" x2="37667" y2="37275"/>
                        <a14:backgroundMark x1="63000" y1="35347" x2="63000" y2="35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54" y="4204180"/>
            <a:ext cx="2046648" cy="2653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DC4197-1348-40FA-B128-EC34098671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73" y="6003300"/>
            <a:ext cx="2099076" cy="240253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ED9E1F2-8240-47B1-9ACD-0862F0F512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-1715101" y="5906287"/>
            <a:ext cx="1524157" cy="2596556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A9B935ED-8201-49D6-B528-8D1F2DBE1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3" y="909424"/>
            <a:ext cx="11581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914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Tuổi bố và tuổi con cộng lại được 58 tuổi. Bố hơn con 38 tuổi. Hỏi bố bao nhiêu tuổi, con bao nhiêu tuổi?                            </a:t>
            </a:r>
          </a:p>
        </p:txBody>
      </p:sp>
      <p:cxnSp>
        <p:nvCxnSpPr>
          <p:cNvPr id="17" name="Straight Connector 28">
            <a:extLst>
              <a:ext uri="{FF2B5EF4-FFF2-40B4-BE49-F238E27FC236}">
                <a16:creationId xmlns="" xmlns:a16="http://schemas.microsoft.com/office/drawing/2014/main" id="{AC972915-FEA8-450F-9BEF-ABB4E1CC65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67764" y="1294966"/>
            <a:ext cx="9305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30">
            <a:extLst>
              <a:ext uri="{FF2B5EF4-FFF2-40B4-BE49-F238E27FC236}">
                <a16:creationId xmlns="" xmlns:a16="http://schemas.microsoft.com/office/drawing/2014/main" id="{3450ACC9-DF70-4E02-A444-AA62179B47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92491" y="1294966"/>
            <a:ext cx="967509" cy="1876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Connector 43">
            <a:extLst>
              <a:ext uri="{FF2B5EF4-FFF2-40B4-BE49-F238E27FC236}">
                <a16:creationId xmlns="" xmlns:a16="http://schemas.microsoft.com/office/drawing/2014/main" id="{B3C82872-D5E6-49CB-A004-89F1A9266A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41272" y="1294966"/>
            <a:ext cx="98127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Straight Connector 50">
            <a:extLst>
              <a:ext uri="{FF2B5EF4-FFF2-40B4-BE49-F238E27FC236}">
                <a16:creationId xmlns="" xmlns:a16="http://schemas.microsoft.com/office/drawing/2014/main" id="{CA464249-5E32-43E7-9AB3-D472AB45B9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84982" y="1655184"/>
            <a:ext cx="2516909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Straight Connector 43">
            <a:extLst>
              <a:ext uri="{FF2B5EF4-FFF2-40B4-BE49-F238E27FC236}">
                <a16:creationId xmlns="" xmlns:a16="http://schemas.microsoft.com/office/drawing/2014/main" id="{B1D4A7EF-DB6A-413A-B03E-F37A126B49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1655184"/>
            <a:ext cx="131387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Straight Connector 10">
            <a:extLst>
              <a:ext uri="{FF2B5EF4-FFF2-40B4-BE49-F238E27FC236}">
                <a16:creationId xmlns="" xmlns:a16="http://schemas.microsoft.com/office/drawing/2014/main" id="{0849DB83-FBBA-42D5-8BA3-352CEB81895F}"/>
              </a:ext>
            </a:extLst>
          </p:cNvPr>
          <p:cNvCxnSpPr/>
          <p:nvPr/>
        </p:nvCxnSpPr>
        <p:spPr>
          <a:xfrm>
            <a:off x="4416570" y="2824865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16">
            <a:extLst>
              <a:ext uri="{FF2B5EF4-FFF2-40B4-BE49-F238E27FC236}">
                <a16:creationId xmlns="" xmlns:a16="http://schemas.microsoft.com/office/drawing/2014/main" id="{555760DD-328F-4822-87D3-F5B3D973C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120" y="209893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err="1"/>
              <a:t>Tuổi</a:t>
            </a:r>
            <a:r>
              <a:rPr lang="en-US" sz="2000" dirty="0"/>
              <a:t> </a:t>
            </a:r>
            <a:r>
              <a:rPr lang="en-US" sz="2000" dirty="0" err="1"/>
              <a:t>bố</a:t>
            </a:r>
            <a:r>
              <a:rPr lang="en-US" sz="2000" dirty="0"/>
              <a:t> :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="" xmlns:a16="http://schemas.microsoft.com/office/drawing/2014/main" id="{CE4A587C-82DE-4A34-9808-BDD51BC37E88}"/>
              </a:ext>
            </a:extLst>
          </p:cNvPr>
          <p:cNvCxnSpPr/>
          <p:nvPr/>
        </p:nvCxnSpPr>
        <p:spPr>
          <a:xfrm flipV="1">
            <a:off x="4427682" y="2291465"/>
            <a:ext cx="25146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8">
            <a:extLst>
              <a:ext uri="{FF2B5EF4-FFF2-40B4-BE49-F238E27FC236}">
                <a16:creationId xmlns="" xmlns:a16="http://schemas.microsoft.com/office/drawing/2014/main" id="{C6A62F5B-B0F5-44E2-B3D7-9E72ADFCE5FC}"/>
              </a:ext>
            </a:extLst>
          </p:cNvPr>
          <p:cNvCxnSpPr/>
          <p:nvPr/>
        </p:nvCxnSpPr>
        <p:spPr>
          <a:xfrm rot="5400000">
            <a:off x="4352276" y="2279559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19">
            <a:extLst>
              <a:ext uri="{FF2B5EF4-FFF2-40B4-BE49-F238E27FC236}">
                <a16:creationId xmlns="" xmlns:a16="http://schemas.microsoft.com/office/drawing/2014/main" id="{2CFA128F-E559-4D4D-9D71-48C330981D8A}"/>
              </a:ext>
            </a:extLst>
          </p:cNvPr>
          <p:cNvCxnSpPr/>
          <p:nvPr/>
        </p:nvCxnSpPr>
        <p:spPr>
          <a:xfrm rot="5400000">
            <a:off x="6876401" y="2279559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1">
            <a:extLst>
              <a:ext uri="{FF2B5EF4-FFF2-40B4-BE49-F238E27FC236}">
                <a16:creationId xmlns="" xmlns:a16="http://schemas.microsoft.com/office/drawing/2014/main" id="{BD24B4CA-50CC-4EF2-BB75-769FADDF7456}"/>
              </a:ext>
            </a:extLst>
          </p:cNvPr>
          <p:cNvCxnSpPr/>
          <p:nvPr/>
        </p:nvCxnSpPr>
        <p:spPr>
          <a:xfrm rot="5400000">
            <a:off x="5036489" y="2824071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AutoShape 19">
            <a:extLst>
              <a:ext uri="{FF2B5EF4-FFF2-40B4-BE49-F238E27FC236}">
                <a16:creationId xmlns="" xmlns:a16="http://schemas.microsoft.com/office/drawing/2014/main" id="{D9465945-A013-4F7B-862D-1386CCA6D2B5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538138" y="876209"/>
            <a:ext cx="293688" cy="2514600"/>
          </a:xfrm>
          <a:prstGeom prst="leftBrace">
            <a:avLst>
              <a:gd name="adj1" fmla="val 1930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" name="AutoShape 18">
            <a:extLst>
              <a:ext uri="{FF2B5EF4-FFF2-40B4-BE49-F238E27FC236}">
                <a16:creationId xmlns="" xmlns:a16="http://schemas.microsoft.com/office/drawing/2014/main" id="{8EA28037-1B34-4D47-AA59-7F83F0B3ECE2}"/>
              </a:ext>
            </a:extLst>
          </p:cNvPr>
          <p:cNvSpPr>
            <a:spLocks/>
          </p:cNvSpPr>
          <p:nvPr/>
        </p:nvSpPr>
        <p:spPr bwMode="auto">
          <a:xfrm rot="-5400000">
            <a:off x="4683270" y="2623253"/>
            <a:ext cx="152400" cy="685800"/>
          </a:xfrm>
          <a:prstGeom prst="leftBrace">
            <a:avLst>
              <a:gd name="adj1" fmla="val 140104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31" name="Straight Connector 33">
            <a:extLst>
              <a:ext uri="{FF2B5EF4-FFF2-40B4-BE49-F238E27FC236}">
                <a16:creationId xmlns="" xmlns:a16="http://schemas.microsoft.com/office/drawing/2014/main" id="{87D3F032-7D9F-4485-9321-1B38B1ADBAAE}"/>
              </a:ext>
            </a:extLst>
          </p:cNvPr>
          <p:cNvCxnSpPr/>
          <p:nvPr/>
        </p:nvCxnSpPr>
        <p:spPr>
          <a:xfrm rot="5400000">
            <a:off x="4837257" y="2548640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utoShape 18">
            <a:extLst>
              <a:ext uri="{FF2B5EF4-FFF2-40B4-BE49-F238E27FC236}">
                <a16:creationId xmlns="" xmlns:a16="http://schemas.microsoft.com/office/drawing/2014/main" id="{1B0B62C7-923C-49AD-848B-CB8B123A1A7C}"/>
              </a:ext>
            </a:extLst>
          </p:cNvPr>
          <p:cNvSpPr>
            <a:spLocks/>
          </p:cNvSpPr>
          <p:nvPr/>
        </p:nvSpPr>
        <p:spPr bwMode="auto">
          <a:xfrm rot="-5400000">
            <a:off x="5919138" y="1485809"/>
            <a:ext cx="206375" cy="1817688"/>
          </a:xfrm>
          <a:prstGeom prst="leftBrace">
            <a:avLst>
              <a:gd name="adj1" fmla="val 14039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" name="AutoShape 22">
            <a:extLst>
              <a:ext uri="{FF2B5EF4-FFF2-40B4-BE49-F238E27FC236}">
                <a16:creationId xmlns="" xmlns:a16="http://schemas.microsoft.com/office/drawing/2014/main" id="{8E00A3B2-8D09-40FD-B0AB-B3793351DD7D}"/>
              </a:ext>
            </a:extLst>
          </p:cNvPr>
          <p:cNvSpPr>
            <a:spLocks/>
          </p:cNvSpPr>
          <p:nvPr/>
        </p:nvSpPr>
        <p:spPr bwMode="auto">
          <a:xfrm rot="10800000">
            <a:off x="7018482" y="2051753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/>
          </a:p>
        </p:txBody>
      </p:sp>
      <p:sp>
        <p:nvSpPr>
          <p:cNvPr id="34" name="TextBox 36">
            <a:extLst>
              <a:ext uri="{FF2B5EF4-FFF2-40B4-BE49-F238E27FC236}">
                <a16:creationId xmlns="" xmlns:a16="http://schemas.microsoft.com/office/drawing/2014/main" id="{2DC1765B-CC29-4663-8D6E-37A3C4939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657" y="2443865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38 </a:t>
            </a:r>
            <a:r>
              <a:rPr lang="en-US" dirty="0" err="1"/>
              <a:t>tuổi</a:t>
            </a:r>
            <a:endParaRPr lang="en-US" dirty="0"/>
          </a:p>
        </p:txBody>
      </p:sp>
      <p:sp>
        <p:nvSpPr>
          <p:cNvPr id="35" name="TextBox 37">
            <a:extLst>
              <a:ext uri="{FF2B5EF4-FFF2-40B4-BE49-F238E27FC236}">
                <a16:creationId xmlns="" xmlns:a16="http://schemas.microsoft.com/office/drawing/2014/main" id="{92D2DA4B-0DD7-4170-A7B1-812D8139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882" y="228035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58 tuổi</a:t>
            </a:r>
          </a:p>
        </p:txBody>
      </p:sp>
      <p:sp>
        <p:nvSpPr>
          <p:cNvPr id="36" name="TextBox 39">
            <a:extLst>
              <a:ext uri="{FF2B5EF4-FFF2-40B4-BE49-F238E27FC236}">
                <a16:creationId xmlns="" xmlns:a16="http://schemas.microsoft.com/office/drawing/2014/main" id="{59F4C798-74EC-4A6A-B572-2D112820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282" y="174854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? </a:t>
            </a:r>
            <a:r>
              <a:rPr lang="en-US" dirty="0" err="1"/>
              <a:t>tuổi</a:t>
            </a:r>
            <a:endParaRPr lang="en-US" dirty="0"/>
          </a:p>
        </p:txBody>
      </p:sp>
      <p:cxnSp>
        <p:nvCxnSpPr>
          <p:cNvPr id="37" name="Straight Connector 33">
            <a:extLst>
              <a:ext uri="{FF2B5EF4-FFF2-40B4-BE49-F238E27FC236}">
                <a16:creationId xmlns="" xmlns:a16="http://schemas.microsoft.com/office/drawing/2014/main" id="{D172EA2A-2B3A-473E-AC72-00A65AAEB206}"/>
              </a:ext>
            </a:extLst>
          </p:cNvPr>
          <p:cNvCxnSpPr/>
          <p:nvPr/>
        </p:nvCxnSpPr>
        <p:spPr>
          <a:xfrm rot="5400000">
            <a:off x="4151457" y="2567690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6">
            <a:extLst>
              <a:ext uri="{FF2B5EF4-FFF2-40B4-BE49-F238E27FC236}">
                <a16:creationId xmlns="" xmlns:a16="http://schemas.microsoft.com/office/drawing/2014/main" id="{BF099D00-E8DE-4AE2-B9C6-1088BDE5E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723" y="2585632"/>
            <a:ext cx="1817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err="1"/>
              <a:t>Tuổi</a:t>
            </a:r>
            <a:r>
              <a:rPr lang="en-US" sz="2000" dirty="0"/>
              <a:t> con :</a:t>
            </a:r>
          </a:p>
        </p:txBody>
      </p:sp>
      <p:cxnSp>
        <p:nvCxnSpPr>
          <p:cNvPr id="39" name="Straight Connector 20">
            <a:extLst>
              <a:ext uri="{FF2B5EF4-FFF2-40B4-BE49-F238E27FC236}">
                <a16:creationId xmlns="" xmlns:a16="http://schemas.microsoft.com/office/drawing/2014/main" id="{1055918C-A61B-4F67-AEBA-9399C4106B33}"/>
              </a:ext>
            </a:extLst>
          </p:cNvPr>
          <p:cNvCxnSpPr/>
          <p:nvPr/>
        </p:nvCxnSpPr>
        <p:spPr>
          <a:xfrm rot="5400000">
            <a:off x="4350761" y="282407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47">
            <a:extLst>
              <a:ext uri="{FF2B5EF4-FFF2-40B4-BE49-F238E27FC236}">
                <a16:creationId xmlns="" xmlns:a16="http://schemas.microsoft.com/office/drawing/2014/main" id="{09D3B410-D3DC-445B-86D4-C0DA708B0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282" y="3045871"/>
            <a:ext cx="7239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u="sng" dirty="0">
                <a:solidFill>
                  <a:srgbClr val="C00000"/>
                </a:solidFill>
                <a:latin typeface="HP001 4 hàng" panose="020B0603050302020204" pitchFamily="34" charset="0"/>
              </a:rPr>
              <a:t>Bài giải</a:t>
            </a:r>
          </a:p>
          <a:p>
            <a:pPr eaLnBrk="1" hangingPunct="1"/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của bố là: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  ( 58 + 38 ) : 2 = 48 (tuổi)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Tuổi của con là: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     48 - 38 = 10 (tuổi)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        Đáp số:     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Bố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: 48 tuổi</a:t>
            </a:r>
            <a:b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                     Con: 10 tuổi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="" xmlns:a16="http://schemas.microsoft.com/office/drawing/2014/main" id="{59F4C798-74EC-4A6A-B572-2D112820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82" y="30513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? </a:t>
            </a:r>
            <a:r>
              <a:rPr lang="en-US" dirty="0" err="1"/>
              <a:t>tuổi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animBg="1"/>
      <p:bldP spid="30" grpId="0" animBg="1"/>
      <p:bldP spid="32" grpId="0" animBg="1"/>
      <p:bldP spid="33" grpId="0" animBg="1"/>
      <p:bldP spid="34" grpId="0"/>
      <p:bldP spid="35" grpId="0"/>
      <p:bldP spid="36" grpId="0"/>
      <p:bldP spid="38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16F28E-3C61-473E-9D0E-1A0810A8415E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3A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0FF1BB-8679-4EB9-B84B-36A9E159E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8" y="199212"/>
            <a:ext cx="2536815" cy="54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3F86BC-FD8A-4703-9048-71F606A254EF}"/>
              </a:ext>
            </a:extLst>
          </p:cNvPr>
          <p:cNvSpPr/>
          <p:nvPr/>
        </p:nvSpPr>
        <p:spPr>
          <a:xfrm>
            <a:off x="-21834" y="5822066"/>
            <a:ext cx="12213834" cy="103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05F9E1-1A99-4630-B2F2-8DDD5F65CE21}"/>
              </a:ext>
            </a:extLst>
          </p:cNvPr>
          <p:cNvSpPr/>
          <p:nvPr/>
        </p:nvSpPr>
        <p:spPr>
          <a:xfrm>
            <a:off x="2701442" y="424206"/>
            <a:ext cx="9490557" cy="1305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24596D82-A45E-49B2-9131-E7C555EFC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5" b="94286" l="9709" r="89806">
                        <a14:foregroundMark x1="38835" y1="8571" x2="35922" y2="10204"/>
                        <a14:foregroundMark x1="27670" y1="85714" x2="22330" y2="87755"/>
                        <a14:foregroundMark x1="25243" y1="82449" x2="21845" y2="86939"/>
                        <a14:foregroundMark x1="16990" y1="92653" x2="16990" y2="92653"/>
                        <a14:foregroundMark x1="65049" y1="83673" x2="66990" y2="86939"/>
                        <a14:foregroundMark x1="66019" y1="94286" x2="66019" y2="9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33" y="4128512"/>
            <a:ext cx="2294998" cy="2729488"/>
          </a:xfrm>
          <a:prstGeom prst="rect">
            <a:avLst/>
          </a:prstGeom>
        </p:spPr>
      </p:pic>
      <p:pic>
        <p:nvPicPr>
          <p:cNvPr id="12" name="Picture 11" descr="A picture containing text, sky&#10;&#10;Description automatically generated">
            <a:extLst>
              <a:ext uri="{FF2B5EF4-FFF2-40B4-BE49-F238E27FC236}">
                <a16:creationId xmlns="" xmlns:a16="http://schemas.microsoft.com/office/drawing/2014/main" id="{A61BC866-B999-4658-BEB3-8F4D653070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143" y1="25799" x2="51714" y2="3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2" r="11494"/>
          <a:stretch/>
        </p:blipFill>
        <p:spPr>
          <a:xfrm>
            <a:off x="248356" y="3950788"/>
            <a:ext cx="2294998" cy="2102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CA7828F-7AAA-4F2C-A893-07C9071F6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67" b="96800" l="10000" r="90000">
                        <a14:foregroundMark x1="42667" y1="12267" x2="45833" y2="14667"/>
                        <a14:foregroundMark x1="51333" y1="12800" x2="58667" y2="13067"/>
                        <a14:foregroundMark x1="53500" y1="49600" x2="52667" y2="67733"/>
                        <a14:foregroundMark x1="49500" y1="82400" x2="49167" y2="87733"/>
                        <a14:foregroundMark x1="43833" y1="89067" x2="52000" y2="91733"/>
                        <a14:foregroundMark x1="47000" y1="88800" x2="58833" y2="90667"/>
                        <a14:foregroundMark x1="58500" y1="88533" x2="66667" y2="95200"/>
                        <a14:foregroundMark x1="66667" y1="95200" x2="67000" y2="95200"/>
                        <a14:foregroundMark x1="66500" y1="89067" x2="73167" y2="94133"/>
                        <a14:foregroundMark x1="73333" y1="90133" x2="74667" y2="93600"/>
                        <a14:foregroundMark x1="77833" y1="92267" x2="78167" y2="94400"/>
                        <a14:foregroundMark x1="79333" y1="94667" x2="79333" y2="96533"/>
                        <a14:foregroundMark x1="83833" y1="96267" x2="74167" y2="96533"/>
                        <a14:foregroundMark x1="74167" y1="96533" x2="73500" y2="96800"/>
                        <a14:backgroundMark x1="28333" y1="26933" x2="22833" y2="42133"/>
                        <a14:backgroundMark x1="22833" y1="42133" x2="21500" y2="53600"/>
                        <a14:backgroundMark x1="77333" y1="29600" x2="80833" y2="4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74" y="5179603"/>
            <a:ext cx="2685435" cy="1678397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9ECCB1D9-736A-4074-A5B3-E06610DFA2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4368" y="0"/>
            <a:ext cx="1449466" cy="12914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120CF29-A59A-4F99-9D60-D7A365EC6E82}"/>
              </a:ext>
            </a:extLst>
          </p:cNvPr>
          <p:cNvSpPr txBox="1"/>
          <p:nvPr/>
        </p:nvSpPr>
        <p:spPr>
          <a:xfrm>
            <a:off x="4185938" y="2505670"/>
            <a:ext cx="38103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9050">
                  <a:solidFill>
                    <a:srgbClr val="DAD298"/>
                  </a:solidFill>
                </a:ln>
                <a:solidFill>
                  <a:srgbClr val="BF6C2C"/>
                </a:solidFill>
                <a:latin typeface="iCiel Cadena" panose="02000503000000020004" pitchFamily="50" charset="0"/>
              </a:rPr>
              <a:t>Bài</a:t>
            </a:r>
            <a:r>
              <a:rPr lang="en-US" sz="5400" b="1" dirty="0">
                <a:ln w="19050">
                  <a:solidFill>
                    <a:srgbClr val="DAD298"/>
                  </a:solidFill>
                </a:ln>
                <a:solidFill>
                  <a:srgbClr val="BF6C2C"/>
                </a:solidFill>
                <a:latin typeface="iCiel Cadena" panose="02000503000000020004" pitchFamily="50" charset="0"/>
              </a:rPr>
              <a:t> </a:t>
            </a:r>
            <a:r>
              <a:rPr lang="en-US" sz="5400" b="1" dirty="0" err="1">
                <a:ln w="19050">
                  <a:solidFill>
                    <a:srgbClr val="DAD298"/>
                  </a:solidFill>
                </a:ln>
                <a:solidFill>
                  <a:srgbClr val="BF6C2C"/>
                </a:solidFill>
                <a:latin typeface="iCiel Cadena" panose="02000503000000020004" pitchFamily="50" charset="0"/>
              </a:rPr>
              <a:t>tập</a:t>
            </a:r>
            <a:r>
              <a:rPr lang="en-US" sz="5400" b="1" dirty="0">
                <a:ln w="19050">
                  <a:solidFill>
                    <a:srgbClr val="DAD298"/>
                  </a:solidFill>
                </a:ln>
                <a:solidFill>
                  <a:srgbClr val="BF6C2C"/>
                </a:solidFill>
                <a:latin typeface="iCiel Cadena" panose="02000503000000020004" pitchFamily="50" charset="0"/>
              </a:rPr>
              <a:t>  2</a:t>
            </a:r>
            <a:endParaRPr lang="vi-VN" sz="5400" b="1" dirty="0">
              <a:ln w="19050">
                <a:solidFill>
                  <a:srgbClr val="DAD298"/>
                </a:solidFill>
              </a:ln>
              <a:solidFill>
                <a:srgbClr val="BF6C2C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4086506-8573-433F-B8B7-23CB3865A7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5E2166C-6453-4E2F-BF91-FC1887660993}"/>
              </a:ext>
            </a:extLst>
          </p:cNvPr>
          <p:cNvGrpSpPr/>
          <p:nvPr/>
        </p:nvGrpSpPr>
        <p:grpSpPr>
          <a:xfrm>
            <a:off x="317369" y="200778"/>
            <a:ext cx="11557262" cy="6456443"/>
            <a:chOff x="317369" y="200778"/>
            <a:chExt cx="11557262" cy="6456443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296EDC64-C678-4346-959F-6DB88EC3AE30}"/>
                </a:ext>
              </a:extLst>
            </p:cNvPr>
            <p:cNvGrpSpPr/>
            <p:nvPr/>
          </p:nvGrpSpPr>
          <p:grpSpPr>
            <a:xfrm>
              <a:off x="317369" y="200778"/>
              <a:ext cx="11557262" cy="6456443"/>
              <a:chOff x="317369" y="200778"/>
              <a:chExt cx="11557262" cy="645644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7508B253-A763-4377-82EE-AE01C4EFFC07}"/>
                  </a:ext>
                </a:extLst>
              </p:cNvPr>
              <p:cNvGrpSpPr/>
              <p:nvPr/>
            </p:nvGrpSpPr>
            <p:grpSpPr>
              <a:xfrm>
                <a:off x="317369" y="200778"/>
                <a:ext cx="11557262" cy="6456443"/>
                <a:chOff x="226243" y="187097"/>
                <a:chExt cx="11557262" cy="6456443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="" xmlns:a16="http://schemas.microsoft.com/office/drawing/2014/main" id="{A7CB4293-B5FB-4B80-B474-E0217096C603}"/>
                    </a:ext>
                  </a:extLst>
                </p:cNvPr>
                <p:cNvGrpSpPr/>
                <p:nvPr/>
              </p:nvGrpSpPr>
              <p:grpSpPr>
                <a:xfrm>
                  <a:off x="226243" y="214460"/>
                  <a:ext cx="11557262" cy="6429080"/>
                  <a:chOff x="245097" y="348792"/>
                  <a:chExt cx="10407192" cy="6183983"/>
                </a:xfrm>
              </p:grpSpPr>
              <p:sp>
                <p:nvSpPr>
                  <p:cNvPr id="6" name="Rectangle 5">
                    <a:extLst>
                      <a:ext uri="{FF2B5EF4-FFF2-40B4-BE49-F238E27FC236}">
                        <a16:creationId xmlns="" xmlns:a16="http://schemas.microsoft.com/office/drawing/2014/main" id="{3E02E0DB-CDC2-4021-B9B9-7112B8322A11}"/>
                      </a:ext>
                    </a:extLst>
                  </p:cNvPr>
                  <p:cNvSpPr/>
                  <p:nvPr/>
                </p:nvSpPr>
                <p:spPr>
                  <a:xfrm>
                    <a:off x="245097" y="348792"/>
                    <a:ext cx="10407192" cy="6183983"/>
                  </a:xfrm>
                  <a:prstGeom prst="rect">
                    <a:avLst/>
                  </a:prstGeom>
                  <a:solidFill>
                    <a:srgbClr val="BF6C2C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="" xmlns:a16="http://schemas.microsoft.com/office/drawing/2014/main" id="{01C29BDB-054C-49CA-A2B0-18ED5F92604B}"/>
                      </a:ext>
                    </a:extLst>
                  </p:cNvPr>
                  <p:cNvSpPr/>
                  <p:nvPr/>
                </p:nvSpPr>
                <p:spPr>
                  <a:xfrm>
                    <a:off x="395926" y="1121789"/>
                    <a:ext cx="10105534" cy="5279010"/>
                  </a:xfrm>
                  <a:prstGeom prst="rect">
                    <a:avLst/>
                  </a:prstGeom>
                  <a:solidFill>
                    <a:srgbClr val="DAD298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7D1B8C4C-6797-4B40-948D-922D30D93669}"/>
                    </a:ext>
                  </a:extLst>
                </p:cNvPr>
                <p:cNvSpPr txBox="1"/>
                <p:nvPr/>
              </p:nvSpPr>
              <p:spPr>
                <a:xfrm>
                  <a:off x="4099721" y="187097"/>
                  <a:ext cx="3810305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err="1">
                      <a:ln w="19050">
                        <a:solidFill>
                          <a:srgbClr val="DAD298"/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latin typeface="iCiel Cadena" panose="02000503000000020004" pitchFamily="50" charset="0"/>
                    </a:rPr>
                    <a:t>Bài</a:t>
                  </a:r>
                  <a:r>
                    <a:rPr lang="en-US" sz="4800" b="1" dirty="0">
                      <a:ln w="19050">
                        <a:solidFill>
                          <a:srgbClr val="DAD298"/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latin typeface="iCiel Cadena" panose="02000503000000020004" pitchFamily="50" charset="0"/>
                    </a:rPr>
                    <a:t> </a:t>
                  </a:r>
                  <a:r>
                    <a:rPr lang="en-US" sz="4800" b="1" dirty="0" err="1">
                      <a:ln w="19050">
                        <a:solidFill>
                          <a:srgbClr val="DAD298"/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latin typeface="iCiel Cadena" panose="02000503000000020004" pitchFamily="50" charset="0"/>
                    </a:rPr>
                    <a:t>tập</a:t>
                  </a:r>
                  <a:r>
                    <a:rPr lang="en-US" sz="4800" b="1" dirty="0">
                      <a:ln w="19050">
                        <a:solidFill>
                          <a:srgbClr val="DAD298"/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latin typeface="iCiel Cadena" panose="02000503000000020004" pitchFamily="50" charset="0"/>
                    </a:rPr>
                    <a:t> 2</a:t>
                  </a:r>
                  <a:endParaRPr lang="vi-VN" sz="4800" b="1" dirty="0">
                    <a:ln w="19050">
                      <a:solidFill>
                        <a:srgbClr val="DAD298"/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iCiel Cadena" panose="02000503000000020004" pitchFamily="50" charset="0"/>
                  </a:endParaRPr>
                </a:p>
              </p:txBody>
            </p:sp>
            <p:pic>
              <p:nvPicPr>
                <p:cNvPr id="12" name="Picture 11" descr="Diagram&#10;&#10;Description automatically generated">
                  <a:extLst>
                    <a:ext uri="{FF2B5EF4-FFF2-40B4-BE49-F238E27FC236}">
                      <a16:creationId xmlns="" xmlns:a16="http://schemas.microsoft.com/office/drawing/2014/main" id="{FE56939D-D6FA-43DF-A73B-61D62BB1C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875" b="98750" l="2188" r="98281">
                              <a14:foregroundMark x1="42656" y1="44167" x2="48438" y2="66875"/>
                              <a14:foregroundMark x1="46719" y1="36667" x2="49375" y2="65000"/>
                              <a14:foregroundMark x1="49375" y1="65000" x2="50313" y2="65000"/>
                              <a14:foregroundMark x1="50156" y1="34167" x2="51250" y2="55625"/>
                              <a14:foregroundMark x1="51250" y1="55625" x2="53125" y2="58125"/>
                              <a14:foregroundMark x1="53125" y1="31875" x2="57656" y2="60208"/>
                              <a14:foregroundMark x1="57656" y1="60208" x2="58750" y2="62500"/>
                              <a14:foregroundMark x1="58438" y1="32292" x2="59062" y2="60625"/>
                              <a14:foregroundMark x1="59062" y1="60625" x2="61094" y2="55208"/>
                              <a14:foregroundMark x1="62500" y1="28333" x2="67969" y2="52083"/>
                              <a14:foregroundMark x1="67969" y1="52083" x2="69219" y2="53958"/>
                              <a14:foregroundMark x1="70938" y1="35208" x2="72188" y2="55625"/>
                              <a14:foregroundMark x1="70469" y1="39167" x2="71406" y2="56458"/>
                              <a14:foregroundMark x1="62813" y1="81458" x2="31875" y2="88333"/>
                              <a14:foregroundMark x1="39375" y1="88333" x2="49375" y2="88333"/>
                              <a14:foregroundMark x1="49375" y1="88333" x2="39844" y2="88333"/>
                              <a14:foregroundMark x1="15313" y1="88958" x2="67500" y2="93125"/>
                              <a14:foregroundMark x1="44688" y1="92917" x2="78750" y2="91250"/>
                              <a14:foregroundMark x1="78750" y1="91250" x2="78750" y2="91250"/>
                              <a14:foregroundMark x1="76719" y1="90833" x2="94063" y2="90208"/>
                              <a14:foregroundMark x1="73125" y1="90208" x2="72344" y2="92708"/>
                              <a14:foregroundMark x1="81406" y1="90625" x2="81719" y2="88958"/>
                              <a14:foregroundMark x1="78750" y1="70000" x2="81563" y2="85417"/>
                              <a14:foregroundMark x1="81563" y1="85417" x2="82969" y2="86875"/>
                              <a14:foregroundMark x1="82031" y1="72292" x2="87813" y2="86875"/>
                              <a14:foregroundMark x1="87813" y1="86875" x2="88594" y2="84167"/>
                              <a14:foregroundMark x1="84844" y1="68958" x2="92813" y2="85625"/>
                              <a14:foregroundMark x1="92813" y1="85625" x2="92500" y2="83125"/>
                              <a14:foregroundMark x1="88438" y1="74375" x2="92344" y2="79792"/>
                              <a14:foregroundMark x1="55156" y1="72917" x2="49063" y2="79583"/>
                              <a14:foregroundMark x1="49063" y1="79583" x2="53438" y2="80625"/>
                              <a14:foregroundMark x1="45938" y1="67708" x2="24844" y2="89167"/>
                              <a14:foregroundMark x1="12500" y1="86667" x2="3125" y2="91042"/>
                              <a14:foregroundMark x1="3125" y1="91042" x2="3125" y2="91042"/>
                              <a14:foregroundMark x1="4375" y1="89167" x2="11875" y2="91042"/>
                              <a14:foregroundMark x1="12812" y1="82708" x2="8750" y2="96458"/>
                              <a14:foregroundMark x1="8750" y1="96458" x2="8750" y2="95833"/>
                              <a14:foregroundMark x1="10625" y1="82083" x2="8281" y2="92708"/>
                              <a14:foregroundMark x1="8281" y1="92708" x2="8281" y2="92708"/>
                              <a14:foregroundMark x1="7969" y1="75208" x2="8594" y2="87917"/>
                              <a14:foregroundMark x1="8594" y1="87917" x2="8906" y2="87292"/>
                              <a14:foregroundMark x1="3438" y1="82083" x2="10000" y2="83542"/>
                              <a14:foregroundMark x1="17344" y1="76667" x2="25781" y2="79167"/>
                              <a14:foregroundMark x1="25781" y1="79167" x2="27344" y2="78542"/>
                              <a14:foregroundMark x1="30156" y1="78333" x2="32031" y2="81250"/>
                              <a14:foregroundMark x1="32813" y1="72917" x2="34219" y2="81250"/>
                              <a14:foregroundMark x1="38125" y1="54167" x2="38438" y2="72500"/>
                              <a14:foregroundMark x1="38438" y1="72500" x2="39063" y2="71875"/>
                              <a14:foregroundMark x1="44844" y1="33333" x2="49688" y2="48750"/>
                              <a14:foregroundMark x1="49688" y1="48750" x2="49688" y2="44792"/>
                              <a14:foregroundMark x1="47969" y1="25417" x2="50781" y2="39375"/>
                              <a14:foregroundMark x1="50781" y1="39375" x2="51563" y2="38333"/>
                              <a14:foregroundMark x1="50313" y1="21875" x2="50313" y2="34167"/>
                              <a14:foregroundMark x1="50313" y1="34167" x2="49219" y2="31250"/>
                              <a14:foregroundMark x1="42969" y1="18125" x2="40625" y2="37500"/>
                              <a14:foregroundMark x1="40625" y1="37500" x2="41250" y2="30625"/>
                              <a14:foregroundMark x1="37500" y1="20833" x2="36406" y2="40208"/>
                              <a14:foregroundMark x1="36406" y1="40208" x2="37656" y2="36250"/>
                              <a14:foregroundMark x1="37344" y1="25833" x2="37031" y2="37292"/>
                              <a14:foregroundMark x1="37031" y1="37292" x2="37031" y2="33333"/>
                              <a14:foregroundMark x1="36094" y1="15833" x2="46094" y2="14375"/>
                              <a14:foregroundMark x1="41250" y1="13333" x2="52500" y2="12708"/>
                              <a14:foregroundMark x1="51094" y1="11250" x2="57813" y2="8542"/>
                              <a14:foregroundMark x1="59375" y1="10208" x2="64063" y2="22083"/>
                              <a14:foregroundMark x1="64063" y1="22083" x2="64063" y2="22083"/>
                              <a14:foregroundMark x1="57656" y1="14583" x2="57969" y2="33333"/>
                              <a14:foregroundMark x1="57969" y1="33333" x2="59375" y2="34583"/>
                              <a14:foregroundMark x1="61094" y1="15208" x2="64531" y2="27917"/>
                              <a14:foregroundMark x1="64531" y1="27917" x2="65469" y2="27917"/>
                              <a14:foregroundMark x1="65156" y1="13125" x2="67344" y2="30833"/>
                              <a14:foregroundMark x1="67344" y1="30833" x2="67500" y2="29167"/>
                              <a14:foregroundMark x1="65469" y1="14583" x2="64375" y2="27292"/>
                              <a14:foregroundMark x1="64375" y1="27292" x2="64219" y2="27500"/>
                              <a14:foregroundMark x1="64063" y1="18125" x2="64063" y2="32708"/>
                              <a14:foregroundMark x1="64063" y1="32708" x2="64063" y2="31042"/>
                              <a14:foregroundMark x1="64844" y1="20208" x2="66563" y2="31875"/>
                              <a14:foregroundMark x1="66563" y1="31875" x2="66719" y2="27708"/>
                              <a14:foregroundMark x1="66563" y1="20625" x2="68438" y2="35000"/>
                              <a14:foregroundMark x1="68438" y1="35000" x2="68750" y2="36042"/>
                              <a14:foregroundMark x1="68906" y1="26250" x2="69531" y2="37500"/>
                              <a14:foregroundMark x1="69531" y1="37500" x2="69844" y2="37917"/>
                              <a14:foregroundMark x1="70781" y1="32292" x2="71094" y2="41667"/>
                              <a14:foregroundMark x1="71563" y1="37500" x2="72188" y2="38958"/>
                              <a14:foregroundMark x1="72656" y1="28750" x2="73438" y2="37292"/>
                              <a14:foregroundMark x1="73750" y1="27708" x2="74688" y2="34375"/>
                              <a14:foregroundMark x1="65000" y1="10417" x2="50625" y2="6250"/>
                              <a14:foregroundMark x1="48906" y1="5208" x2="55625" y2="4167"/>
                              <a14:foregroundMark x1="35156" y1="3542" x2="35156" y2="3542"/>
                              <a14:foregroundMark x1="68438" y1="5417" x2="71250" y2="9167"/>
                              <a14:foregroundMark x1="67031" y1="8333" x2="69219" y2="11458"/>
                              <a14:foregroundMark x1="62031" y1="5208" x2="60938" y2="23750"/>
                              <a14:foregroundMark x1="60938" y1="23750" x2="59219" y2="25833"/>
                              <a14:foregroundMark x1="42031" y1="23333" x2="38906" y2="34583"/>
                              <a14:foregroundMark x1="38906" y1="34583" x2="39219" y2="39792"/>
                              <a14:foregroundMark x1="37344" y1="40833" x2="35156" y2="59375"/>
                              <a14:foregroundMark x1="35156" y1="58750" x2="35313" y2="65417"/>
                              <a14:foregroundMark x1="35000" y1="50417" x2="34531" y2="72083"/>
                              <a14:foregroundMark x1="35781" y1="73333" x2="38125" y2="81458"/>
                              <a14:foregroundMark x1="38125" y1="89167" x2="38438" y2="91875"/>
                              <a14:foregroundMark x1="40156" y1="96250" x2="40156" y2="98750"/>
                              <a14:foregroundMark x1="35938" y1="92083" x2="54063" y2="95833"/>
                              <a14:foregroundMark x1="50313" y1="95417" x2="58438" y2="96250"/>
                              <a14:foregroundMark x1="61406" y1="96250" x2="69219" y2="97083"/>
                              <a14:foregroundMark x1="69219" y1="97083" x2="69375" y2="96875"/>
                              <a14:foregroundMark x1="65625" y1="95208" x2="74844" y2="94375"/>
                              <a14:foregroundMark x1="81719" y1="93750" x2="87656" y2="93750"/>
                              <a14:foregroundMark x1="89531" y1="94167" x2="91094" y2="95000"/>
                              <a14:foregroundMark x1="91563" y1="95000" x2="93594" y2="95417"/>
                              <a14:foregroundMark x1="95469" y1="80417" x2="96875" y2="83958"/>
                              <a14:foregroundMark x1="89844" y1="69375" x2="90469" y2="74375"/>
                              <a14:foregroundMark x1="69531" y1="66250" x2="73594" y2="77500"/>
                              <a14:foregroundMark x1="74063" y1="72500" x2="77500" y2="78750"/>
                              <a14:foregroundMark x1="74063" y1="64792" x2="82188" y2="69792"/>
                              <a14:foregroundMark x1="82188" y1="69792" x2="83438" y2="67917"/>
                              <a14:foregroundMark x1="82344" y1="64792" x2="93438" y2="68125"/>
                              <a14:foregroundMark x1="88906" y1="66875" x2="95938" y2="73333"/>
                              <a14:foregroundMark x1="96406" y1="76042" x2="96406" y2="86458"/>
                              <a14:foregroundMark x1="11719" y1="92083" x2="5313" y2="96875"/>
                              <a14:foregroundMark x1="14844" y1="86042" x2="11719" y2="95625"/>
                              <a14:foregroundMark x1="13906" y1="92917" x2="17344" y2="96458"/>
                              <a14:foregroundMark x1="9688" y1="88333" x2="10313" y2="92708"/>
                              <a14:foregroundMark x1="9063" y1="79167" x2="7031" y2="87500"/>
                              <a14:foregroundMark x1="6250" y1="79375" x2="5313" y2="85417"/>
                              <a14:foregroundMark x1="6875" y1="81250" x2="7813" y2="84792"/>
                              <a14:foregroundMark x1="6563" y1="79167" x2="10000" y2="71250"/>
                              <a14:foregroundMark x1="4688" y1="74167" x2="2188" y2="80417"/>
                              <a14:foregroundMark x1="2500" y1="76875" x2="2500" y2="84375"/>
                              <a14:foregroundMark x1="5938" y1="66042" x2="11719" y2="67292"/>
                              <a14:foregroundMark x1="41563" y1="60833" x2="48594" y2="72500"/>
                              <a14:foregroundMark x1="48594" y1="72500" x2="51563" y2="73333"/>
                              <a14:foregroundMark x1="52656" y1="60417" x2="55781" y2="75625"/>
                              <a14:foregroundMark x1="55781" y1="75625" x2="56094" y2="74375"/>
                              <a14:foregroundMark x1="53438" y1="60417" x2="59219" y2="72708"/>
                              <a14:foregroundMark x1="59219" y1="72708" x2="60313" y2="72708"/>
                              <a14:foregroundMark x1="58906" y1="57708" x2="61875" y2="68125"/>
                              <a14:foregroundMark x1="61875" y1="68125" x2="62031" y2="67292"/>
                              <a14:foregroundMark x1="62031" y1="42917" x2="61719" y2="43333"/>
                              <a14:foregroundMark x1="57188" y1="23125" x2="57813" y2="24167"/>
                              <a14:foregroundMark x1="58125" y1="15417" x2="58438" y2="21042"/>
                              <a14:foregroundMark x1="60313" y1="20000" x2="57500" y2="17083"/>
                              <a14:foregroundMark x1="53438" y1="16042" x2="47500" y2="18125"/>
                              <a14:foregroundMark x1="40938" y1="16667" x2="38125" y2="20417"/>
                              <a14:foregroundMark x1="45781" y1="17917" x2="47500" y2="20417"/>
                              <a14:foregroundMark x1="47500" y1="18125" x2="44531" y2="13750"/>
                              <a14:foregroundMark x1="32344" y1="8333" x2="30992" y2="10233"/>
                              <a14:foregroundMark x1="31190" y1="17027" x2="30000" y2="22083"/>
                              <a14:foregroundMark x1="30000" y1="22083" x2="30156" y2="22292"/>
                              <a14:foregroundMark x1="32031" y1="27708" x2="31250" y2="31250"/>
                              <a14:foregroundMark x1="31094" y1="26042" x2="30781" y2="32708"/>
                              <a14:foregroundMark x1="30781" y1="34375" x2="31094" y2="47500"/>
                              <a14:foregroundMark x1="33281" y1="78750" x2="33281" y2="79375"/>
                              <a14:foregroundMark x1="31875" y1="93958" x2="31875" y2="94583"/>
                              <a14:foregroundMark x1="46875" y1="4167" x2="52500" y2="5417"/>
                              <a14:foregroundMark x1="43594" y1="4375" x2="47969" y2="4375"/>
                              <a14:foregroundMark x1="35469" y1="5625" x2="33594" y2="9792"/>
                              <a14:foregroundMark x1="35781" y1="5625" x2="35781" y2="6250"/>
                              <a14:foregroundMark x1="49844" y1="1875" x2="56094" y2="1875"/>
                              <a14:foregroundMark x1="59844" y1="2917" x2="62500" y2="4167"/>
                              <a14:foregroundMark x1="70469" y1="6042" x2="71406" y2="10000"/>
                              <a14:foregroundMark x1="70156" y1="10000" x2="72500" y2="19375"/>
                              <a14:foregroundMark x1="71719" y1="14583" x2="72344" y2="18750"/>
                              <a14:foregroundMark x1="72813" y1="12292" x2="73125" y2="19375"/>
                              <a14:foregroundMark x1="73125" y1="16875" x2="72969" y2="22708"/>
                              <a14:foregroundMark x1="96406" y1="77292" x2="96719" y2="87083"/>
                              <a14:foregroundMark x1="97500" y1="68958" x2="97969" y2="81875"/>
                              <a14:foregroundMark x1="93281" y1="95625" x2="96250" y2="94583"/>
                              <a14:foregroundMark x1="98281" y1="88333" x2="97344" y2="95417"/>
                              <a14:foregroundMark x1="97188" y1="94167" x2="97500" y2="96042"/>
                              <a14:backgroundMark x1="29063" y1="12708" x2="28906" y2="16875"/>
                              <a14:backgroundMark x1="30312" y1="10000" x2="29531" y2="1395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33814" y="5394687"/>
                  <a:ext cx="1482195" cy="1111646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AF9B708D-78B1-434D-BDA2-28F5E72003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663" b="25047"/>
              <a:stretch/>
            </p:blipFill>
            <p:spPr>
              <a:xfrm>
                <a:off x="10224940" y="228140"/>
                <a:ext cx="1453501" cy="803635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BA5124FD-EBE1-43EC-9827-251734593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224" b="95066" l="913" r="99368">
                          <a14:foregroundMark x1="5688" y1="39145" x2="9199" y2="53289"/>
                          <a14:foregroundMark x1="9199" y1="53289" x2="9199" y2="53289"/>
                          <a14:foregroundMark x1="19171" y1="50000" x2="46067" y2="54605"/>
                          <a14:foregroundMark x1="67697" y1="52632" x2="71419" y2="49671"/>
                          <a14:foregroundMark x1="16784" y1="17763" x2="16784" y2="17763"/>
                          <a14:foregroundMark x1="17978" y1="15132" x2="32514" y2="15132"/>
                          <a14:foregroundMark x1="31039" y1="15132" x2="38413" y2="15132"/>
                          <a14:foregroundMark x1="38413" y1="15132" x2="40520" y2="14803"/>
                          <a14:foregroundMark x1="33989" y1="10526" x2="38834" y2="11184"/>
                          <a14:foregroundMark x1="35955" y1="11184" x2="41222" y2="12171"/>
                          <a14:foregroundMark x1="41222" y1="12171" x2="41362" y2="12500"/>
                          <a14:foregroundMark x1="40871" y1="14474" x2="49298" y2="14474"/>
                          <a14:foregroundMark x1="46067" y1="15132" x2="53933" y2="17434"/>
                          <a14:foregroundMark x1="49438" y1="17434" x2="60463" y2="18092"/>
                          <a14:foregroundMark x1="74579" y1="31579" x2="79354" y2="34539"/>
                          <a14:foregroundMark x1="82865" y1="39803" x2="86236" y2="42105"/>
                          <a14:foregroundMark x1="89045" y1="43421" x2="92065" y2="55263"/>
                          <a14:foregroundMark x1="92065" y1="55263" x2="92135" y2="55921"/>
                          <a14:foregroundMark x1="92416" y1="42763" x2="92065" y2="56579"/>
                          <a14:foregroundMark x1="87500" y1="33553" x2="88483" y2="55592"/>
                          <a14:foregroundMark x1="87149" y1="39145" x2="87430" y2="40789"/>
                          <a14:foregroundMark x1="84270" y1="25000" x2="87079" y2="25000"/>
                          <a14:foregroundMark x1="79846" y1="25000" x2="83146" y2="26316"/>
                          <a14:foregroundMark x1="72683" y1="23355" x2="76756" y2="23355"/>
                          <a14:foregroundMark x1="72331" y1="22039" x2="76334" y2="20724"/>
                          <a14:foregroundMark x1="74930" y1="19737" x2="76194" y2="18750"/>
                          <a14:foregroundMark x1="71489" y1="17434" x2="71489" y2="17434"/>
                          <a14:foregroundMark x1="68820" y1="14803" x2="68820" y2="14803"/>
                          <a14:foregroundMark x1="67767" y1="13158" x2="65169" y2="13158"/>
                          <a14:foregroundMark x1="61938" y1="11513" x2="62289" y2="11184"/>
                          <a14:foregroundMark x1="62570" y1="8224" x2="62570" y2="8224"/>
                          <a14:foregroundMark x1="80618" y1="13487" x2="80618" y2="13487"/>
                          <a14:foregroundMark x1="87289" y1="14145" x2="87289" y2="14145"/>
                          <a14:foregroundMark x1="91081" y1="13487" x2="91081" y2="13487"/>
                          <a14:foregroundMark x1="90730" y1="17105" x2="94803" y2="26974"/>
                          <a14:foregroundMark x1="94803" y1="26974" x2="95506" y2="30263"/>
                          <a14:foregroundMark x1="94803" y1="28289" x2="96138" y2="49671"/>
                          <a14:foregroundMark x1="96138" y1="49671" x2="96138" y2="50000"/>
                          <a14:foregroundMark x1="97261" y1="42763" x2="97402" y2="50000"/>
                          <a14:foregroundMark x1="97472" y1="36513" x2="98104" y2="50329"/>
                          <a14:foregroundMark x1="97963" y1="39803" x2="98596" y2="53618"/>
                          <a14:foregroundMark x1="98315" y1="34868" x2="98315" y2="34868"/>
                          <a14:foregroundMark x1="98947" y1="49671" x2="98947" y2="51645"/>
                          <a14:foregroundMark x1="98806" y1="62500" x2="97753" y2="78947"/>
                          <a14:foregroundMark x1="97612" y1="73355" x2="94944" y2="89803"/>
                          <a14:foregroundMark x1="94944" y1="89803" x2="94944" y2="89803"/>
                          <a14:foregroundMark x1="93399" y1="93421" x2="96067" y2="91776"/>
                          <a14:foregroundMark x1="98315" y1="79276" x2="98315" y2="79276"/>
                          <a14:foregroundMark x1="98806" y1="72697" x2="98806" y2="77632"/>
                          <a14:foregroundMark x1="99228" y1="61842" x2="99368" y2="73026"/>
                          <a14:foregroundMark x1="99017" y1="58882" x2="99438" y2="67105"/>
                          <a14:foregroundMark x1="99017" y1="55592" x2="98315" y2="74671"/>
                          <a14:foregroundMark x1="98315" y1="74671" x2="98244" y2="75658"/>
                          <a14:foregroundMark x1="97472" y1="88816" x2="98596" y2="84211"/>
                          <a14:foregroundMark x1="99017" y1="78947" x2="95506" y2="88487"/>
                          <a14:foregroundMark x1="95506" y1="88487" x2="87430" y2="82566"/>
                          <a14:foregroundMark x1="83778" y1="83882" x2="88062" y2="86513"/>
                          <a14:foregroundMark x1="76545" y1="78289" x2="80618" y2="78289"/>
                          <a14:foregroundMark x1="80618" y1="78289" x2="81531" y2="76645"/>
                          <a14:foregroundMark x1="65449" y1="69737" x2="71910" y2="72697"/>
                          <a14:foregroundMark x1="60885" y1="77632" x2="66433" y2="82895"/>
                          <a14:foregroundMark x1="58919" y1="82895" x2="65379" y2="86513"/>
                          <a14:foregroundMark x1="58216" y1="84868" x2="64747" y2="84868"/>
                          <a14:foregroundMark x1="67837" y1="83553" x2="72612" y2="84868"/>
                          <a14:foregroundMark x1="68820" y1="87500" x2="76334" y2="90461"/>
                          <a14:foregroundMark x1="79565" y1="86842" x2="83427" y2="86842"/>
                          <a14:foregroundMark x1="80197" y1="92763" x2="82303" y2="92763"/>
                          <a14:foregroundMark x1="83146" y1="91118" x2="86868" y2="91118"/>
                          <a14:foregroundMark x1="87430" y1="92763" x2="87711" y2="93421"/>
                          <a14:foregroundMark x1="70506" y1="92763" x2="74368" y2="93421"/>
                          <a14:foregroundMark x1="68399" y1="90132" x2="70014" y2="90132"/>
                          <a14:foregroundMark x1="62289" y1="90132" x2="63904" y2="90132"/>
                          <a14:foregroundMark x1="55548" y1="85197" x2="58989" y2="85526"/>
                          <a14:foregroundMark x1="54705" y1="87171" x2="55267" y2="85855"/>
                          <a14:foregroundMark x1="51194" y1="87171" x2="55056" y2="89474"/>
                          <a14:foregroundMark x1="49649" y1="90132" x2="52388" y2="90132"/>
                          <a14:foregroundMark x1="50702" y1="91447" x2="51545" y2="91776"/>
                          <a14:foregroundMark x1="49228" y1="88158" x2="50632" y2="88158"/>
                          <a14:foregroundMark x1="47472" y1="84211" x2="49649" y2="85197"/>
                          <a14:foregroundMark x1="43188" y1="83553" x2="45787" y2="85855"/>
                          <a14:foregroundMark x1="41503" y1="90132" x2="44031" y2="90132"/>
                          <a14:foregroundMark x1="40660" y1="90132" x2="43048" y2="90132"/>
                          <a14:foregroundMark x1="41573" y1="90461" x2="42486" y2="93092"/>
                          <a14:foregroundMark x1="40801" y1="93092" x2="42978" y2="93092"/>
                          <a14:foregroundMark x1="38062" y1="91118" x2="41784" y2="91447"/>
                          <a14:foregroundMark x1="44312" y1="91447" x2="46980" y2="91447"/>
                          <a14:foregroundMark x1="48385" y1="90132" x2="49438" y2="90132"/>
                          <a14:foregroundMark x1="35534" y1="85855" x2="40098" y2="87171"/>
                          <a14:foregroundMark x1="33567" y1="87171" x2="37079" y2="89474"/>
                          <a14:foregroundMark x1="32584" y1="87500" x2="36447" y2="88158"/>
                          <a14:foregroundMark x1="30899" y1="88158" x2="32865" y2="88158"/>
                          <a14:foregroundMark x1="28371" y1="87500" x2="30337" y2="89803"/>
                          <a14:foregroundMark x1="27528" y1="84211" x2="28862" y2="84211"/>
                          <a14:foregroundMark x1="27317" y1="80921" x2="28160" y2="80592"/>
                          <a14:foregroundMark x1="24017" y1="80263" x2="25211" y2="80263"/>
                          <a14:foregroundMark x1="21980" y1="80263" x2="24789" y2="82895"/>
                          <a14:foregroundMark x1="21067" y1="85526" x2="23596" y2="86842"/>
                          <a14:foregroundMark x1="21419" y1="91118" x2="23806" y2="92105"/>
                          <a14:foregroundMark x1="23455" y1="94079" x2="24719" y2="93421"/>
                          <a14:foregroundMark x1="27037" y1="88487" x2="28371" y2="89803"/>
                          <a14:foregroundMark x1="6180" y1="34539" x2="7022" y2="55921"/>
                          <a14:foregroundMark x1="7022" y1="55921" x2="7022" y2="55921"/>
                          <a14:foregroundMark x1="2949" y1="25658" x2="2949" y2="51974"/>
                          <a14:foregroundMark x1="2949" y1="51974" x2="3160" y2="54605"/>
                          <a14:foregroundMark x1="1685" y1="45066" x2="2388" y2="60855"/>
                          <a14:foregroundMark x1="2037" y1="45724" x2="2177" y2="58224"/>
                          <a14:foregroundMark x1="1334" y1="39474" x2="1896" y2="53618"/>
                          <a14:foregroundMark x1="1896" y1="41776" x2="2669" y2="32566"/>
                          <a14:foregroundMark x1="1896" y1="28289" x2="2528" y2="21053"/>
                          <a14:foregroundMark x1="1053" y1="24342" x2="1756" y2="15789"/>
                          <a14:foregroundMark x1="1264" y1="22039" x2="3511" y2="18092"/>
                          <a14:foregroundMark x1="4284" y1="14145" x2="5688" y2="14145"/>
                          <a14:foregroundMark x1="1264" y1="52961" x2="2388" y2="72039"/>
                          <a14:foregroundMark x1="2247" y1="72039" x2="2949" y2="83882"/>
                          <a14:foregroundMark x1="3862" y1="87171" x2="6250" y2="89474"/>
                          <a14:foregroundMark x1="7935" y1="88158" x2="9551" y2="87171"/>
                          <a14:foregroundMark x1="10253" y1="86513" x2="11447" y2="86842"/>
                          <a14:foregroundMark x1="11868" y1="86513" x2="13132" y2="86513"/>
                          <a14:foregroundMark x1="13904" y1="85526" x2="14677" y2="82566"/>
                          <a14:foregroundMark x1="10604" y1="92105" x2="10604" y2="92105"/>
                          <a14:foregroundMark x1="9902" y1="94079" x2="8989" y2="94408"/>
                          <a14:foregroundMark x1="7514" y1="95066" x2="6882" y2="950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66" y="436601"/>
              <a:ext cx="2145212" cy="457967"/>
            </a:xfrm>
            <a:prstGeom prst="rect">
              <a:avLst/>
            </a:prstGeom>
          </p:spPr>
        </p:pic>
      </p:grpSp>
      <p:pic>
        <p:nvPicPr>
          <p:cNvPr id="21" name="Picture 20" descr="A picture containing text, sky&#10;&#10;Description automatically generated">
            <a:extLst>
              <a:ext uri="{FF2B5EF4-FFF2-40B4-BE49-F238E27FC236}">
                <a16:creationId xmlns="" xmlns:a16="http://schemas.microsoft.com/office/drawing/2014/main" id="{DA1DCE2B-5CDC-42F0-BC28-7EB20D2C5D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8143" y1="25799" x2="51714" y2="3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2" r="11494"/>
          <a:stretch/>
        </p:blipFill>
        <p:spPr>
          <a:xfrm>
            <a:off x="-182252" y="5482717"/>
            <a:ext cx="1831943" cy="1589744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39546046-4B65-4DD2-BDD4-9B37B93D2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96" y="1168982"/>
            <a:ext cx="110914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Một lớp học có 28 học sinh. Số học sinh trai nhiều hơn số học sinh gái là 4 em. Hỏi lớp học đó có bao nhiêu học sinh trai, bao nhiêu học sinh gái? </a:t>
            </a:r>
          </a:p>
        </p:txBody>
      </p:sp>
      <p:cxnSp>
        <p:nvCxnSpPr>
          <p:cNvPr id="15" name="Straight Connector 29">
            <a:extLst>
              <a:ext uri="{FF2B5EF4-FFF2-40B4-BE49-F238E27FC236}">
                <a16:creationId xmlns="" xmlns:a16="http://schemas.microsoft.com/office/drawing/2014/main" id="{4E9D2A6D-5307-494D-B0FA-4B8EE38EAF05}"/>
              </a:ext>
            </a:extLst>
          </p:cNvPr>
          <p:cNvCxnSpPr/>
          <p:nvPr/>
        </p:nvCxnSpPr>
        <p:spPr>
          <a:xfrm>
            <a:off x="3169920" y="1578864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0">
            <a:extLst>
              <a:ext uri="{FF2B5EF4-FFF2-40B4-BE49-F238E27FC236}">
                <a16:creationId xmlns="" xmlns:a16="http://schemas.microsoft.com/office/drawing/2014/main" id="{541BC1E3-DC57-4105-B079-B07FDAEAA138}"/>
              </a:ext>
            </a:extLst>
          </p:cNvPr>
          <p:cNvCxnSpPr/>
          <p:nvPr/>
        </p:nvCxnSpPr>
        <p:spPr>
          <a:xfrm flipV="1">
            <a:off x="5730240" y="1987296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2">
            <a:extLst>
              <a:ext uri="{FF2B5EF4-FFF2-40B4-BE49-F238E27FC236}">
                <a16:creationId xmlns="" xmlns:a16="http://schemas.microsoft.com/office/drawing/2014/main" id="{353B9CBF-0688-4315-9E24-073364BCFDF7}"/>
              </a:ext>
            </a:extLst>
          </p:cNvPr>
          <p:cNvCxnSpPr/>
          <p:nvPr/>
        </p:nvCxnSpPr>
        <p:spPr>
          <a:xfrm>
            <a:off x="682752" y="1969008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9">
            <a:extLst>
              <a:ext uri="{FF2B5EF4-FFF2-40B4-BE49-F238E27FC236}">
                <a16:creationId xmlns="" xmlns:a16="http://schemas.microsoft.com/office/drawing/2014/main" id="{9090A54B-43C1-49CC-A778-EFEA22F2590C}"/>
              </a:ext>
            </a:extLst>
          </p:cNvPr>
          <p:cNvCxnSpPr/>
          <p:nvPr/>
        </p:nvCxnSpPr>
        <p:spPr>
          <a:xfrm>
            <a:off x="9378696" y="1987296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6">
            <a:extLst>
              <a:ext uri="{FF2B5EF4-FFF2-40B4-BE49-F238E27FC236}">
                <a16:creationId xmlns="" xmlns:a16="http://schemas.microsoft.com/office/drawing/2014/main" id="{854BA63D-A426-4E0C-875A-DA4BBC360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216" y="2372864"/>
            <a:ext cx="183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="" xmlns:a16="http://schemas.microsoft.com/office/drawing/2014/main" id="{C98DCBC7-B0FA-49C7-BC86-8632C4C7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616" y="2406202"/>
            <a:ext cx="2449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Học sinh trai :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="" xmlns:a16="http://schemas.microsoft.com/office/drawing/2014/main" id="{E72B0E36-14FA-4E34-A9A5-7FE14E83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616" y="2764977"/>
            <a:ext cx="2220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Học sinh gái :</a:t>
            </a:r>
          </a:p>
        </p:txBody>
      </p:sp>
      <p:cxnSp>
        <p:nvCxnSpPr>
          <p:cNvPr id="27" name="Straight Connector 12">
            <a:extLst>
              <a:ext uri="{FF2B5EF4-FFF2-40B4-BE49-F238E27FC236}">
                <a16:creationId xmlns="" xmlns:a16="http://schemas.microsoft.com/office/drawing/2014/main" id="{F1F435F2-2FD8-45E3-8957-E58E893A502D}"/>
              </a:ext>
            </a:extLst>
          </p:cNvPr>
          <p:cNvCxnSpPr/>
          <p:nvPr/>
        </p:nvCxnSpPr>
        <p:spPr>
          <a:xfrm>
            <a:off x="5538216" y="3092002"/>
            <a:ext cx="22860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4">
            <a:extLst>
              <a:ext uri="{FF2B5EF4-FFF2-40B4-BE49-F238E27FC236}">
                <a16:creationId xmlns="" xmlns:a16="http://schemas.microsoft.com/office/drawing/2014/main" id="{D75043F9-609C-4431-8896-DE9D402B1B0A}"/>
              </a:ext>
            </a:extLst>
          </p:cNvPr>
          <p:cNvCxnSpPr/>
          <p:nvPr/>
        </p:nvCxnSpPr>
        <p:spPr>
          <a:xfrm rot="5400000">
            <a:off x="5462810" y="268798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16">
            <a:extLst>
              <a:ext uri="{FF2B5EF4-FFF2-40B4-BE49-F238E27FC236}">
                <a16:creationId xmlns="" xmlns:a16="http://schemas.microsoft.com/office/drawing/2014/main" id="{A386F852-AECF-4BA8-88A6-25BCE7CA1EF0}"/>
              </a:ext>
            </a:extLst>
          </p:cNvPr>
          <p:cNvCxnSpPr/>
          <p:nvPr/>
        </p:nvCxnSpPr>
        <p:spPr>
          <a:xfrm rot="5400000">
            <a:off x="8587010" y="268798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17">
            <a:extLst>
              <a:ext uri="{FF2B5EF4-FFF2-40B4-BE49-F238E27FC236}">
                <a16:creationId xmlns="" xmlns:a16="http://schemas.microsoft.com/office/drawing/2014/main" id="{38CAF088-C342-42C6-99F4-D793A43EF645}"/>
              </a:ext>
            </a:extLst>
          </p:cNvPr>
          <p:cNvCxnSpPr/>
          <p:nvPr/>
        </p:nvCxnSpPr>
        <p:spPr>
          <a:xfrm rot="5400000">
            <a:off x="5462810" y="3080095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18">
            <a:extLst>
              <a:ext uri="{FF2B5EF4-FFF2-40B4-BE49-F238E27FC236}">
                <a16:creationId xmlns="" xmlns:a16="http://schemas.microsoft.com/office/drawing/2014/main" id="{BB95C2E7-15AC-420C-8389-BEF23ED01345}"/>
              </a:ext>
            </a:extLst>
          </p:cNvPr>
          <p:cNvCxnSpPr/>
          <p:nvPr/>
        </p:nvCxnSpPr>
        <p:spPr>
          <a:xfrm rot="5400000">
            <a:off x="7748810" y="3091208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20">
            <a:extLst>
              <a:ext uri="{FF2B5EF4-FFF2-40B4-BE49-F238E27FC236}">
                <a16:creationId xmlns="" xmlns:a16="http://schemas.microsoft.com/office/drawing/2014/main" id="{40B62FC0-C8DB-426A-BFF2-CD62A303E9D0}"/>
              </a:ext>
            </a:extLst>
          </p:cNvPr>
          <p:cNvCxnSpPr/>
          <p:nvPr/>
        </p:nvCxnSpPr>
        <p:spPr>
          <a:xfrm rot="5400000">
            <a:off x="7634510" y="2868958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utoShape 19">
            <a:extLst>
              <a:ext uri="{FF2B5EF4-FFF2-40B4-BE49-F238E27FC236}">
                <a16:creationId xmlns="" xmlns:a16="http://schemas.microsoft.com/office/drawing/2014/main" id="{7A9DDB8C-4A30-4D1F-B7A0-3ED6FACC5AC8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953473" y="968720"/>
            <a:ext cx="304800" cy="3113087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="" xmlns:a16="http://schemas.microsoft.com/office/drawing/2014/main" id="{AF62009A-E92A-4EF8-9385-ACA6954EED10}"/>
              </a:ext>
            </a:extLst>
          </p:cNvPr>
          <p:cNvSpPr>
            <a:spLocks/>
          </p:cNvSpPr>
          <p:nvPr/>
        </p:nvSpPr>
        <p:spPr bwMode="auto">
          <a:xfrm rot="-5400000">
            <a:off x="8167116" y="2410964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22">
            <a:extLst>
              <a:ext uri="{FF2B5EF4-FFF2-40B4-BE49-F238E27FC236}">
                <a16:creationId xmlns="" xmlns:a16="http://schemas.microsoft.com/office/drawing/2014/main" id="{D454C864-86F6-4986-BFAF-860EA74D1134}"/>
              </a:ext>
            </a:extLst>
          </p:cNvPr>
          <p:cNvSpPr>
            <a:spLocks/>
          </p:cNvSpPr>
          <p:nvPr/>
        </p:nvSpPr>
        <p:spPr bwMode="auto">
          <a:xfrm rot="10800000">
            <a:off x="8738616" y="2350639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29">
            <a:extLst>
              <a:ext uri="{FF2B5EF4-FFF2-40B4-BE49-F238E27FC236}">
                <a16:creationId xmlns="" xmlns:a16="http://schemas.microsoft.com/office/drawing/2014/main" id="{EC5839F9-ECB1-4012-AFB0-8C4A69C2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866" y="2863402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em</a:t>
            </a:r>
          </a:p>
        </p:txBody>
      </p:sp>
      <p:sp>
        <p:nvSpPr>
          <p:cNvPr id="37" name="TextBox 30">
            <a:extLst>
              <a:ext uri="{FF2B5EF4-FFF2-40B4-BE49-F238E27FC236}">
                <a16:creationId xmlns="" xmlns:a16="http://schemas.microsoft.com/office/drawing/2014/main" id="{29EC0E6D-4BD3-43B1-BD33-0DF3F640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394" y="2641152"/>
            <a:ext cx="1382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28 em</a:t>
            </a:r>
          </a:p>
        </p:txBody>
      </p:sp>
      <p:sp>
        <p:nvSpPr>
          <p:cNvPr id="38" name="AutoShape 18">
            <a:extLst>
              <a:ext uri="{FF2B5EF4-FFF2-40B4-BE49-F238E27FC236}">
                <a16:creationId xmlns="" xmlns:a16="http://schemas.microsoft.com/office/drawing/2014/main" id="{0B83F606-2C3C-461C-9896-FB03A15F6B5A}"/>
              </a:ext>
            </a:extLst>
          </p:cNvPr>
          <p:cNvSpPr>
            <a:spLocks/>
          </p:cNvSpPr>
          <p:nvPr/>
        </p:nvSpPr>
        <p:spPr bwMode="auto">
          <a:xfrm rot="-5400000">
            <a:off x="6561360" y="2100608"/>
            <a:ext cx="228600" cy="2297112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2">
            <a:extLst>
              <a:ext uri="{FF2B5EF4-FFF2-40B4-BE49-F238E27FC236}">
                <a16:creationId xmlns="" xmlns:a16="http://schemas.microsoft.com/office/drawing/2014/main" id="{80434178-64AC-49F6-8CD5-E8531D147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866" y="3298377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em</a:t>
            </a:r>
          </a:p>
        </p:txBody>
      </p:sp>
      <p:sp>
        <p:nvSpPr>
          <p:cNvPr id="40" name="TextBox 33">
            <a:extLst>
              <a:ext uri="{FF2B5EF4-FFF2-40B4-BE49-F238E27FC236}">
                <a16:creationId xmlns="" xmlns:a16="http://schemas.microsoft.com/office/drawing/2014/main" id="{86EE4651-A148-4FFE-9E00-44F6523D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037" y="1962857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em</a:t>
            </a:r>
          </a:p>
        </p:txBody>
      </p:sp>
      <p:cxnSp>
        <p:nvCxnSpPr>
          <p:cNvPr id="41" name="Straight Connector 10">
            <a:extLst>
              <a:ext uri="{FF2B5EF4-FFF2-40B4-BE49-F238E27FC236}">
                <a16:creationId xmlns="" xmlns:a16="http://schemas.microsoft.com/office/drawing/2014/main" id="{5C5CE8DC-D8C3-4714-8EBD-50169CBC76B0}"/>
              </a:ext>
            </a:extLst>
          </p:cNvPr>
          <p:cNvCxnSpPr/>
          <p:nvPr/>
        </p:nvCxnSpPr>
        <p:spPr>
          <a:xfrm>
            <a:off x="5538215" y="2708198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34">
            <a:extLst>
              <a:ext uri="{FF2B5EF4-FFF2-40B4-BE49-F238E27FC236}">
                <a16:creationId xmlns="" xmlns:a16="http://schemas.microsoft.com/office/drawing/2014/main" id="{8345248F-A120-450A-B180-C4EBB846CE26}"/>
              </a:ext>
            </a:extLst>
          </p:cNvPr>
          <p:cNvCxnSpPr>
            <a:cxnSpLocks/>
          </p:cNvCxnSpPr>
          <p:nvPr/>
        </p:nvCxnSpPr>
        <p:spPr>
          <a:xfrm flipV="1">
            <a:off x="5651893" y="3942325"/>
            <a:ext cx="0" cy="228337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35">
            <a:extLst>
              <a:ext uri="{FF2B5EF4-FFF2-40B4-BE49-F238E27FC236}">
                <a16:creationId xmlns="" xmlns:a16="http://schemas.microsoft.com/office/drawing/2014/main" id="{466FB48C-AEA1-466B-B14C-4B3DD469D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13" y="3566845"/>
            <a:ext cx="476610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học sinh gái là:</a:t>
            </a:r>
          </a:p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( 28 – 4) : 2  = 12 (em)</a:t>
            </a:r>
          </a:p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12 + 4 = 16 (em)</a:t>
            </a:r>
          </a:p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    </a:t>
            </a:r>
            <a:r>
              <a:rPr lang="en-US" sz="22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Đáp</a:t>
            </a:r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số: 16 học sinh trai</a:t>
            </a:r>
            <a:b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      12 học sinh gái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="" xmlns:a16="http://schemas.microsoft.com/office/drawing/2014/main" id="{0D896AA4-D400-4125-BFCC-981F5FB4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68" y="3566845"/>
            <a:ext cx="471294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học sinh trai là:</a:t>
            </a:r>
          </a:p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 (28 + 4 ) : 2 = 16 (em)</a:t>
            </a:r>
          </a:p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16 - 4 = 12 (em)</a:t>
            </a:r>
          </a:p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     Đáp số: 16 học sinh trai</a:t>
            </a:r>
            <a:b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       12 học sinh gái</a:t>
            </a:r>
          </a:p>
        </p:txBody>
      </p:sp>
    </p:spTree>
    <p:extLst>
      <p:ext uri="{BB962C8B-B14F-4D97-AF65-F5344CB8AC3E}">
        <p14:creationId xmlns:p14="http://schemas.microsoft.com/office/powerpoint/2010/main" val="1000317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8396103-340D-42F1-B09B-B3B13F268F87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3A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913D5F-A163-47A8-A23A-FA147AB93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4" y="189785"/>
            <a:ext cx="2536815" cy="541568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D367A07-471F-45C9-841A-8D599FC0B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62" b="93671" l="9412" r="92941">
                        <a14:foregroundMark x1="64706" y1="25633" x2="64118" y2="31646"/>
                        <a14:foregroundMark x1="68235" y1="24367" x2="65882" y2="28797"/>
                        <a14:foregroundMark x1="51176" y1="23101" x2="52941" y2="27215"/>
                        <a14:foregroundMark x1="52353" y1="25949" x2="54118" y2="38924"/>
                        <a14:foregroundMark x1="9412" y1="50633" x2="12941" y2="53165"/>
                        <a14:foregroundMark x1="77059" y1="82595" x2="76471" y2="88924"/>
                        <a14:foregroundMark x1="68235" y1="80696" x2="70000" y2="88291"/>
                        <a14:foregroundMark x1="71765" y1="93038" x2="71765" y2="93987"/>
                        <a14:foregroundMark x1="93529" y1="24684" x2="92353" y2="25949"/>
                        <a14:foregroundMark x1="48235" y1="6962" x2="48235" y2="6962"/>
                        <a14:foregroundMark x1="60000" y1="42722" x2="68235" y2="51582"/>
                        <a14:foregroundMark x1="55294" y1="43987" x2="53529" y2="44304"/>
                        <a14:foregroundMark x1="60000" y1="83544" x2="60000" y2="8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17" y="3405102"/>
            <a:ext cx="1832006" cy="3405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79EE81-799F-4166-B0AE-EC7649DD30C5}"/>
              </a:ext>
            </a:extLst>
          </p:cNvPr>
          <p:cNvSpPr/>
          <p:nvPr/>
        </p:nvSpPr>
        <p:spPr>
          <a:xfrm>
            <a:off x="2701442" y="424206"/>
            <a:ext cx="9490557" cy="1305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5583014-6B01-48AB-8A82-CE8BF7887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6889" l="2222" r="92000">
                        <a14:foregroundMark x1="31556" y1="39556" x2="37333" y2="64000"/>
                        <a14:foregroundMark x1="38667" y1="55556" x2="40889" y2="60889"/>
                        <a14:foregroundMark x1="49333" y1="45778" x2="51111" y2="59111"/>
                        <a14:foregroundMark x1="53778" y1="49778" x2="53778" y2="60444"/>
                        <a14:foregroundMark x1="53333" y1="44444" x2="52000" y2="56000"/>
                        <a14:foregroundMark x1="5333" y1="43111" x2="7556" y2="48000"/>
                        <a14:foregroundMark x1="55211" y1="80413" x2="55111" y2="83111"/>
                        <a14:foregroundMark x1="55556" y1="71111" x2="55348" y2="76707"/>
                        <a14:foregroundMark x1="36444" y1="80444" x2="40000" y2="83111"/>
                        <a14:foregroundMark x1="28889" y1="74222" x2="46222" y2="80889"/>
                        <a14:foregroundMark x1="48444" y1="86222" x2="66667" y2="86667"/>
                        <a14:foregroundMark x1="92000" y1="70667" x2="91556" y2="71111"/>
                        <a14:foregroundMark x1="46667" y1="88889" x2="53333" y2="88889"/>
                        <a14:foregroundMark x1="38222" y1="88889" x2="44000" y2="88444"/>
                        <a14:foregroundMark x1="21333" y1="82222" x2="21333" y2="93778"/>
                        <a14:foregroundMark x1="13778" y1="88444" x2="12444" y2="94222"/>
                        <a14:foregroundMark x1="6222" y1="92444" x2="4889" y2="97333"/>
                        <a14:foregroundMark x1="2222" y1="91111" x2="2222" y2="96000"/>
                        <a14:backgroundMark x1="57778" y1="77333" x2="57778" y2="77333"/>
                        <a14:backgroundMark x1="55111" y1="78222" x2="55111" y2="78222"/>
                        <a14:backgroundMark x1="56444" y1="78667" x2="56444" y2="78667"/>
                        <a14:backgroundMark x1="54667" y1="77778" x2="54667" y2="77778"/>
                        <a14:backgroundMark x1="55556" y1="77778" x2="56889" y2="77778"/>
                        <a14:backgroundMark x1="54667" y1="77778" x2="55556" y2="77778"/>
                        <a14:backgroundMark x1="55556" y1="77333" x2="55556" y2="77333"/>
                        <a14:backgroundMark x1="55556" y1="77333" x2="55556" y2="77333"/>
                        <a14:backgroundMark x1="54667" y1="77333" x2="54667" y2="7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" y="4903304"/>
            <a:ext cx="1954696" cy="1954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4E12B38-017A-495F-BE60-8C5AD5960AD8}"/>
              </a:ext>
            </a:extLst>
          </p:cNvPr>
          <p:cNvSpPr txBox="1"/>
          <p:nvPr/>
        </p:nvSpPr>
        <p:spPr>
          <a:xfrm>
            <a:off x="4201764" y="3013501"/>
            <a:ext cx="38103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iCiel Cadena" panose="02000503000000020004" pitchFamily="50" charset="0"/>
              </a:rPr>
              <a:t>Bài</a:t>
            </a:r>
            <a:r>
              <a:rPr lang="en-US" sz="4800" b="1" dirty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4800" b="1" err="1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iCiel Cadena" panose="02000503000000020004" pitchFamily="50" charset="0"/>
              </a:rPr>
              <a:t>tập</a:t>
            </a:r>
            <a:r>
              <a:rPr lang="en-US" sz="4800" b="1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iCiel Cadena" panose="02000503000000020004" pitchFamily="50" charset="0"/>
              </a:rPr>
              <a:t> 3</a:t>
            </a:r>
            <a:endParaRPr lang="vi-VN" sz="4800" b="1" dirty="0">
              <a:ln w="1905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iCiel Cadena" panose="02000503000000020004" pitchFamily="50" charset="0"/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ECE9392C-1445-4DB8-AF60-42A85BB059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28" y="0"/>
            <a:ext cx="1342604" cy="161312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AFFA95C-EC52-46E4-921E-6BB8A7AB731A}"/>
              </a:ext>
            </a:extLst>
          </p:cNvPr>
          <p:cNvGrpSpPr/>
          <p:nvPr/>
        </p:nvGrpSpPr>
        <p:grpSpPr>
          <a:xfrm>
            <a:off x="1276498" y="7119766"/>
            <a:ext cx="9660835" cy="5779719"/>
            <a:chOff x="384313" y="607829"/>
            <a:chExt cx="9660835" cy="577971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B314A96-9656-4A3E-9BAA-AAC79C821216}"/>
                </a:ext>
              </a:extLst>
            </p:cNvPr>
            <p:cNvSpPr/>
            <p:nvPr/>
          </p:nvSpPr>
          <p:spPr>
            <a:xfrm>
              <a:off x="384313" y="622852"/>
              <a:ext cx="9660835" cy="57646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1" descr="A picture containing text, vector graphics&#10;&#10;Description automatically generated">
              <a:extLst>
                <a:ext uri="{FF2B5EF4-FFF2-40B4-BE49-F238E27FC236}">
                  <a16:creationId xmlns="" xmlns:a16="http://schemas.microsoft.com/office/drawing/2014/main" id="{C0E0E125-DCA1-419B-B2FB-F8B657D2A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174" b="93696" l="10000" r="90000">
                          <a14:foregroundMark x1="40761" y1="32283" x2="49348" y2="43152"/>
                          <a14:foregroundMark x1="49348" y1="43152" x2="51957" y2="51304"/>
                          <a14:foregroundMark x1="51957" y1="51304" x2="51957" y2="51413"/>
                          <a14:foregroundMark x1="38043" y1="28261" x2="43478" y2="44022"/>
                          <a14:foregroundMark x1="39022" y1="31304" x2="43261" y2="49239"/>
                          <a14:foregroundMark x1="41304" y1="41957" x2="43804" y2="60435"/>
                          <a14:foregroundMark x1="40870" y1="55870" x2="40543" y2="68587"/>
                          <a14:foregroundMark x1="41304" y1="93370" x2="49783" y2="92717"/>
                          <a14:foregroundMark x1="59457" y1="76087" x2="62609" y2="85000"/>
                          <a14:foregroundMark x1="47826" y1="70326" x2="47717" y2="80761"/>
                          <a14:foregroundMark x1="47717" y1="80761" x2="48043" y2="82174"/>
                          <a14:foregroundMark x1="46304" y1="73478" x2="50000" y2="79022"/>
                          <a14:foregroundMark x1="50435" y1="55870" x2="57500" y2="69348"/>
                          <a14:foregroundMark x1="55000" y1="54674" x2="60978" y2="69130"/>
                          <a14:foregroundMark x1="56196" y1="70543" x2="56957" y2="77500"/>
                          <a14:foregroundMark x1="56957" y1="77500" x2="56522" y2="77500"/>
                          <a14:foregroundMark x1="52935" y1="63913" x2="54457" y2="76522"/>
                          <a14:foregroundMark x1="54457" y1="76522" x2="53913" y2="76739"/>
                          <a14:foregroundMark x1="47500" y1="63152" x2="49457" y2="70652"/>
                          <a14:foregroundMark x1="49457" y1="70652" x2="50217" y2="71848"/>
                          <a14:foregroundMark x1="49783" y1="62391" x2="52174" y2="70109"/>
                          <a14:foregroundMark x1="52174" y1="70109" x2="52174" y2="70109"/>
                          <a14:foregroundMark x1="63696" y1="65652" x2="63913" y2="72065"/>
                          <a14:foregroundMark x1="62391" y1="60109" x2="64348" y2="70326"/>
                          <a14:foregroundMark x1="72609" y1="51739" x2="74783" y2="55217"/>
                          <a14:foregroundMark x1="75543" y1="49457" x2="76522" y2="54457"/>
                          <a14:foregroundMark x1="51522" y1="46196" x2="53370" y2="54348"/>
                          <a14:foregroundMark x1="53370" y1="54348" x2="55652" y2="57174"/>
                          <a14:foregroundMark x1="59891" y1="45000" x2="61739" y2="54674"/>
                          <a14:foregroundMark x1="60978" y1="40000" x2="60978" y2="52609"/>
                          <a14:foregroundMark x1="61957" y1="31522" x2="65000" y2="37935"/>
                          <a14:foregroundMark x1="65000" y1="37935" x2="65217" y2="37500"/>
                          <a14:foregroundMark x1="65109" y1="24130" x2="63370" y2="29783"/>
                          <a14:foregroundMark x1="55978" y1="21630" x2="45761" y2="27609"/>
                          <a14:foregroundMark x1="40326" y1="16848" x2="34565" y2="24674"/>
                          <a14:foregroundMark x1="34565" y1="24674" x2="34565" y2="24891"/>
                          <a14:foregroundMark x1="35109" y1="20652" x2="32391" y2="35761"/>
                          <a14:foregroundMark x1="29891" y1="49674" x2="30435" y2="45652"/>
                          <a14:foregroundMark x1="26413" y1="36087" x2="33478" y2="54022"/>
                          <a14:foregroundMark x1="33478" y1="54022" x2="36304" y2="55217"/>
                          <a14:foregroundMark x1="46304" y1="16087" x2="54022" y2="14674"/>
                          <a14:foregroundMark x1="39130" y1="12717" x2="47717" y2="13152"/>
                          <a14:foregroundMark x1="34130" y1="10652" x2="39783" y2="10435"/>
                          <a14:foregroundMark x1="41087" y1="7174" x2="49239" y2="8478"/>
                          <a14:foregroundMark x1="54783" y1="12391" x2="59239" y2="16087"/>
                          <a14:foregroundMark x1="56739" y1="16957" x2="56413" y2="31304"/>
                          <a14:foregroundMark x1="53696" y1="24891" x2="50217" y2="45217"/>
                          <a14:foregroundMark x1="47717" y1="39239" x2="47717" y2="60326"/>
                          <a14:foregroundMark x1="37609" y1="38696" x2="42065" y2="67935"/>
                          <a14:foregroundMark x1="42065" y1="67935" x2="42283" y2="68587"/>
                          <a14:foregroundMark x1="36304" y1="44674" x2="41630" y2="65978"/>
                          <a14:foregroundMark x1="41630" y1="65978" x2="41739" y2="65109"/>
                          <a14:foregroundMark x1="27174" y1="35326" x2="30652" y2="50870"/>
                          <a14:foregroundMark x1="30652" y1="50870" x2="32065" y2="51630"/>
                          <a14:foregroundMark x1="25435" y1="30109" x2="36087" y2="56630"/>
                          <a14:foregroundMark x1="36087" y1="56630" x2="36848" y2="55652"/>
                          <a14:foregroundMark x1="31848" y1="32065" x2="42826" y2="62717"/>
                          <a14:foregroundMark x1="42826" y1="62717" x2="42826" y2="62174"/>
                          <a14:foregroundMark x1="32174" y1="40000" x2="43478" y2="71848"/>
                          <a14:foregroundMark x1="41304" y1="65326" x2="50000" y2="81304"/>
                          <a14:foregroundMark x1="50000" y1="81304" x2="50000" y2="80978"/>
                          <a14:foregroundMark x1="49565" y1="75543" x2="50435" y2="80543"/>
                          <a14:foregroundMark x1="49783" y1="76957" x2="46739" y2="82500"/>
                          <a14:foregroundMark x1="51304" y1="70109" x2="51413" y2="82174"/>
                          <a14:foregroundMark x1="51413" y1="82174" x2="51304" y2="78696"/>
                          <a14:foregroundMark x1="39783" y1="67391" x2="40870" y2="76957"/>
                          <a14:foregroundMark x1="40870" y1="76957" x2="42500" y2="77065"/>
                          <a14:foregroundMark x1="47065" y1="79565" x2="47065" y2="77283"/>
                          <a14:foregroundMark x1="46087" y1="80000" x2="45217" y2="77500"/>
                          <a14:foregroundMark x1="43261" y1="76739" x2="46087" y2="81522"/>
                          <a14:foregroundMark x1="42283" y1="75000" x2="45326" y2="80543"/>
                          <a14:foregroundMark x1="41304" y1="73587" x2="49239" y2="78804"/>
                          <a14:foregroundMark x1="49239" y1="78804" x2="50000" y2="78804"/>
                          <a14:foregroundMark x1="58696" y1="80978" x2="62391" y2="90978"/>
                          <a14:foregroundMark x1="54239" y1="76957" x2="55870" y2="84457"/>
                          <a14:foregroundMark x1="55870" y1="84457" x2="55978" y2="83696"/>
                          <a14:foregroundMark x1="52935" y1="78043" x2="54565" y2="85326"/>
                          <a14:foregroundMark x1="54565" y1="85326" x2="54783" y2="85435"/>
                          <a14:foregroundMark x1="52174" y1="79783" x2="52935" y2="87174"/>
                          <a14:foregroundMark x1="52935" y1="87174" x2="54674" y2="87717"/>
                          <a14:foregroundMark x1="56739" y1="89674" x2="59130" y2="90652"/>
                          <a14:foregroundMark x1="61413" y1="87500" x2="64130" y2="87717"/>
                          <a14:foregroundMark x1="63696" y1="78261" x2="64457" y2="83261"/>
                          <a14:foregroundMark x1="59130" y1="72826" x2="62935" y2="81848"/>
                          <a14:foregroundMark x1="62935" y1="81848" x2="63913" y2="83043"/>
                          <a14:foregroundMark x1="61630" y1="74783" x2="63696" y2="80978"/>
                          <a14:foregroundMark x1="60870" y1="71304" x2="65435" y2="80000"/>
                          <a14:foregroundMark x1="65217" y1="86196" x2="64457" y2="87935"/>
                          <a14:foregroundMark x1="57174" y1="91739" x2="55000" y2="92391"/>
                          <a14:foregroundMark x1="53913" y1="91196" x2="56196" y2="92174"/>
                          <a14:foregroundMark x1="53478" y1="88913" x2="56196" y2="91630"/>
                          <a14:foregroundMark x1="53043" y1="92717" x2="56196" y2="93696"/>
                          <a14:foregroundMark x1="58152" y1="92391" x2="59239" y2="92609"/>
                          <a14:foregroundMark x1="56957" y1="38804" x2="57174" y2="55217"/>
                          <a14:foregroundMark x1="57174" y1="55217" x2="60000" y2="55217"/>
                          <a14:foregroundMark x1="63478" y1="45000" x2="63696" y2="53913"/>
                          <a14:foregroundMark x1="63696" y1="46522" x2="62391" y2="52174"/>
                          <a14:foregroundMark x1="74348" y1="52609" x2="75109" y2="56196"/>
                          <a14:foregroundMark x1="75652" y1="53370" x2="76087" y2="55217"/>
                          <a14:foregroundMark x1="77391" y1="51196" x2="74130" y2="55435"/>
                          <a14:foregroundMark x1="75109" y1="51630" x2="72065" y2="54130"/>
                          <a14:foregroundMark x1="72391" y1="49457" x2="72826" y2="54130"/>
                          <a14:foregroundMark x1="71087" y1="51413" x2="70652" y2="54891"/>
                          <a14:foregroundMark x1="70109" y1="51630" x2="70109" y2="53152"/>
                          <a14:foregroundMark x1="71087" y1="50870" x2="72174" y2="52935"/>
                          <a14:foregroundMark x1="74348" y1="51413" x2="74891" y2="53696"/>
                          <a14:foregroundMark x1="76087" y1="53152" x2="76630" y2="55217"/>
                          <a14:foregroundMark x1="79022" y1="52717" x2="79130" y2="54348"/>
                          <a14:foregroundMark x1="79130" y1="50652" x2="78804" y2="53370"/>
                          <a14:foregroundMark x1="77065" y1="46957" x2="77826" y2="52609"/>
                          <a14:foregroundMark x1="77609" y1="50978" x2="77391" y2="54348"/>
                          <a14:foregroundMark x1="75109" y1="48696" x2="74891" y2="50978"/>
                          <a14:foregroundMark x1="73370" y1="46522" x2="72826" y2="50870"/>
                          <a14:foregroundMark x1="71304" y1="45978" x2="71413" y2="49891"/>
                          <a14:foregroundMark x1="71304" y1="48913" x2="71630" y2="51739"/>
                          <a14:foregroundMark x1="77391" y1="48152" x2="78043" y2="52174"/>
                          <a14:foregroundMark x1="79565" y1="49674" x2="80109" y2="52391"/>
                          <a14:foregroundMark x1="80761" y1="51739" x2="80870" y2="54674"/>
                          <a14:foregroundMark x1="78261" y1="56196" x2="77283" y2="58152"/>
                          <a14:foregroundMark x1="42826" y1="61413" x2="45326" y2="70435"/>
                          <a14:foregroundMark x1="45326" y1="70435" x2="47065" y2="73043"/>
                          <a14:foregroundMark x1="23913" y1="36522" x2="27935" y2="55109"/>
                          <a14:foregroundMark x1="26196" y1="36522" x2="32717" y2="44022"/>
                          <a14:foregroundMark x1="32717" y1="44022" x2="33370" y2="43696"/>
                          <a14:foregroundMark x1="37065" y1="28804" x2="40870" y2="34891"/>
                          <a14:foregroundMark x1="40870" y1="34891" x2="45326" y2="37717"/>
                          <a14:foregroundMark x1="47826" y1="28804" x2="57174" y2="32717"/>
                          <a14:foregroundMark x1="57174" y1="32717" x2="57391" y2="32065"/>
                          <a14:foregroundMark x1="47717" y1="24783" x2="54783" y2="24783"/>
                          <a14:foregroundMark x1="54783" y1="24783" x2="57391" y2="23152"/>
                          <a14:foregroundMark x1="62174" y1="23152" x2="67391" y2="30870"/>
                          <a14:foregroundMark x1="59239" y1="19130" x2="63152" y2="25652"/>
                          <a14:foregroundMark x1="63370" y1="22065" x2="67826" y2="30109"/>
                          <a14:foregroundMark x1="63696" y1="20326" x2="67826" y2="27065"/>
                          <a14:foregroundMark x1="69130" y1="25543" x2="72174" y2="31522"/>
                          <a14:foregroundMark x1="66957" y1="21087" x2="61304" y2="26413"/>
                          <a14:foregroundMark x1="61304" y1="26413" x2="60217" y2="25543"/>
                          <a14:foregroundMark x1="53913" y1="20870" x2="45978" y2="27609"/>
                          <a14:foregroundMark x1="45978" y1="27609" x2="45217" y2="27065"/>
                          <a14:foregroundMark x1="37609" y1="22826" x2="32391" y2="31087"/>
                          <a14:foregroundMark x1="32391" y1="31087" x2="32391" y2="31087"/>
                          <a14:foregroundMark x1="33587" y1="29348" x2="30326" y2="31304"/>
                          <a14:foregroundMark x1="29130" y1="26848" x2="23587" y2="35761"/>
                          <a14:foregroundMark x1="23587" y1="35761" x2="24457" y2="34783"/>
                          <a14:foregroundMark x1="29891" y1="23043" x2="25652" y2="31413"/>
                          <a14:foregroundMark x1="25652" y1="31413" x2="25652" y2="30326"/>
                          <a14:foregroundMark x1="26848" y1="23804" x2="32609" y2="25543"/>
                          <a14:foregroundMark x1="37391" y1="24348" x2="38587" y2="24130"/>
                          <a14:foregroundMark x1="37826" y1="16957" x2="45326" y2="17065"/>
                          <a14:foregroundMark x1="45326" y1="17065" x2="45978" y2="16848"/>
                          <a14:foregroundMark x1="39130" y1="15109" x2="43804" y2="13478"/>
                          <a14:foregroundMark x1="40761" y1="16848" x2="40761" y2="20326"/>
                          <a14:foregroundMark x1="39022" y1="14457" x2="39783" y2="18696"/>
                          <a14:foregroundMark x1="36087" y1="12609" x2="35870" y2="17826"/>
                          <a14:foregroundMark x1="34565" y1="11413" x2="35543" y2="16196"/>
                          <a14:foregroundMark x1="36304" y1="11196" x2="38587" y2="16087"/>
                          <a14:foregroundMark x1="40326" y1="13152" x2="46413" y2="18587"/>
                          <a14:foregroundMark x1="46413" y1="18587" x2="46957" y2="17935"/>
                          <a14:foregroundMark x1="45326" y1="13913" x2="45326" y2="24348"/>
                          <a14:foregroundMark x1="41848" y1="21087" x2="41196" y2="29022"/>
                          <a14:foregroundMark x1="41196" y1="29022" x2="41522" y2="28043"/>
                          <a14:foregroundMark x1="43261" y1="24348" x2="48152" y2="32609"/>
                          <a14:foregroundMark x1="48152" y1="32609" x2="48261" y2="31739"/>
                          <a14:foregroundMark x1="43587" y1="25652" x2="43152" y2="34348"/>
                          <a14:foregroundMark x1="43152" y1="34348" x2="44348" y2="31087"/>
                          <a14:foregroundMark x1="48478" y1="29565" x2="55000" y2="35870"/>
                          <a14:foregroundMark x1="55000" y1="35870" x2="55000" y2="33587"/>
                          <a14:foregroundMark x1="40000" y1="32500" x2="42826" y2="32500"/>
                          <a14:foregroundMark x1="30435" y1="21848" x2="29891" y2="25326"/>
                          <a14:foregroundMark x1="26196" y1="24130" x2="24891" y2="31739"/>
                          <a14:foregroundMark x1="24891" y1="27065" x2="26087" y2="29130"/>
                          <a14:foregroundMark x1="26196" y1="27391" x2="25217" y2="27283"/>
                          <a14:foregroundMark x1="33913" y1="21304" x2="41304" y2="22065"/>
                          <a14:foregroundMark x1="41304" y1="22065" x2="41522" y2="21848"/>
                          <a14:foregroundMark x1="32826" y1="18696" x2="38261" y2="18370"/>
                          <a14:foregroundMark x1="32826" y1="22609" x2="32826" y2="23043"/>
                          <a14:foregroundMark x1="31630" y1="23804" x2="29674" y2="24348"/>
                          <a14:foregroundMark x1="32065" y1="20652" x2="32391" y2="22065"/>
                          <a14:foregroundMark x1="28913" y1="21304" x2="31413" y2="19891"/>
                          <a14:foregroundMark x1="38804" y1="14457" x2="38804" y2="13370"/>
                          <a14:foregroundMark x1="39022" y1="11630" x2="45978" y2="10978"/>
                          <a14:foregroundMark x1="40109" y1="10870" x2="43043" y2="10978"/>
                          <a14:foregroundMark x1="48261" y1="10870" x2="51957" y2="11957"/>
                          <a14:foregroundMark x1="50435" y1="11196" x2="52174" y2="12717"/>
                          <a14:foregroundMark x1="50978" y1="10652" x2="55761" y2="13478"/>
                          <a14:foregroundMark x1="53043" y1="12609" x2="59783" y2="16196"/>
                          <a14:foregroundMark x1="59783" y1="16196" x2="60435" y2="16196"/>
                          <a14:foregroundMark x1="63696" y1="20109" x2="65217" y2="23587"/>
                          <a14:foregroundMark x1="57174" y1="18587" x2="58587" y2="25435"/>
                          <a14:foregroundMark x1="58587" y1="25435" x2="60435" y2="26304"/>
                          <a14:foregroundMark x1="60435" y1="22391" x2="60870" y2="27391"/>
                          <a14:foregroundMark x1="59239" y1="23804" x2="60217" y2="31196"/>
                          <a14:foregroundMark x1="60217" y1="31196" x2="60652" y2="30543"/>
                          <a14:foregroundMark x1="60978" y1="28261" x2="63370" y2="31848"/>
                          <a14:foregroundMark x1="67826" y1="28043" x2="71630" y2="35000"/>
                          <a14:foregroundMark x1="71630" y1="35000" x2="71848" y2="34239"/>
                          <a14:foregroundMark x1="71087" y1="32283" x2="71848" y2="34239"/>
                          <a14:foregroundMark x1="70435" y1="30761" x2="70870" y2="40761"/>
                          <a14:foregroundMark x1="69348" y1="36739" x2="69565" y2="42500"/>
                          <a14:foregroundMark x1="69891" y1="22174" x2="71304" y2="29130"/>
                          <a14:foregroundMark x1="71848" y1="24130" x2="72391" y2="26522"/>
                          <a14:foregroundMark x1="61739" y1="31848" x2="64130" y2="35217"/>
                          <a14:foregroundMark x1="65435" y1="31087" x2="66630" y2="35000"/>
                          <a14:foregroundMark x1="62174" y1="15217" x2="64891" y2="22065"/>
                          <a14:foregroundMark x1="59674" y1="16196" x2="60652" y2="20109"/>
                          <a14:foregroundMark x1="55217" y1="10435" x2="55435" y2="13370"/>
                          <a14:foregroundMark x1="51522" y1="9891" x2="55652" y2="11739"/>
                          <a14:foregroundMark x1="55435" y1="9130" x2="49239" y2="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4" b="13827"/>
            <a:stretch/>
          </p:blipFill>
          <p:spPr>
            <a:xfrm flipH="1">
              <a:off x="8706679" y="4896893"/>
              <a:ext cx="1338469" cy="14906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E66F94A-FBD4-4AC3-969D-EC8984E33E63}"/>
                </a:ext>
              </a:extLst>
            </p:cNvPr>
            <p:cNvSpPr txBox="1"/>
            <p:nvPr/>
          </p:nvSpPr>
          <p:spPr>
            <a:xfrm>
              <a:off x="384313" y="607829"/>
              <a:ext cx="37046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19050">
                    <a:solidFill>
                      <a:schemeClr val="bg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iCiel Cadena" panose="02000503000000020004" pitchFamily="50" charset="0"/>
                </a:rPr>
                <a:t>NỘI DUNG 4</a:t>
              </a:r>
              <a:endParaRPr lang="vi-VN" sz="4000" b="1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A53D679-C83A-47C6-8077-A269FFDC213A}"/>
                </a:ext>
              </a:extLst>
            </p:cNvPr>
            <p:cNvSpPr/>
            <p:nvPr/>
          </p:nvSpPr>
          <p:spPr>
            <a:xfrm>
              <a:off x="3087757" y="908136"/>
              <a:ext cx="6957391" cy="155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812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89EAD94-A585-4D28-9432-A35579E13012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F3C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B280709-7E9A-4138-BF6C-ACA8587A1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62" b="93671" l="9412" r="92941">
                        <a14:foregroundMark x1="64706" y1="25633" x2="64118" y2="31646"/>
                        <a14:foregroundMark x1="68235" y1="24367" x2="65882" y2="28797"/>
                        <a14:foregroundMark x1="51176" y1="23101" x2="52941" y2="27215"/>
                        <a14:foregroundMark x1="52353" y1="25949" x2="54118" y2="38924"/>
                        <a14:foregroundMark x1="9412" y1="50633" x2="12941" y2="53165"/>
                        <a14:foregroundMark x1="77059" y1="82595" x2="76471" y2="88924"/>
                        <a14:foregroundMark x1="68235" y1="80696" x2="70000" y2="88291"/>
                        <a14:foregroundMark x1="71765" y1="93038" x2="71765" y2="93987"/>
                        <a14:foregroundMark x1="93529" y1="24684" x2="92353" y2="25949"/>
                        <a14:foregroundMark x1="48235" y1="6962" x2="48235" y2="6962"/>
                        <a14:foregroundMark x1="60000" y1="42722" x2="68235" y2="51582"/>
                        <a14:foregroundMark x1="55294" y1="43987" x2="53529" y2="44304"/>
                        <a14:foregroundMark x1="60000" y1="83544" x2="60000" y2="8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506" y="3194205"/>
            <a:ext cx="1832006" cy="3405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111802D-3076-4785-BF26-96EC43D32E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22" y="40642"/>
            <a:ext cx="2536815" cy="5415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32954C1-0A15-40FB-BE06-5B002586860D}"/>
              </a:ext>
            </a:extLst>
          </p:cNvPr>
          <p:cNvGrpSpPr/>
          <p:nvPr/>
        </p:nvGrpSpPr>
        <p:grpSpPr>
          <a:xfrm>
            <a:off x="384311" y="582210"/>
            <a:ext cx="9660835" cy="6085576"/>
            <a:chOff x="384313" y="607829"/>
            <a:chExt cx="9660835" cy="5779719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514B690-5344-4A6C-A129-806B57C29697}"/>
                </a:ext>
              </a:extLst>
            </p:cNvPr>
            <p:cNvSpPr/>
            <p:nvPr/>
          </p:nvSpPr>
          <p:spPr>
            <a:xfrm>
              <a:off x="384313" y="622852"/>
              <a:ext cx="9660835" cy="57646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2" name="Picture 11" descr="A picture containing text, vector graphics&#10;&#10;Description automatically generated">
              <a:extLst>
                <a:ext uri="{FF2B5EF4-FFF2-40B4-BE49-F238E27FC236}">
                  <a16:creationId xmlns="" xmlns:a16="http://schemas.microsoft.com/office/drawing/2014/main" id="{36BCA006-31FA-45D1-9D11-355807B07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74" b="93696" l="10000" r="90000">
                          <a14:foregroundMark x1="40761" y1="32283" x2="49348" y2="43152"/>
                          <a14:foregroundMark x1="49348" y1="43152" x2="51957" y2="51304"/>
                          <a14:foregroundMark x1="51957" y1="51304" x2="51957" y2="51413"/>
                          <a14:foregroundMark x1="38043" y1="28261" x2="43478" y2="44022"/>
                          <a14:foregroundMark x1="39022" y1="31304" x2="43261" y2="49239"/>
                          <a14:foregroundMark x1="41304" y1="41957" x2="43804" y2="60435"/>
                          <a14:foregroundMark x1="40870" y1="55870" x2="40543" y2="68587"/>
                          <a14:foregroundMark x1="41304" y1="93370" x2="49783" y2="92717"/>
                          <a14:foregroundMark x1="59457" y1="76087" x2="62609" y2="85000"/>
                          <a14:foregroundMark x1="47826" y1="70326" x2="47717" y2="80761"/>
                          <a14:foregroundMark x1="47717" y1="80761" x2="48043" y2="82174"/>
                          <a14:foregroundMark x1="46304" y1="73478" x2="50000" y2="79022"/>
                          <a14:foregroundMark x1="50435" y1="55870" x2="57500" y2="69348"/>
                          <a14:foregroundMark x1="55000" y1="54674" x2="60978" y2="69130"/>
                          <a14:foregroundMark x1="56196" y1="70543" x2="56957" y2="77500"/>
                          <a14:foregroundMark x1="56957" y1="77500" x2="56522" y2="77500"/>
                          <a14:foregroundMark x1="52935" y1="63913" x2="54457" y2="76522"/>
                          <a14:foregroundMark x1="54457" y1="76522" x2="53913" y2="76739"/>
                          <a14:foregroundMark x1="47500" y1="63152" x2="49457" y2="70652"/>
                          <a14:foregroundMark x1="49457" y1="70652" x2="50217" y2="71848"/>
                          <a14:foregroundMark x1="49783" y1="62391" x2="52174" y2="70109"/>
                          <a14:foregroundMark x1="52174" y1="70109" x2="52174" y2="70109"/>
                          <a14:foregroundMark x1="63696" y1="65652" x2="63913" y2="72065"/>
                          <a14:foregroundMark x1="62391" y1="60109" x2="64348" y2="70326"/>
                          <a14:foregroundMark x1="72609" y1="51739" x2="74783" y2="55217"/>
                          <a14:foregroundMark x1="75543" y1="49457" x2="76522" y2="54457"/>
                          <a14:foregroundMark x1="51522" y1="46196" x2="53370" y2="54348"/>
                          <a14:foregroundMark x1="53370" y1="54348" x2="55652" y2="57174"/>
                          <a14:foregroundMark x1="59891" y1="45000" x2="61739" y2="54674"/>
                          <a14:foregroundMark x1="60978" y1="40000" x2="60978" y2="52609"/>
                          <a14:foregroundMark x1="61957" y1="31522" x2="65000" y2="37935"/>
                          <a14:foregroundMark x1="65000" y1="37935" x2="65217" y2="37500"/>
                          <a14:foregroundMark x1="65109" y1="24130" x2="63370" y2="29783"/>
                          <a14:foregroundMark x1="55978" y1="21630" x2="45761" y2="27609"/>
                          <a14:foregroundMark x1="40326" y1="16848" x2="34565" y2="24674"/>
                          <a14:foregroundMark x1="34565" y1="24674" x2="34565" y2="24891"/>
                          <a14:foregroundMark x1="35109" y1="20652" x2="32391" y2="35761"/>
                          <a14:foregroundMark x1="29891" y1="49674" x2="30435" y2="45652"/>
                          <a14:foregroundMark x1="26413" y1="36087" x2="33478" y2="54022"/>
                          <a14:foregroundMark x1="33478" y1="54022" x2="36304" y2="55217"/>
                          <a14:foregroundMark x1="46304" y1="16087" x2="54022" y2="14674"/>
                          <a14:foregroundMark x1="39130" y1="12717" x2="47717" y2="13152"/>
                          <a14:foregroundMark x1="34130" y1="10652" x2="39783" y2="10435"/>
                          <a14:foregroundMark x1="41087" y1="7174" x2="49239" y2="8478"/>
                          <a14:foregroundMark x1="54783" y1="12391" x2="59239" y2="16087"/>
                          <a14:foregroundMark x1="56739" y1="16957" x2="56413" y2="31304"/>
                          <a14:foregroundMark x1="53696" y1="24891" x2="50217" y2="45217"/>
                          <a14:foregroundMark x1="47717" y1="39239" x2="47717" y2="60326"/>
                          <a14:foregroundMark x1="37609" y1="38696" x2="42065" y2="67935"/>
                          <a14:foregroundMark x1="42065" y1="67935" x2="42283" y2="68587"/>
                          <a14:foregroundMark x1="36304" y1="44674" x2="41630" y2="65978"/>
                          <a14:foregroundMark x1="41630" y1="65978" x2="41739" y2="65109"/>
                          <a14:foregroundMark x1="27174" y1="35326" x2="30652" y2="50870"/>
                          <a14:foregroundMark x1="30652" y1="50870" x2="32065" y2="51630"/>
                          <a14:foregroundMark x1="25435" y1="30109" x2="36087" y2="56630"/>
                          <a14:foregroundMark x1="36087" y1="56630" x2="36848" y2="55652"/>
                          <a14:foregroundMark x1="31848" y1="32065" x2="42826" y2="62717"/>
                          <a14:foregroundMark x1="42826" y1="62717" x2="42826" y2="62174"/>
                          <a14:foregroundMark x1="32174" y1="40000" x2="43478" y2="71848"/>
                          <a14:foregroundMark x1="41304" y1="65326" x2="50000" y2="81304"/>
                          <a14:foregroundMark x1="50000" y1="81304" x2="50000" y2="80978"/>
                          <a14:foregroundMark x1="49565" y1="75543" x2="50435" y2="80543"/>
                          <a14:foregroundMark x1="49783" y1="76957" x2="46739" y2="82500"/>
                          <a14:foregroundMark x1="51304" y1="70109" x2="51413" y2="82174"/>
                          <a14:foregroundMark x1="51413" y1="82174" x2="51304" y2="78696"/>
                          <a14:foregroundMark x1="39783" y1="67391" x2="40870" y2="76957"/>
                          <a14:foregroundMark x1="40870" y1="76957" x2="42500" y2="77065"/>
                          <a14:foregroundMark x1="47065" y1="79565" x2="47065" y2="77283"/>
                          <a14:foregroundMark x1="46087" y1="80000" x2="45217" y2="77500"/>
                          <a14:foregroundMark x1="43261" y1="76739" x2="46087" y2="81522"/>
                          <a14:foregroundMark x1="42283" y1="75000" x2="45326" y2="80543"/>
                          <a14:foregroundMark x1="41304" y1="73587" x2="49239" y2="78804"/>
                          <a14:foregroundMark x1="49239" y1="78804" x2="50000" y2="78804"/>
                          <a14:foregroundMark x1="58696" y1="80978" x2="62391" y2="90978"/>
                          <a14:foregroundMark x1="54239" y1="76957" x2="55870" y2="84457"/>
                          <a14:foregroundMark x1="55870" y1="84457" x2="55978" y2="83696"/>
                          <a14:foregroundMark x1="52935" y1="78043" x2="54565" y2="85326"/>
                          <a14:foregroundMark x1="54565" y1="85326" x2="54783" y2="85435"/>
                          <a14:foregroundMark x1="52174" y1="79783" x2="52935" y2="87174"/>
                          <a14:foregroundMark x1="52935" y1="87174" x2="54674" y2="87717"/>
                          <a14:foregroundMark x1="56739" y1="89674" x2="59130" y2="90652"/>
                          <a14:foregroundMark x1="61413" y1="87500" x2="64130" y2="87717"/>
                          <a14:foregroundMark x1="63696" y1="78261" x2="64457" y2="83261"/>
                          <a14:foregroundMark x1="59130" y1="72826" x2="62935" y2="81848"/>
                          <a14:foregroundMark x1="62935" y1="81848" x2="63913" y2="83043"/>
                          <a14:foregroundMark x1="61630" y1="74783" x2="63696" y2="80978"/>
                          <a14:foregroundMark x1="60870" y1="71304" x2="65435" y2="80000"/>
                          <a14:foregroundMark x1="65217" y1="86196" x2="64457" y2="87935"/>
                          <a14:foregroundMark x1="57174" y1="91739" x2="55000" y2="92391"/>
                          <a14:foregroundMark x1="53913" y1="91196" x2="56196" y2="92174"/>
                          <a14:foregroundMark x1="53478" y1="88913" x2="56196" y2="91630"/>
                          <a14:foregroundMark x1="53043" y1="92717" x2="56196" y2="93696"/>
                          <a14:foregroundMark x1="58152" y1="92391" x2="59239" y2="92609"/>
                          <a14:foregroundMark x1="56957" y1="38804" x2="57174" y2="55217"/>
                          <a14:foregroundMark x1="57174" y1="55217" x2="60000" y2="55217"/>
                          <a14:foregroundMark x1="63478" y1="45000" x2="63696" y2="53913"/>
                          <a14:foregroundMark x1="63696" y1="46522" x2="62391" y2="52174"/>
                          <a14:foregroundMark x1="74348" y1="52609" x2="75109" y2="56196"/>
                          <a14:foregroundMark x1="75652" y1="53370" x2="76087" y2="55217"/>
                          <a14:foregroundMark x1="77391" y1="51196" x2="74130" y2="55435"/>
                          <a14:foregroundMark x1="75109" y1="51630" x2="72065" y2="54130"/>
                          <a14:foregroundMark x1="72391" y1="49457" x2="72826" y2="54130"/>
                          <a14:foregroundMark x1="71087" y1="51413" x2="70652" y2="54891"/>
                          <a14:foregroundMark x1="70109" y1="51630" x2="70109" y2="53152"/>
                          <a14:foregroundMark x1="71087" y1="50870" x2="72174" y2="52935"/>
                          <a14:foregroundMark x1="74348" y1="51413" x2="74891" y2="53696"/>
                          <a14:foregroundMark x1="76087" y1="53152" x2="76630" y2="55217"/>
                          <a14:foregroundMark x1="79022" y1="52717" x2="79130" y2="54348"/>
                          <a14:foregroundMark x1="79130" y1="50652" x2="78804" y2="53370"/>
                          <a14:foregroundMark x1="77065" y1="46957" x2="77826" y2="52609"/>
                          <a14:foregroundMark x1="77609" y1="50978" x2="77391" y2="54348"/>
                          <a14:foregroundMark x1="75109" y1="48696" x2="74891" y2="50978"/>
                          <a14:foregroundMark x1="73370" y1="46522" x2="72826" y2="50870"/>
                          <a14:foregroundMark x1="71304" y1="45978" x2="71413" y2="49891"/>
                          <a14:foregroundMark x1="71304" y1="48913" x2="71630" y2="51739"/>
                          <a14:foregroundMark x1="77391" y1="48152" x2="78043" y2="52174"/>
                          <a14:foregroundMark x1="79565" y1="49674" x2="80109" y2="52391"/>
                          <a14:foregroundMark x1="80761" y1="51739" x2="80870" y2="54674"/>
                          <a14:foregroundMark x1="78261" y1="56196" x2="77283" y2="58152"/>
                          <a14:foregroundMark x1="42826" y1="61413" x2="45326" y2="70435"/>
                          <a14:foregroundMark x1="45326" y1="70435" x2="47065" y2="73043"/>
                          <a14:foregroundMark x1="23913" y1="36522" x2="27935" y2="55109"/>
                          <a14:foregroundMark x1="26196" y1="36522" x2="32717" y2="44022"/>
                          <a14:foregroundMark x1="32717" y1="44022" x2="33370" y2="43696"/>
                          <a14:foregroundMark x1="37065" y1="28804" x2="40870" y2="34891"/>
                          <a14:foregroundMark x1="40870" y1="34891" x2="45326" y2="37717"/>
                          <a14:foregroundMark x1="47826" y1="28804" x2="57174" y2="32717"/>
                          <a14:foregroundMark x1="57174" y1="32717" x2="57391" y2="32065"/>
                          <a14:foregroundMark x1="47717" y1="24783" x2="54783" y2="24783"/>
                          <a14:foregroundMark x1="54783" y1="24783" x2="57391" y2="23152"/>
                          <a14:foregroundMark x1="62174" y1="23152" x2="67391" y2="30870"/>
                          <a14:foregroundMark x1="59239" y1="19130" x2="63152" y2="25652"/>
                          <a14:foregroundMark x1="63370" y1="22065" x2="67826" y2="30109"/>
                          <a14:foregroundMark x1="63696" y1="20326" x2="67826" y2="27065"/>
                          <a14:foregroundMark x1="69130" y1="25543" x2="72174" y2="31522"/>
                          <a14:foregroundMark x1="66957" y1="21087" x2="61304" y2="26413"/>
                          <a14:foregroundMark x1="61304" y1="26413" x2="60217" y2="25543"/>
                          <a14:foregroundMark x1="53913" y1="20870" x2="45978" y2="27609"/>
                          <a14:foregroundMark x1="45978" y1="27609" x2="45217" y2="27065"/>
                          <a14:foregroundMark x1="37609" y1="22826" x2="32391" y2="31087"/>
                          <a14:foregroundMark x1="32391" y1="31087" x2="32391" y2="31087"/>
                          <a14:foregroundMark x1="33587" y1="29348" x2="30326" y2="31304"/>
                          <a14:foregroundMark x1="29130" y1="26848" x2="23587" y2="35761"/>
                          <a14:foregroundMark x1="23587" y1="35761" x2="24457" y2="34783"/>
                          <a14:foregroundMark x1="29891" y1="23043" x2="25652" y2="31413"/>
                          <a14:foregroundMark x1="25652" y1="31413" x2="25652" y2="30326"/>
                          <a14:foregroundMark x1="26848" y1="23804" x2="32609" y2="25543"/>
                          <a14:foregroundMark x1="37391" y1="24348" x2="38587" y2="24130"/>
                          <a14:foregroundMark x1="37826" y1="16957" x2="45326" y2="17065"/>
                          <a14:foregroundMark x1="45326" y1="17065" x2="45978" y2="16848"/>
                          <a14:foregroundMark x1="39130" y1="15109" x2="43804" y2="13478"/>
                          <a14:foregroundMark x1="40761" y1="16848" x2="40761" y2="20326"/>
                          <a14:foregroundMark x1="39022" y1="14457" x2="39783" y2="18696"/>
                          <a14:foregroundMark x1="36087" y1="12609" x2="35870" y2="17826"/>
                          <a14:foregroundMark x1="34565" y1="11413" x2="35543" y2="16196"/>
                          <a14:foregroundMark x1="36304" y1="11196" x2="38587" y2="16087"/>
                          <a14:foregroundMark x1="40326" y1="13152" x2="46413" y2="18587"/>
                          <a14:foregroundMark x1="46413" y1="18587" x2="46957" y2="17935"/>
                          <a14:foregroundMark x1="45326" y1="13913" x2="45326" y2="24348"/>
                          <a14:foregroundMark x1="41848" y1="21087" x2="41196" y2="29022"/>
                          <a14:foregroundMark x1="41196" y1="29022" x2="41522" y2="28043"/>
                          <a14:foregroundMark x1="43261" y1="24348" x2="48152" y2="32609"/>
                          <a14:foregroundMark x1="48152" y1="32609" x2="48261" y2="31739"/>
                          <a14:foregroundMark x1="43587" y1="25652" x2="43152" y2="34348"/>
                          <a14:foregroundMark x1="43152" y1="34348" x2="44348" y2="31087"/>
                          <a14:foregroundMark x1="48478" y1="29565" x2="55000" y2="35870"/>
                          <a14:foregroundMark x1="55000" y1="35870" x2="55000" y2="33587"/>
                          <a14:foregroundMark x1="40000" y1="32500" x2="42826" y2="32500"/>
                          <a14:foregroundMark x1="30435" y1="21848" x2="29891" y2="25326"/>
                          <a14:foregroundMark x1="26196" y1="24130" x2="24891" y2="31739"/>
                          <a14:foregroundMark x1="24891" y1="27065" x2="26087" y2="29130"/>
                          <a14:foregroundMark x1="26196" y1="27391" x2="25217" y2="27283"/>
                          <a14:foregroundMark x1="33913" y1="21304" x2="41304" y2="22065"/>
                          <a14:foregroundMark x1="41304" y1="22065" x2="41522" y2="21848"/>
                          <a14:foregroundMark x1="32826" y1="18696" x2="38261" y2="18370"/>
                          <a14:foregroundMark x1="32826" y1="22609" x2="32826" y2="23043"/>
                          <a14:foregroundMark x1="31630" y1="23804" x2="29674" y2="24348"/>
                          <a14:foregroundMark x1="32065" y1="20652" x2="32391" y2="22065"/>
                          <a14:foregroundMark x1="28913" y1="21304" x2="31413" y2="19891"/>
                          <a14:foregroundMark x1="38804" y1="14457" x2="38804" y2="13370"/>
                          <a14:foregroundMark x1="39022" y1="11630" x2="45978" y2="10978"/>
                          <a14:foregroundMark x1="40109" y1="10870" x2="43043" y2="10978"/>
                          <a14:foregroundMark x1="48261" y1="10870" x2="51957" y2="11957"/>
                          <a14:foregroundMark x1="50435" y1="11196" x2="52174" y2="12717"/>
                          <a14:foregroundMark x1="50978" y1="10652" x2="55761" y2="13478"/>
                          <a14:foregroundMark x1="53043" y1="12609" x2="59783" y2="16196"/>
                          <a14:foregroundMark x1="59783" y1="16196" x2="60435" y2="16196"/>
                          <a14:foregroundMark x1="63696" y1="20109" x2="65217" y2="23587"/>
                          <a14:foregroundMark x1="57174" y1="18587" x2="58587" y2="25435"/>
                          <a14:foregroundMark x1="58587" y1="25435" x2="60435" y2="26304"/>
                          <a14:foregroundMark x1="60435" y1="22391" x2="60870" y2="27391"/>
                          <a14:foregroundMark x1="59239" y1="23804" x2="60217" y2="31196"/>
                          <a14:foregroundMark x1="60217" y1="31196" x2="60652" y2="30543"/>
                          <a14:foregroundMark x1="60978" y1="28261" x2="63370" y2="31848"/>
                          <a14:foregroundMark x1="67826" y1="28043" x2="71630" y2="35000"/>
                          <a14:foregroundMark x1="71630" y1="35000" x2="71848" y2="34239"/>
                          <a14:foregroundMark x1="71087" y1="32283" x2="71848" y2="34239"/>
                          <a14:foregroundMark x1="70435" y1="30761" x2="70870" y2="40761"/>
                          <a14:foregroundMark x1="69348" y1="36739" x2="69565" y2="42500"/>
                          <a14:foregroundMark x1="69891" y1="22174" x2="71304" y2="29130"/>
                          <a14:foregroundMark x1="71848" y1="24130" x2="72391" y2="26522"/>
                          <a14:foregroundMark x1="61739" y1="31848" x2="64130" y2="35217"/>
                          <a14:foregroundMark x1="65435" y1="31087" x2="66630" y2="35000"/>
                          <a14:foregroundMark x1="62174" y1="15217" x2="64891" y2="22065"/>
                          <a14:foregroundMark x1="59674" y1="16196" x2="60652" y2="20109"/>
                          <a14:foregroundMark x1="55217" y1="10435" x2="55435" y2="13370"/>
                          <a14:foregroundMark x1="51522" y1="9891" x2="55652" y2="11739"/>
                          <a14:foregroundMark x1="55435" y1="9130" x2="49239" y2="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4" b="13827"/>
            <a:stretch/>
          </p:blipFill>
          <p:spPr>
            <a:xfrm flipH="1">
              <a:off x="8706679" y="4896893"/>
              <a:ext cx="1338469" cy="14906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DDC4FC9-CFE5-4A3F-BE75-0F743FEACF24}"/>
                </a:ext>
              </a:extLst>
            </p:cNvPr>
            <p:cNvSpPr txBox="1"/>
            <p:nvPr/>
          </p:nvSpPr>
          <p:spPr>
            <a:xfrm>
              <a:off x="384313" y="607829"/>
              <a:ext cx="37046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n w="19050">
                    <a:solidFill>
                      <a:schemeClr val="bg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iCiel Cadena" panose="02000503000000020004" pitchFamily="50" charset="0"/>
                </a:rPr>
                <a:t>Bài</a:t>
              </a:r>
              <a:r>
                <a:rPr lang="en-US" sz="4000" b="1" dirty="0">
                  <a:ln w="19050">
                    <a:solidFill>
                      <a:schemeClr val="bg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b="1" dirty="0" err="1">
                  <a:ln w="19050">
                    <a:solidFill>
                      <a:schemeClr val="bg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iCiel Cadena" panose="02000503000000020004" pitchFamily="50" charset="0"/>
                </a:rPr>
                <a:t>tập</a:t>
              </a:r>
              <a:r>
                <a:rPr lang="en-US" sz="4000" b="1" dirty="0">
                  <a:ln w="19050">
                    <a:solidFill>
                      <a:schemeClr val="bg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iCiel Cadena" panose="02000503000000020004" pitchFamily="50" charset="0"/>
                </a:rPr>
                <a:t> 3</a:t>
              </a:r>
              <a:endParaRPr lang="vi-VN" sz="4000" b="1" dirty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559E113-3F24-469D-BA4B-B48D2D5F6DAC}"/>
                </a:ext>
              </a:extLst>
            </p:cNvPr>
            <p:cNvSpPr/>
            <p:nvPr/>
          </p:nvSpPr>
          <p:spPr>
            <a:xfrm>
              <a:off x="3087757" y="908136"/>
              <a:ext cx="6957391" cy="155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D1531663-263A-4977-AFA0-1B98A157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96" y="1168982"/>
            <a:ext cx="935126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4A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4B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được 600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4A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được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4B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được bao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5" name="TextBox 35">
            <a:extLst>
              <a:ext uri="{FF2B5EF4-FFF2-40B4-BE49-F238E27FC236}">
                <a16:creationId xmlns="" xmlns:a16="http://schemas.microsoft.com/office/drawing/2014/main" id="{B5D00FD1-63DB-4B7B-9D13-48A3B2CE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545" y="2535886"/>
            <a:ext cx="4766108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500" b="1" u="sng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500" b="1" u="sng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giải</a:t>
            </a:r>
            <a:endParaRPr lang="en-US" sz="2500" b="1" u="sng" dirty="0">
              <a:solidFill>
                <a:schemeClr val="accent5">
                  <a:lumMod val="75000"/>
                </a:schemeClr>
              </a:solidFill>
              <a:latin typeface="HP001 4 hàng" panose="020B060305030202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Lớp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4A 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trồng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được số 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là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( 60 + 14) : 2  = 37 (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Lớp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4B 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trồng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được số 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là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37 – 14 = 23 (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    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Đáp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số: 4A: 37 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/>
            </a:r>
            <a:b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      4B:  23 </a:t>
            </a: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endParaRPr lang="en-US" sz="2500" b="1" dirty="0">
              <a:solidFill>
                <a:srgbClr val="C0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46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0B29C16-CFC7-4ABF-8B8C-F02D1CBD3275}"/>
              </a:ext>
            </a:extLst>
          </p:cNvPr>
          <p:cNvSpPr/>
          <p:nvPr/>
        </p:nvSpPr>
        <p:spPr>
          <a:xfrm>
            <a:off x="-3723" y="0"/>
            <a:ext cx="12213834" cy="6858000"/>
          </a:xfrm>
          <a:prstGeom prst="rect">
            <a:avLst/>
          </a:prstGeom>
          <a:solidFill>
            <a:srgbClr val="67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4CB068-90F1-490E-8B85-8B21174CC971}"/>
              </a:ext>
            </a:extLst>
          </p:cNvPr>
          <p:cNvSpPr/>
          <p:nvPr/>
        </p:nvSpPr>
        <p:spPr>
          <a:xfrm>
            <a:off x="0" y="0"/>
            <a:ext cx="12192000" cy="989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05A41F-B91C-41AA-BA26-72EC1B05B264}"/>
              </a:ext>
            </a:extLst>
          </p:cNvPr>
          <p:cNvSpPr/>
          <p:nvPr/>
        </p:nvSpPr>
        <p:spPr>
          <a:xfrm>
            <a:off x="7194" y="5868186"/>
            <a:ext cx="12192000" cy="989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4883CF5-92C2-4795-997A-C5B6A12E6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0" y="254524"/>
            <a:ext cx="2294231" cy="489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5BF378-9D16-462A-8EB9-B056048C6D25}"/>
              </a:ext>
            </a:extLst>
          </p:cNvPr>
          <p:cNvSpPr txBox="1"/>
          <p:nvPr/>
        </p:nvSpPr>
        <p:spPr>
          <a:xfrm>
            <a:off x="3675791" y="66484"/>
            <a:ext cx="652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err="1">
                <a:ln w="28575">
                  <a:solidFill>
                    <a:srgbClr val="0467AD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Vận</a:t>
            </a:r>
            <a:r>
              <a:rPr lang="en-US" sz="5400">
                <a:ln w="28575">
                  <a:solidFill>
                    <a:srgbClr val="0467AD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 dụng</a:t>
            </a:r>
            <a:endParaRPr lang="vi-VN" sz="5400" dirty="0">
              <a:ln w="28575">
                <a:solidFill>
                  <a:srgbClr val="0467AD"/>
                </a:solidFill>
              </a:ln>
              <a:solidFill>
                <a:srgbClr val="B1D6E6"/>
              </a:solidFill>
              <a:latin typeface="iCiel Cadena" panose="02000503000000020004" pitchFamily="50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79B157D-0B11-4F7C-9775-6C68E0A15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19" y="4849906"/>
            <a:ext cx="1980220" cy="2077061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="" xmlns:a16="http://schemas.microsoft.com/office/drawing/2014/main" id="{5ABBF71B-79D0-4A73-B3BC-40E660F434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56" b="95062" l="6220" r="91463">
                        <a14:foregroundMark x1="35122" y1="10582" x2="39512" y2="30423"/>
                        <a14:foregroundMark x1="37683" y1="22663" x2="36829" y2="38360"/>
                        <a14:foregroundMark x1="36829" y1="38360" x2="36098" y2="38448"/>
                        <a14:foregroundMark x1="31951" y1="24515" x2="31951" y2="43122"/>
                        <a14:foregroundMark x1="25366" y1="23986" x2="23415" y2="36684"/>
                        <a14:foregroundMark x1="23293" y1="35802" x2="31463" y2="52469"/>
                        <a14:foregroundMark x1="31463" y1="52469" x2="32317" y2="53175"/>
                        <a14:foregroundMark x1="35122" y1="37831" x2="39634" y2="52557"/>
                        <a14:foregroundMark x1="39634" y1="52557" x2="40732" y2="53175"/>
                        <a14:foregroundMark x1="40854" y1="43298" x2="46220" y2="62787"/>
                        <a14:foregroundMark x1="46220" y1="62787" x2="46463" y2="58642"/>
                        <a14:foregroundMark x1="43415" y1="38007" x2="47561" y2="52293"/>
                        <a14:foregroundMark x1="48780" y1="32981" x2="52561" y2="52910"/>
                        <a14:foregroundMark x1="54756" y1="34656" x2="57927" y2="57937"/>
                        <a14:foregroundMark x1="57317" y1="37390" x2="61707" y2="61640"/>
                        <a14:foregroundMark x1="60488" y1="34568" x2="62439" y2="57760"/>
                        <a14:foregroundMark x1="72561" y1="30952" x2="73537" y2="59083"/>
                        <a14:foregroundMark x1="72805" y1="35450" x2="73293" y2="49118"/>
                        <a14:foregroundMark x1="73293" y1="49118" x2="71220" y2="49647"/>
                        <a14:foregroundMark x1="65244" y1="35450" x2="61707" y2="55379"/>
                        <a14:foregroundMark x1="61707" y1="55379" x2="61463" y2="55644"/>
                        <a14:foregroundMark x1="58537" y1="46473" x2="58537" y2="59700"/>
                        <a14:foregroundMark x1="58537" y1="59700" x2="57561" y2="59524"/>
                        <a14:foregroundMark x1="54024" y1="53351" x2="50610" y2="65697"/>
                        <a14:foregroundMark x1="50366" y1="67284" x2="50122" y2="74427"/>
                        <a14:foregroundMark x1="50122" y1="74427" x2="49756" y2="74691"/>
                        <a14:foregroundMark x1="48171" y1="73810" x2="45976" y2="73280"/>
                        <a14:foregroundMark x1="43049" y1="67108" x2="42317" y2="73810"/>
                        <a14:foregroundMark x1="40488" y1="71869" x2="38902" y2="72663"/>
                        <a14:foregroundMark x1="36951" y1="67637" x2="47073" y2="65961"/>
                        <a14:foregroundMark x1="48415" y1="65344" x2="46220" y2="68519"/>
                        <a14:foregroundMark x1="43902" y1="64198" x2="34512" y2="74603"/>
                        <a14:foregroundMark x1="34512" y1="74603" x2="34390" y2="74691"/>
                        <a14:foregroundMark x1="35732" y1="68695" x2="35976" y2="73545"/>
                        <a14:foregroundMark x1="36707" y1="71869" x2="35732" y2="72663"/>
                        <a14:foregroundMark x1="34878" y1="70282" x2="34878" y2="70282"/>
                        <a14:foregroundMark x1="38537" y1="75132" x2="37683" y2="76543"/>
                        <a14:foregroundMark x1="30976" y1="90476" x2="30976" y2="91005"/>
                        <a14:foregroundMark x1="32317" y1="92504" x2="31341" y2="93298"/>
                        <a14:foregroundMark x1="28049" y1="93298" x2="30366" y2="93298"/>
                        <a14:foregroundMark x1="31220" y1="93298" x2="31220" y2="93298"/>
                        <a14:foregroundMark x1="27805" y1="43298" x2="29390" y2="61376"/>
                        <a14:foregroundMark x1="28415" y1="43122" x2="26463" y2="56085"/>
                        <a14:foregroundMark x1="26463" y1="56085" x2="25854" y2="56173"/>
                        <a14:foregroundMark x1="16707" y1="35538" x2="16707" y2="44004"/>
                        <a14:foregroundMark x1="16707" y1="44004" x2="16707" y2="43474"/>
                        <a14:foregroundMark x1="16341" y1="30247" x2="20854" y2="39153"/>
                        <a14:foregroundMark x1="20854" y1="39153" x2="22195" y2="35979"/>
                        <a14:foregroundMark x1="23293" y1="27690" x2="28049" y2="39506"/>
                        <a14:foregroundMark x1="28049" y1="39506" x2="28537" y2="38713"/>
                        <a14:foregroundMark x1="29634" y1="25485" x2="41707" y2="41799"/>
                        <a14:foregroundMark x1="41707" y1="41799" x2="48415" y2="37125"/>
                        <a14:foregroundMark x1="49146" y1="26367" x2="54024" y2="39153"/>
                        <a14:foregroundMark x1="54024" y1="39153" x2="55732" y2="37125"/>
                        <a14:foregroundMark x1="51341" y1="23633" x2="53902" y2="32187"/>
                        <a14:foregroundMark x1="53902" y1="32187" x2="55366" y2="32540"/>
                        <a14:foregroundMark x1="45610" y1="20194" x2="52439" y2="23986"/>
                        <a14:foregroundMark x1="50000" y1="17901" x2="52927" y2="23810"/>
                        <a14:foregroundMark x1="36341" y1="15608" x2="49146" y2="15432"/>
                        <a14:foregroundMark x1="49146" y1="15432" x2="49390" y2="15344"/>
                        <a14:foregroundMark x1="45488" y1="16226" x2="55366" y2="16931"/>
                        <a14:foregroundMark x1="39512" y1="13316" x2="39878" y2="25838"/>
                        <a14:foregroundMark x1="41707" y1="12875" x2="46829" y2="36949"/>
                        <a14:foregroundMark x1="46829" y1="36949" x2="47073" y2="35538"/>
                        <a14:foregroundMark x1="45854" y1="17019" x2="51098" y2="39506"/>
                        <a14:foregroundMark x1="51098" y1="39506" x2="51951" y2="37566"/>
                        <a14:foregroundMark x1="61341" y1="32275" x2="71098" y2="40123"/>
                        <a14:foregroundMark x1="71098" y1="40123" x2="75366" y2="39242"/>
                        <a14:foregroundMark x1="71463" y1="23369" x2="77561" y2="37478"/>
                        <a14:foregroundMark x1="77561" y1="37478" x2="76707" y2="36155"/>
                        <a14:foregroundMark x1="68780" y1="23810" x2="71829" y2="38007"/>
                        <a14:foregroundMark x1="57683" y1="18166" x2="57683" y2="34127"/>
                        <a14:foregroundMark x1="57683" y1="34127" x2="57683" y2="33510"/>
                        <a14:foregroundMark x1="57683" y1="25838" x2="63049" y2="55291"/>
                        <a14:foregroundMark x1="63049" y1="55291" x2="62927" y2="51940"/>
                        <a14:foregroundMark x1="58293" y1="36155" x2="65854" y2="70723"/>
                        <a14:foregroundMark x1="65854" y1="70723" x2="65122" y2="71958"/>
                        <a14:foregroundMark x1="60366" y1="65256" x2="57439" y2="83686"/>
                        <a14:foregroundMark x1="57439" y1="83686" x2="55000" y2="84039"/>
                        <a14:foregroundMark x1="55000" y1="65079" x2="53293" y2="76984"/>
                        <a14:foregroundMark x1="53293" y1="76984" x2="52927" y2="73280"/>
                        <a14:foregroundMark x1="52561" y1="61817" x2="47073" y2="73457"/>
                        <a14:foregroundMark x1="47073" y1="73457" x2="45000" y2="72663"/>
                        <a14:foregroundMark x1="42073" y1="64374" x2="39390" y2="75132"/>
                        <a14:foregroundMark x1="39390" y1="75132" x2="38659" y2="73280"/>
                        <a14:foregroundMark x1="36707" y1="66490" x2="35366" y2="76367"/>
                        <a14:foregroundMark x1="35366" y1="76367" x2="35366" y2="73810"/>
                        <a14:foregroundMark x1="34878" y1="60317" x2="31585" y2="71781"/>
                        <a14:foregroundMark x1="31585" y1="71781" x2="31341" y2="70811"/>
                        <a14:foregroundMark x1="30366" y1="61464" x2="29512" y2="76984"/>
                        <a14:foregroundMark x1="29512" y1="76984" x2="30000" y2="75838"/>
                        <a14:foregroundMark x1="31707" y1="69665" x2="31951" y2="73104"/>
                        <a14:foregroundMark x1="35122" y1="63228" x2="37073" y2="73810"/>
                        <a14:foregroundMark x1="37073" y1="73810" x2="37927" y2="72840"/>
                        <a14:foregroundMark x1="36707" y1="62963" x2="48293" y2="68078"/>
                        <a14:foregroundMark x1="48293" y1="68078" x2="48415" y2="67372"/>
                        <a14:foregroundMark x1="37317" y1="58466" x2="44390" y2="59083"/>
                        <a14:foregroundMark x1="37073" y1="62787" x2="43659" y2="61640"/>
                        <a14:foregroundMark x1="36341" y1="58466" x2="47805" y2="60758"/>
                        <a14:foregroundMark x1="47805" y1="60758" x2="48415" y2="60670"/>
                        <a14:foregroundMark x1="52927" y1="62610" x2="58902" y2="69136"/>
                        <a14:foregroundMark x1="58902" y1="69136" x2="59146" y2="68959"/>
                        <a14:foregroundMark x1="61707" y1="63404" x2="66463" y2="72222"/>
                        <a14:foregroundMark x1="66463" y1="72222" x2="66463" y2="70988"/>
                        <a14:foregroundMark x1="67805" y1="65344" x2="67805" y2="68783"/>
                        <a14:foregroundMark x1="67439" y1="61464" x2="66707" y2="71869"/>
                        <a14:foregroundMark x1="66707" y1="71869" x2="66707" y2="69577"/>
                        <a14:foregroundMark x1="66463" y1="58201" x2="64268" y2="71605"/>
                        <a14:foregroundMark x1="64268" y1="71605" x2="59512" y2="74427"/>
                        <a14:foregroundMark x1="51585" y1="73016" x2="44756" y2="79453"/>
                        <a14:foregroundMark x1="44756" y1="79453" x2="44634" y2="79453"/>
                        <a14:foregroundMark x1="44878" y1="80688" x2="47073" y2="82011"/>
                        <a14:foregroundMark x1="42683" y1="78748" x2="59878" y2="79718"/>
                        <a14:foregroundMark x1="59512" y1="79894" x2="63293" y2="75838"/>
                        <a14:foregroundMark x1="56707" y1="73545" x2="66585" y2="72663"/>
                        <a14:foregroundMark x1="66585" y1="72663" x2="67195" y2="72134"/>
                        <a14:foregroundMark x1="68049" y1="71517" x2="66707" y2="71958"/>
                        <a14:foregroundMark x1="30366" y1="66843" x2="27561" y2="66049"/>
                        <a14:foregroundMark x1="23780" y1="56878" x2="21098" y2="64550"/>
                        <a14:foregroundMark x1="21098" y1="64550" x2="21098" y2="64374"/>
                        <a14:foregroundMark x1="20610" y1="61640" x2="20610" y2="63668"/>
                        <a14:foregroundMark x1="22805" y1="59612" x2="23780" y2="64638"/>
                        <a14:foregroundMark x1="23659" y1="62257" x2="23049" y2="63933"/>
                        <a14:foregroundMark x1="22195" y1="61111" x2="22805" y2="64903"/>
                        <a14:foregroundMark x1="20488" y1="61376" x2="20610" y2="64109"/>
                        <a14:foregroundMark x1="19024" y1="61111" x2="19024" y2="63404"/>
                        <a14:foregroundMark x1="17927" y1="61376" x2="18902" y2="64815"/>
                        <a14:foregroundMark x1="18049" y1="62257" x2="18902" y2="65256"/>
                        <a14:foregroundMark x1="17683" y1="62610" x2="19512" y2="64815"/>
                        <a14:foregroundMark x1="9512" y1="59524" x2="9512" y2="59524"/>
                        <a14:foregroundMark x1="8415" y1="59612" x2="8415" y2="59612"/>
                        <a14:foregroundMark x1="28415" y1="60229" x2="30000" y2="69577"/>
                        <a14:foregroundMark x1="30000" y1="69577" x2="30000" y2="69577"/>
                        <a14:foregroundMark x1="22073" y1="56614" x2="22317" y2="67549"/>
                        <a14:foregroundMark x1="22317" y1="67549" x2="23415" y2="69665"/>
                        <a14:foregroundMark x1="28415" y1="90917" x2="31585" y2="94621"/>
                        <a14:foregroundMark x1="21098" y1="92504" x2="31585" y2="92945"/>
                        <a14:foregroundMark x1="21829" y1="93210" x2="29024" y2="93739"/>
                        <a14:foregroundMark x1="20854" y1="94092" x2="26829" y2="95062"/>
                        <a14:foregroundMark x1="34878" y1="94092" x2="34878" y2="94092"/>
                        <a14:foregroundMark x1="35732" y1="91887" x2="36951" y2="91887"/>
                        <a14:foregroundMark x1="37073" y1="91358" x2="38049" y2="92328"/>
                        <a14:foregroundMark x1="39512" y1="90476" x2="40488" y2="93210"/>
                        <a14:foregroundMark x1="40854" y1="89330" x2="41098" y2="91182"/>
                        <a14:foregroundMark x1="20854" y1="92152" x2="20854" y2="92152"/>
                        <a14:foregroundMark x1="17683" y1="92593" x2="18415" y2="93298"/>
                        <a14:foregroundMark x1="17073" y1="93298" x2="17683" y2="93474"/>
                        <a14:foregroundMark x1="59878" y1="37566" x2="61098" y2="45326"/>
                        <a14:foregroundMark x1="61098" y1="45326" x2="61707" y2="45855"/>
                        <a14:foregroundMark x1="63537" y1="38713" x2="65000" y2="46914"/>
                        <a14:foregroundMark x1="65000" y1="46914" x2="66220" y2="48854"/>
                        <a14:foregroundMark x1="68415" y1="40829" x2="68293" y2="48148"/>
                        <a14:foregroundMark x1="68293" y1="48148" x2="68293" y2="46561"/>
                        <a14:foregroundMark x1="68293" y1="36596" x2="66707" y2="40564"/>
                        <a14:foregroundMark x1="68415" y1="18519" x2="69146" y2="26014"/>
                        <a14:foregroundMark x1="69146" y1="26014" x2="68780" y2="27072"/>
                        <a14:foregroundMark x1="61463" y1="16667" x2="60732" y2="19489"/>
                        <a14:foregroundMark x1="47073" y1="11640" x2="44268" y2="16226"/>
                        <a14:foregroundMark x1="46585" y1="12875" x2="58780" y2="13316"/>
                        <a14:foregroundMark x1="51951" y1="10053" x2="59756" y2="12346"/>
                        <a14:foregroundMark x1="56951" y1="10582" x2="65122" y2="20899"/>
                        <a14:foregroundMark x1="61707" y1="16667" x2="72561" y2="32716"/>
                        <a14:foregroundMark x1="72561" y1="32716" x2="72195" y2="32716"/>
                        <a14:foregroundMark x1="66707" y1="22487" x2="73171" y2="35097"/>
                        <a14:foregroundMark x1="73171" y1="35097" x2="71463" y2="34303"/>
                        <a14:foregroundMark x1="62317" y1="24339" x2="63659" y2="39242"/>
                        <a14:foregroundMark x1="63659" y1="29982" x2="69878" y2="39506"/>
                        <a14:foregroundMark x1="69878" y1="39506" x2="70610" y2="38889"/>
                        <a14:foregroundMark x1="73537" y1="34303" x2="76585" y2="45062"/>
                        <a14:foregroundMark x1="73537" y1="37831" x2="76220" y2="43122"/>
                        <a14:foregroundMark x1="88293" y1="37390" x2="87927" y2="42416"/>
                        <a14:foregroundMark x1="84146" y1="38007" x2="81829" y2="44797"/>
                        <a14:foregroundMark x1="81829" y1="44797" x2="81707" y2="43739"/>
                        <a14:foregroundMark x1="82317" y1="40388" x2="83902" y2="43563"/>
                        <a14:foregroundMark x1="85732" y1="41270" x2="86707" y2="43739"/>
                        <a14:foregroundMark x1="90244" y1="39418" x2="91829" y2="41975"/>
                        <a14:foregroundMark x1="90488" y1="36861" x2="89634" y2="39153"/>
                        <a14:foregroundMark x1="29024" y1="28836" x2="25976" y2="38889"/>
                        <a14:foregroundMark x1="25854" y1="25397" x2="30732" y2="27954"/>
                        <a14:foregroundMark x1="30976" y1="21076" x2="29756" y2="32540"/>
                        <a14:foregroundMark x1="26463" y1="22840" x2="23659" y2="27954"/>
                        <a14:foregroundMark x1="22805" y1="21958" x2="19268" y2="28219"/>
                        <a14:foregroundMark x1="19268" y1="24956" x2="16829" y2="28660"/>
                        <a14:foregroundMark x1="10366" y1="29718" x2="7927" y2="34127"/>
                        <a14:foregroundMark x1="7317" y1="33157" x2="6341" y2="36949"/>
                        <a14:foregroundMark x1="6341" y1="32011" x2="7561" y2="35009"/>
                        <a14:foregroundMark x1="14878" y1="35273" x2="24268" y2="51940"/>
                        <a14:foregroundMark x1="25610" y1="43034" x2="30244" y2="50882"/>
                        <a14:foregroundMark x1="30244" y1="50882" x2="30000" y2="50353"/>
                        <a14:foregroundMark x1="64512" y1="20635" x2="77561" y2="30247"/>
                        <a14:foregroundMark x1="77561" y1="24339" x2="80122" y2="33422"/>
                        <a14:foregroundMark x1="80122" y1="33422" x2="80122" y2="32099"/>
                        <a14:foregroundMark x1="72805" y1="24250" x2="73049" y2="29718"/>
                        <a14:foregroundMark x1="65122" y1="16314" x2="66463" y2="22046"/>
                        <a14:foregroundMark x1="57195" y1="15520" x2="69634" y2="19753"/>
                        <a14:foregroundMark x1="70854" y1="19753" x2="74634" y2="24956"/>
                        <a14:foregroundMark x1="49390" y1="4056" x2="52561" y2="6878"/>
                        <a14:foregroundMark x1="62317" y1="93210" x2="68659" y2="93651"/>
                        <a14:foregroundMark x1="52195" y1="92504" x2="63293" y2="9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9064" y="4926295"/>
            <a:ext cx="1335742" cy="188378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96E2109-6C44-429C-8E91-5204CEA58F83}"/>
              </a:ext>
            </a:extLst>
          </p:cNvPr>
          <p:cNvGrpSpPr/>
          <p:nvPr/>
        </p:nvGrpSpPr>
        <p:grpSpPr>
          <a:xfrm>
            <a:off x="402000" y="6924484"/>
            <a:ext cx="12062357" cy="5917327"/>
            <a:chOff x="329457" y="676505"/>
            <a:chExt cx="12062357" cy="5917327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9B84FAF-F05E-4343-A082-1534B96F32D4}"/>
                </a:ext>
              </a:extLst>
            </p:cNvPr>
            <p:cNvSpPr/>
            <p:nvPr/>
          </p:nvSpPr>
          <p:spPr>
            <a:xfrm>
              <a:off x="414142" y="676505"/>
              <a:ext cx="11645153" cy="59173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6F0C6E6C-08D4-42C9-A846-8A130C24D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19" b="99849" l="3167" r="99000">
                          <a14:foregroundMark x1="53000" y1="42749" x2="55167" y2="75378"/>
                          <a14:foregroundMark x1="55167" y1="75378" x2="53333" y2="82628"/>
                          <a14:foregroundMark x1="50500" y1="79607" x2="47000" y2="87764"/>
                          <a14:foregroundMark x1="47000" y1="87764" x2="46167" y2="88066"/>
                          <a14:foregroundMark x1="41000" y1="84592" x2="36833" y2="89879"/>
                          <a14:foregroundMark x1="37500" y1="82931" x2="32667" y2="89426"/>
                          <a14:foregroundMark x1="32667" y1="89426" x2="32667" y2="89577"/>
                          <a14:foregroundMark x1="30333" y1="86254" x2="28667" y2="91239"/>
                          <a14:foregroundMark x1="28500" y1="93958" x2="37000" y2="98036"/>
                          <a14:foregroundMark x1="37000" y1="98036" x2="37000" y2="98036"/>
                          <a14:foregroundMark x1="49167" y1="92749" x2="58667" y2="93958"/>
                          <a14:foregroundMark x1="59667" y1="93505" x2="68167" y2="94713"/>
                          <a14:foregroundMark x1="72000" y1="86103" x2="64500" y2="89426"/>
                          <a14:foregroundMark x1="59333" y1="84441" x2="54500" y2="90483"/>
                          <a14:foregroundMark x1="50833" y1="77039" x2="48500" y2="82175"/>
                          <a14:foregroundMark x1="51167" y1="47885" x2="46667" y2="64502"/>
                          <a14:foregroundMark x1="61667" y1="31571" x2="59833" y2="48792"/>
                          <a14:foregroundMark x1="60167" y1="33233" x2="59500" y2="48187"/>
                          <a14:foregroundMark x1="59500" y1="48187" x2="59500" y2="48640"/>
                          <a14:foregroundMark x1="58167" y1="40785" x2="53500" y2="51360"/>
                          <a14:foregroundMark x1="51833" y1="46677" x2="57500" y2="52266"/>
                          <a14:foregroundMark x1="57500" y1="52266" x2="59667" y2="51964"/>
                          <a14:foregroundMark x1="65167" y1="48338" x2="63833" y2="50000"/>
                          <a14:foregroundMark x1="61000" y1="45317" x2="60000" y2="48338"/>
                          <a14:foregroundMark x1="65500" y1="41541" x2="63667" y2="45015"/>
                          <a14:foregroundMark x1="65667" y1="40785" x2="60167" y2="44411"/>
                          <a14:foregroundMark x1="60167" y1="42900" x2="59667" y2="45015"/>
                          <a14:foregroundMark x1="56167" y1="40332" x2="56167" y2="45317"/>
                          <a14:foregroundMark x1="59000" y1="44411" x2="60500" y2="46224"/>
                          <a14:foregroundMark x1="60500" y1="45468" x2="59333" y2="47432"/>
                          <a14:foregroundMark x1="61000" y1="44562" x2="60333" y2="46979"/>
                          <a14:foregroundMark x1="61000" y1="46979" x2="60667" y2="47885"/>
                          <a14:foregroundMark x1="68500" y1="46375" x2="62667" y2="47281"/>
                          <a14:foregroundMark x1="58167" y1="47130" x2="58000" y2="47130"/>
                          <a14:foregroundMark x1="55000" y1="46828" x2="63833" y2="46526"/>
                          <a14:foregroundMark x1="63833" y1="46526" x2="64500" y2="46224"/>
                          <a14:foregroundMark x1="59167" y1="48187" x2="56167" y2="49547"/>
                          <a14:foregroundMark x1="55833" y1="49396" x2="61667" y2="50000"/>
                          <a14:foregroundMark x1="52833" y1="46526" x2="52000" y2="45921"/>
                          <a14:foregroundMark x1="54000" y1="44260" x2="57667" y2="44411"/>
                          <a14:foregroundMark x1="60000" y1="42447" x2="54000" y2="43505"/>
                          <a14:foregroundMark x1="53500" y1="43505" x2="57333" y2="43505"/>
                          <a14:foregroundMark x1="36167" y1="40937" x2="36500" y2="40181"/>
                          <a14:foregroundMark x1="39833" y1="37462" x2="37500" y2="41239"/>
                          <a14:foregroundMark x1="33500" y1="34743" x2="31333" y2="40634"/>
                          <a14:foregroundMark x1="32167" y1="38218" x2="31167" y2="41239"/>
                          <a14:foregroundMark x1="28333" y1="38066" x2="25000" y2="40483"/>
                          <a14:foregroundMark x1="25500" y1="39124" x2="27167" y2="40785"/>
                          <a14:foregroundMark x1="27500" y1="40634" x2="27500" y2="40634"/>
                          <a14:foregroundMark x1="27333" y1="38973" x2="26500" y2="41390"/>
                          <a14:foregroundMark x1="29333" y1="36405" x2="29333" y2="44411"/>
                          <a14:foregroundMark x1="29333" y1="44411" x2="29500" y2="44109"/>
                          <a14:foregroundMark x1="29000" y1="31873" x2="28000" y2="42900"/>
                          <a14:foregroundMark x1="27667" y1="37915" x2="26333" y2="45921"/>
                          <a14:foregroundMark x1="26333" y1="45921" x2="26667" y2="44713"/>
                          <a14:foregroundMark x1="27333" y1="35801" x2="26833" y2="42296"/>
                          <a14:foregroundMark x1="25000" y1="33837" x2="26667" y2="39426"/>
                          <a14:foregroundMark x1="27167" y1="33686" x2="28833" y2="42145"/>
                          <a14:foregroundMark x1="28833" y1="42145" x2="32000" y2="43505"/>
                          <a14:foregroundMark x1="33500" y1="35498" x2="32833" y2="42598"/>
                          <a14:foregroundMark x1="33833" y1="36707" x2="34833" y2="44562"/>
                          <a14:foregroundMark x1="34833" y1="44562" x2="35333" y2="44713"/>
                          <a14:foregroundMark x1="35500" y1="33535" x2="34667" y2="44109"/>
                          <a14:foregroundMark x1="34667" y1="44109" x2="32333" y2="44713"/>
                          <a14:foregroundMark x1="29167" y1="38520" x2="28667" y2="47281"/>
                          <a14:foregroundMark x1="30000" y1="41692" x2="30167" y2="44864"/>
                          <a14:foregroundMark x1="29167" y1="41994" x2="30500" y2="40181"/>
                          <a14:foregroundMark x1="32667" y1="34290" x2="35667" y2="38822"/>
                          <a14:foregroundMark x1="30000" y1="33082" x2="33667" y2="35347"/>
                          <a14:foregroundMark x1="32667" y1="33837" x2="33167" y2="34290"/>
                          <a14:foregroundMark x1="29333" y1="34139" x2="35833" y2="34743"/>
                          <a14:foregroundMark x1="25667" y1="19335" x2="26500" y2="15710"/>
                          <a14:foregroundMark x1="22000" y1="21299" x2="30833" y2="11782"/>
                          <a14:foregroundMark x1="30833" y1="11782" x2="38000" y2="10423"/>
                          <a14:foregroundMark x1="38333" y1="15257" x2="46500" y2="10725"/>
                          <a14:foregroundMark x1="46500" y1="10725" x2="46500" y2="10725"/>
                          <a14:foregroundMark x1="60667" y1="16163" x2="57833" y2="22659"/>
                          <a14:foregroundMark x1="46833" y1="18127" x2="46500" y2="39275"/>
                          <a14:foregroundMark x1="39167" y1="59063" x2="43333" y2="88822"/>
                          <a14:foregroundMark x1="40167" y1="92900" x2="39833" y2="95770"/>
                          <a14:foregroundMark x1="42167" y1="91994" x2="36500" y2="89728"/>
                          <a14:foregroundMark x1="34500" y1="90332" x2="39833" y2="91088"/>
                          <a14:foregroundMark x1="38167" y1="89124" x2="37000" y2="87160"/>
                          <a14:foregroundMark x1="35667" y1="83686" x2="35167" y2="86858"/>
                          <a14:foregroundMark x1="33500" y1="77190" x2="32333" y2="79758"/>
                          <a14:foregroundMark x1="31333" y1="76888" x2="31333" y2="79607"/>
                          <a14:foregroundMark x1="31167" y1="79909" x2="29667" y2="82024"/>
                          <a14:foregroundMark x1="28667" y1="84743" x2="27833" y2="84894"/>
                          <a14:foregroundMark x1="27333" y1="80514" x2="24833" y2="83535"/>
                          <a14:foregroundMark x1="24667" y1="83686" x2="23667" y2="87311"/>
                          <a14:foregroundMark x1="24000" y1="90332" x2="24333" y2="90937"/>
                          <a14:foregroundMark x1="25000" y1="93202" x2="28500" y2="93505"/>
                          <a14:foregroundMark x1="29667" y1="90634" x2="27333" y2="92598"/>
                          <a14:foregroundMark x1="24167" y1="92598" x2="26667" y2="96677"/>
                          <a14:foregroundMark x1="31167" y1="97281" x2="36500" y2="96526"/>
                          <a14:foregroundMark x1="47000" y1="95770" x2="62167" y2="95921"/>
                          <a14:foregroundMark x1="62167" y1="95921" x2="61500" y2="91239"/>
                          <a14:foregroundMark x1="58833" y1="85952" x2="58333" y2="93202"/>
                          <a14:foregroundMark x1="57500" y1="87160" x2="50667" y2="93353"/>
                          <a14:foregroundMark x1="50667" y1="93353" x2="49667" y2="93353"/>
                          <a14:foregroundMark x1="48833" y1="89275" x2="42667" y2="93505"/>
                          <a14:foregroundMark x1="41167" y1="93958" x2="34000" y2="95015"/>
                          <a14:foregroundMark x1="50333" y1="97432" x2="50667" y2="95770"/>
                          <a14:foregroundMark x1="36833" y1="94562" x2="30500" y2="95166"/>
                          <a14:foregroundMark x1="24000" y1="94713" x2="22500" y2="95015"/>
                          <a14:foregroundMark x1="19667" y1="94260" x2="20167" y2="90937"/>
                          <a14:foregroundMark x1="20667" y1="90332" x2="19333" y2="92598"/>
                          <a14:foregroundMark x1="19000" y1="92145" x2="18500" y2="91088"/>
                          <a14:foregroundMark x1="18167" y1="90483" x2="17833" y2="89879"/>
                          <a14:foregroundMark x1="17833" y1="89728" x2="18333" y2="88973"/>
                          <a14:foregroundMark x1="18667" y1="88520" x2="19333" y2="85952"/>
                          <a14:foregroundMark x1="19333" y1="84441" x2="19333" y2="88520"/>
                          <a14:foregroundMark x1="19333" y1="89577" x2="19333" y2="87915"/>
                          <a14:foregroundMark x1="19333" y1="87311" x2="16500" y2="89728"/>
                          <a14:foregroundMark x1="16167" y1="90332" x2="16500" y2="93656"/>
                          <a14:foregroundMark x1="16833" y1="95468" x2="16833" y2="95921"/>
                          <a14:foregroundMark x1="19167" y1="84894" x2="25167" y2="83082"/>
                          <a14:foregroundMark x1="26333" y1="82326" x2="26667" y2="82931"/>
                          <a14:foregroundMark x1="17500" y1="82628" x2="24833" y2="81873"/>
                          <a14:foregroundMark x1="19333" y1="81420" x2="30333" y2="81118"/>
                          <a14:foregroundMark x1="30333" y1="81118" x2="32000" y2="81118"/>
                          <a14:foregroundMark x1="35333" y1="80514" x2="36833" y2="79003"/>
                          <a14:foregroundMark x1="34500" y1="78701" x2="37500" y2="85801"/>
                          <a14:foregroundMark x1="37500" y1="85801" x2="39167" y2="85801"/>
                          <a14:foregroundMark x1="47000" y1="79154" x2="35167" y2="81118"/>
                          <a14:foregroundMark x1="35167" y1="81118" x2="33500" y2="80816"/>
                          <a14:foregroundMark x1="34667" y1="77039" x2="33667" y2="76888"/>
                          <a14:foregroundMark x1="30833" y1="77039" x2="36333" y2="74622"/>
                          <a14:foregroundMark x1="67833" y1="79909" x2="63667" y2="92598"/>
                          <a14:foregroundMark x1="61167" y1="78852" x2="68833" y2="94411"/>
                          <a14:foregroundMark x1="68500" y1="84592" x2="67667" y2="87613"/>
                          <a14:foregroundMark x1="66000" y1="76133" x2="68000" y2="86707"/>
                          <a14:foregroundMark x1="68000" y1="86707" x2="67667" y2="85196"/>
                          <a14:foregroundMark x1="66333" y1="80967" x2="72167" y2="90937"/>
                          <a14:foregroundMark x1="70000" y1="82628" x2="71833" y2="87915"/>
                          <a14:foregroundMark x1="69333" y1="82628" x2="70667" y2="89577"/>
                          <a14:foregroundMark x1="69000" y1="83535" x2="70833" y2="91239"/>
                          <a14:foregroundMark x1="70833" y1="91239" x2="70500" y2="91541"/>
                          <a14:foregroundMark x1="68000" y1="89426" x2="65667" y2="96526"/>
                          <a14:foregroundMark x1="60000" y1="98943" x2="59500" y2="99849"/>
                          <a14:foregroundMark x1="58167" y1="97432" x2="68167" y2="98792"/>
                          <a14:foregroundMark x1="79667" y1="59063" x2="77000" y2="69789"/>
                          <a14:foregroundMark x1="77000" y1="69789" x2="77333" y2="72356"/>
                          <a14:foregroundMark x1="77667" y1="59668" x2="78833" y2="74471"/>
                          <a14:foregroundMark x1="78833" y1="74471" x2="82000" y2="76284"/>
                          <a14:foregroundMark x1="80833" y1="67523" x2="82000" y2="74320"/>
                          <a14:foregroundMark x1="82833" y1="67674" x2="83833" y2="76133"/>
                          <a14:foregroundMark x1="83833" y1="76133" x2="84500" y2="77190"/>
                          <a14:foregroundMark x1="83167" y1="70091" x2="84000" y2="77946"/>
                          <a14:foregroundMark x1="84000" y1="77946" x2="85000" y2="77946"/>
                          <a14:foregroundMark x1="80167" y1="64502" x2="83500" y2="72356"/>
                          <a14:foregroundMark x1="83500" y1="72356" x2="84500" y2="72961"/>
                          <a14:foregroundMark x1="76833" y1="57553" x2="77833" y2="60272"/>
                          <a14:foregroundMark x1="75833" y1="29154" x2="76333" y2="35498"/>
                          <a14:foregroundMark x1="69333" y1="13746" x2="69333" y2="26586"/>
                          <a14:foregroundMark x1="53667" y1="21148" x2="43167" y2="21148"/>
                          <a14:foregroundMark x1="46333" y1="20846" x2="44667" y2="20997"/>
                          <a14:foregroundMark x1="40833" y1="19033" x2="42333" y2="17069"/>
                          <a14:foregroundMark x1="42833" y1="20695" x2="40167" y2="29305"/>
                          <a14:foregroundMark x1="40167" y1="29305" x2="40000" y2="29003"/>
                          <a14:foregroundMark x1="39500" y1="22205" x2="42333" y2="35801"/>
                          <a14:foregroundMark x1="42333" y1="35801" x2="43167" y2="30816"/>
                          <a14:foregroundMark x1="44333" y1="16616" x2="46500" y2="29456"/>
                          <a14:foregroundMark x1="46500" y1="29456" x2="47500" y2="29758"/>
                          <a14:foregroundMark x1="51333" y1="15861" x2="59000" y2="18429"/>
                          <a14:foregroundMark x1="55000" y1="14350" x2="66500" y2="14199"/>
                          <a14:foregroundMark x1="57500" y1="13746" x2="40000" y2="13746"/>
                          <a14:foregroundMark x1="40000" y1="13746" x2="40000" y2="13746"/>
                          <a14:foregroundMark x1="55167" y1="12538" x2="46833" y2="12689"/>
                          <a14:foregroundMark x1="21500" y1="14350" x2="22333" y2="19486"/>
                          <a14:foregroundMark x1="22500" y1="19637" x2="20667" y2="20997"/>
                          <a14:foregroundMark x1="17667" y1="17221" x2="17667" y2="26586"/>
                          <a14:foregroundMark x1="17667" y1="26586" x2="19000" y2="27341"/>
                          <a14:foregroundMark x1="21333" y1="20695" x2="21167" y2="28852"/>
                          <a14:foregroundMark x1="21167" y1="28852" x2="21333" y2="26737"/>
                          <a14:foregroundMark x1="19500" y1="14955" x2="19333" y2="20997"/>
                          <a14:foregroundMark x1="12333" y1="16314" x2="11667" y2="20091"/>
                          <a14:foregroundMark x1="12167" y1="18882" x2="17667" y2="12840"/>
                          <a14:foregroundMark x1="17667" y1="12840" x2="20333" y2="12236"/>
                          <a14:foregroundMark x1="21500" y1="13746" x2="33500" y2="12387"/>
                          <a14:foregroundMark x1="30833" y1="11631" x2="41333" y2="10423"/>
                          <a14:foregroundMark x1="41333" y1="10423" x2="52333" y2="10423"/>
                          <a14:foregroundMark x1="47667" y1="10574" x2="57167" y2="11782"/>
                          <a14:foregroundMark x1="57167" y1="11782" x2="62167" y2="14502"/>
                          <a14:foregroundMark x1="62667" y1="15559" x2="67000" y2="27492"/>
                          <a14:foregroundMark x1="67333" y1="24320" x2="70833" y2="34290"/>
                          <a14:foregroundMark x1="70833" y1="34290" x2="71333" y2="32779"/>
                          <a14:foregroundMark x1="70500" y1="19335" x2="77833" y2="36254"/>
                          <a14:foregroundMark x1="77833" y1="36254" x2="77333" y2="35650"/>
                          <a14:foregroundMark x1="72333" y1="27341" x2="78833" y2="43202"/>
                          <a14:foregroundMark x1="78833" y1="43202" x2="80167" y2="38973"/>
                          <a14:foregroundMark x1="79500" y1="24169" x2="79667" y2="44713"/>
                          <a14:foregroundMark x1="81500" y1="35498" x2="82167" y2="43051"/>
                          <a14:foregroundMark x1="82167" y1="43051" x2="81333" y2="44864"/>
                          <a14:foregroundMark x1="80833" y1="32477" x2="81167" y2="45921"/>
                          <a14:foregroundMark x1="81167" y1="45921" x2="80333" y2="42900"/>
                          <a14:foregroundMark x1="74833" y1="40785" x2="71333" y2="54230"/>
                          <a14:foregroundMark x1="71333" y1="54230" x2="71167" y2="53474"/>
                          <a14:foregroundMark x1="75833" y1="47432" x2="77333" y2="55740"/>
                          <a14:foregroundMark x1="77333" y1="55740" x2="78333" y2="53172"/>
                          <a14:foregroundMark x1="80667" y1="43051" x2="77667" y2="53776"/>
                          <a14:foregroundMark x1="77667" y1="53776" x2="77000" y2="49698"/>
                          <a14:foregroundMark x1="53833" y1="61782" x2="53667" y2="58308"/>
                          <a14:foregroundMark x1="80000" y1="29154" x2="81500" y2="42296"/>
                          <a14:foregroundMark x1="83333" y1="31420" x2="83667" y2="39275"/>
                          <a14:foregroundMark x1="83667" y1="39275" x2="83500" y2="39124"/>
                          <a14:foregroundMark x1="81667" y1="26435" x2="80833" y2="25529"/>
                          <a14:foregroundMark x1="73500" y1="14804" x2="55333" y2="12387"/>
                          <a14:foregroundMark x1="45667" y1="9517" x2="53000" y2="8912"/>
                          <a14:foregroundMark x1="53833" y1="9063" x2="53833" y2="9063"/>
                          <a14:foregroundMark x1="54333" y1="9517" x2="54333" y2="10423"/>
                          <a14:foregroundMark x1="44333" y1="5136" x2="39833" y2="7100"/>
                          <a14:foregroundMark x1="28833" y1="7100" x2="20833" y2="9063"/>
                          <a14:foregroundMark x1="17333" y1="10423" x2="17333" y2="10423"/>
                          <a14:foregroundMark x1="39833" y1="5740" x2="51333" y2="6344"/>
                          <a14:foregroundMark x1="51333" y1="6344" x2="51667" y2="6193"/>
                          <a14:foregroundMark x1="52667" y1="5740" x2="59333" y2="6344"/>
                          <a14:foregroundMark x1="60000" y1="6798" x2="68167" y2="7704"/>
                          <a14:foregroundMark x1="33667" y1="8157" x2="47500" y2="5438"/>
                          <a14:foregroundMark x1="39000" y1="5136" x2="52167" y2="4230"/>
                          <a14:foregroundMark x1="53667" y1="3927" x2="62667" y2="5740"/>
                          <a14:foregroundMark x1="62667" y1="5740" x2="63167" y2="5589"/>
                          <a14:foregroundMark x1="59667" y1="4532" x2="71667" y2="7553"/>
                          <a14:foregroundMark x1="73333" y1="12689" x2="80000" y2="22356"/>
                          <a14:foregroundMark x1="80333" y1="24018" x2="83167" y2="33082"/>
                          <a14:foregroundMark x1="83333" y1="26133" x2="87500" y2="34139"/>
                          <a14:foregroundMark x1="87500" y1="34139" x2="87667" y2="35498"/>
                          <a14:foregroundMark x1="85000" y1="25831" x2="88000" y2="36707"/>
                          <a14:foregroundMark x1="88000" y1="36707" x2="86667" y2="35498"/>
                          <a14:foregroundMark x1="84167" y1="25982" x2="87500" y2="36556"/>
                          <a14:foregroundMark x1="87500" y1="36556" x2="86167" y2="37462"/>
                          <a14:foregroundMark x1="87167" y1="29456" x2="88500" y2="40937"/>
                          <a14:foregroundMark x1="88500" y1="40937" x2="83833" y2="43958"/>
                          <a14:foregroundMark x1="82167" y1="42749" x2="78667" y2="49396"/>
                          <a14:foregroundMark x1="81667" y1="45921" x2="84000" y2="53625"/>
                          <a14:foregroundMark x1="84000" y1="53625" x2="83667" y2="52719"/>
                          <a14:foregroundMark x1="85167" y1="43958" x2="85000" y2="45770"/>
                          <a14:foregroundMark x1="81333" y1="22356" x2="86500" y2="23263"/>
                          <a14:foregroundMark x1="72833" y1="17372" x2="80500" y2="22356"/>
                          <a14:foregroundMark x1="80500" y1="22356" x2="82667" y2="22205"/>
                          <a14:foregroundMark x1="79167" y1="14502" x2="83833" y2="19486"/>
                          <a14:foregroundMark x1="70500" y1="12085" x2="77500" y2="16465"/>
                          <a14:foregroundMark x1="23667" y1="64048" x2="13333" y2="70997"/>
                          <a14:foregroundMark x1="13167" y1="62840" x2="9333" y2="71903"/>
                          <a14:foregroundMark x1="9333" y1="71903" x2="9333" y2="69940"/>
                          <a14:foregroundMark x1="7000" y1="67674" x2="6167" y2="67976"/>
                          <a14:foregroundMark x1="7000" y1="64653" x2="6333" y2="67674"/>
                          <a14:foregroundMark x1="4500" y1="70091" x2="3333" y2="71903"/>
                          <a14:foregroundMark x1="3333" y1="72659" x2="3500" y2="73112"/>
                          <a14:foregroundMark x1="4500" y1="72205" x2="8500" y2="65408"/>
                          <a14:foregroundMark x1="8500" y1="65408" x2="16667" y2="61178"/>
                          <a14:foregroundMark x1="16667" y1="61178" x2="16667" y2="61178"/>
                          <a14:foregroundMark x1="11333" y1="70997" x2="11000" y2="73716"/>
                          <a14:foregroundMark x1="11833" y1="74471" x2="18333" y2="72961"/>
                          <a14:foregroundMark x1="11667" y1="75680" x2="11667" y2="75680"/>
                          <a14:foregroundMark x1="6333" y1="66012" x2="3333" y2="74773"/>
                          <a14:foregroundMark x1="8167" y1="61782" x2="19000" y2="59063"/>
                          <a14:foregroundMark x1="19000" y1="59063" x2="19167" y2="59063"/>
                          <a14:foregroundMark x1="70333" y1="69184" x2="77167" y2="77190"/>
                          <a14:foregroundMark x1="77167" y1="77190" x2="77500" y2="77039"/>
                          <a14:foregroundMark x1="69333" y1="69789" x2="78667" y2="75076"/>
                          <a14:foregroundMark x1="78667" y1="75076" x2="87500" y2="76737"/>
                          <a14:foregroundMark x1="87667" y1="73263" x2="92333" y2="80363"/>
                          <a14:foregroundMark x1="92333" y1="80363" x2="92333" y2="80363"/>
                          <a14:foregroundMark x1="85000" y1="75529" x2="85000" y2="80211"/>
                          <a14:foregroundMark x1="86833" y1="80514" x2="87833" y2="82477"/>
                          <a14:foregroundMark x1="89500" y1="83837" x2="89500" y2="83837"/>
                          <a14:foregroundMark x1="91000" y1="71752" x2="92833" y2="75982"/>
                          <a14:foregroundMark x1="90833" y1="69184" x2="95667" y2="75378"/>
                          <a14:foregroundMark x1="89000" y1="68429" x2="93000" y2="74622"/>
                          <a14:foregroundMark x1="96333" y1="86858" x2="96333" y2="86858"/>
                          <a14:foregroundMark x1="99000" y1="79154" x2="99000" y2="791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42" y="678116"/>
              <a:ext cx="866655" cy="95620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AED7348-AF45-466F-A443-44F134F34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7" b="98133" l="10000" r="90000">
                          <a14:foregroundMark x1="45833" y1="43467" x2="47167" y2="76267"/>
                          <a14:foregroundMark x1="35333" y1="90933" x2="34000" y2="92533"/>
                          <a14:foregroundMark x1="29667" y1="89067" x2="58500" y2="89067"/>
                          <a14:foregroundMark x1="38833" y1="93600" x2="57667" y2="94133"/>
                          <a14:foregroundMark x1="44333" y1="93600" x2="68500" y2="93867"/>
                          <a14:foregroundMark x1="54000" y1="93600" x2="63000" y2="93600"/>
                          <a14:foregroundMark x1="61833" y1="90133" x2="71833" y2="90133"/>
                          <a14:foregroundMark x1="71833" y1="90133" x2="71833" y2="90133"/>
                          <a14:foregroundMark x1="53833" y1="16000" x2="56167" y2="19733"/>
                          <a14:foregroundMark x1="59500" y1="15733" x2="62667" y2="18133"/>
                          <a14:foregroundMark x1="58833" y1="14667" x2="61167" y2="15733"/>
                          <a14:foregroundMark x1="50667" y1="13600" x2="53833" y2="14933"/>
                          <a14:foregroundMark x1="46667" y1="14933" x2="37833" y2="20800"/>
                          <a14:foregroundMark x1="37833" y1="20800" x2="37500" y2="21600"/>
                          <a14:foregroundMark x1="89667" y1="97600" x2="88833" y2="98133"/>
                          <a14:backgroundMark x1="24333" y1="23200" x2="25500" y2="39733"/>
                          <a14:backgroundMark x1="25500" y1="28267" x2="19667" y2="50667"/>
                          <a14:backgroundMark x1="86000" y1="32533" x2="79833" y2="6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7" r="7517"/>
            <a:stretch/>
          </p:blipFill>
          <p:spPr>
            <a:xfrm>
              <a:off x="329457" y="5290490"/>
              <a:ext cx="1721223" cy="129961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902F0C73-1708-4925-925C-5F3BAE888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89" b="97911" l="9875" r="89708">
                          <a14:foregroundMark x1="44924" y1="82312" x2="43533" y2="91086"/>
                          <a14:foregroundMark x1="38248" y1="84123" x2="38804" y2="91922"/>
                          <a14:foregroundMark x1="38804" y1="91922" x2="38804" y2="91922"/>
                          <a14:foregroundMark x1="37969" y1="88997" x2="40056" y2="97493"/>
                          <a14:foregroundMark x1="40056" y1="97493" x2="40056" y2="97493"/>
                          <a14:foregroundMark x1="38526" y1="87465" x2="40056" y2="96379"/>
                          <a14:foregroundMark x1="40056" y1="96379" x2="40195" y2="96379"/>
                          <a14:foregroundMark x1="41446" y1="97354" x2="44228" y2="97911"/>
                          <a14:foregroundMark x1="54937" y1="95265" x2="61335" y2="96518"/>
                          <a14:foregroundMark x1="61196" y1="89415" x2="62587" y2="94986"/>
                          <a14:foregroundMark x1="65647" y1="86630" x2="68846" y2="93593"/>
                          <a14:foregroundMark x1="68846" y1="93593" x2="69402" y2="94011"/>
                          <a14:foregroundMark x1="69680" y1="85655" x2="72740" y2="96240"/>
                          <a14:backgroundMark x1="75382" y1="67967" x2="85396" y2="70752"/>
                          <a14:backgroundMark x1="85396" y1="70752" x2="85814" y2="70752"/>
                          <a14:backgroundMark x1="68289" y1="65181" x2="68428" y2="66156"/>
                          <a14:backgroundMark x1="80389" y1="68663" x2="88873" y2="75070"/>
                          <a14:backgroundMark x1="83032" y1="72563" x2="85396" y2="76045"/>
                          <a14:backgroundMark x1="73296" y1="68524" x2="77191" y2="710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591" y="4856977"/>
              <a:ext cx="1721223" cy="1718829"/>
            </a:xfrm>
            <a:prstGeom prst="rect">
              <a:avLst/>
            </a:prstGeom>
          </p:spPr>
        </p:pic>
      </p:grp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6C690863-76B2-4274-B8C9-4315CB1B6F3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" b="24670"/>
          <a:stretch/>
        </p:blipFill>
        <p:spPr>
          <a:xfrm flipH="1">
            <a:off x="-859460" y="254524"/>
            <a:ext cx="866654" cy="731738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="" xmlns:a16="http://schemas.microsoft.com/office/drawing/2014/main" id="{2FD7FCC4-A481-4163-857A-D8AE2BB615D5}"/>
              </a:ext>
            </a:extLst>
          </p:cNvPr>
          <p:cNvSpPr txBox="1"/>
          <p:nvPr/>
        </p:nvSpPr>
        <p:spPr>
          <a:xfrm>
            <a:off x="1976497" y="1536174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Sau bài học hôm nay, các con thực hiện nhiệm vụ sau: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Mỗi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bạn tự đặt 1 đề 1 bài toán có nội dung: Tìm hai số khi biết tổng và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hiệu.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9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>
            <a:extLst>
              <a:ext uri="{FF2B5EF4-FFF2-40B4-BE49-F238E27FC236}">
                <a16:creationId xmlns="" xmlns:a16="http://schemas.microsoft.com/office/drawing/2014/main" id="{61B33103-5922-40C1-B225-FC8F7AF9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704" y="734156"/>
            <a:ext cx="2090041" cy="61582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342900" indent="-342900" defTabSz="155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  <a:defRPr/>
            </a:pPr>
            <a:r>
              <a:rPr lang="en-US" altLang="en-US" sz="381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381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3275A164-79D3-4615-A038-8844E3F4733A}"/>
              </a:ext>
            </a:extLst>
          </p:cNvPr>
          <p:cNvGrpSpPr>
            <a:grpSpLocks/>
          </p:cNvGrpSpPr>
          <p:nvPr/>
        </p:nvGrpSpPr>
        <p:grpSpPr bwMode="auto">
          <a:xfrm>
            <a:off x="1672579" y="1252334"/>
            <a:ext cx="1107234" cy="5594442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="" xmlns:a16="http://schemas.microsoft.com/office/drawing/2014/main" id="{63053B9C-F401-4ADD-8AEE-9C948C0CC802}"/>
                </a:ext>
              </a:extLst>
            </p:cNvPr>
            <p:cNvSpPr/>
            <p:nvPr/>
          </p:nvSpPr>
          <p:spPr>
            <a:xfrm rot="5400000">
              <a:off x="1103697" y="5857238"/>
              <a:ext cx="814912" cy="272761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429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ED4C67F-F7DA-483A-9415-BF7A37027D37}"/>
                </a:ext>
              </a:extLst>
            </p:cNvPr>
            <p:cNvSpPr/>
            <p:nvPr/>
          </p:nvSpPr>
          <p:spPr>
            <a:xfrm>
              <a:off x="1374772" y="2006686"/>
              <a:ext cx="273542" cy="3778093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42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B816DB5B-DCCB-48FE-BD89-AEDC2A469DD4}"/>
                </a:ext>
              </a:extLst>
            </p:cNvPr>
            <p:cNvSpPr/>
            <p:nvPr/>
          </p:nvSpPr>
          <p:spPr>
            <a:xfrm>
              <a:off x="1374772" y="1416678"/>
              <a:ext cx="272761" cy="5900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429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AB0978A6-EBF9-4C3F-B135-8E642625AA27}"/>
                </a:ext>
              </a:extLst>
            </p:cNvPr>
            <p:cNvSpPr/>
            <p:nvPr/>
          </p:nvSpPr>
          <p:spPr>
            <a:xfrm>
              <a:off x="1405209" y="1213680"/>
              <a:ext cx="211887" cy="202998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429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="" xmlns:a16="http://schemas.microsoft.com/office/drawing/2014/main" id="{6D1A9336-0881-4552-B37D-F6181FEDB3A0}"/>
                </a:ext>
              </a:extLst>
            </p:cNvPr>
            <p:cNvSpPr/>
            <p:nvPr/>
          </p:nvSpPr>
          <p:spPr>
            <a:xfrm rot="5400000">
              <a:off x="1397045" y="6250871"/>
              <a:ext cx="227825" cy="72580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42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224C298-CAAA-4EEC-9CA3-D23D0D0FE999}"/>
                </a:ext>
              </a:extLst>
            </p:cNvPr>
            <p:cNvCxnSpPr/>
            <p:nvPr/>
          </p:nvCxnSpPr>
          <p:spPr>
            <a:xfrm>
              <a:off x="1374772" y="148677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7FECD475-5716-40E0-8F67-FA04FE0E1260}"/>
                </a:ext>
              </a:extLst>
            </p:cNvPr>
            <p:cNvCxnSpPr/>
            <p:nvPr/>
          </p:nvCxnSpPr>
          <p:spPr>
            <a:xfrm>
              <a:off x="1374772" y="156272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647F96B-BB73-4CA5-A31B-FADD839DD7EE}"/>
                </a:ext>
              </a:extLst>
            </p:cNvPr>
            <p:cNvCxnSpPr/>
            <p:nvPr/>
          </p:nvCxnSpPr>
          <p:spPr>
            <a:xfrm>
              <a:off x="1374772" y="163866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36B33E67-61DD-4EFC-BB1B-7A0F4875E6FE}"/>
                </a:ext>
              </a:extLst>
            </p:cNvPr>
            <p:cNvCxnSpPr/>
            <p:nvPr/>
          </p:nvCxnSpPr>
          <p:spPr>
            <a:xfrm>
              <a:off x="1374772" y="171460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61EE75AE-6C2D-448E-BEE1-4F3533C48C64}"/>
                </a:ext>
              </a:extLst>
            </p:cNvPr>
            <p:cNvCxnSpPr/>
            <p:nvPr/>
          </p:nvCxnSpPr>
          <p:spPr>
            <a:xfrm>
              <a:off x="1374772" y="179054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F28E125A-155E-4200-9DA2-44608A361BFF}"/>
                </a:ext>
              </a:extLst>
            </p:cNvPr>
            <p:cNvCxnSpPr/>
            <p:nvPr/>
          </p:nvCxnSpPr>
          <p:spPr>
            <a:xfrm>
              <a:off x="1374772" y="186502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3988FD19-D66D-4A8C-8623-80F5FC140399}"/>
                </a:ext>
              </a:extLst>
            </p:cNvPr>
            <p:cNvCxnSpPr/>
            <p:nvPr/>
          </p:nvCxnSpPr>
          <p:spPr>
            <a:xfrm>
              <a:off x="1374772" y="194096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4C1651F-5582-47D6-A9B3-C0C4E0028BC9}"/>
              </a:ext>
            </a:extLst>
          </p:cNvPr>
          <p:cNvGrpSpPr>
            <a:grpSpLocks/>
          </p:cNvGrpSpPr>
          <p:nvPr/>
        </p:nvGrpSpPr>
        <p:grpSpPr bwMode="auto">
          <a:xfrm>
            <a:off x="2428585" y="2107567"/>
            <a:ext cx="6394548" cy="924531"/>
            <a:chOff x="740867" y="1755042"/>
            <a:chExt cx="6236295" cy="787215"/>
          </a:xfrm>
        </p:grpSpPr>
        <p:sp>
          <p:nvSpPr>
            <p:cNvPr id="29" name="Trapezoid 28">
              <a:extLst>
                <a:ext uri="{FF2B5EF4-FFF2-40B4-BE49-F238E27FC236}">
                  <a16:creationId xmlns="" xmlns:a16="http://schemas.microsoft.com/office/drawing/2014/main" id="{6E6F4E90-9414-4C55-BE69-8A4D9907DE7A}"/>
                </a:ext>
              </a:extLst>
            </p:cNvPr>
            <p:cNvSpPr/>
            <p:nvPr/>
          </p:nvSpPr>
          <p:spPr>
            <a:xfrm rot="16200000">
              <a:off x="397181" y="2098728"/>
              <a:ext cx="787215" cy="99843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42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="" xmlns:a16="http://schemas.microsoft.com/office/drawing/2014/main" id="{DAFCD20A-EB9A-4137-8EAD-9FC90D7F0597}"/>
                </a:ext>
              </a:extLst>
            </p:cNvPr>
            <p:cNvSpPr/>
            <p:nvPr/>
          </p:nvSpPr>
          <p:spPr>
            <a:xfrm>
              <a:off x="851461" y="1871716"/>
              <a:ext cx="6125701" cy="645061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429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B019C7F-230A-4FD8-87B6-1454CA46F002}"/>
                </a:ext>
              </a:extLst>
            </p:cNvPr>
            <p:cNvSpPr txBox="1"/>
            <p:nvPr/>
          </p:nvSpPr>
          <p:spPr>
            <a:xfrm>
              <a:off x="751027" y="1844209"/>
              <a:ext cx="1496289" cy="5276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429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25" name="TextBox 39">
              <a:extLst>
                <a:ext uri="{FF2B5EF4-FFF2-40B4-BE49-F238E27FC236}">
                  <a16:creationId xmlns="" xmlns:a16="http://schemas.microsoft.com/office/drawing/2014/main" id="{C9200B98-64E1-4DEC-AC20-F042A983A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5138" y="1895855"/>
              <a:ext cx="2417716" cy="528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429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bài tập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D4C728-0D79-4C15-944A-60FAA08D95FF}"/>
              </a:ext>
            </a:extLst>
          </p:cNvPr>
          <p:cNvGrpSpPr>
            <a:grpSpLocks/>
          </p:cNvGrpSpPr>
          <p:nvPr/>
        </p:nvGrpSpPr>
        <p:grpSpPr bwMode="auto">
          <a:xfrm>
            <a:off x="2382910" y="3391200"/>
            <a:ext cx="6544174" cy="850506"/>
            <a:chOff x="816490" y="3025900"/>
            <a:chExt cx="7830348" cy="684923"/>
          </a:xfrm>
        </p:grpSpPr>
        <p:sp>
          <p:nvSpPr>
            <p:cNvPr id="178" name="Pentagon 177">
              <a:extLst>
                <a:ext uri="{FF2B5EF4-FFF2-40B4-BE49-F238E27FC236}">
                  <a16:creationId xmlns="" xmlns:a16="http://schemas.microsoft.com/office/drawing/2014/main" id="{418CA0BE-C7B8-49D5-B21D-A5144E76DF00}"/>
                </a:ext>
              </a:extLst>
            </p:cNvPr>
            <p:cNvSpPr/>
            <p:nvPr/>
          </p:nvSpPr>
          <p:spPr>
            <a:xfrm>
              <a:off x="886218" y="3041121"/>
              <a:ext cx="7760620" cy="646872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429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04482A52-5D7D-4620-BA7A-1E06F2A019FB}"/>
                </a:ext>
              </a:extLst>
            </p:cNvPr>
            <p:cNvSpPr txBox="1"/>
            <p:nvPr/>
          </p:nvSpPr>
          <p:spPr>
            <a:xfrm>
              <a:off x="816490" y="3025900"/>
              <a:ext cx="1835836" cy="6849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429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>
                <a:defRPr/>
              </a:pPr>
              <a:endParaRPr lang="en-US" sz="152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19" name="TextBox 194">
              <a:extLst>
                <a:ext uri="{FF2B5EF4-FFF2-40B4-BE49-F238E27FC236}">
                  <a16:creationId xmlns="" xmlns:a16="http://schemas.microsoft.com/office/drawing/2014/main" id="{2AA41263-8A4B-4E33-AA0D-EC930D3B1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5855" y="3114686"/>
              <a:ext cx="5393612" cy="4984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429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lại bài đã học </a:t>
              </a:r>
              <a:endParaRPr lang="en-US" altLang="en-US" sz="3429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023B87C-6E44-4D9B-9F69-8119D64FD189}"/>
              </a:ext>
            </a:extLst>
          </p:cNvPr>
          <p:cNvGrpSpPr>
            <a:grpSpLocks/>
          </p:cNvGrpSpPr>
          <p:nvPr/>
        </p:nvGrpSpPr>
        <p:grpSpPr bwMode="auto">
          <a:xfrm>
            <a:off x="2450635" y="4690586"/>
            <a:ext cx="6372498" cy="858381"/>
            <a:chOff x="751022" y="4390960"/>
            <a:chExt cx="8965552" cy="787215"/>
          </a:xfrm>
        </p:grpSpPr>
        <p:sp>
          <p:nvSpPr>
            <p:cNvPr id="182" name="Trapezoid 181">
              <a:extLst>
                <a:ext uri="{FF2B5EF4-FFF2-40B4-BE49-F238E27FC236}">
                  <a16:creationId xmlns="" xmlns:a16="http://schemas.microsoft.com/office/drawing/2014/main" id="{D9EFFCA5-00DF-4C83-A33D-F2E2785056CC}"/>
                </a:ext>
              </a:extLst>
            </p:cNvPr>
            <p:cNvSpPr/>
            <p:nvPr/>
          </p:nvSpPr>
          <p:spPr>
            <a:xfrm rot="16200000">
              <a:off x="409489" y="4734710"/>
              <a:ext cx="787215" cy="99715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42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="" xmlns:a16="http://schemas.microsoft.com/office/drawing/2014/main" id="{A19D6138-3A1D-4766-97F2-EBB62BEF0E14}"/>
                </a:ext>
              </a:extLst>
            </p:cNvPr>
            <p:cNvSpPr/>
            <p:nvPr/>
          </p:nvSpPr>
          <p:spPr>
            <a:xfrm>
              <a:off x="751022" y="4473292"/>
              <a:ext cx="8965552" cy="623995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429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37247A46-B502-44F0-AA56-138BAD4A586A}"/>
                </a:ext>
              </a:extLst>
            </p:cNvPr>
            <p:cNvSpPr txBox="1"/>
            <p:nvPr/>
          </p:nvSpPr>
          <p:spPr>
            <a:xfrm>
              <a:off x="751023" y="4470247"/>
              <a:ext cx="2043647" cy="685183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429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>
                <a:defRPr/>
              </a:pPr>
              <a:endParaRPr lang="en-US" sz="85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14" name="TextBox 195">
              <a:extLst>
                <a:ext uri="{FF2B5EF4-FFF2-40B4-BE49-F238E27FC236}">
                  <a16:creationId xmlns="" xmlns:a16="http://schemas.microsoft.com/office/drawing/2014/main" id="{1F79C164-23F3-43C8-9C71-7E74159D5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916" y="4428515"/>
              <a:ext cx="4883855" cy="56766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429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bài mới</a:t>
              </a:r>
              <a:endParaRPr lang="en-US" altLang="en-US" sz="3429" i="1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5" name="Picture 3" descr="G:\BACK GROUND\245367938509487affe8be1cb078d9af.jpg">
            <a:extLst>
              <a:ext uri="{FF2B5EF4-FFF2-40B4-BE49-F238E27FC236}">
                <a16:creationId xmlns="" xmlns:a16="http://schemas.microsoft.com/office/drawing/2014/main" id="{5FF6702C-DA6B-459C-8D1C-DB027B03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63" y="132501"/>
            <a:ext cx="2693270" cy="455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021B950-757A-4E8A-BD9D-4E8D79A8BDF3}"/>
              </a:ext>
            </a:extLst>
          </p:cNvPr>
          <p:cNvSpPr/>
          <p:nvPr/>
        </p:nvSpPr>
        <p:spPr>
          <a:xfrm>
            <a:off x="9519288" y="3551852"/>
            <a:ext cx="921382" cy="68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29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89719" y="1"/>
            <a:ext cx="11612568" cy="6682771"/>
            <a:chOff x="2336804" y="-2"/>
            <a:chExt cx="9855198" cy="684512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05640" y="958763"/>
              <a:ext cx="6845125" cy="492759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378040" y="958762"/>
              <a:ext cx="6845125" cy="492759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979213" y="912911"/>
            <a:ext cx="10242645" cy="5010977"/>
            <a:chOff x="723897" y="787363"/>
            <a:chExt cx="10753727" cy="5261012"/>
          </a:xfrm>
        </p:grpSpPr>
        <p:sp>
          <p:nvSpPr>
            <p:cNvPr id="37" name="矩形 36"/>
            <p:cNvSpPr/>
            <p:nvPr/>
          </p:nvSpPr>
          <p:spPr>
            <a:xfrm>
              <a:off x="723897" y="787363"/>
              <a:ext cx="10753727" cy="5261012"/>
            </a:xfrm>
            <a:prstGeom prst="rect">
              <a:avLst/>
            </a:prstGeom>
            <a:noFill/>
            <a:ln w="28575">
              <a:solidFill>
                <a:srgbClr val="599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966"/>
              <a:endParaRPr lang="zh-CN" altLang="en-US" sz="1715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0898" y="917539"/>
              <a:ext cx="10490200" cy="49971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99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966"/>
              <a:endParaRPr lang="zh-CN" altLang="en-US" sz="1715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00" y="1380254"/>
            <a:ext cx="2694390" cy="2694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0" y="150705"/>
            <a:ext cx="2536554" cy="3169262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100177" y="5272486"/>
            <a:ext cx="9991642" cy="519263"/>
            <a:chOff x="850898" y="5259423"/>
            <a:chExt cx="11595106" cy="60259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0898" y="5264795"/>
              <a:ext cx="5969002" cy="59722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2" y="5259423"/>
              <a:ext cx="5969002" cy="59722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0880" y="5122498"/>
            <a:ext cx="2571399" cy="12460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1" y="3455838"/>
            <a:ext cx="3266031" cy="32660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64" y="4646648"/>
            <a:ext cx="1429900" cy="172193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146432" y="2412594"/>
            <a:ext cx="3775393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00" b="1" dirty="0" err="1">
                <a:ln w="11430"/>
                <a:solidFill>
                  <a:srgbClr val="FF0000"/>
                </a:solidFill>
              </a:rPr>
              <a:t>Khởi</a:t>
            </a:r>
            <a:r>
              <a:rPr lang="en-US" sz="6500" b="1" dirty="0">
                <a:ln w="11430"/>
                <a:solidFill>
                  <a:srgbClr val="FF0000"/>
                </a:solidFill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</a:rPr>
              <a:t>động</a:t>
            </a:r>
            <a:endParaRPr lang="en-US" sz="65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20">
            <a:extLst>
              <a:ext uri="{FF2B5EF4-FFF2-40B4-BE49-F238E27FC236}">
                <a16:creationId xmlns="" xmlns:a16="http://schemas.microsoft.com/office/drawing/2014/main" id="{FB61CA76-6D50-4E09-AF3F-C92C0C56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"/>
            <a:ext cx="11612563" cy="68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>
            <a:extLst>
              <a:ext uri="{FF2B5EF4-FFF2-40B4-BE49-F238E27FC236}">
                <a16:creationId xmlns="" xmlns:a16="http://schemas.microsoft.com/office/drawing/2014/main" id="{A98DC23B-4D83-4FA6-96B6-9B2A3D77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94" y="1904390"/>
            <a:ext cx="6169322" cy="27310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571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0"/>
            <a:ext cx="12213834" cy="69051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="" xmlns:a16="http://schemas.microsoft.com/office/drawing/2014/main" id="{D259EB82-AB39-480F-B8E3-257312135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500" r="90000">
                        <a14:foregroundMark x1="13500" y1="30222" x2="13500" y2="30222"/>
                        <a14:foregroundMark x1="12000" y1="29778" x2="12000" y2="29778"/>
                        <a14:backgroundMark x1="40750" y1="38667" x2="22750" y2="64889"/>
                        <a14:backgroundMark x1="30750" y1="44889" x2="21250" y2="64000"/>
                        <a14:backgroundMark x1="21250" y1="64000" x2="20500" y2="66667"/>
                        <a14:backgroundMark x1="54500" y1="54667" x2="31750" y2="69778"/>
                        <a14:backgroundMark x1="56500" y1="37778" x2="32250" y2="51111"/>
                        <a14:backgroundMark x1="32250" y1="51111" x2="26250" y2="51111"/>
                        <a14:backgroundMark x1="47500" y1="49333" x2="69500" y2="49333"/>
                        <a14:backgroundMark x1="69500" y1="49333" x2="52250" y2="45778"/>
                        <a14:backgroundMark x1="38500" y1="40889" x2="59000" y2="42667"/>
                        <a14:backgroundMark x1="48000" y1="42222" x2="64000" y2="42222"/>
                        <a14:backgroundMark x1="52750" y1="42222" x2="71000" y2="41333"/>
                        <a14:backgroundMark x1="71500" y1="42222" x2="58000" y2="41778"/>
                        <a14:backgroundMark x1="58000" y1="41778" x2="58250" y2="39556"/>
                        <a14:backgroundMark x1="82250" y1="32444" x2="53250" y2="38222"/>
                        <a14:backgroundMark x1="48250" y1="38222" x2="98000" y2="40444"/>
                        <a14:backgroundMark x1="68250" y1="36889" x2="63500" y2="36889"/>
                        <a14:backgroundMark x1="14500" y1="43111" x2="27250" y2="53333"/>
                        <a14:backgroundMark x1="27250" y1="53333" x2="27750" y2="53778"/>
                        <a14:backgroundMark x1="11250" y1="44444" x2="38750" y2="50667"/>
                        <a14:backgroundMark x1="23750" y1="48000" x2="41500" y2="47111"/>
                        <a14:backgroundMark x1="22750" y1="43556" x2="42000" y2="43111"/>
                        <a14:backgroundMark x1="42000" y1="43111" x2="43250" y2="42667"/>
                        <a14:backgroundMark x1="34750" y1="41333" x2="42000" y2="38222"/>
                        <a14:backgroundMark x1="58750" y1="47556" x2="52500" y2="55556"/>
                        <a14:backgroundMark x1="56250" y1="55556" x2="52750" y2="56889"/>
                        <a14:backgroundMark x1="65000" y1="44444" x2="56000" y2="41333"/>
                        <a14:backgroundMark x1="37750" y1="37778" x2="58750" y2="32889"/>
                        <a14:backgroundMark x1="64250" y1="52889" x2="78750" y2="42222"/>
                        <a14:backgroundMark x1="10500" y1="35556" x2="22250" y2="36000"/>
                        <a14:backgroundMark x1="82250" y1="24000" x2="73750" y2="42222"/>
                        <a14:backgroundMark x1="73750" y1="42222" x2="73750" y2="42222"/>
                        <a14:backgroundMark x1="86500" y1="36000" x2="84250" y2="49778"/>
                        <a14:backgroundMark x1="36000" y1="53778" x2="43500" y2="55556"/>
                        <a14:backgroundMark x1="7500" y1="40444" x2="26000" y2="58222"/>
                        <a14:backgroundMark x1="26000" y1="58222" x2="29750" y2="59556"/>
                        <a14:backgroundMark x1="11000" y1="47111" x2="25000" y2="56000"/>
                        <a14:backgroundMark x1="8000" y1="51556" x2="21500" y2="56000"/>
                        <a14:backgroundMark x1="7750" y1="50222" x2="14000" y2="51556"/>
                        <a14:backgroundMark x1="6250" y1="47556" x2="11250" y2="49333"/>
                        <a14:backgroundMark x1="6500" y1="48000" x2="7750" y2="48444"/>
                        <a14:backgroundMark x1="7000" y1="45333" x2="6750" y2="46222"/>
                        <a14:backgroundMark x1="5000" y1="40889" x2="7250" y2="56444"/>
                        <a14:backgroundMark x1="3500" y1="36889" x2="6500" y2="50222"/>
                        <a14:backgroundMark x1="2500" y1="34222" x2="7250" y2="38222"/>
                        <a14:backgroundMark x1="3286" y1="30667" x2="4250" y2="34667"/>
                        <a14:backgroundMark x1="2750" y1="28444" x2="3286" y2="30667"/>
                        <a14:backgroundMark x1="68750" y1="49778" x2="79750" y2="50222"/>
                        <a14:backgroundMark x1="4000" y1="24000" x2="4000" y2="31111"/>
                        <a14:backgroundMark x1="15500" y1="35111" x2="17750" y2="3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70" r="82033" b="61884"/>
          <a:stretch/>
        </p:blipFill>
        <p:spPr>
          <a:xfrm rot="20649914">
            <a:off x="3247326" y="671814"/>
            <a:ext cx="684551" cy="448889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5123996" y="4848831"/>
            <a:ext cx="1902675" cy="19026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9CFA14F-06E4-456F-B9DC-898605B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308">
            <a:off x="1138727" y="1263762"/>
            <a:ext cx="928629" cy="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539A889-5C7A-45AF-890E-6F560699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351">
            <a:off x="8590677" y="4873316"/>
            <a:ext cx="1366524" cy="1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EEB31366-9560-4393-AF33-0FDE3E8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500" l="9000" r="90000">
                        <a14:foregroundMark x1="9000" y1="53000" x2="10500" y2="59500"/>
                        <a14:foregroundMark x1="74000" y1="90500" x2="74000" y2="90500"/>
                        <a14:foregroundMark x1="57500" y1="13000" x2="63000" y2="15500"/>
                        <a14:foregroundMark x1="37500" y1="19000" x2="37500" y2="19000"/>
                        <a14:foregroundMark x1="38000" y1="18000" x2="38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41">
            <a:off x="10630196" y="3687927"/>
            <a:ext cx="791316" cy="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AEBB17AE-5E22-4F7E-8F0C-7409439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243">
            <a:off x="514938" y="3721749"/>
            <a:ext cx="1300173" cy="13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BF67159D-0A16-4D83-9B96-4EBBA382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000" r="90500">
                        <a14:foregroundMark x1="9000" y1="60000" x2="10500" y2="66500"/>
                        <a14:foregroundMark x1="90500" y1="42500" x2="90500" y2="42500"/>
                        <a14:backgroundMark x1="25000" y1="88500" x2="39500" y2="85000"/>
                        <a14:backgroundMark x1="39500" y1="79000" x2="45000" y2="73500"/>
                        <a14:backgroundMark x1="26000" y1="82500" x2="30000" y2="82500"/>
                        <a14:backgroundMark x1="29500" y1="80000" x2="37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5443043"/>
            <a:ext cx="957363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="" xmlns:a16="http://schemas.microsoft.com/office/drawing/2014/main" id="{8C05EE5B-2489-4707-8E51-11F1ED37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25"/>
          <a:stretch/>
        </p:blipFill>
        <p:spPr bwMode="auto">
          <a:xfrm rot="6441967">
            <a:off x="9978505" y="987756"/>
            <a:ext cx="1137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="" xmlns:a16="http://schemas.microsoft.com/office/drawing/2014/main" id="{82A01CDC-4949-4C91-AA5D-048DAD31E47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67000" y1="80500" x2="7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88" y="4083585"/>
            <a:ext cx="810998" cy="81099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33FD355-BA92-4E03-BD27-D083C2AA2566}"/>
              </a:ext>
            </a:extLst>
          </p:cNvPr>
          <p:cNvGrpSpPr/>
          <p:nvPr/>
        </p:nvGrpSpPr>
        <p:grpSpPr>
          <a:xfrm>
            <a:off x="7603669" y="4618805"/>
            <a:ext cx="563769" cy="671294"/>
            <a:chOff x="7333841" y="4083585"/>
            <a:chExt cx="563769" cy="671294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46FE657-AE9B-4AAA-9E85-B058FAF6DCCD}"/>
                </a:ext>
              </a:extLst>
            </p:cNvPr>
            <p:cNvGrpSpPr/>
            <p:nvPr/>
          </p:nvGrpSpPr>
          <p:grpSpPr>
            <a:xfrm>
              <a:off x="7333841" y="4083585"/>
              <a:ext cx="563769" cy="671294"/>
              <a:chOff x="7361347" y="4115343"/>
              <a:chExt cx="563769" cy="671294"/>
            </a:xfrm>
          </p:grpSpPr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E2189DC6-4615-40CD-B4F9-5EEC9507FDD1}"/>
                  </a:ext>
                </a:extLst>
              </p:cNvPr>
              <p:cNvSpPr/>
              <p:nvPr/>
            </p:nvSpPr>
            <p:spPr>
              <a:xfrm rot="1808189">
                <a:off x="7361347" y="4115343"/>
                <a:ext cx="563769" cy="671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D3FE8E2A-EA33-40BB-8097-5D1B3D78D5EB}"/>
                  </a:ext>
                </a:extLst>
              </p:cNvPr>
              <p:cNvSpPr/>
              <p:nvPr/>
            </p:nvSpPr>
            <p:spPr>
              <a:xfrm rot="1828344">
                <a:off x="7457180" y="4198832"/>
                <a:ext cx="441759" cy="374577"/>
              </a:xfrm>
              <a:prstGeom prst="rect">
                <a:avLst/>
              </a:prstGeom>
              <a:solidFill>
                <a:srgbClr val="0088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12CEA0E-0960-47A5-AA5D-765289BC5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24286" y1="21667" x2="24286" y2="21667"/>
                          <a14:foregroundMark x1="36429" y1="21111" x2="36429" y2="21111"/>
                          <a14:foregroundMark x1="44643" y1="17778" x2="44643" y2="17778"/>
                          <a14:foregroundMark x1="47857" y1="18889" x2="47857" y2="18889"/>
                          <a14:foregroundMark x1="59643" y1="19444" x2="59643" y2="19444"/>
                          <a14:foregroundMark x1="72143" y1="20000" x2="72143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04"/>
            <a:stretch/>
          </p:blipFill>
          <p:spPr>
            <a:xfrm rot="1803562">
              <a:off x="7416816" y="4318703"/>
              <a:ext cx="416863" cy="1669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F6372F0-28A1-4F98-A6D7-EF4380E9B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9" b="35010"/>
            <a:stretch/>
          </p:blipFill>
          <p:spPr>
            <a:xfrm rot="1800543">
              <a:off x="7526006" y="4258182"/>
              <a:ext cx="318979" cy="95380"/>
            </a:xfrm>
            <a:prstGeom prst="rect">
              <a:avLst/>
            </a:prstGeom>
          </p:spPr>
        </p:pic>
      </p:grpSp>
      <p:pic>
        <p:nvPicPr>
          <p:cNvPr id="26" name="Picture 16">
            <a:extLst>
              <a:ext uri="{FF2B5EF4-FFF2-40B4-BE49-F238E27FC236}">
                <a16:creationId xmlns="" xmlns:a16="http://schemas.microsoft.com/office/drawing/2014/main" id="{4AE55C4D-1E86-4D80-9256-DA6F93B21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005">
            <a:off x="4632321" y="5165689"/>
            <a:ext cx="970345" cy="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40C31FD-E682-4B7B-BA4F-ED52DC0D7232}"/>
              </a:ext>
            </a:extLst>
          </p:cNvPr>
          <p:cNvSpPr/>
          <p:nvPr/>
        </p:nvSpPr>
        <p:spPr>
          <a:xfrm rot="20388664">
            <a:off x="4679280" y="5045781"/>
            <a:ext cx="619295" cy="5057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WordArt 9">
            <a:extLst>
              <a:ext uri="{FF2B5EF4-FFF2-40B4-BE49-F238E27FC236}">
                <a16:creationId xmlns="" xmlns:a16="http://schemas.microsoft.com/office/drawing/2014/main" id="{506147F0-A254-463F-B94F-64C579B6EF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4013" y="722491"/>
            <a:ext cx="6400800" cy="3124200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en-US" sz="4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12676006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235 -2.22222E-6 L -0.06354 -0.24514 C -0.07708 -0.30069 -0.09752 -0.33055 -0.11901 -0.33055 C -0.14348 -0.33055 -0.16315 -0.30069 -0.17669 -0.24514 L -0.24166 -2.22222E-6 " pathEditMode="relative" rAng="0" ptsTypes="AAAAA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-1652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B0FE3C4-539E-4DBE-87C1-3FAC24054C31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6A0AB95-403F-4BDF-AEDA-6822523DA8E8}"/>
              </a:ext>
            </a:extLst>
          </p:cNvPr>
          <p:cNvSpPr/>
          <p:nvPr/>
        </p:nvSpPr>
        <p:spPr>
          <a:xfrm>
            <a:off x="0" y="735106"/>
            <a:ext cx="1481541" cy="20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1C202C2-A752-44BE-97E4-CAE9E87CF3D3}"/>
              </a:ext>
            </a:extLst>
          </p:cNvPr>
          <p:cNvSpPr/>
          <p:nvPr/>
        </p:nvSpPr>
        <p:spPr>
          <a:xfrm>
            <a:off x="10023513" y="735106"/>
            <a:ext cx="2168488" cy="20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E1B811-F33F-4493-8DA7-C1FD455B7B73}"/>
              </a:ext>
            </a:extLst>
          </p:cNvPr>
          <p:cNvSpPr/>
          <p:nvPr/>
        </p:nvSpPr>
        <p:spPr>
          <a:xfrm>
            <a:off x="-3723" y="6122894"/>
            <a:ext cx="12213834" cy="206187"/>
          </a:xfrm>
          <a:prstGeom prst="rect">
            <a:avLst/>
          </a:prstGeom>
          <a:solidFill>
            <a:srgbClr val="046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E43A28E-F770-4371-A76C-07CB75D8F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" y="160601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5900DDF-44C4-4A47-B1E5-5014D90AF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77" y="-26441"/>
            <a:ext cx="1752337" cy="1729280"/>
          </a:xfrm>
          <a:prstGeom prst="rect">
            <a:avLst/>
          </a:prstGeom>
        </p:spPr>
      </p:pic>
      <p:sp>
        <p:nvSpPr>
          <p:cNvPr id="2" name="AutoShape 2" descr="Free Download Doraemon Png Clipart Doraemon - Doraemon Png Transparent PNG  - 759x1054 - Free Download on NicePNG">
            <a:extLst>
              <a:ext uri="{FF2B5EF4-FFF2-40B4-BE49-F238E27FC236}">
                <a16:creationId xmlns="" xmlns:a16="http://schemas.microsoft.com/office/drawing/2014/main" id="{F798AA31-3E52-4386-9476-AF8C3A0C34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4" descr="Free Download Doraemon Png Clipart Doraemon - Doraemon Png Transparent PNG  - 759x1054 - Free Download on NicePNG">
            <a:extLst>
              <a:ext uri="{FF2B5EF4-FFF2-40B4-BE49-F238E27FC236}">
                <a16:creationId xmlns="" xmlns:a16="http://schemas.microsoft.com/office/drawing/2014/main" id="{4785E7F8-DE9C-44E8-9C3A-8F4C4D4610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="" xmlns:a16="http://schemas.microsoft.com/office/drawing/2014/main" id="{29CCC75C-4814-414A-8F59-F86503FCC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6" b="95062" l="6220" r="91463">
                        <a14:foregroundMark x1="35122" y1="10582" x2="39512" y2="30423"/>
                        <a14:foregroundMark x1="37683" y1="22663" x2="36829" y2="38360"/>
                        <a14:foregroundMark x1="36829" y1="38360" x2="36098" y2="38448"/>
                        <a14:foregroundMark x1="31951" y1="24515" x2="31951" y2="43122"/>
                        <a14:foregroundMark x1="25366" y1="23986" x2="23415" y2="36684"/>
                        <a14:foregroundMark x1="23293" y1="35802" x2="31463" y2="52469"/>
                        <a14:foregroundMark x1="31463" y1="52469" x2="32317" y2="53175"/>
                        <a14:foregroundMark x1="35122" y1="37831" x2="39634" y2="52557"/>
                        <a14:foregroundMark x1="39634" y1="52557" x2="40732" y2="53175"/>
                        <a14:foregroundMark x1="40854" y1="43298" x2="46220" y2="62787"/>
                        <a14:foregroundMark x1="46220" y1="62787" x2="46463" y2="58642"/>
                        <a14:foregroundMark x1="43415" y1="38007" x2="47561" y2="52293"/>
                        <a14:foregroundMark x1="48780" y1="32981" x2="52561" y2="52910"/>
                        <a14:foregroundMark x1="54756" y1="34656" x2="57927" y2="57937"/>
                        <a14:foregroundMark x1="57317" y1="37390" x2="61707" y2="61640"/>
                        <a14:foregroundMark x1="60488" y1="34568" x2="62439" y2="57760"/>
                        <a14:foregroundMark x1="72561" y1="30952" x2="73537" y2="59083"/>
                        <a14:foregroundMark x1="72805" y1="35450" x2="73293" y2="49118"/>
                        <a14:foregroundMark x1="73293" y1="49118" x2="71220" y2="49647"/>
                        <a14:foregroundMark x1="65244" y1="35450" x2="61707" y2="55379"/>
                        <a14:foregroundMark x1="61707" y1="55379" x2="61463" y2="55644"/>
                        <a14:foregroundMark x1="58537" y1="46473" x2="58537" y2="59700"/>
                        <a14:foregroundMark x1="58537" y1="59700" x2="57561" y2="59524"/>
                        <a14:foregroundMark x1="54024" y1="53351" x2="50610" y2="65697"/>
                        <a14:foregroundMark x1="50366" y1="67284" x2="50122" y2="74427"/>
                        <a14:foregroundMark x1="50122" y1="74427" x2="49756" y2="74691"/>
                        <a14:foregroundMark x1="48171" y1="73810" x2="45976" y2="73280"/>
                        <a14:foregroundMark x1="43049" y1="67108" x2="42317" y2="73810"/>
                        <a14:foregroundMark x1="40488" y1="71869" x2="38902" y2="72663"/>
                        <a14:foregroundMark x1="36951" y1="67637" x2="47073" y2="65961"/>
                        <a14:foregroundMark x1="48415" y1="65344" x2="46220" y2="68519"/>
                        <a14:foregroundMark x1="43902" y1="64198" x2="34512" y2="74603"/>
                        <a14:foregroundMark x1="34512" y1="74603" x2="34390" y2="74691"/>
                        <a14:foregroundMark x1="35732" y1="68695" x2="35976" y2="73545"/>
                        <a14:foregroundMark x1="36707" y1="71869" x2="35732" y2="72663"/>
                        <a14:foregroundMark x1="34878" y1="70282" x2="34878" y2="70282"/>
                        <a14:foregroundMark x1="38537" y1="75132" x2="37683" y2="76543"/>
                        <a14:foregroundMark x1="30976" y1="90476" x2="30976" y2="91005"/>
                        <a14:foregroundMark x1="32317" y1="92504" x2="31341" y2="93298"/>
                        <a14:foregroundMark x1="28049" y1="93298" x2="30366" y2="93298"/>
                        <a14:foregroundMark x1="31220" y1="93298" x2="31220" y2="93298"/>
                        <a14:foregroundMark x1="27805" y1="43298" x2="29390" y2="61376"/>
                        <a14:foregroundMark x1="28415" y1="43122" x2="26463" y2="56085"/>
                        <a14:foregroundMark x1="26463" y1="56085" x2="25854" y2="56173"/>
                        <a14:foregroundMark x1="16707" y1="35538" x2="16707" y2="44004"/>
                        <a14:foregroundMark x1="16707" y1="44004" x2="16707" y2="43474"/>
                        <a14:foregroundMark x1="16341" y1="30247" x2="20854" y2="39153"/>
                        <a14:foregroundMark x1="20854" y1="39153" x2="22195" y2="35979"/>
                        <a14:foregroundMark x1="23293" y1="27690" x2="28049" y2="39506"/>
                        <a14:foregroundMark x1="28049" y1="39506" x2="28537" y2="38713"/>
                        <a14:foregroundMark x1="29634" y1="25485" x2="41707" y2="41799"/>
                        <a14:foregroundMark x1="41707" y1="41799" x2="48415" y2="37125"/>
                        <a14:foregroundMark x1="49146" y1="26367" x2="54024" y2="39153"/>
                        <a14:foregroundMark x1="54024" y1="39153" x2="55732" y2="37125"/>
                        <a14:foregroundMark x1="51341" y1="23633" x2="53902" y2="32187"/>
                        <a14:foregroundMark x1="53902" y1="32187" x2="55366" y2="32540"/>
                        <a14:foregroundMark x1="45610" y1="20194" x2="52439" y2="23986"/>
                        <a14:foregroundMark x1="50000" y1="17901" x2="52927" y2="23810"/>
                        <a14:foregroundMark x1="36341" y1="15608" x2="49146" y2="15432"/>
                        <a14:foregroundMark x1="49146" y1="15432" x2="49390" y2="15344"/>
                        <a14:foregroundMark x1="45488" y1="16226" x2="55366" y2="16931"/>
                        <a14:foregroundMark x1="39512" y1="13316" x2="39878" y2="25838"/>
                        <a14:foregroundMark x1="41707" y1="12875" x2="46829" y2="36949"/>
                        <a14:foregroundMark x1="46829" y1="36949" x2="47073" y2="35538"/>
                        <a14:foregroundMark x1="45854" y1="17019" x2="51098" y2="39506"/>
                        <a14:foregroundMark x1="51098" y1="39506" x2="51951" y2="37566"/>
                        <a14:foregroundMark x1="61341" y1="32275" x2="71098" y2="40123"/>
                        <a14:foregroundMark x1="71098" y1="40123" x2="75366" y2="39242"/>
                        <a14:foregroundMark x1="71463" y1="23369" x2="77561" y2="37478"/>
                        <a14:foregroundMark x1="77561" y1="37478" x2="76707" y2="36155"/>
                        <a14:foregroundMark x1="68780" y1="23810" x2="71829" y2="38007"/>
                        <a14:foregroundMark x1="57683" y1="18166" x2="57683" y2="34127"/>
                        <a14:foregroundMark x1="57683" y1="34127" x2="57683" y2="33510"/>
                        <a14:foregroundMark x1="57683" y1="25838" x2="63049" y2="55291"/>
                        <a14:foregroundMark x1="63049" y1="55291" x2="62927" y2="51940"/>
                        <a14:foregroundMark x1="58293" y1="36155" x2="65854" y2="70723"/>
                        <a14:foregroundMark x1="65854" y1="70723" x2="65122" y2="71958"/>
                        <a14:foregroundMark x1="60366" y1="65256" x2="57439" y2="83686"/>
                        <a14:foregroundMark x1="57439" y1="83686" x2="55000" y2="84039"/>
                        <a14:foregroundMark x1="55000" y1="65079" x2="53293" y2="76984"/>
                        <a14:foregroundMark x1="53293" y1="76984" x2="52927" y2="73280"/>
                        <a14:foregroundMark x1="52561" y1="61817" x2="47073" y2="73457"/>
                        <a14:foregroundMark x1="47073" y1="73457" x2="45000" y2="72663"/>
                        <a14:foregroundMark x1="42073" y1="64374" x2="39390" y2="75132"/>
                        <a14:foregroundMark x1="39390" y1="75132" x2="38659" y2="73280"/>
                        <a14:foregroundMark x1="36707" y1="66490" x2="35366" y2="76367"/>
                        <a14:foregroundMark x1="35366" y1="76367" x2="35366" y2="73810"/>
                        <a14:foregroundMark x1="34878" y1="60317" x2="31585" y2="71781"/>
                        <a14:foregroundMark x1="31585" y1="71781" x2="31341" y2="70811"/>
                        <a14:foregroundMark x1="30366" y1="61464" x2="29512" y2="76984"/>
                        <a14:foregroundMark x1="29512" y1="76984" x2="30000" y2="75838"/>
                        <a14:foregroundMark x1="31707" y1="69665" x2="31951" y2="73104"/>
                        <a14:foregroundMark x1="35122" y1="63228" x2="37073" y2="73810"/>
                        <a14:foregroundMark x1="37073" y1="73810" x2="37927" y2="72840"/>
                        <a14:foregroundMark x1="36707" y1="62963" x2="48293" y2="68078"/>
                        <a14:foregroundMark x1="48293" y1="68078" x2="48415" y2="67372"/>
                        <a14:foregroundMark x1="37317" y1="58466" x2="44390" y2="59083"/>
                        <a14:foregroundMark x1="37073" y1="62787" x2="43659" y2="61640"/>
                        <a14:foregroundMark x1="36341" y1="58466" x2="47805" y2="60758"/>
                        <a14:foregroundMark x1="47805" y1="60758" x2="48415" y2="60670"/>
                        <a14:foregroundMark x1="52927" y1="62610" x2="58902" y2="69136"/>
                        <a14:foregroundMark x1="58902" y1="69136" x2="59146" y2="68959"/>
                        <a14:foregroundMark x1="61707" y1="63404" x2="66463" y2="72222"/>
                        <a14:foregroundMark x1="66463" y1="72222" x2="66463" y2="70988"/>
                        <a14:foregroundMark x1="67805" y1="65344" x2="67805" y2="68783"/>
                        <a14:foregroundMark x1="67439" y1="61464" x2="66707" y2="71869"/>
                        <a14:foregroundMark x1="66707" y1="71869" x2="66707" y2="69577"/>
                        <a14:foregroundMark x1="66463" y1="58201" x2="64268" y2="71605"/>
                        <a14:foregroundMark x1="64268" y1="71605" x2="59512" y2="74427"/>
                        <a14:foregroundMark x1="51585" y1="73016" x2="44756" y2="79453"/>
                        <a14:foregroundMark x1="44756" y1="79453" x2="44634" y2="79453"/>
                        <a14:foregroundMark x1="44878" y1="80688" x2="47073" y2="82011"/>
                        <a14:foregroundMark x1="42683" y1="78748" x2="59878" y2="79718"/>
                        <a14:foregroundMark x1="59512" y1="79894" x2="63293" y2="75838"/>
                        <a14:foregroundMark x1="56707" y1="73545" x2="66585" y2="72663"/>
                        <a14:foregroundMark x1="66585" y1="72663" x2="67195" y2="72134"/>
                        <a14:foregroundMark x1="68049" y1="71517" x2="66707" y2="71958"/>
                        <a14:foregroundMark x1="30366" y1="66843" x2="27561" y2="66049"/>
                        <a14:foregroundMark x1="23780" y1="56878" x2="21098" y2="64550"/>
                        <a14:foregroundMark x1="21098" y1="64550" x2="21098" y2="64374"/>
                        <a14:foregroundMark x1="20610" y1="61640" x2="20610" y2="63668"/>
                        <a14:foregroundMark x1="22805" y1="59612" x2="23780" y2="64638"/>
                        <a14:foregroundMark x1="23659" y1="62257" x2="23049" y2="63933"/>
                        <a14:foregroundMark x1="22195" y1="61111" x2="22805" y2="64903"/>
                        <a14:foregroundMark x1="20488" y1="61376" x2="20610" y2="64109"/>
                        <a14:foregroundMark x1="19024" y1="61111" x2="19024" y2="63404"/>
                        <a14:foregroundMark x1="17927" y1="61376" x2="18902" y2="64815"/>
                        <a14:foregroundMark x1="18049" y1="62257" x2="18902" y2="65256"/>
                        <a14:foregroundMark x1="17683" y1="62610" x2="19512" y2="64815"/>
                        <a14:foregroundMark x1="9512" y1="59524" x2="9512" y2="59524"/>
                        <a14:foregroundMark x1="8415" y1="59612" x2="8415" y2="59612"/>
                        <a14:foregroundMark x1="28415" y1="60229" x2="30000" y2="69577"/>
                        <a14:foregroundMark x1="30000" y1="69577" x2="30000" y2="69577"/>
                        <a14:foregroundMark x1="22073" y1="56614" x2="22317" y2="67549"/>
                        <a14:foregroundMark x1="22317" y1="67549" x2="23415" y2="69665"/>
                        <a14:foregroundMark x1="28415" y1="90917" x2="31585" y2="94621"/>
                        <a14:foregroundMark x1="21098" y1="92504" x2="31585" y2="92945"/>
                        <a14:foregroundMark x1="21829" y1="93210" x2="29024" y2="93739"/>
                        <a14:foregroundMark x1="20854" y1="94092" x2="26829" y2="95062"/>
                        <a14:foregroundMark x1="34878" y1="94092" x2="34878" y2="94092"/>
                        <a14:foregroundMark x1="35732" y1="91887" x2="36951" y2="91887"/>
                        <a14:foregroundMark x1="37073" y1="91358" x2="38049" y2="92328"/>
                        <a14:foregroundMark x1="39512" y1="90476" x2="40488" y2="93210"/>
                        <a14:foregroundMark x1="40854" y1="89330" x2="41098" y2="91182"/>
                        <a14:foregroundMark x1="20854" y1="92152" x2="20854" y2="92152"/>
                        <a14:foregroundMark x1="17683" y1="92593" x2="18415" y2="93298"/>
                        <a14:foregroundMark x1="17073" y1="93298" x2="17683" y2="93474"/>
                        <a14:foregroundMark x1="59878" y1="37566" x2="61098" y2="45326"/>
                        <a14:foregroundMark x1="61098" y1="45326" x2="61707" y2="45855"/>
                        <a14:foregroundMark x1="63537" y1="38713" x2="65000" y2="46914"/>
                        <a14:foregroundMark x1="65000" y1="46914" x2="66220" y2="48854"/>
                        <a14:foregroundMark x1="68415" y1="40829" x2="68293" y2="48148"/>
                        <a14:foregroundMark x1="68293" y1="48148" x2="68293" y2="46561"/>
                        <a14:foregroundMark x1="68293" y1="36596" x2="66707" y2="40564"/>
                        <a14:foregroundMark x1="68415" y1="18519" x2="69146" y2="26014"/>
                        <a14:foregroundMark x1="69146" y1="26014" x2="68780" y2="27072"/>
                        <a14:foregroundMark x1="61463" y1="16667" x2="60732" y2="19489"/>
                        <a14:foregroundMark x1="47073" y1="11640" x2="44268" y2="16226"/>
                        <a14:foregroundMark x1="46585" y1="12875" x2="58780" y2="13316"/>
                        <a14:foregroundMark x1="51951" y1="10053" x2="59756" y2="12346"/>
                        <a14:foregroundMark x1="56951" y1="10582" x2="65122" y2="20899"/>
                        <a14:foregroundMark x1="61707" y1="16667" x2="72561" y2="32716"/>
                        <a14:foregroundMark x1="72561" y1="32716" x2="72195" y2="32716"/>
                        <a14:foregroundMark x1="66707" y1="22487" x2="73171" y2="35097"/>
                        <a14:foregroundMark x1="73171" y1="35097" x2="71463" y2="34303"/>
                        <a14:foregroundMark x1="62317" y1="24339" x2="63659" y2="39242"/>
                        <a14:foregroundMark x1="63659" y1="29982" x2="69878" y2="39506"/>
                        <a14:foregroundMark x1="69878" y1="39506" x2="70610" y2="38889"/>
                        <a14:foregroundMark x1="73537" y1="34303" x2="76585" y2="45062"/>
                        <a14:foregroundMark x1="73537" y1="37831" x2="76220" y2="43122"/>
                        <a14:foregroundMark x1="88293" y1="37390" x2="87927" y2="42416"/>
                        <a14:foregroundMark x1="84146" y1="38007" x2="81829" y2="44797"/>
                        <a14:foregroundMark x1="81829" y1="44797" x2="81707" y2="43739"/>
                        <a14:foregroundMark x1="82317" y1="40388" x2="83902" y2="43563"/>
                        <a14:foregroundMark x1="85732" y1="41270" x2="86707" y2="43739"/>
                        <a14:foregroundMark x1="90244" y1="39418" x2="91829" y2="41975"/>
                        <a14:foregroundMark x1="90488" y1="36861" x2="89634" y2="39153"/>
                        <a14:foregroundMark x1="29024" y1="28836" x2="25976" y2="38889"/>
                        <a14:foregroundMark x1="25854" y1="25397" x2="30732" y2="27954"/>
                        <a14:foregroundMark x1="30976" y1="21076" x2="29756" y2="32540"/>
                        <a14:foregroundMark x1="26463" y1="22840" x2="23659" y2="27954"/>
                        <a14:foregroundMark x1="22805" y1="21958" x2="19268" y2="28219"/>
                        <a14:foregroundMark x1="19268" y1="24956" x2="16829" y2="28660"/>
                        <a14:foregroundMark x1="10366" y1="29718" x2="7927" y2="34127"/>
                        <a14:foregroundMark x1="7317" y1="33157" x2="6341" y2="36949"/>
                        <a14:foregroundMark x1="6341" y1="32011" x2="7561" y2="35009"/>
                        <a14:foregroundMark x1="14878" y1="35273" x2="24268" y2="51940"/>
                        <a14:foregroundMark x1="25610" y1="43034" x2="30244" y2="50882"/>
                        <a14:foregroundMark x1="30244" y1="50882" x2="30000" y2="50353"/>
                        <a14:foregroundMark x1="64512" y1="20635" x2="77561" y2="30247"/>
                        <a14:foregroundMark x1="77561" y1="24339" x2="80122" y2="33422"/>
                        <a14:foregroundMark x1="80122" y1="33422" x2="80122" y2="32099"/>
                        <a14:foregroundMark x1="72805" y1="24250" x2="73049" y2="29718"/>
                        <a14:foregroundMark x1="65122" y1="16314" x2="66463" y2="22046"/>
                        <a14:foregroundMark x1="57195" y1="15520" x2="69634" y2="19753"/>
                        <a14:foregroundMark x1="70854" y1="19753" x2="74634" y2="24956"/>
                        <a14:foregroundMark x1="49390" y1="4056" x2="52561" y2="6878"/>
                        <a14:foregroundMark x1="62317" y1="93210" x2="68659" y2="93651"/>
                        <a14:foregroundMark x1="52195" y1="92504" x2="63293" y2="9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5703" y="4974219"/>
            <a:ext cx="1335742" cy="1883781"/>
          </a:xfrm>
          <a:prstGeom prst="rect">
            <a:avLst/>
          </a:prstGeom>
        </p:spPr>
      </p:pic>
      <p:pic>
        <p:nvPicPr>
          <p:cNvPr id="32" name="Picture 31" descr="A picture containing text, vector graphics, clipart, businesscard&#10;&#10;Description automatically generated">
            <a:extLst>
              <a:ext uri="{FF2B5EF4-FFF2-40B4-BE49-F238E27FC236}">
                <a16:creationId xmlns="" xmlns:a16="http://schemas.microsoft.com/office/drawing/2014/main" id="{34FBEBE4-6CD1-4AC6-A8CE-C2E4D0467D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17" t="31896" r="13137" b="21176"/>
          <a:stretch/>
        </p:blipFill>
        <p:spPr>
          <a:xfrm>
            <a:off x="-1" y="5280595"/>
            <a:ext cx="1335741" cy="157740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0C44F8D-477A-4962-9BCE-E79EA8D97D2C}"/>
              </a:ext>
            </a:extLst>
          </p:cNvPr>
          <p:cNvGrpSpPr/>
          <p:nvPr/>
        </p:nvGrpSpPr>
        <p:grpSpPr>
          <a:xfrm>
            <a:off x="607816" y="1855724"/>
            <a:ext cx="2476044" cy="2877640"/>
            <a:chOff x="607816" y="1855724"/>
            <a:chExt cx="2476044" cy="287764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51F0AA8-74A9-4B89-92D8-371B885D1E4C}"/>
                </a:ext>
              </a:extLst>
            </p:cNvPr>
            <p:cNvGrpSpPr/>
            <p:nvPr/>
          </p:nvGrpSpPr>
          <p:grpSpPr>
            <a:xfrm>
              <a:off x="997885" y="2124636"/>
              <a:ext cx="2085975" cy="2608728"/>
              <a:chOff x="997885" y="2124636"/>
              <a:chExt cx="2085975" cy="26087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97FA07F-9EE0-49D5-82D6-737BD3E9BCF2}"/>
                  </a:ext>
                </a:extLst>
              </p:cNvPr>
              <p:cNvSpPr/>
              <p:nvPr/>
            </p:nvSpPr>
            <p:spPr>
              <a:xfrm>
                <a:off x="997885" y="2124636"/>
                <a:ext cx="2085975" cy="26087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6D8567D5-CFE5-4D7B-A52E-6C63CC89006B}"/>
                  </a:ext>
                </a:extLst>
              </p:cNvPr>
              <p:cNvSpPr/>
              <p:nvPr/>
            </p:nvSpPr>
            <p:spPr>
              <a:xfrm>
                <a:off x="1132233" y="2295860"/>
                <a:ext cx="1817278" cy="1709057"/>
              </a:xfrm>
              <a:prstGeom prst="rect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B5C4084-4B4A-48B7-9703-43144DE3D5C9}"/>
                  </a:ext>
                </a:extLst>
              </p:cNvPr>
              <p:cNvSpPr txBox="1"/>
              <p:nvPr/>
            </p:nvSpPr>
            <p:spPr>
              <a:xfrm>
                <a:off x="1185292" y="4063715"/>
                <a:ext cx="1711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rgbClr val="0869AE"/>
                      </a:solidFill>
                    </a:ln>
                    <a:solidFill>
                      <a:srgbClr val="B3D6E7"/>
                    </a:solidFill>
                    <a:latin typeface="iCiel Cadena" panose="02000503000000020004" pitchFamily="50" charset="0"/>
                  </a:rPr>
                  <a:t>72 </a:t>
                </a:r>
                <a:r>
                  <a:rPr lang="en-US" sz="3200" b="1" dirty="0" err="1">
                    <a:ln w="19050">
                      <a:solidFill>
                        <a:srgbClr val="0869AE"/>
                      </a:solidFill>
                    </a:ln>
                    <a:solidFill>
                      <a:srgbClr val="B3D6E7"/>
                    </a:solidFill>
                    <a:latin typeface="iCiel Cadena" panose="02000503000000020004" pitchFamily="50" charset="0"/>
                  </a:rPr>
                  <a:t>tuổi</a:t>
                </a:r>
                <a:endParaRPr lang="vi-VN" sz="32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endParaRPr>
              </a:p>
            </p:txBody>
          </p:sp>
        </p:grpSp>
        <p:pic>
          <p:nvPicPr>
            <p:cNvPr id="33" name="Picture 32" descr="A picture containing text, metalware, gear&#10;&#10;Description automatically generated">
              <a:extLst>
                <a:ext uri="{FF2B5EF4-FFF2-40B4-BE49-F238E27FC236}">
                  <a16:creationId xmlns="" xmlns:a16="http://schemas.microsoft.com/office/drawing/2014/main" id="{2907BEB4-7115-44A4-8231-1D498D618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1" r="19745"/>
            <a:stretch/>
          </p:blipFill>
          <p:spPr>
            <a:xfrm rot="20542524">
              <a:off x="607816" y="1855724"/>
              <a:ext cx="774161" cy="71811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49AE7C57-F9D6-42DF-BBF8-296576B3B976}"/>
              </a:ext>
            </a:extLst>
          </p:cNvPr>
          <p:cNvGrpSpPr/>
          <p:nvPr/>
        </p:nvGrpSpPr>
        <p:grpSpPr>
          <a:xfrm>
            <a:off x="9281275" y="2124636"/>
            <a:ext cx="2687779" cy="2902551"/>
            <a:chOff x="9281275" y="2124636"/>
            <a:chExt cx="2687779" cy="2902551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35908C00-A1F9-4A37-82E7-C320490C2C17}"/>
                </a:ext>
              </a:extLst>
            </p:cNvPr>
            <p:cNvGrpSpPr/>
            <p:nvPr/>
          </p:nvGrpSpPr>
          <p:grpSpPr>
            <a:xfrm>
              <a:off x="9281275" y="2124636"/>
              <a:ext cx="2085975" cy="2608728"/>
              <a:chOff x="9281275" y="2124636"/>
              <a:chExt cx="2085975" cy="26087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77E139C2-A201-48F9-9A2C-8CB34E1A5D24}"/>
                  </a:ext>
                </a:extLst>
              </p:cNvPr>
              <p:cNvSpPr/>
              <p:nvPr/>
            </p:nvSpPr>
            <p:spPr>
              <a:xfrm>
                <a:off x="9281275" y="2124636"/>
                <a:ext cx="2085975" cy="26087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9EB3A034-5099-443F-8EF3-808DEF9162D2}"/>
                  </a:ext>
                </a:extLst>
              </p:cNvPr>
              <p:cNvSpPr/>
              <p:nvPr/>
            </p:nvSpPr>
            <p:spPr>
              <a:xfrm>
                <a:off x="9412636" y="2237910"/>
                <a:ext cx="1817278" cy="1709057"/>
              </a:xfrm>
              <a:prstGeom prst="rect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498F184-F928-4113-8446-786BB7FDB77D}"/>
                  </a:ext>
                </a:extLst>
              </p:cNvPr>
              <p:cNvSpPr txBox="1"/>
              <p:nvPr/>
            </p:nvSpPr>
            <p:spPr>
              <a:xfrm>
                <a:off x="9465695" y="4047030"/>
                <a:ext cx="1711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rgbClr val="0366AD"/>
                      </a:solidFill>
                    </a:ln>
                    <a:solidFill>
                      <a:srgbClr val="B3D6E7"/>
                    </a:solidFill>
                    <a:latin typeface="iCiel Cadena" panose="02000503000000020004" pitchFamily="50" charset="0"/>
                  </a:rPr>
                  <a:t>20 </a:t>
                </a:r>
                <a:r>
                  <a:rPr lang="en-US" sz="3200" b="1" dirty="0" err="1">
                    <a:ln w="19050">
                      <a:solidFill>
                        <a:srgbClr val="0366AD"/>
                      </a:solidFill>
                    </a:ln>
                    <a:solidFill>
                      <a:srgbClr val="B3D6E7"/>
                    </a:solidFill>
                    <a:latin typeface="iCiel Cadena" panose="02000503000000020004" pitchFamily="50" charset="0"/>
                  </a:rPr>
                  <a:t>tuổi</a:t>
                </a:r>
                <a:endParaRPr lang="vi-VN" sz="3200" b="1" dirty="0">
                  <a:ln w="19050">
                    <a:solidFill>
                      <a:srgbClr val="0366AD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0C27ECE-780E-4746-B81F-E491E2B9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6000" r="94000">
                          <a14:foregroundMark x1="14333" y1="77647" x2="14333" y2="77647"/>
                          <a14:foregroundMark x1="9333" y1="72941" x2="9333" y2="72941"/>
                          <a14:foregroundMark x1="6333" y1="74118" x2="6333" y2="74118"/>
                          <a14:foregroundMark x1="94000" y1="12941" x2="94000" y2="129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4578">
              <a:off x="10685334" y="4299745"/>
              <a:ext cx="1283720" cy="72744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EE08185-1B12-4157-A7A4-DFF78BD8F3AD}"/>
              </a:ext>
            </a:extLst>
          </p:cNvPr>
          <p:cNvGrpSpPr/>
          <p:nvPr/>
        </p:nvGrpSpPr>
        <p:grpSpPr>
          <a:xfrm>
            <a:off x="3759015" y="2124636"/>
            <a:ext cx="2085975" cy="2608728"/>
            <a:chOff x="3759015" y="2124636"/>
            <a:chExt cx="2085975" cy="2608728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079FBA7-8924-445A-A653-093B1F0EA54F}"/>
                </a:ext>
              </a:extLst>
            </p:cNvPr>
            <p:cNvSpPr/>
            <p:nvPr/>
          </p:nvSpPr>
          <p:spPr>
            <a:xfrm>
              <a:off x="3759015" y="2124636"/>
              <a:ext cx="2085975" cy="26087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C422504-258C-4FDF-AF50-0BF63B066AC3}"/>
                </a:ext>
              </a:extLst>
            </p:cNvPr>
            <p:cNvSpPr/>
            <p:nvPr/>
          </p:nvSpPr>
          <p:spPr>
            <a:xfrm>
              <a:off x="3893363" y="2237909"/>
              <a:ext cx="1817278" cy="1709057"/>
            </a:xfrm>
            <a:prstGeom prst="rect">
              <a:avLst/>
            </a:prstGeom>
            <a:blipFill dpi="0"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8986E33-AD4C-407C-8D11-E15439BA54CD}"/>
                </a:ext>
              </a:extLst>
            </p:cNvPr>
            <p:cNvSpPr txBox="1"/>
            <p:nvPr/>
          </p:nvSpPr>
          <p:spPr>
            <a:xfrm>
              <a:off x="3946422" y="4047032"/>
              <a:ext cx="1711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 w="19050">
                    <a:solidFill>
                      <a:srgbClr val="0366AD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8 </a:t>
              </a:r>
              <a:r>
                <a:rPr lang="en-US" sz="3200" b="1" dirty="0" err="1">
                  <a:ln w="19050">
                    <a:solidFill>
                      <a:srgbClr val="0366AD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tuổi</a:t>
              </a:r>
              <a:endParaRPr lang="vi-VN" sz="3200" b="1" dirty="0">
                <a:ln w="19050">
                  <a:solidFill>
                    <a:srgbClr val="0366AD"/>
                  </a:solidFill>
                </a:ln>
                <a:solidFill>
                  <a:srgbClr val="B3D6E7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6E1F3FC-B40F-4245-9AC4-BF37378AF9F4}"/>
              </a:ext>
            </a:extLst>
          </p:cNvPr>
          <p:cNvGrpSpPr/>
          <p:nvPr/>
        </p:nvGrpSpPr>
        <p:grpSpPr>
          <a:xfrm>
            <a:off x="6520145" y="2124636"/>
            <a:ext cx="2085975" cy="2608728"/>
            <a:chOff x="6520145" y="2124636"/>
            <a:chExt cx="2085975" cy="2608728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311E117-B7B5-45F8-88B2-A3746D4705D7}"/>
                </a:ext>
              </a:extLst>
            </p:cNvPr>
            <p:cNvSpPr/>
            <p:nvPr/>
          </p:nvSpPr>
          <p:spPr>
            <a:xfrm>
              <a:off x="6520145" y="2124636"/>
              <a:ext cx="2085975" cy="26087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008B1E6-30C0-454D-97B3-DE2513305778}"/>
                </a:ext>
              </a:extLst>
            </p:cNvPr>
            <p:cNvSpPr/>
            <p:nvPr/>
          </p:nvSpPr>
          <p:spPr>
            <a:xfrm>
              <a:off x="6654493" y="2237910"/>
              <a:ext cx="1817278" cy="1709057"/>
            </a:xfrm>
            <a:prstGeom prst="rect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8E87F02-0F64-4519-8505-0CE9A93E534D}"/>
                </a:ext>
              </a:extLst>
            </p:cNvPr>
            <p:cNvSpPr txBox="1"/>
            <p:nvPr/>
          </p:nvSpPr>
          <p:spPr>
            <a:xfrm>
              <a:off x="6703590" y="4047031"/>
              <a:ext cx="1711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 w="19050">
                    <a:solidFill>
                      <a:srgbClr val="0366AD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36 </a:t>
              </a:r>
              <a:r>
                <a:rPr lang="en-US" sz="3200" b="1" dirty="0" err="1">
                  <a:ln w="19050">
                    <a:solidFill>
                      <a:srgbClr val="0366AD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tuổi</a:t>
              </a:r>
              <a:endParaRPr lang="vi-VN" sz="3200" b="1" dirty="0">
                <a:ln w="19050">
                  <a:solidFill>
                    <a:srgbClr val="0366AD"/>
                  </a:solidFill>
                </a:ln>
                <a:solidFill>
                  <a:srgbClr val="B3D6E7"/>
                </a:solidFill>
                <a:latin typeface="iCiel Cadena" panose="02000503000000020004" pitchFamily="50" charset="0"/>
              </a:endParaRPr>
            </a:p>
          </p:txBody>
        </p:sp>
      </p:grpSp>
      <p:sp>
        <p:nvSpPr>
          <p:cNvPr id="38" name="Text Box 4">
            <a:extLst>
              <a:ext uri="{FF2B5EF4-FFF2-40B4-BE49-F238E27FC236}">
                <a16:creationId xmlns="" xmlns:a16="http://schemas.microsoft.com/office/drawing/2014/main" id="{08D1FB1B-2641-447B-A89D-FD02F9488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541" y="528919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Mẹ năm nay 40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mẹ hơn con 32 tuổi. Hỏi năm nay con bao nhiêu tuổi?</a:t>
            </a:r>
          </a:p>
        </p:txBody>
      </p:sp>
      <p:pic>
        <p:nvPicPr>
          <p:cNvPr id="44" name="Picture 38">
            <a:extLst>
              <a:ext uri="{FF2B5EF4-FFF2-40B4-BE49-F238E27FC236}">
                <a16:creationId xmlns="" xmlns:a16="http://schemas.microsoft.com/office/drawing/2014/main" id="{B9D7A096-E891-4478-98E2-BDAAD455E96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38500" y1="11000" x2="44000" y2="12500"/>
                        <a14:backgroundMark x1="44500" y1="15500" x2="56500" y2="16500"/>
                        <a14:backgroundMark x1="44000" y1="18500" x2="68000" y2="21500"/>
                        <a14:backgroundMark x1="73000" y1="24000" x2="79000" y2="36000"/>
                        <a14:backgroundMark x1="76500" y1="39500" x2="80500" y2="52000"/>
                        <a14:backgroundMark x1="81000" y1="66500" x2="81000" y2="67500"/>
                        <a14:backgroundMark x1="73500" y1="73000" x2="72500" y2="76000"/>
                        <a14:backgroundMark x1="65000" y1="73500" x2="61000" y2="77500"/>
                        <a14:backgroundMark x1="60000" y1="71000" x2="61000" y2="74500"/>
                        <a14:backgroundMark x1="55500" y1="65000" x2="55500" y2="65000"/>
                        <a14:backgroundMark x1="62000" y1="39000" x2="64000" y2="40000"/>
                        <a14:backgroundMark x1="59500" y1="40000" x2="59000" y2="41500"/>
                        <a14:backgroundMark x1="58500" y1="43000" x2="58500" y2="44500"/>
                        <a14:backgroundMark x1="57000" y1="48000" x2="57000" y2="48000"/>
                        <a14:backgroundMark x1="31000" y1="44500" x2="35500" y2="55000"/>
                        <a14:backgroundMark x1="42500" y1="57500" x2="42500" y2="57500"/>
                        <a14:backgroundMark x1="45500" y1="58500" x2="45500" y2="58500"/>
                        <a14:backgroundMark x1="48500" y1="76500" x2="41500" y2="80500"/>
                        <a14:backgroundMark x1="48500" y1="62000" x2="48500" y2="62000"/>
                        <a14:backgroundMark x1="56000" y1="49000" x2="56000" y2="49000"/>
                        <a14:backgroundMark x1="43000" y1="52500" x2="43000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17557" r="16760" b="11314"/>
          <a:stretch/>
        </p:blipFill>
        <p:spPr>
          <a:xfrm rot="1191041">
            <a:off x="5204218" y="4029695"/>
            <a:ext cx="689624" cy="7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B0FE3C4-539E-4DBE-87C1-3FAC24054C31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6A0AB95-403F-4BDF-AEDA-6822523DA8E8}"/>
              </a:ext>
            </a:extLst>
          </p:cNvPr>
          <p:cNvSpPr/>
          <p:nvPr/>
        </p:nvSpPr>
        <p:spPr>
          <a:xfrm>
            <a:off x="0" y="735106"/>
            <a:ext cx="1481541" cy="20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1C202C2-A752-44BE-97E4-CAE9E87CF3D3}"/>
              </a:ext>
            </a:extLst>
          </p:cNvPr>
          <p:cNvSpPr/>
          <p:nvPr/>
        </p:nvSpPr>
        <p:spPr>
          <a:xfrm>
            <a:off x="10023513" y="735106"/>
            <a:ext cx="2168488" cy="20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E1B811-F33F-4493-8DA7-C1FD455B7B73}"/>
              </a:ext>
            </a:extLst>
          </p:cNvPr>
          <p:cNvSpPr/>
          <p:nvPr/>
        </p:nvSpPr>
        <p:spPr>
          <a:xfrm>
            <a:off x="-3723" y="6122894"/>
            <a:ext cx="12213834" cy="206187"/>
          </a:xfrm>
          <a:prstGeom prst="rect">
            <a:avLst/>
          </a:prstGeom>
          <a:solidFill>
            <a:srgbClr val="046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E43A28E-F770-4371-A76C-07CB75D8F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" y="160601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5900DDF-44C4-4A47-B1E5-5014D90AF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77" y="-26441"/>
            <a:ext cx="1752337" cy="1729280"/>
          </a:xfrm>
          <a:prstGeom prst="rect">
            <a:avLst/>
          </a:prstGeom>
        </p:spPr>
      </p:pic>
      <p:sp>
        <p:nvSpPr>
          <p:cNvPr id="2" name="AutoShape 2" descr="Free Download Doraemon Png Clipart Doraemon - Doraemon Png Transparent PNG  - 759x1054 - Free Download on NicePNG">
            <a:extLst>
              <a:ext uri="{FF2B5EF4-FFF2-40B4-BE49-F238E27FC236}">
                <a16:creationId xmlns="" xmlns:a16="http://schemas.microsoft.com/office/drawing/2014/main" id="{F798AA31-3E52-4386-9476-AF8C3A0C34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4" descr="Free Download Doraemon Png Clipart Doraemon - Doraemon Png Transparent PNG  - 759x1054 - Free Download on NicePNG">
            <a:extLst>
              <a:ext uri="{FF2B5EF4-FFF2-40B4-BE49-F238E27FC236}">
                <a16:creationId xmlns="" xmlns:a16="http://schemas.microsoft.com/office/drawing/2014/main" id="{4785E7F8-DE9C-44E8-9C3A-8F4C4D4610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="" xmlns:a16="http://schemas.microsoft.com/office/drawing/2014/main" id="{29CCC75C-4814-414A-8F59-F86503FCC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6" b="95062" l="6220" r="91463">
                        <a14:foregroundMark x1="35122" y1="10582" x2="39512" y2="30423"/>
                        <a14:foregroundMark x1="37683" y1="22663" x2="36829" y2="38360"/>
                        <a14:foregroundMark x1="36829" y1="38360" x2="36098" y2="38448"/>
                        <a14:foregroundMark x1="31951" y1="24515" x2="31951" y2="43122"/>
                        <a14:foregroundMark x1="25366" y1="23986" x2="23415" y2="36684"/>
                        <a14:foregroundMark x1="23293" y1="35802" x2="31463" y2="52469"/>
                        <a14:foregroundMark x1="31463" y1="52469" x2="32317" y2="53175"/>
                        <a14:foregroundMark x1="35122" y1="37831" x2="39634" y2="52557"/>
                        <a14:foregroundMark x1="39634" y1="52557" x2="40732" y2="53175"/>
                        <a14:foregroundMark x1="40854" y1="43298" x2="46220" y2="62787"/>
                        <a14:foregroundMark x1="46220" y1="62787" x2="46463" y2="58642"/>
                        <a14:foregroundMark x1="43415" y1="38007" x2="47561" y2="52293"/>
                        <a14:foregroundMark x1="48780" y1="32981" x2="52561" y2="52910"/>
                        <a14:foregroundMark x1="54756" y1="34656" x2="57927" y2="57937"/>
                        <a14:foregroundMark x1="57317" y1="37390" x2="61707" y2="61640"/>
                        <a14:foregroundMark x1="60488" y1="34568" x2="62439" y2="57760"/>
                        <a14:foregroundMark x1="72561" y1="30952" x2="73537" y2="59083"/>
                        <a14:foregroundMark x1="72805" y1="35450" x2="73293" y2="49118"/>
                        <a14:foregroundMark x1="73293" y1="49118" x2="71220" y2="49647"/>
                        <a14:foregroundMark x1="65244" y1="35450" x2="61707" y2="55379"/>
                        <a14:foregroundMark x1="61707" y1="55379" x2="61463" y2="55644"/>
                        <a14:foregroundMark x1="58537" y1="46473" x2="58537" y2="59700"/>
                        <a14:foregroundMark x1="58537" y1="59700" x2="57561" y2="59524"/>
                        <a14:foregroundMark x1="54024" y1="53351" x2="50610" y2="65697"/>
                        <a14:foregroundMark x1="50366" y1="67284" x2="50122" y2="74427"/>
                        <a14:foregroundMark x1="50122" y1="74427" x2="49756" y2="74691"/>
                        <a14:foregroundMark x1="48171" y1="73810" x2="45976" y2="73280"/>
                        <a14:foregroundMark x1="43049" y1="67108" x2="42317" y2="73810"/>
                        <a14:foregroundMark x1="40488" y1="71869" x2="38902" y2="72663"/>
                        <a14:foregroundMark x1="36951" y1="67637" x2="47073" y2="65961"/>
                        <a14:foregroundMark x1="48415" y1="65344" x2="46220" y2="68519"/>
                        <a14:foregroundMark x1="43902" y1="64198" x2="34512" y2="74603"/>
                        <a14:foregroundMark x1="34512" y1="74603" x2="34390" y2="74691"/>
                        <a14:foregroundMark x1="35732" y1="68695" x2="35976" y2="73545"/>
                        <a14:foregroundMark x1="36707" y1="71869" x2="35732" y2="72663"/>
                        <a14:foregroundMark x1="34878" y1="70282" x2="34878" y2="70282"/>
                        <a14:foregroundMark x1="38537" y1="75132" x2="37683" y2="76543"/>
                        <a14:foregroundMark x1="30976" y1="90476" x2="30976" y2="91005"/>
                        <a14:foregroundMark x1="32317" y1="92504" x2="31341" y2="93298"/>
                        <a14:foregroundMark x1="28049" y1="93298" x2="30366" y2="93298"/>
                        <a14:foregroundMark x1="31220" y1="93298" x2="31220" y2="93298"/>
                        <a14:foregroundMark x1="27805" y1="43298" x2="29390" y2="61376"/>
                        <a14:foregroundMark x1="28415" y1="43122" x2="26463" y2="56085"/>
                        <a14:foregroundMark x1="26463" y1="56085" x2="25854" y2="56173"/>
                        <a14:foregroundMark x1="16707" y1="35538" x2="16707" y2="44004"/>
                        <a14:foregroundMark x1="16707" y1="44004" x2="16707" y2="43474"/>
                        <a14:foregroundMark x1="16341" y1="30247" x2="20854" y2="39153"/>
                        <a14:foregroundMark x1="20854" y1="39153" x2="22195" y2="35979"/>
                        <a14:foregroundMark x1="23293" y1="27690" x2="28049" y2="39506"/>
                        <a14:foregroundMark x1="28049" y1="39506" x2="28537" y2="38713"/>
                        <a14:foregroundMark x1="29634" y1="25485" x2="41707" y2="41799"/>
                        <a14:foregroundMark x1="41707" y1="41799" x2="48415" y2="37125"/>
                        <a14:foregroundMark x1="49146" y1="26367" x2="54024" y2="39153"/>
                        <a14:foregroundMark x1="54024" y1="39153" x2="55732" y2="37125"/>
                        <a14:foregroundMark x1="51341" y1="23633" x2="53902" y2="32187"/>
                        <a14:foregroundMark x1="53902" y1="32187" x2="55366" y2="32540"/>
                        <a14:foregroundMark x1="45610" y1="20194" x2="52439" y2="23986"/>
                        <a14:foregroundMark x1="50000" y1="17901" x2="52927" y2="23810"/>
                        <a14:foregroundMark x1="36341" y1="15608" x2="49146" y2="15432"/>
                        <a14:foregroundMark x1="49146" y1="15432" x2="49390" y2="15344"/>
                        <a14:foregroundMark x1="45488" y1="16226" x2="55366" y2="16931"/>
                        <a14:foregroundMark x1="39512" y1="13316" x2="39878" y2="25838"/>
                        <a14:foregroundMark x1="41707" y1="12875" x2="46829" y2="36949"/>
                        <a14:foregroundMark x1="46829" y1="36949" x2="47073" y2="35538"/>
                        <a14:foregroundMark x1="45854" y1="17019" x2="51098" y2="39506"/>
                        <a14:foregroundMark x1="51098" y1="39506" x2="51951" y2="37566"/>
                        <a14:foregroundMark x1="61341" y1="32275" x2="71098" y2="40123"/>
                        <a14:foregroundMark x1="71098" y1="40123" x2="75366" y2="39242"/>
                        <a14:foregroundMark x1="71463" y1="23369" x2="77561" y2="37478"/>
                        <a14:foregroundMark x1="77561" y1="37478" x2="76707" y2="36155"/>
                        <a14:foregroundMark x1="68780" y1="23810" x2="71829" y2="38007"/>
                        <a14:foregroundMark x1="57683" y1="18166" x2="57683" y2="34127"/>
                        <a14:foregroundMark x1="57683" y1="34127" x2="57683" y2="33510"/>
                        <a14:foregroundMark x1="57683" y1="25838" x2="63049" y2="55291"/>
                        <a14:foregroundMark x1="63049" y1="55291" x2="62927" y2="51940"/>
                        <a14:foregroundMark x1="58293" y1="36155" x2="65854" y2="70723"/>
                        <a14:foregroundMark x1="65854" y1="70723" x2="65122" y2="71958"/>
                        <a14:foregroundMark x1="60366" y1="65256" x2="57439" y2="83686"/>
                        <a14:foregroundMark x1="57439" y1="83686" x2="55000" y2="84039"/>
                        <a14:foregroundMark x1="55000" y1="65079" x2="53293" y2="76984"/>
                        <a14:foregroundMark x1="53293" y1="76984" x2="52927" y2="73280"/>
                        <a14:foregroundMark x1="52561" y1="61817" x2="47073" y2="73457"/>
                        <a14:foregroundMark x1="47073" y1="73457" x2="45000" y2="72663"/>
                        <a14:foregroundMark x1="42073" y1="64374" x2="39390" y2="75132"/>
                        <a14:foregroundMark x1="39390" y1="75132" x2="38659" y2="73280"/>
                        <a14:foregroundMark x1="36707" y1="66490" x2="35366" y2="76367"/>
                        <a14:foregroundMark x1="35366" y1="76367" x2="35366" y2="73810"/>
                        <a14:foregroundMark x1="34878" y1="60317" x2="31585" y2="71781"/>
                        <a14:foregroundMark x1="31585" y1="71781" x2="31341" y2="70811"/>
                        <a14:foregroundMark x1="30366" y1="61464" x2="29512" y2="76984"/>
                        <a14:foregroundMark x1="29512" y1="76984" x2="30000" y2="75838"/>
                        <a14:foregroundMark x1="31707" y1="69665" x2="31951" y2="73104"/>
                        <a14:foregroundMark x1="35122" y1="63228" x2="37073" y2="73810"/>
                        <a14:foregroundMark x1="37073" y1="73810" x2="37927" y2="72840"/>
                        <a14:foregroundMark x1="36707" y1="62963" x2="48293" y2="68078"/>
                        <a14:foregroundMark x1="48293" y1="68078" x2="48415" y2="67372"/>
                        <a14:foregroundMark x1="37317" y1="58466" x2="44390" y2="59083"/>
                        <a14:foregroundMark x1="37073" y1="62787" x2="43659" y2="61640"/>
                        <a14:foregroundMark x1="36341" y1="58466" x2="47805" y2="60758"/>
                        <a14:foregroundMark x1="47805" y1="60758" x2="48415" y2="60670"/>
                        <a14:foregroundMark x1="52927" y1="62610" x2="58902" y2="69136"/>
                        <a14:foregroundMark x1="58902" y1="69136" x2="59146" y2="68959"/>
                        <a14:foregroundMark x1="61707" y1="63404" x2="66463" y2="72222"/>
                        <a14:foregroundMark x1="66463" y1="72222" x2="66463" y2="70988"/>
                        <a14:foregroundMark x1="67805" y1="65344" x2="67805" y2="68783"/>
                        <a14:foregroundMark x1="67439" y1="61464" x2="66707" y2="71869"/>
                        <a14:foregroundMark x1="66707" y1="71869" x2="66707" y2="69577"/>
                        <a14:foregroundMark x1="66463" y1="58201" x2="64268" y2="71605"/>
                        <a14:foregroundMark x1="64268" y1="71605" x2="59512" y2="74427"/>
                        <a14:foregroundMark x1="51585" y1="73016" x2="44756" y2="79453"/>
                        <a14:foregroundMark x1="44756" y1="79453" x2="44634" y2="79453"/>
                        <a14:foregroundMark x1="44878" y1="80688" x2="47073" y2="82011"/>
                        <a14:foregroundMark x1="42683" y1="78748" x2="59878" y2="79718"/>
                        <a14:foregroundMark x1="59512" y1="79894" x2="63293" y2="75838"/>
                        <a14:foregroundMark x1="56707" y1="73545" x2="66585" y2="72663"/>
                        <a14:foregroundMark x1="66585" y1="72663" x2="67195" y2="72134"/>
                        <a14:foregroundMark x1="68049" y1="71517" x2="66707" y2="71958"/>
                        <a14:foregroundMark x1="30366" y1="66843" x2="27561" y2="66049"/>
                        <a14:foregroundMark x1="23780" y1="56878" x2="21098" y2="64550"/>
                        <a14:foregroundMark x1="21098" y1="64550" x2="21098" y2="64374"/>
                        <a14:foregroundMark x1="20610" y1="61640" x2="20610" y2="63668"/>
                        <a14:foregroundMark x1="22805" y1="59612" x2="23780" y2="64638"/>
                        <a14:foregroundMark x1="23659" y1="62257" x2="23049" y2="63933"/>
                        <a14:foregroundMark x1="22195" y1="61111" x2="22805" y2="64903"/>
                        <a14:foregroundMark x1="20488" y1="61376" x2="20610" y2="64109"/>
                        <a14:foregroundMark x1="19024" y1="61111" x2="19024" y2="63404"/>
                        <a14:foregroundMark x1="17927" y1="61376" x2="18902" y2="64815"/>
                        <a14:foregroundMark x1="18049" y1="62257" x2="18902" y2="65256"/>
                        <a14:foregroundMark x1="17683" y1="62610" x2="19512" y2="64815"/>
                        <a14:foregroundMark x1="9512" y1="59524" x2="9512" y2="59524"/>
                        <a14:foregroundMark x1="8415" y1="59612" x2="8415" y2="59612"/>
                        <a14:foregroundMark x1="28415" y1="60229" x2="30000" y2="69577"/>
                        <a14:foregroundMark x1="30000" y1="69577" x2="30000" y2="69577"/>
                        <a14:foregroundMark x1="22073" y1="56614" x2="22317" y2="67549"/>
                        <a14:foregroundMark x1="22317" y1="67549" x2="23415" y2="69665"/>
                        <a14:foregroundMark x1="28415" y1="90917" x2="31585" y2="94621"/>
                        <a14:foregroundMark x1="21098" y1="92504" x2="31585" y2="92945"/>
                        <a14:foregroundMark x1="21829" y1="93210" x2="29024" y2="93739"/>
                        <a14:foregroundMark x1="20854" y1="94092" x2="26829" y2="95062"/>
                        <a14:foregroundMark x1="34878" y1="94092" x2="34878" y2="94092"/>
                        <a14:foregroundMark x1="35732" y1="91887" x2="36951" y2="91887"/>
                        <a14:foregroundMark x1="37073" y1="91358" x2="38049" y2="92328"/>
                        <a14:foregroundMark x1="39512" y1="90476" x2="40488" y2="93210"/>
                        <a14:foregroundMark x1="40854" y1="89330" x2="41098" y2="91182"/>
                        <a14:foregroundMark x1="20854" y1="92152" x2="20854" y2="92152"/>
                        <a14:foregroundMark x1="17683" y1="92593" x2="18415" y2="93298"/>
                        <a14:foregroundMark x1="17073" y1="93298" x2="17683" y2="93474"/>
                        <a14:foregroundMark x1="59878" y1="37566" x2="61098" y2="45326"/>
                        <a14:foregroundMark x1="61098" y1="45326" x2="61707" y2="45855"/>
                        <a14:foregroundMark x1="63537" y1="38713" x2="65000" y2="46914"/>
                        <a14:foregroundMark x1="65000" y1="46914" x2="66220" y2="48854"/>
                        <a14:foregroundMark x1="68415" y1="40829" x2="68293" y2="48148"/>
                        <a14:foregroundMark x1="68293" y1="48148" x2="68293" y2="46561"/>
                        <a14:foregroundMark x1="68293" y1="36596" x2="66707" y2="40564"/>
                        <a14:foregroundMark x1="68415" y1="18519" x2="69146" y2="26014"/>
                        <a14:foregroundMark x1="69146" y1="26014" x2="68780" y2="27072"/>
                        <a14:foregroundMark x1="61463" y1="16667" x2="60732" y2="19489"/>
                        <a14:foregroundMark x1="47073" y1="11640" x2="44268" y2="16226"/>
                        <a14:foregroundMark x1="46585" y1="12875" x2="58780" y2="13316"/>
                        <a14:foregroundMark x1="51951" y1="10053" x2="59756" y2="12346"/>
                        <a14:foregroundMark x1="56951" y1="10582" x2="65122" y2="20899"/>
                        <a14:foregroundMark x1="61707" y1="16667" x2="72561" y2="32716"/>
                        <a14:foregroundMark x1="72561" y1="32716" x2="72195" y2="32716"/>
                        <a14:foregroundMark x1="66707" y1="22487" x2="73171" y2="35097"/>
                        <a14:foregroundMark x1="73171" y1="35097" x2="71463" y2="34303"/>
                        <a14:foregroundMark x1="62317" y1="24339" x2="63659" y2="39242"/>
                        <a14:foregroundMark x1="63659" y1="29982" x2="69878" y2="39506"/>
                        <a14:foregroundMark x1="69878" y1="39506" x2="70610" y2="38889"/>
                        <a14:foregroundMark x1="73537" y1="34303" x2="76585" y2="45062"/>
                        <a14:foregroundMark x1="73537" y1="37831" x2="76220" y2="43122"/>
                        <a14:foregroundMark x1="88293" y1="37390" x2="87927" y2="42416"/>
                        <a14:foregroundMark x1="84146" y1="38007" x2="81829" y2="44797"/>
                        <a14:foregroundMark x1="81829" y1="44797" x2="81707" y2="43739"/>
                        <a14:foregroundMark x1="82317" y1="40388" x2="83902" y2="43563"/>
                        <a14:foregroundMark x1="85732" y1="41270" x2="86707" y2="43739"/>
                        <a14:foregroundMark x1="90244" y1="39418" x2="91829" y2="41975"/>
                        <a14:foregroundMark x1="90488" y1="36861" x2="89634" y2="39153"/>
                        <a14:foregroundMark x1="29024" y1="28836" x2="25976" y2="38889"/>
                        <a14:foregroundMark x1="25854" y1="25397" x2="30732" y2="27954"/>
                        <a14:foregroundMark x1="30976" y1="21076" x2="29756" y2="32540"/>
                        <a14:foregroundMark x1="26463" y1="22840" x2="23659" y2="27954"/>
                        <a14:foregroundMark x1="22805" y1="21958" x2="19268" y2="28219"/>
                        <a14:foregroundMark x1="19268" y1="24956" x2="16829" y2="28660"/>
                        <a14:foregroundMark x1="10366" y1="29718" x2="7927" y2="34127"/>
                        <a14:foregroundMark x1="7317" y1="33157" x2="6341" y2="36949"/>
                        <a14:foregroundMark x1="6341" y1="32011" x2="7561" y2="35009"/>
                        <a14:foregroundMark x1="14878" y1="35273" x2="24268" y2="51940"/>
                        <a14:foregroundMark x1="25610" y1="43034" x2="30244" y2="50882"/>
                        <a14:foregroundMark x1="30244" y1="50882" x2="30000" y2="50353"/>
                        <a14:foregroundMark x1="64512" y1="20635" x2="77561" y2="30247"/>
                        <a14:foregroundMark x1="77561" y1="24339" x2="80122" y2="33422"/>
                        <a14:foregroundMark x1="80122" y1="33422" x2="80122" y2="32099"/>
                        <a14:foregroundMark x1="72805" y1="24250" x2="73049" y2="29718"/>
                        <a14:foregroundMark x1="65122" y1="16314" x2="66463" y2="22046"/>
                        <a14:foregroundMark x1="57195" y1="15520" x2="69634" y2="19753"/>
                        <a14:foregroundMark x1="70854" y1="19753" x2="74634" y2="24956"/>
                        <a14:foregroundMark x1="49390" y1="4056" x2="52561" y2="6878"/>
                        <a14:foregroundMark x1="62317" y1="93210" x2="68659" y2="93651"/>
                        <a14:foregroundMark x1="52195" y1="92504" x2="63293" y2="9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5703" y="4974219"/>
            <a:ext cx="1335742" cy="1883781"/>
          </a:xfrm>
          <a:prstGeom prst="rect">
            <a:avLst/>
          </a:prstGeom>
        </p:spPr>
      </p:pic>
      <p:pic>
        <p:nvPicPr>
          <p:cNvPr id="32" name="Picture 31" descr="A picture containing text, vector graphics, clipart, businesscard&#10;&#10;Description automatically generated">
            <a:extLst>
              <a:ext uri="{FF2B5EF4-FFF2-40B4-BE49-F238E27FC236}">
                <a16:creationId xmlns="" xmlns:a16="http://schemas.microsoft.com/office/drawing/2014/main" id="{34FBEBE4-6CD1-4AC6-A8CE-C2E4D0467D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17" t="31896" r="13137" b="21176"/>
          <a:stretch/>
        </p:blipFill>
        <p:spPr>
          <a:xfrm>
            <a:off x="-1" y="5280595"/>
            <a:ext cx="1335741" cy="157740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0C44F8D-477A-4962-9BCE-E79EA8D97D2C}"/>
              </a:ext>
            </a:extLst>
          </p:cNvPr>
          <p:cNvGrpSpPr/>
          <p:nvPr/>
        </p:nvGrpSpPr>
        <p:grpSpPr>
          <a:xfrm>
            <a:off x="607816" y="1855724"/>
            <a:ext cx="2476044" cy="2877640"/>
            <a:chOff x="607816" y="1855724"/>
            <a:chExt cx="2476044" cy="287764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51F0AA8-74A9-4B89-92D8-371B885D1E4C}"/>
                </a:ext>
              </a:extLst>
            </p:cNvPr>
            <p:cNvGrpSpPr/>
            <p:nvPr/>
          </p:nvGrpSpPr>
          <p:grpSpPr>
            <a:xfrm>
              <a:off x="997885" y="2124636"/>
              <a:ext cx="2085975" cy="2608728"/>
              <a:chOff x="997885" y="2124636"/>
              <a:chExt cx="2085975" cy="26087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97FA07F-9EE0-49D5-82D6-737BD3E9BCF2}"/>
                  </a:ext>
                </a:extLst>
              </p:cNvPr>
              <p:cNvSpPr/>
              <p:nvPr/>
            </p:nvSpPr>
            <p:spPr>
              <a:xfrm>
                <a:off x="997885" y="2124636"/>
                <a:ext cx="2085975" cy="26087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6D8567D5-CFE5-4D7B-A52E-6C63CC89006B}"/>
                  </a:ext>
                </a:extLst>
              </p:cNvPr>
              <p:cNvSpPr/>
              <p:nvPr/>
            </p:nvSpPr>
            <p:spPr>
              <a:xfrm>
                <a:off x="1132233" y="2295860"/>
                <a:ext cx="1817278" cy="1709057"/>
              </a:xfrm>
              <a:prstGeom prst="rect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B5C4084-4B4A-48B7-9703-43144DE3D5C9}"/>
                  </a:ext>
                </a:extLst>
              </p:cNvPr>
              <p:cNvSpPr txBox="1"/>
              <p:nvPr/>
            </p:nvSpPr>
            <p:spPr>
              <a:xfrm>
                <a:off x="1185292" y="4063715"/>
                <a:ext cx="1711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rgbClr val="0869AE"/>
                      </a:solidFill>
                    </a:ln>
                    <a:solidFill>
                      <a:srgbClr val="B3D6E7"/>
                    </a:solidFill>
                    <a:latin typeface="iCiel Cadena" panose="02000503000000020004" pitchFamily="50" charset="0"/>
                  </a:rPr>
                  <a:t>14 con</a:t>
                </a:r>
                <a:endParaRPr lang="vi-VN" sz="32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endParaRPr>
              </a:p>
            </p:txBody>
          </p:sp>
        </p:grpSp>
        <p:pic>
          <p:nvPicPr>
            <p:cNvPr id="33" name="Picture 32" descr="A picture containing text, metalware, gear&#10;&#10;Description automatically generated">
              <a:extLst>
                <a:ext uri="{FF2B5EF4-FFF2-40B4-BE49-F238E27FC236}">
                  <a16:creationId xmlns="" xmlns:a16="http://schemas.microsoft.com/office/drawing/2014/main" id="{2907BEB4-7115-44A4-8231-1D498D618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1" r="19745"/>
            <a:stretch/>
          </p:blipFill>
          <p:spPr>
            <a:xfrm rot="20542524">
              <a:off x="607816" y="1855724"/>
              <a:ext cx="774161" cy="71811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49AE7C57-F9D6-42DF-BBF8-296576B3B976}"/>
              </a:ext>
            </a:extLst>
          </p:cNvPr>
          <p:cNvGrpSpPr/>
          <p:nvPr/>
        </p:nvGrpSpPr>
        <p:grpSpPr>
          <a:xfrm>
            <a:off x="9281275" y="2124636"/>
            <a:ext cx="2687779" cy="2902551"/>
            <a:chOff x="9281275" y="2124636"/>
            <a:chExt cx="2687779" cy="2902551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35908C00-A1F9-4A37-82E7-C320490C2C17}"/>
                </a:ext>
              </a:extLst>
            </p:cNvPr>
            <p:cNvGrpSpPr/>
            <p:nvPr/>
          </p:nvGrpSpPr>
          <p:grpSpPr>
            <a:xfrm>
              <a:off x="9281275" y="2124636"/>
              <a:ext cx="2085975" cy="2608728"/>
              <a:chOff x="9281275" y="2124636"/>
              <a:chExt cx="2085975" cy="26087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77E139C2-A201-48F9-9A2C-8CB34E1A5D24}"/>
                  </a:ext>
                </a:extLst>
              </p:cNvPr>
              <p:cNvSpPr/>
              <p:nvPr/>
            </p:nvSpPr>
            <p:spPr>
              <a:xfrm>
                <a:off x="9281275" y="2124636"/>
                <a:ext cx="2085975" cy="26087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9EB3A034-5099-443F-8EF3-808DEF9162D2}"/>
                  </a:ext>
                </a:extLst>
              </p:cNvPr>
              <p:cNvSpPr/>
              <p:nvPr/>
            </p:nvSpPr>
            <p:spPr>
              <a:xfrm>
                <a:off x="9412636" y="2237910"/>
                <a:ext cx="1817278" cy="1709057"/>
              </a:xfrm>
              <a:prstGeom prst="rect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498F184-F928-4113-8446-786BB7FDB77D}"/>
                  </a:ext>
                </a:extLst>
              </p:cNvPr>
              <p:cNvSpPr txBox="1"/>
              <p:nvPr/>
            </p:nvSpPr>
            <p:spPr>
              <a:xfrm>
                <a:off x="9465695" y="4047030"/>
                <a:ext cx="1711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rgbClr val="0366AD"/>
                      </a:solidFill>
                    </a:ln>
                    <a:solidFill>
                      <a:srgbClr val="B3D6E7"/>
                    </a:solidFill>
                    <a:latin typeface="iCiel Cadena" panose="02000503000000020004" pitchFamily="50" charset="0"/>
                  </a:rPr>
                  <a:t>36 con</a:t>
                </a:r>
                <a:endParaRPr lang="vi-VN" sz="3200" b="1" dirty="0">
                  <a:ln w="19050">
                    <a:solidFill>
                      <a:srgbClr val="0366AD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0C27ECE-780E-4746-B81F-E491E2B9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6000" r="94000">
                          <a14:foregroundMark x1="14333" y1="77647" x2="14333" y2="77647"/>
                          <a14:foregroundMark x1="9333" y1="72941" x2="9333" y2="72941"/>
                          <a14:foregroundMark x1="6333" y1="74118" x2="6333" y2="74118"/>
                          <a14:foregroundMark x1="94000" y1="12941" x2="94000" y2="129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4578">
              <a:off x="10685334" y="4299745"/>
              <a:ext cx="1283720" cy="72744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EE08185-1B12-4157-A7A4-DFF78BD8F3AD}"/>
              </a:ext>
            </a:extLst>
          </p:cNvPr>
          <p:cNvGrpSpPr/>
          <p:nvPr/>
        </p:nvGrpSpPr>
        <p:grpSpPr>
          <a:xfrm>
            <a:off x="3759015" y="2124636"/>
            <a:ext cx="2085975" cy="2608728"/>
            <a:chOff x="3759015" y="2124636"/>
            <a:chExt cx="2085975" cy="2608728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079FBA7-8924-445A-A653-093B1F0EA54F}"/>
                </a:ext>
              </a:extLst>
            </p:cNvPr>
            <p:cNvSpPr/>
            <p:nvPr/>
          </p:nvSpPr>
          <p:spPr>
            <a:xfrm>
              <a:off x="3759015" y="2124636"/>
              <a:ext cx="2085975" cy="26087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C422504-258C-4FDF-AF50-0BF63B066AC3}"/>
                </a:ext>
              </a:extLst>
            </p:cNvPr>
            <p:cNvSpPr/>
            <p:nvPr/>
          </p:nvSpPr>
          <p:spPr>
            <a:xfrm>
              <a:off x="3893363" y="2237909"/>
              <a:ext cx="1817278" cy="1709057"/>
            </a:xfrm>
            <a:prstGeom prst="rect">
              <a:avLst/>
            </a:prstGeom>
            <a:blipFill dpi="0"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8986E33-AD4C-407C-8D11-E15439BA54CD}"/>
                </a:ext>
              </a:extLst>
            </p:cNvPr>
            <p:cNvSpPr txBox="1"/>
            <p:nvPr/>
          </p:nvSpPr>
          <p:spPr>
            <a:xfrm>
              <a:off x="3946422" y="4047032"/>
              <a:ext cx="1711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 w="19050">
                    <a:solidFill>
                      <a:srgbClr val="0366AD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86 con</a:t>
              </a:r>
              <a:endParaRPr lang="vi-VN" sz="3200" b="1" dirty="0">
                <a:ln w="19050">
                  <a:solidFill>
                    <a:srgbClr val="0366AD"/>
                  </a:solidFill>
                </a:ln>
                <a:solidFill>
                  <a:srgbClr val="B3D6E7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6E1F3FC-B40F-4245-9AC4-BF37378AF9F4}"/>
              </a:ext>
            </a:extLst>
          </p:cNvPr>
          <p:cNvGrpSpPr/>
          <p:nvPr/>
        </p:nvGrpSpPr>
        <p:grpSpPr>
          <a:xfrm>
            <a:off x="6520145" y="2124636"/>
            <a:ext cx="2085975" cy="2608728"/>
            <a:chOff x="6520145" y="2124636"/>
            <a:chExt cx="2085975" cy="2608728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311E117-B7B5-45F8-88B2-A3746D4705D7}"/>
                </a:ext>
              </a:extLst>
            </p:cNvPr>
            <p:cNvSpPr/>
            <p:nvPr/>
          </p:nvSpPr>
          <p:spPr>
            <a:xfrm>
              <a:off x="6520145" y="2124636"/>
              <a:ext cx="2085975" cy="26087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008B1E6-30C0-454D-97B3-DE2513305778}"/>
                </a:ext>
              </a:extLst>
            </p:cNvPr>
            <p:cNvSpPr/>
            <p:nvPr/>
          </p:nvSpPr>
          <p:spPr>
            <a:xfrm>
              <a:off x="6654493" y="2237910"/>
              <a:ext cx="1817278" cy="1709057"/>
            </a:xfrm>
            <a:prstGeom prst="rect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8E87F02-0F64-4519-8505-0CE9A93E534D}"/>
                </a:ext>
              </a:extLst>
            </p:cNvPr>
            <p:cNvSpPr txBox="1"/>
            <p:nvPr/>
          </p:nvSpPr>
          <p:spPr>
            <a:xfrm>
              <a:off x="6703590" y="4047031"/>
              <a:ext cx="1711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 w="19050">
                    <a:solidFill>
                      <a:srgbClr val="0366AD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43 con</a:t>
              </a:r>
              <a:endParaRPr lang="vi-VN" sz="3200" b="1" dirty="0">
                <a:ln w="19050">
                  <a:solidFill>
                    <a:srgbClr val="0366AD"/>
                  </a:solidFill>
                </a:ln>
                <a:solidFill>
                  <a:srgbClr val="B3D6E7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44" name="Picture 38">
            <a:extLst>
              <a:ext uri="{FF2B5EF4-FFF2-40B4-BE49-F238E27FC236}">
                <a16:creationId xmlns="" xmlns:a16="http://schemas.microsoft.com/office/drawing/2014/main" id="{B9D7A096-E891-4478-98E2-BDAAD455E96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38500" y1="11000" x2="44000" y2="12500"/>
                        <a14:backgroundMark x1="44500" y1="15500" x2="56500" y2="16500"/>
                        <a14:backgroundMark x1="44000" y1="18500" x2="68000" y2="21500"/>
                        <a14:backgroundMark x1="73000" y1="24000" x2="79000" y2="36000"/>
                        <a14:backgroundMark x1="76500" y1="39500" x2="80500" y2="52000"/>
                        <a14:backgroundMark x1="81000" y1="66500" x2="81000" y2="67500"/>
                        <a14:backgroundMark x1="73500" y1="73000" x2="72500" y2="76000"/>
                        <a14:backgroundMark x1="65000" y1="73500" x2="61000" y2="77500"/>
                        <a14:backgroundMark x1="60000" y1="71000" x2="61000" y2="74500"/>
                        <a14:backgroundMark x1="55500" y1="65000" x2="55500" y2="65000"/>
                        <a14:backgroundMark x1="62000" y1="39000" x2="64000" y2="40000"/>
                        <a14:backgroundMark x1="59500" y1="40000" x2="59000" y2="41500"/>
                        <a14:backgroundMark x1="58500" y1="43000" x2="58500" y2="44500"/>
                        <a14:backgroundMark x1="57000" y1="48000" x2="57000" y2="48000"/>
                        <a14:backgroundMark x1="31000" y1="44500" x2="35500" y2="55000"/>
                        <a14:backgroundMark x1="42500" y1="57500" x2="42500" y2="57500"/>
                        <a14:backgroundMark x1="45500" y1="58500" x2="45500" y2="58500"/>
                        <a14:backgroundMark x1="48500" y1="76500" x2="41500" y2="80500"/>
                        <a14:backgroundMark x1="48500" y1="62000" x2="48500" y2="62000"/>
                        <a14:backgroundMark x1="56000" y1="49000" x2="56000" y2="49000"/>
                        <a14:backgroundMark x1="43000" y1="52500" x2="43000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17557" r="16760" b="11314"/>
          <a:stretch/>
        </p:blipFill>
        <p:spPr>
          <a:xfrm rot="1191041">
            <a:off x="2439103" y="4048556"/>
            <a:ext cx="689624" cy="709176"/>
          </a:xfrm>
          <a:prstGeom prst="rect">
            <a:avLst/>
          </a:prstGeom>
        </p:spPr>
      </p:pic>
      <p:sp>
        <p:nvSpPr>
          <p:cNvPr id="34" name="Text Box 4">
            <a:extLst>
              <a:ext uri="{FF2B5EF4-FFF2-40B4-BE49-F238E27FC236}">
                <a16:creationId xmlns="" xmlns:a16="http://schemas.microsoft.com/office/drawing/2014/main" id="{73EBA462-889F-400F-A97B-129014CD8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76533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Nhà Lan có 50 con vịt, số gà kém vịt là 36 con. Hỏi nhà Lan có bao nhiêu con gà?</a:t>
            </a:r>
          </a:p>
        </p:txBody>
      </p:sp>
    </p:spTree>
    <p:extLst>
      <p:ext uri="{BB962C8B-B14F-4D97-AF65-F5344CB8AC3E}">
        <p14:creationId xmlns:p14="http://schemas.microsoft.com/office/powerpoint/2010/main" val="42839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540783" y="935436"/>
            <a:ext cx="11429880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=""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75490" b="99265" l="10000" r="90000"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foregroundMark x1="74688" y1="91544" x2="74688" y2="91544"/>
                              <a14:foregroundMark x1="74219" y1="92892" x2="74219" y2="92892"/>
                              <a14:foregroundMark x1="47344" y1="98407" x2="47344" y2="98407"/>
                              <a14:backgroundMark x1="57471" y1="98897" x2="58210" y2="98897"/>
                              <a14:backgroundMark x1="57190" y1="99265" x2="57656" y2="99265"/>
                              <a14:backgroundMark x1="48594" y1="76593" x2="49063" y2="78186"/>
                              <a14:backgroundMark x1="48125" y1="76348" x2="49219" y2="78922"/>
                              <a14:backgroundMark x1="48438" y1="78186" x2="48594" y2="78676"/>
                              <a14:backgroundMark x1="48750" y1="79412" x2="48906" y2="79534"/>
                              <a14:backgroundMark x1="49063" y1="79534" x2="50313" y2="79902"/>
                              <a14:backgroundMark x1="49375" y1="79167" x2="49844" y2="79412"/>
                              <a14:backgroundMark x1="48906" y1="78922" x2="49375" y2="79167"/>
                              <a14:backgroundMark x1="48438" y1="78799" x2="48438" y2="78799"/>
                              <a14:backgroundMark x1="47500" y1="75735" x2="47813" y2="75735"/>
                              <a14:backgroundMark x1="47813" y1="75490" x2="48750" y2="7561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50" t="75153" r="22173"/>
                <a:stretch/>
              </p:blipFill>
              <p:spPr>
                <a:xfrm>
                  <a:off x="7139338" y="5154033"/>
                  <a:ext cx="2973277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=""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=""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=""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80462" y="4964978"/>
                  <a:ext cx="477196" cy="549748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=""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09" b="95455" l="8901" r="95812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  <a14:foregroundMark x1="86911" y1="34091" x2="84817" y2="37500"/>
                          <a14:foregroundMark x1="90576" y1="35227" x2="90052" y2="35606"/>
                          <a14:foregroundMark x1="90052" y1="32576" x2="90052" y2="32576"/>
                          <a14:foregroundMark x1="86911" y1="32576" x2="85340" y2="32576"/>
                          <a14:foregroundMark x1="62827" y1="9470" x2="57592" y2="17045"/>
                          <a14:foregroundMark x1="57068" y1="10985" x2="57592" y2="22727"/>
                          <a14:foregroundMark x1="64398" y1="21212" x2="64921" y2="24621"/>
                          <a14:foregroundMark x1="67539" y1="16667" x2="65445" y2="25379"/>
                          <a14:foregroundMark x1="33508" y1="21970" x2="29843" y2="22348"/>
                          <a14:foregroundMark x1="24607" y1="17803" x2="17801" y2="29924"/>
                          <a14:foregroundMark x1="18848" y1="24242" x2="12042" y2="42424"/>
                          <a14:foregroundMark x1="25131" y1="25379" x2="31414" y2="40152"/>
                          <a14:foregroundMark x1="67539" y1="62879" x2="64398" y2="65530"/>
                          <a14:foregroundMark x1="68063" y1="68939" x2="68063" y2="68939"/>
                          <a14:foregroundMark x1="73298" y1="70455" x2="71728" y2="70833"/>
                          <a14:foregroundMark x1="70681" y1="69697" x2="70681" y2="69697"/>
                          <a14:foregroundMark x1="65445" y1="70076" x2="65445" y2="70076"/>
                          <a14:foregroundMark x1="69110" y1="70076" x2="64921" y2="70076"/>
                          <a14:foregroundMark x1="92147" y1="34091" x2="90576" y2="35227"/>
                          <a14:foregroundMark x1="95288" y1="36742" x2="93717" y2="37879"/>
                          <a14:foregroundMark x1="93717" y1="42045" x2="89005" y2="44318"/>
                          <a14:foregroundMark x1="58115" y1="16288" x2="47120" y2="12500"/>
                          <a14:foregroundMark x1="39791" y1="11742" x2="38220" y2="10985"/>
                          <a14:foregroundMark x1="14660" y1="39015" x2="16754" y2="40530"/>
                          <a14:foregroundMark x1="23037" y1="45833" x2="24607" y2="52273"/>
                          <a14:foregroundMark x1="25131" y1="57197" x2="26178" y2="61364"/>
                          <a14:foregroundMark x1="57592" y1="64015" x2="54974" y2="64015"/>
                          <a14:foregroundMark x1="78534" y1="52652" x2="76440" y2="54924"/>
                          <a14:foregroundMark x1="75916" y1="58333" x2="76963" y2="57576"/>
                          <a14:foregroundMark x1="82199" y1="54545" x2="82199" y2="53788"/>
                          <a14:foregroundMark x1="68063" y1="34848" x2="68063" y2="34848"/>
                          <a14:foregroundMark x1="76963" y1="25379" x2="76963" y2="25379"/>
                          <a14:foregroundMark x1="83246" y1="27652" x2="83246" y2="26894"/>
                          <a14:foregroundMark x1="94764" y1="39773" x2="94764" y2="39773"/>
                          <a14:foregroundMark x1="95812" y1="37879" x2="95812" y2="37879"/>
                          <a14:foregroundMark x1="45550" y1="3409" x2="45550" y2="3409"/>
                          <a14:foregroundMark x1="72251" y1="67424" x2="72251" y2="68939"/>
                          <a14:foregroundMark x1="72251" y1="67424" x2="72251" y2="69697"/>
                          <a14:foregroundMark x1="72775" y1="66667" x2="72251" y2="69318"/>
                          <a14:foregroundMark x1="72251" y1="66288" x2="72251" y2="70833"/>
                          <a14:foregroundMark x1="39791" y1="17424" x2="35602" y2="38636"/>
                          <a14:foregroundMark x1="42408" y1="41667" x2="45026" y2="60227"/>
                          <a14:foregroundMark x1="48691" y1="56061" x2="48168" y2="636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78840" y="3510739"/>
              <a:ext cx="1081523" cy="1250273"/>
            </a:xfrm>
            <a:prstGeom prst="rect">
              <a:avLst/>
            </a:prstGeom>
          </p:spPr>
        </p:pic>
      </p:grp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CF59934-0564-4C36-A051-01F90E6973D3}"/>
              </a:ext>
            </a:extLst>
          </p:cNvPr>
          <p:cNvSpPr/>
          <p:nvPr/>
        </p:nvSpPr>
        <p:spPr>
          <a:xfrm>
            <a:off x="-12245965" y="6049751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=""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460479" y="2767103"/>
            <a:ext cx="3117855" cy="2441339"/>
          </a:xfrm>
          <a:prstGeom prst="rect">
            <a:avLst/>
          </a:prstGeom>
        </p:spPr>
      </p:pic>
      <p:sp>
        <p:nvSpPr>
          <p:cNvPr id="30" name="TextBox 1">
            <a:extLst>
              <a:ext uri="{FF2B5EF4-FFF2-40B4-BE49-F238E27FC236}">
                <a16:creationId xmlns="" xmlns:a16="http://schemas.microsoft.com/office/drawing/2014/main" id="{A9379CF4-DE95-4F8D-9B83-F180CB5412D8}"/>
              </a:ext>
            </a:extLst>
          </p:cNvPr>
          <p:cNvSpPr txBox="1"/>
          <p:nvPr/>
        </p:nvSpPr>
        <p:spPr>
          <a:xfrm>
            <a:off x="1723361" y="1002203"/>
            <a:ext cx="8991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err="1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3800" b="1">
                <a:latin typeface="HP001 4 hàng" panose="020B0603050302020204" pitchFamily="34" charset="0"/>
                <a:cs typeface="Times New Roman" pitchFamily="18" charset="0"/>
              </a:rPr>
              <a:t> hai </a:t>
            </a:r>
            <a:r>
              <a:rPr lang="en-US" sz="3800" b="1" err="1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3800" b="1">
                <a:latin typeface="HP001 4 hàng" panose="020B0603050302020204" pitchFamily="34" charset="0"/>
                <a:cs typeface="Times New Roman" pitchFamily="18" charset="0"/>
              </a:rPr>
              <a:t> 25 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tháng 10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2021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endParaRPr lang="en-US" sz="3800" b="1" dirty="0">
              <a:latin typeface="HP001 4 hàng" panose="020B060305030202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hai số khi biết tổng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hiệu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số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-0.04004 " pathEditMode="relative" rAng="0" ptsTypes="AA">
                                      <p:cBhvr>
                                        <p:cTn id="6" dur="2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2538A6-F263-47FD-B909-296C20721B0D}"/>
              </a:ext>
            </a:extLst>
          </p:cNvPr>
          <p:cNvSpPr txBox="1"/>
          <p:nvPr/>
        </p:nvSpPr>
        <p:spPr>
          <a:xfrm>
            <a:off x="2731316" y="853437"/>
            <a:ext cx="657248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Yêu</a:t>
            </a:r>
            <a:r>
              <a:rPr lang="en-US" sz="6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cầu</a:t>
            </a:r>
            <a:r>
              <a:rPr lang="en-US" sz="6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cần</a:t>
            </a:r>
            <a:r>
              <a:rPr lang="en-US" sz="6000" b="1" dirty="0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ln w="19050">
                  <a:solidFill>
                    <a:schemeClr val="bg1"/>
                  </a:solidFill>
                </a:ln>
                <a:solidFill>
                  <a:srgbClr val="0062AA"/>
                </a:solidFill>
                <a:latin typeface="iCiel Cadena" panose="02000503000000020004" pitchFamily="50" charset="0"/>
              </a:rPr>
              <a:t>đạt</a:t>
            </a:r>
            <a:endParaRPr lang="vi-VN" sz="6000" b="1" dirty="0">
              <a:ln w="19050">
                <a:solidFill>
                  <a:schemeClr val="bg1"/>
                </a:solidFill>
              </a:ln>
              <a:solidFill>
                <a:srgbClr val="0062AA"/>
              </a:solidFill>
              <a:latin typeface="iCiel Cadena" panose="02000503000000020004" pitchFamily="50" charset="0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=""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BAB571E-3426-4236-BD69-856573347F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65" y="4114110"/>
            <a:ext cx="3346236" cy="2980681"/>
          </a:xfrm>
          <a:prstGeom prst="rect">
            <a:avLst/>
          </a:prstGeom>
        </p:spPr>
      </p:pic>
      <p:sp>
        <p:nvSpPr>
          <p:cNvPr id="2" name="Bong bóng Lời nói: Hình bầu dục 1">
            <a:extLst>
              <a:ext uri="{FF2B5EF4-FFF2-40B4-BE49-F238E27FC236}">
                <a16:creationId xmlns="" xmlns:a16="http://schemas.microsoft.com/office/drawing/2014/main" id="{E41D71CA-A08B-4612-B375-5EAFD831A138}"/>
              </a:ext>
            </a:extLst>
          </p:cNvPr>
          <p:cNvSpPr/>
          <p:nvPr/>
        </p:nvSpPr>
        <p:spPr>
          <a:xfrm>
            <a:off x="2141048" y="2481802"/>
            <a:ext cx="3798113" cy="1997476"/>
          </a:xfrm>
          <a:prstGeom prst="wedgeEllipseCallout">
            <a:avLst>
              <a:gd name="adj1" fmla="val -59242"/>
              <a:gd name="adj2" fmla="val 5405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Biết cách tìm hai số khi biết tổng và hiệu của hai số đó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Bong bóng Lời nói: Hình bầu dục 15">
            <a:extLst>
              <a:ext uri="{FF2B5EF4-FFF2-40B4-BE49-F238E27FC236}">
                <a16:creationId xmlns="" xmlns:a16="http://schemas.microsoft.com/office/drawing/2014/main" id="{1D0BD3AD-D5AC-4EC1-9AC1-67E4BEEF4630}"/>
              </a:ext>
            </a:extLst>
          </p:cNvPr>
          <p:cNvSpPr/>
          <p:nvPr/>
        </p:nvSpPr>
        <p:spPr>
          <a:xfrm>
            <a:off x="6538132" y="2463214"/>
            <a:ext cx="4399408" cy="1997476"/>
          </a:xfrm>
          <a:prstGeom prst="wedgeEllipseCallout">
            <a:avLst>
              <a:gd name="adj1" fmla="val 44662"/>
              <a:gd name="adj2" fmla="val 5850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Giải bài toán có liên quan đến tìm hai số khi biết tổng và hiệu của hai số đó.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58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89719" y="1"/>
            <a:ext cx="11612568" cy="6682771"/>
            <a:chOff x="2336804" y="-2"/>
            <a:chExt cx="9855198" cy="684512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05640" y="958763"/>
              <a:ext cx="6845125" cy="492759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378040" y="958762"/>
              <a:ext cx="6845125" cy="492759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979213" y="912911"/>
            <a:ext cx="10242645" cy="5010977"/>
            <a:chOff x="723897" y="787363"/>
            <a:chExt cx="10753727" cy="5261012"/>
          </a:xfrm>
        </p:grpSpPr>
        <p:sp>
          <p:nvSpPr>
            <p:cNvPr id="37" name="矩形 36"/>
            <p:cNvSpPr/>
            <p:nvPr/>
          </p:nvSpPr>
          <p:spPr>
            <a:xfrm>
              <a:off x="723897" y="787363"/>
              <a:ext cx="10753727" cy="5261012"/>
            </a:xfrm>
            <a:prstGeom prst="rect">
              <a:avLst/>
            </a:prstGeom>
            <a:noFill/>
            <a:ln w="28575">
              <a:solidFill>
                <a:srgbClr val="599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966"/>
              <a:endParaRPr lang="zh-CN" altLang="en-US" sz="1715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0898" y="917539"/>
              <a:ext cx="10490200" cy="49971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99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966"/>
              <a:endParaRPr lang="zh-CN" altLang="en-US" sz="1715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00" y="1380254"/>
            <a:ext cx="2694390" cy="2694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0" y="150705"/>
            <a:ext cx="2536554" cy="3169262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100177" y="5272486"/>
            <a:ext cx="9991642" cy="519263"/>
            <a:chOff x="850898" y="5259423"/>
            <a:chExt cx="11595106" cy="60259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0898" y="5264795"/>
              <a:ext cx="5969002" cy="59722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2" y="5259423"/>
              <a:ext cx="5969002" cy="59722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0880" y="5122498"/>
            <a:ext cx="2571399" cy="12460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1" y="3455838"/>
            <a:ext cx="3266031" cy="32660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64" y="4646648"/>
            <a:ext cx="1429900" cy="172193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197728" y="2412594"/>
            <a:ext cx="3672801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00" b="1">
                <a:ln w="11430"/>
                <a:solidFill>
                  <a:srgbClr val="FF0000"/>
                </a:solidFill>
              </a:rPr>
              <a:t>Khám phá</a:t>
            </a:r>
            <a:endParaRPr lang="en-US" sz="65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322729" y="104172"/>
            <a:ext cx="11749666" cy="6513465"/>
            <a:chOff x="322729" y="240362"/>
            <a:chExt cx="11546541" cy="637727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75B1C8-0311-4349-B758-AB2301952C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67E3B701-FF89-4838-B1B5-3F1D87EF66DD}"/>
                  </a:ext>
                </a:extLst>
              </p:cNvPr>
              <p:cNvGrpSpPr/>
              <p:nvPr/>
            </p:nvGrpSpPr>
            <p:grpSpPr>
              <a:xfrm>
                <a:off x="322729" y="240362"/>
                <a:ext cx="11546541" cy="6377275"/>
                <a:chOff x="322729" y="240362"/>
                <a:chExt cx="11546541" cy="6377275"/>
              </a:xfrm>
            </p:grpSpPr>
            <p:sp>
              <p:nvSpPr>
                <p:cNvPr id="2" name="Rectangle: Rounded Corners 1">
                  <a:extLst>
                    <a:ext uri="{FF2B5EF4-FFF2-40B4-BE49-F238E27FC236}">
                      <a16:creationId xmlns="" xmlns:a16="http://schemas.microsoft.com/office/drawing/2014/main" id="{0B84B176-0CDE-4091-ABE2-BD48CBF68F68}"/>
                    </a:ext>
                  </a:extLst>
                </p:cNvPr>
                <p:cNvSpPr/>
                <p:nvPr/>
              </p:nvSpPr>
              <p:spPr>
                <a:xfrm>
                  <a:off x="322729" y="240362"/>
                  <a:ext cx="11546541" cy="6377275"/>
                </a:xfrm>
                <a:prstGeom prst="roundRect">
                  <a:avLst>
                    <a:gd name="adj" fmla="val 2884"/>
                  </a:avLst>
                </a:prstGeom>
                <a:solidFill>
                  <a:srgbClr val="FFE06B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rgbClr val="FFE06B"/>
                    </a:solidFill>
                  </a:endParaRPr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="" xmlns:a16="http://schemas.microsoft.com/office/drawing/2014/main" id="{1B140B01-8FA0-41CB-BD55-000BD6C8F8A2}"/>
                    </a:ext>
                  </a:extLst>
                </p:cNvPr>
                <p:cNvSpPr/>
                <p:nvPr/>
              </p:nvSpPr>
              <p:spPr>
                <a:xfrm>
                  <a:off x="472599" y="1130091"/>
                  <a:ext cx="11268636" cy="5251094"/>
                </a:xfrm>
                <a:prstGeom prst="roundRect">
                  <a:avLst>
                    <a:gd name="adj" fmla="val 4188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F8352417-0B17-49B1-89CC-C8D39DEBD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24" b="95066" l="913" r="99368">
                            <a14:foregroundMark x1="5688" y1="39145" x2="9199" y2="53289"/>
                            <a14:foregroundMark x1="9199" y1="53289" x2="9199" y2="53289"/>
                            <a14:foregroundMark x1="19171" y1="50000" x2="46067" y2="54605"/>
                            <a14:foregroundMark x1="67697" y1="52632" x2="71419" y2="49671"/>
                            <a14:foregroundMark x1="16784" y1="17763" x2="16784" y2="17763"/>
                            <a14:foregroundMark x1="17978" y1="15132" x2="32514" y2="15132"/>
                            <a14:foregroundMark x1="31039" y1="15132" x2="38413" y2="15132"/>
                            <a14:foregroundMark x1="38413" y1="15132" x2="40520" y2="14803"/>
                            <a14:foregroundMark x1="33989" y1="10526" x2="38834" y2="11184"/>
                            <a14:foregroundMark x1="35955" y1="11184" x2="41222" y2="12171"/>
                            <a14:foregroundMark x1="41222" y1="12171" x2="41362" y2="12500"/>
                            <a14:foregroundMark x1="40871" y1="14474" x2="49298" y2="14474"/>
                            <a14:foregroundMark x1="46067" y1="15132" x2="53933" y2="17434"/>
                            <a14:foregroundMark x1="49438" y1="17434" x2="60463" y2="18092"/>
                            <a14:foregroundMark x1="74579" y1="31579" x2="79354" y2="34539"/>
                            <a14:foregroundMark x1="82865" y1="39803" x2="86236" y2="42105"/>
                            <a14:foregroundMark x1="89045" y1="43421" x2="92065" y2="55263"/>
                            <a14:foregroundMark x1="92065" y1="55263" x2="92135" y2="55921"/>
                            <a14:foregroundMark x1="92416" y1="42763" x2="92065" y2="56579"/>
                            <a14:foregroundMark x1="87500" y1="33553" x2="88483" y2="55592"/>
                            <a14:foregroundMark x1="87149" y1="39145" x2="87430" y2="40789"/>
                            <a14:foregroundMark x1="84270" y1="25000" x2="87079" y2="25000"/>
                            <a14:foregroundMark x1="79846" y1="25000" x2="83146" y2="26316"/>
                            <a14:foregroundMark x1="72683" y1="23355" x2="76756" y2="23355"/>
                            <a14:foregroundMark x1="72331" y1="22039" x2="76334" y2="20724"/>
                            <a14:foregroundMark x1="74930" y1="19737" x2="76194" y2="18750"/>
                            <a14:foregroundMark x1="71489" y1="17434" x2="71489" y2="17434"/>
                            <a14:foregroundMark x1="68820" y1="14803" x2="68820" y2="14803"/>
                            <a14:foregroundMark x1="67767" y1="13158" x2="65169" y2="13158"/>
                            <a14:foregroundMark x1="61938" y1="11513" x2="62289" y2="11184"/>
                            <a14:foregroundMark x1="62570" y1="8224" x2="62570" y2="8224"/>
                            <a14:foregroundMark x1="80618" y1="13487" x2="80618" y2="13487"/>
                            <a14:foregroundMark x1="87289" y1="14145" x2="87289" y2="14145"/>
                            <a14:foregroundMark x1="91081" y1="13487" x2="91081" y2="13487"/>
                            <a14:foregroundMark x1="90730" y1="17105" x2="94803" y2="26974"/>
                            <a14:foregroundMark x1="94803" y1="26974" x2="95506" y2="30263"/>
                            <a14:foregroundMark x1="94803" y1="28289" x2="96138" y2="49671"/>
                            <a14:foregroundMark x1="96138" y1="49671" x2="96138" y2="50000"/>
                            <a14:foregroundMark x1="97261" y1="42763" x2="97402" y2="50000"/>
                            <a14:foregroundMark x1="97472" y1="36513" x2="98104" y2="50329"/>
                            <a14:foregroundMark x1="97963" y1="39803" x2="98596" y2="53618"/>
                            <a14:foregroundMark x1="98315" y1="34868" x2="98315" y2="34868"/>
                            <a14:foregroundMark x1="98947" y1="49671" x2="98947" y2="51645"/>
                            <a14:foregroundMark x1="98806" y1="62500" x2="97753" y2="78947"/>
                            <a14:foregroundMark x1="97612" y1="73355" x2="94944" y2="89803"/>
                            <a14:foregroundMark x1="94944" y1="89803" x2="94944" y2="89803"/>
                            <a14:foregroundMark x1="93399" y1="93421" x2="96067" y2="91776"/>
                            <a14:foregroundMark x1="98315" y1="79276" x2="98315" y2="79276"/>
                            <a14:foregroundMark x1="98806" y1="72697" x2="98806" y2="77632"/>
                            <a14:foregroundMark x1="99228" y1="61842" x2="99368" y2="73026"/>
                            <a14:foregroundMark x1="99017" y1="58882" x2="99438" y2="67105"/>
                            <a14:foregroundMark x1="99017" y1="55592" x2="98315" y2="74671"/>
                            <a14:foregroundMark x1="98315" y1="74671" x2="98244" y2="75658"/>
                            <a14:foregroundMark x1="97472" y1="88816" x2="98596" y2="84211"/>
                            <a14:foregroundMark x1="99017" y1="78947" x2="95506" y2="88487"/>
                            <a14:foregroundMark x1="95506" y1="88487" x2="87430" y2="82566"/>
                            <a14:foregroundMark x1="83778" y1="83882" x2="88062" y2="86513"/>
                            <a14:foregroundMark x1="76545" y1="78289" x2="80618" y2="78289"/>
                            <a14:foregroundMark x1="80618" y1="78289" x2="81531" y2="76645"/>
                            <a14:foregroundMark x1="65449" y1="69737" x2="71910" y2="72697"/>
                            <a14:foregroundMark x1="60885" y1="77632" x2="66433" y2="82895"/>
                            <a14:foregroundMark x1="58919" y1="82895" x2="65379" y2="86513"/>
                            <a14:foregroundMark x1="58216" y1="84868" x2="64747" y2="84868"/>
                            <a14:foregroundMark x1="67837" y1="83553" x2="72612" y2="84868"/>
                            <a14:foregroundMark x1="68820" y1="87500" x2="76334" y2="90461"/>
                            <a14:foregroundMark x1="79565" y1="86842" x2="83427" y2="86842"/>
                            <a14:foregroundMark x1="80197" y1="92763" x2="82303" y2="92763"/>
                            <a14:foregroundMark x1="83146" y1="91118" x2="86868" y2="91118"/>
                            <a14:foregroundMark x1="87430" y1="92763" x2="87711" y2="93421"/>
                            <a14:foregroundMark x1="70506" y1="92763" x2="74368" y2="93421"/>
                            <a14:foregroundMark x1="68399" y1="90132" x2="70014" y2="90132"/>
                            <a14:foregroundMark x1="62289" y1="90132" x2="63904" y2="90132"/>
                            <a14:foregroundMark x1="55548" y1="85197" x2="58989" y2="85526"/>
                            <a14:foregroundMark x1="54705" y1="87171" x2="55267" y2="85855"/>
                            <a14:foregroundMark x1="51194" y1="87171" x2="55056" y2="89474"/>
                            <a14:foregroundMark x1="49649" y1="90132" x2="52388" y2="90132"/>
                            <a14:foregroundMark x1="50702" y1="91447" x2="51545" y2="91776"/>
                            <a14:foregroundMark x1="49228" y1="88158" x2="50632" y2="88158"/>
                            <a14:foregroundMark x1="47472" y1="84211" x2="49649" y2="85197"/>
                            <a14:foregroundMark x1="43188" y1="83553" x2="45787" y2="85855"/>
                            <a14:foregroundMark x1="41503" y1="90132" x2="44031" y2="90132"/>
                            <a14:foregroundMark x1="40660" y1="90132" x2="43048" y2="90132"/>
                            <a14:foregroundMark x1="41573" y1="90461" x2="42486" y2="93092"/>
                            <a14:foregroundMark x1="40801" y1="93092" x2="42978" y2="93092"/>
                            <a14:foregroundMark x1="38062" y1="91118" x2="41784" y2="91447"/>
                            <a14:foregroundMark x1="44312" y1="91447" x2="46980" y2="91447"/>
                            <a14:foregroundMark x1="48385" y1="90132" x2="49438" y2="90132"/>
                            <a14:foregroundMark x1="35534" y1="85855" x2="40098" y2="87171"/>
                            <a14:foregroundMark x1="33567" y1="87171" x2="37079" y2="89474"/>
                            <a14:foregroundMark x1="32584" y1="87500" x2="36447" y2="88158"/>
                            <a14:foregroundMark x1="30899" y1="88158" x2="32865" y2="88158"/>
                            <a14:foregroundMark x1="28371" y1="87500" x2="30337" y2="89803"/>
                            <a14:foregroundMark x1="27528" y1="84211" x2="28862" y2="84211"/>
                            <a14:foregroundMark x1="27317" y1="80921" x2="28160" y2="80592"/>
                            <a14:foregroundMark x1="24017" y1="80263" x2="25211" y2="80263"/>
                            <a14:foregroundMark x1="21980" y1="80263" x2="24789" y2="82895"/>
                            <a14:foregroundMark x1="21067" y1="85526" x2="23596" y2="86842"/>
                            <a14:foregroundMark x1="21419" y1="91118" x2="23806" y2="92105"/>
                            <a14:foregroundMark x1="23455" y1="94079" x2="24719" y2="93421"/>
                            <a14:foregroundMark x1="27037" y1="88487" x2="28371" y2="89803"/>
                            <a14:foregroundMark x1="6180" y1="34539" x2="7022" y2="55921"/>
                            <a14:foregroundMark x1="7022" y1="55921" x2="7022" y2="55921"/>
                            <a14:foregroundMark x1="2949" y1="25658" x2="2949" y2="51974"/>
                            <a14:foregroundMark x1="2949" y1="51974" x2="3160" y2="54605"/>
                            <a14:foregroundMark x1="1685" y1="45066" x2="2388" y2="60855"/>
                            <a14:foregroundMark x1="2037" y1="45724" x2="2177" y2="58224"/>
                            <a14:foregroundMark x1="1334" y1="39474" x2="1896" y2="53618"/>
                            <a14:foregroundMark x1="1896" y1="41776" x2="2669" y2="32566"/>
                            <a14:foregroundMark x1="1896" y1="28289" x2="2528" y2="21053"/>
                            <a14:foregroundMark x1="1053" y1="24342" x2="1756" y2="15789"/>
                            <a14:foregroundMark x1="1264" y1="22039" x2="3511" y2="18092"/>
                            <a14:foregroundMark x1="4284" y1="14145" x2="5688" y2="14145"/>
                            <a14:foregroundMark x1="1264" y1="52961" x2="2388" y2="72039"/>
                            <a14:foregroundMark x1="2247" y1="72039" x2="2949" y2="83882"/>
                            <a14:foregroundMark x1="3862" y1="87171" x2="6250" y2="89474"/>
                            <a14:foregroundMark x1="7935" y1="88158" x2="9551" y2="87171"/>
                            <a14:foregroundMark x1="10253" y1="86513" x2="11447" y2="86842"/>
                            <a14:foregroundMark x1="11868" y1="86513" x2="13132" y2="86513"/>
                            <a14:foregroundMark x1="13904" y1="85526" x2="14677" y2="82566"/>
                            <a14:foregroundMark x1="10604" y1="92105" x2="10604" y2="92105"/>
                            <a14:foregroundMark x1="9902" y1="94079" x2="8989" y2="94408"/>
                            <a14:foregroundMark x1="7514" y1="95066" x2="6882" y2="950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599" y="512432"/>
                <a:ext cx="2022944" cy="43186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1436BBB-D487-432E-997F-583F639C70E1}"/>
                  </a:ext>
                </a:extLst>
              </p:cNvPr>
              <p:cNvSpPr txBox="1"/>
              <p:nvPr/>
            </p:nvSpPr>
            <p:spPr>
              <a:xfrm>
                <a:off x="3938680" y="332558"/>
                <a:ext cx="4336473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>
                    <a:ln w="19050">
                      <a:solidFill>
                        <a:schemeClr val="bg1"/>
                      </a:solidFill>
                    </a:ln>
                    <a:solidFill>
                      <a:srgbClr val="226695"/>
                    </a:solidFill>
                    <a:latin typeface="iCiel Cadena" panose="02000503000000020004" pitchFamily="50" charset="0"/>
                  </a:rPr>
                  <a:t>Bài</a:t>
                </a:r>
                <a:r>
                  <a:rPr lang="en-US" sz="4000" b="1" dirty="0">
                    <a:ln w="19050">
                      <a:solidFill>
                        <a:schemeClr val="bg1"/>
                      </a:solidFill>
                    </a:ln>
                    <a:solidFill>
                      <a:srgbClr val="226695"/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4000" b="1" dirty="0" err="1">
                    <a:ln w="19050">
                      <a:solidFill>
                        <a:schemeClr val="bg1"/>
                      </a:solidFill>
                    </a:ln>
                    <a:solidFill>
                      <a:srgbClr val="226695"/>
                    </a:solidFill>
                    <a:latin typeface="iCiel Cadena" panose="02000503000000020004" pitchFamily="50" charset="0"/>
                  </a:rPr>
                  <a:t>toán</a:t>
                </a:r>
                <a:endParaRPr lang="vi-VN" sz="4000" b="1" dirty="0">
                  <a:ln w="19050">
                    <a:solidFill>
                      <a:schemeClr val="bg1"/>
                    </a:solidFill>
                  </a:ln>
                  <a:solidFill>
                    <a:srgbClr val="226695"/>
                  </a:solidFill>
                  <a:latin typeface="iCiel Cadena" panose="02000503000000020004" pitchFamily="50" charset="0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pic>
        <p:nvPicPr>
          <p:cNvPr id="16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="" xmlns:a16="http://schemas.microsoft.com/office/drawing/2014/main" id="{DAE24623-CE8A-4B51-94A0-A45BAB23B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-21834" y="48077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03F7912D-E9D9-44A2-8978-B06475B65AED}"/>
              </a:ext>
            </a:extLst>
          </p:cNvPr>
          <p:cNvSpPr txBox="1"/>
          <p:nvPr/>
        </p:nvSpPr>
        <p:spPr>
          <a:xfrm>
            <a:off x="2143956" y="1139773"/>
            <a:ext cx="9316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8ED7001E-E1A4-4EC9-BFF7-6BC8AFBC7D02}"/>
              </a:ext>
            </a:extLst>
          </p:cNvPr>
          <p:cNvCxnSpPr/>
          <p:nvPr/>
        </p:nvCxnSpPr>
        <p:spPr>
          <a:xfrm>
            <a:off x="2228295" y="1601438"/>
            <a:ext cx="7190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B88AF875-0F11-4B81-A1CD-761B058F2ABC}"/>
              </a:ext>
            </a:extLst>
          </p:cNvPr>
          <p:cNvCxnSpPr/>
          <p:nvPr/>
        </p:nvCxnSpPr>
        <p:spPr>
          <a:xfrm>
            <a:off x="5265938" y="1601438"/>
            <a:ext cx="7190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74BC810A-A96D-477B-B3E0-A2253C7A367A}"/>
              </a:ext>
            </a:extLst>
          </p:cNvPr>
          <p:cNvCxnSpPr>
            <a:cxnSpLocks/>
          </p:cNvCxnSpPr>
          <p:nvPr/>
        </p:nvCxnSpPr>
        <p:spPr>
          <a:xfrm>
            <a:off x="8345010" y="1601438"/>
            <a:ext cx="13331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">
            <a:extLst>
              <a:ext uri="{FF2B5EF4-FFF2-40B4-BE49-F238E27FC236}">
                <a16:creationId xmlns="" xmlns:a16="http://schemas.microsoft.com/office/drawing/2014/main" id="{267A9B81-9FED-44D5-B21E-BEB1014B4D16}"/>
              </a:ext>
            </a:extLst>
          </p:cNvPr>
          <p:cNvSpPr txBox="1"/>
          <p:nvPr/>
        </p:nvSpPr>
        <p:spPr>
          <a:xfrm>
            <a:off x="461241" y="1602488"/>
            <a:ext cx="2352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36" name="Group 10">
            <a:extLst>
              <a:ext uri="{FF2B5EF4-FFF2-40B4-BE49-F238E27FC236}">
                <a16:creationId xmlns="" xmlns:a16="http://schemas.microsoft.com/office/drawing/2014/main" id="{49E42E2B-026D-444D-948A-04A0AF90E938}"/>
              </a:ext>
            </a:extLst>
          </p:cNvPr>
          <p:cNvGrpSpPr>
            <a:grpSpLocks/>
          </p:cNvGrpSpPr>
          <p:nvPr/>
        </p:nvGrpSpPr>
        <p:grpSpPr bwMode="auto">
          <a:xfrm>
            <a:off x="6837861" y="2244186"/>
            <a:ext cx="838200" cy="76200"/>
            <a:chOff x="2920" y="2664"/>
            <a:chExt cx="632" cy="48"/>
          </a:xfrm>
        </p:grpSpPr>
        <p:sp>
          <p:nvSpPr>
            <p:cNvPr id="37" name="Line 11">
              <a:extLst>
                <a:ext uri="{FF2B5EF4-FFF2-40B4-BE49-F238E27FC236}">
                  <a16:creationId xmlns="" xmlns:a16="http://schemas.microsoft.com/office/drawing/2014/main" id="{E9BA9098-414B-4700-82EA-EAF70F5E0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>
              <a:extLst>
                <a:ext uri="{FF2B5EF4-FFF2-40B4-BE49-F238E27FC236}">
                  <a16:creationId xmlns="" xmlns:a16="http://schemas.microsoft.com/office/drawing/2014/main" id="{096C2A8E-DE48-4CA2-B70D-18D1D101A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Line 13">
            <a:extLst>
              <a:ext uri="{FF2B5EF4-FFF2-40B4-BE49-F238E27FC236}">
                <a16:creationId xmlns="" xmlns:a16="http://schemas.microsoft.com/office/drawing/2014/main" id="{19EC30FD-FA79-49F7-9A31-B24F9A218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728" y="2281625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5">
            <a:extLst>
              <a:ext uri="{FF2B5EF4-FFF2-40B4-BE49-F238E27FC236}">
                <a16:creationId xmlns="" xmlns:a16="http://schemas.microsoft.com/office/drawing/2014/main" id="{488F1E4B-2677-4B85-A308-8CFA78A56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728" y="2815025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8">
            <a:extLst>
              <a:ext uri="{FF2B5EF4-FFF2-40B4-BE49-F238E27FC236}">
                <a16:creationId xmlns="" xmlns:a16="http://schemas.microsoft.com/office/drawing/2014/main" id="{95A2A6E8-56CF-4DB4-9B04-49BFABBC6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953" y="2041913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Số lớn:</a:t>
            </a:r>
          </a:p>
        </p:txBody>
      </p:sp>
      <p:sp>
        <p:nvSpPr>
          <p:cNvPr id="42" name="Text Box 19">
            <a:extLst>
              <a:ext uri="{FF2B5EF4-FFF2-40B4-BE49-F238E27FC236}">
                <a16:creationId xmlns="" xmlns:a16="http://schemas.microsoft.com/office/drawing/2014/main" id="{1C79BDA5-8418-462A-93AB-5161A5374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703" y="2564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Số bé:</a:t>
            </a:r>
          </a:p>
        </p:txBody>
      </p:sp>
      <p:sp>
        <p:nvSpPr>
          <p:cNvPr id="43" name="AutoShape 20">
            <a:extLst>
              <a:ext uri="{FF2B5EF4-FFF2-40B4-BE49-F238E27FC236}">
                <a16:creationId xmlns="" xmlns:a16="http://schemas.microsoft.com/office/drawing/2014/main" id="{71163CD4-F033-4918-8E57-1B5333769467}"/>
              </a:ext>
            </a:extLst>
          </p:cNvPr>
          <p:cNvSpPr>
            <a:spLocks/>
          </p:cNvSpPr>
          <p:nvPr/>
        </p:nvSpPr>
        <p:spPr bwMode="auto">
          <a:xfrm rot="-5400000">
            <a:off x="5475353" y="1672025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21">
            <a:extLst>
              <a:ext uri="{FF2B5EF4-FFF2-40B4-BE49-F238E27FC236}">
                <a16:creationId xmlns="" xmlns:a16="http://schemas.microsoft.com/office/drawing/2014/main" id="{3EE2DC09-9731-4DBE-8706-0628031FDBB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865878" y="433775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2">
            <a:extLst>
              <a:ext uri="{FF2B5EF4-FFF2-40B4-BE49-F238E27FC236}">
                <a16:creationId xmlns="" xmlns:a16="http://schemas.microsoft.com/office/drawing/2014/main" id="{1F9B7241-F440-4584-B503-D2ADFC7AB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528" y="23197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AutoShape 23">
            <a:extLst>
              <a:ext uri="{FF2B5EF4-FFF2-40B4-BE49-F238E27FC236}">
                <a16:creationId xmlns="" xmlns:a16="http://schemas.microsoft.com/office/drawing/2014/main" id="{ED9438D0-2662-43CC-A828-970DF0DA32DF}"/>
              </a:ext>
            </a:extLst>
          </p:cNvPr>
          <p:cNvSpPr>
            <a:spLocks/>
          </p:cNvSpPr>
          <p:nvPr/>
        </p:nvSpPr>
        <p:spPr bwMode="auto">
          <a:xfrm rot="-5400000">
            <a:off x="7145078" y="2012076"/>
            <a:ext cx="241302" cy="799448"/>
          </a:xfrm>
          <a:prstGeom prst="leftBrace">
            <a:avLst>
              <a:gd name="adj1" fmla="val 45833"/>
              <a:gd name="adj2" fmla="val 51193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24">
            <a:extLst>
              <a:ext uri="{FF2B5EF4-FFF2-40B4-BE49-F238E27FC236}">
                <a16:creationId xmlns="" xmlns:a16="http://schemas.microsoft.com/office/drawing/2014/main" id="{4DC1E9B3-833E-4EF2-AE91-DA355A4E0F76}"/>
              </a:ext>
            </a:extLst>
          </p:cNvPr>
          <p:cNvSpPr>
            <a:spLocks/>
          </p:cNvSpPr>
          <p:nvPr/>
        </p:nvSpPr>
        <p:spPr bwMode="auto">
          <a:xfrm rot="10800000">
            <a:off x="7789928" y="21292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8" name="Text Box 25">
            <a:extLst>
              <a:ext uri="{FF2B5EF4-FFF2-40B4-BE49-F238E27FC236}">
                <a16:creationId xmlns="" xmlns:a16="http://schemas.microsoft.com/office/drawing/2014/main" id="{79FAD2EC-C331-41C3-A140-CC415BBB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453" y="25197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10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="" xmlns:a16="http://schemas.microsoft.com/office/drawing/2014/main" id="{5C7AABA0-9453-42EE-AA41-851319E0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728" y="246584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70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="" xmlns:a16="http://schemas.microsoft.com/office/drawing/2014/main" id="{4E376D77-D85E-4768-8EC6-3FB9DA8D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928" y="3029337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  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="" xmlns:a16="http://schemas.microsoft.com/office/drawing/2014/main" id="{799AFB00-4475-4D36-8E52-CBE8FFB3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219" y="160253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</a:t>
            </a:r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="" xmlns:a16="http://schemas.microsoft.com/office/drawing/2014/main" id="{171554CF-4D48-489A-9D0F-1A79E02D975E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4313303" y="2815026"/>
            <a:ext cx="2562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="" xmlns:a16="http://schemas.microsoft.com/office/drawing/2014/main" id="{315411D6-CCA7-40D6-B6E2-CF9D7A6A9D41}"/>
              </a:ext>
            </a:extLst>
          </p:cNvPr>
          <p:cNvCxnSpPr>
            <a:cxnSpLocks/>
          </p:cNvCxnSpPr>
          <p:nvPr/>
        </p:nvCxnSpPr>
        <p:spPr>
          <a:xfrm>
            <a:off x="4294253" y="2292787"/>
            <a:ext cx="2562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2">
            <a:extLst>
              <a:ext uri="{FF2B5EF4-FFF2-40B4-BE49-F238E27FC236}">
                <a16:creationId xmlns="" xmlns:a16="http://schemas.microsoft.com/office/drawing/2014/main" id="{C01711F9-33D1-40EC-8043-CE0FD36A0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6005" y="2357825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2">
            <a:extLst>
              <a:ext uri="{FF2B5EF4-FFF2-40B4-BE49-F238E27FC236}">
                <a16:creationId xmlns="" xmlns:a16="http://schemas.microsoft.com/office/drawing/2014/main" id="{7B0B642C-C6B6-4D6A-9ABB-B3FDE7B67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728" y="2319725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32">
            <a:extLst>
              <a:ext uri="{FF2B5EF4-FFF2-40B4-BE49-F238E27FC236}">
                <a16:creationId xmlns="" xmlns:a16="http://schemas.microsoft.com/office/drawing/2014/main" id="{EE440624-32A1-46A7-9A74-3CBA79CD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625" y="3040002"/>
            <a:ext cx="3864753" cy="33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dirty="0" err="1">
                <a:solidFill>
                  <a:srgbClr val="006600"/>
                </a:solidFill>
                <a:cs typeface="Times New Roman" pitchFamily="18" charset="0"/>
              </a:rPr>
              <a:t>Bài</a:t>
            </a:r>
            <a:r>
              <a:rPr lang="en-US" sz="2200" dirty="0">
                <a:solidFill>
                  <a:srgbClr val="006600"/>
                </a:solidFill>
                <a:cs typeface="Times New Roman" pitchFamily="18" charset="0"/>
              </a:rPr>
              <a:t> giải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cs typeface="Times New Roman" pitchFamily="18" charset="0"/>
              </a:rPr>
              <a:t>Hai lần số bé là: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cs typeface="Times New Roman" pitchFamily="18" charset="0"/>
              </a:rPr>
              <a:t>      70 - 10 = 60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cs typeface="Times New Roman" pitchFamily="18" charset="0"/>
              </a:rPr>
              <a:t>Số bé là: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cs typeface="Times New Roman" pitchFamily="18" charset="0"/>
              </a:rPr>
              <a:t>      60 : 2 = 30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cs typeface="Times New Roman" pitchFamily="18" charset="0"/>
              </a:rPr>
              <a:t>Số lớn là: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cs typeface="Times New Roman" pitchFamily="18" charset="0"/>
              </a:rPr>
              <a:t>      30 + 10 = 40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cs typeface="Times New Roman" pitchFamily="18" charset="0"/>
              </a:rPr>
              <a:t>            Đáp số: Số lớn: 40;                 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  <a:cs typeface="Times New Roman" pitchFamily="18" charset="0"/>
              </a:rPr>
              <a:t>                          Số bé: 30</a:t>
            </a:r>
          </a:p>
        </p:txBody>
      </p:sp>
      <p:sp>
        <p:nvSpPr>
          <p:cNvPr id="64" name="Ngoặc móc Phải 63">
            <a:extLst>
              <a:ext uri="{FF2B5EF4-FFF2-40B4-BE49-F238E27FC236}">
                <a16:creationId xmlns="" xmlns:a16="http://schemas.microsoft.com/office/drawing/2014/main" id="{924063F4-A7DB-4BDC-B6EC-A4CD098D1F74}"/>
              </a:ext>
            </a:extLst>
          </p:cNvPr>
          <p:cNvSpPr/>
          <p:nvPr/>
        </p:nvSpPr>
        <p:spPr>
          <a:xfrm>
            <a:off x="4545369" y="3968320"/>
            <a:ext cx="185186" cy="87493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36">
            <a:extLst>
              <a:ext uri="{FF2B5EF4-FFF2-40B4-BE49-F238E27FC236}">
                <a16:creationId xmlns="" xmlns:a16="http://schemas.microsoft.com/office/drawing/2014/main" id="{E11295C5-7DAC-4441-8E3C-03862152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083" y="3259229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chemeClr val="tx2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Số bé = ( 70 – 10 ) : 2 = 30</a:t>
            </a:r>
          </a:p>
        </p:txBody>
      </p:sp>
      <p:sp>
        <p:nvSpPr>
          <p:cNvPr id="66" name="AutoShape 37">
            <a:extLst>
              <a:ext uri="{FF2B5EF4-FFF2-40B4-BE49-F238E27FC236}">
                <a16:creationId xmlns="" xmlns:a16="http://schemas.microsoft.com/office/drawing/2014/main" id="{2637B285-9F65-47DE-9A91-3D7DBAF3333C}"/>
              </a:ext>
            </a:extLst>
          </p:cNvPr>
          <p:cNvSpPr>
            <a:spLocks/>
          </p:cNvSpPr>
          <p:nvPr/>
        </p:nvSpPr>
        <p:spPr bwMode="auto">
          <a:xfrm rot="-5400000">
            <a:off x="7370772" y="4267792"/>
            <a:ext cx="76202" cy="309560"/>
          </a:xfrm>
          <a:prstGeom prst="leftBrace">
            <a:avLst>
              <a:gd name="adj1" fmla="val 54167"/>
              <a:gd name="adj2" fmla="val 50000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7" name="Text Box 38">
            <a:extLst>
              <a:ext uri="{FF2B5EF4-FFF2-40B4-BE49-F238E27FC236}">
                <a16:creationId xmlns="" xmlns:a16="http://schemas.microsoft.com/office/drawing/2014/main" id="{8BCCD299-7BB1-4CC5-BA86-C5B3E862B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264" y="4561422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</a:p>
        </p:txBody>
      </p:sp>
      <p:sp>
        <p:nvSpPr>
          <p:cNvPr id="68" name="Text Box 39">
            <a:extLst>
              <a:ext uri="{FF2B5EF4-FFF2-40B4-BE49-F238E27FC236}">
                <a16:creationId xmlns="" xmlns:a16="http://schemas.microsoft.com/office/drawing/2014/main" id="{08DC4D66-983B-409E-9F22-DFF2CE8B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928" y="457382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Hiệu</a:t>
            </a:r>
          </a:p>
        </p:txBody>
      </p:sp>
      <p:sp>
        <p:nvSpPr>
          <p:cNvPr id="69" name="AutoShape 40">
            <a:extLst>
              <a:ext uri="{FF2B5EF4-FFF2-40B4-BE49-F238E27FC236}">
                <a16:creationId xmlns="" xmlns:a16="http://schemas.microsoft.com/office/drawing/2014/main" id="{854EDBB1-469F-497D-B586-682A75210688}"/>
              </a:ext>
            </a:extLst>
          </p:cNvPr>
          <p:cNvSpPr>
            <a:spLocks/>
          </p:cNvSpPr>
          <p:nvPr/>
        </p:nvSpPr>
        <p:spPr bwMode="auto">
          <a:xfrm rot="-5400000">
            <a:off x="8083225" y="4294632"/>
            <a:ext cx="85727" cy="247649"/>
          </a:xfrm>
          <a:prstGeom prst="leftBrace">
            <a:avLst>
              <a:gd name="adj1" fmla="val 54167"/>
              <a:gd name="adj2" fmla="val 50000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0" name="Rectangle 41">
            <a:extLst>
              <a:ext uri="{FF2B5EF4-FFF2-40B4-BE49-F238E27FC236}">
                <a16:creationId xmlns="" xmlns:a16="http://schemas.microsoft.com/office/drawing/2014/main" id="{A875F460-9B7C-4AA6-A2FD-C14DC3D7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340" y="4866084"/>
            <a:ext cx="19800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71" name="Rectangle 42">
            <a:extLst>
              <a:ext uri="{FF2B5EF4-FFF2-40B4-BE49-F238E27FC236}">
                <a16:creationId xmlns="" xmlns:a16="http://schemas.microsoft.com/office/drawing/2014/main" id="{19F3536E-352C-4FED-96CD-28D19B7C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540" y="5677297"/>
            <a:ext cx="5415589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bé = (Tổng – Hiệu) : 2</a:t>
            </a:r>
          </a:p>
        </p:txBody>
      </p:sp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0" dur="500" autoRev="1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autoRev="1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autoRev="1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autoRev="1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 animBg="1"/>
      <p:bldP spid="47" grpId="0" animBg="1"/>
      <p:bldP spid="49" grpId="0"/>
      <p:bldP spid="50" grpId="0"/>
      <p:bldP spid="51" grpId="0"/>
      <p:bldP spid="56" grpId="0" animBg="1"/>
      <p:bldP spid="57" grpId="0" animBg="1"/>
      <p:bldP spid="64" grpId="0" animBg="1"/>
      <p:bldP spid="65" grpId="0"/>
      <p:bldP spid="66" grpId="0" animBg="1"/>
      <p:bldP spid="67" grpId="0"/>
      <p:bldP spid="68" grpId="0"/>
      <p:bldP spid="69" grpId="0" animBg="1"/>
      <p:bldP spid="70" grpId="0"/>
      <p:bldP spid="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332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333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66&quot;/&gt;&lt;/object&gt;&lt;object type=&quot;3&quot; unique_id=&quot;10019&quot;&gt;&lt;property id=&quot;20148&quot; value=&quot;5&quot;/&gt;&lt;property id=&quot;20300&quot; value=&quot;Slide 16&quot;/&gt;&lt;property id=&quot;20307&quot; value=&quot;267&quot;/&gt;&lt;/object&gt;&lt;object type=&quot;3&quot; unique_id=&quot;10020&quot;&gt;&lt;property id=&quot;20148&quot; value=&quot;5&quot;/&gt;&lt;property id=&quot;20300&quot; value=&quot;Slide 17&quot;/&gt;&lt;property id=&quot;20307&quot; value=&quot;268&quot;/&gt;&lt;/object&gt;&lt;object type=&quot;3&quot; unique_id=&quot;10021&quot;&gt;&lt;property id=&quot;20148&quot; value=&quot;5&quot;/&gt;&lt;property id=&quot;20300&quot; value=&quot;Slide 18&quot;/&gt;&lt;property id=&quot;20307&quot; value=&quot;269&quot;/&gt;&lt;/object&gt;&lt;object type=&quot;3&quot; unique_id=&quot;10022&quot;&gt;&lt;property id=&quot;20148&quot; value=&quot;5&quot;/&gt;&lt;property id=&quot;20300&quot; value=&quot;Slide 19&quot;/&gt;&lt;property id=&quot;20307&quot; value=&quot;326&quot;/&gt;&lt;/object&gt;&lt;object type=&quot;3&quot; unique_id=&quot;10023&quot;&gt;&lt;property id=&quot;20148&quot; value=&quot;5&quot;/&gt;&lt;property id=&quot;20300&quot; value=&quot;Slide 20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922</Words>
  <Application>Microsoft Office PowerPoint</Application>
  <PresentationFormat>Custom</PresentationFormat>
  <Paragraphs>146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</dc:creator>
  <cp:lastModifiedBy>MTC</cp:lastModifiedBy>
  <cp:revision>35</cp:revision>
  <dcterms:created xsi:type="dcterms:W3CDTF">2021-07-10T00:27:50Z</dcterms:created>
  <dcterms:modified xsi:type="dcterms:W3CDTF">2022-10-27T09:50:47Z</dcterms:modified>
</cp:coreProperties>
</file>