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sldIdLst>
    <p:sldId id="380" r:id="rId2"/>
    <p:sldId id="388" r:id="rId3"/>
    <p:sldId id="382" r:id="rId4"/>
    <p:sldId id="389" r:id="rId5"/>
    <p:sldId id="393" r:id="rId6"/>
    <p:sldId id="391" r:id="rId7"/>
    <p:sldId id="396" r:id="rId8"/>
    <p:sldId id="397" r:id="rId9"/>
    <p:sldId id="398" r:id="rId10"/>
    <p:sldId id="400" r:id="rId11"/>
    <p:sldId id="401" r:id="rId12"/>
    <p:sldId id="402" r:id="rId13"/>
    <p:sldId id="403" r:id="rId14"/>
    <p:sldId id="399" r:id="rId15"/>
    <p:sldId id="394" r:id="rId16"/>
    <p:sldId id="404" r:id="rId17"/>
    <p:sldId id="385" r:id="rId18"/>
    <p:sldId id="392" r:id="rId19"/>
    <p:sldId id="387" r:id="rId20"/>
    <p:sldId id="405" r:id="rId21"/>
    <p:sldId id="406" r:id="rId22"/>
    <p:sldId id="407" r:id="rId23"/>
    <p:sldId id="408" r:id="rId24"/>
    <p:sldId id="409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FF"/>
    <a:srgbClr val="000066"/>
    <a:srgbClr val="FF0000"/>
    <a:srgbClr val="0000FF"/>
    <a:srgbClr val="FFFF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5" autoAdjust="0"/>
    <p:restoredTop sz="92987" autoAdjust="0"/>
  </p:normalViewPr>
  <p:slideViewPr>
    <p:cSldViewPr>
      <p:cViewPr>
        <p:scale>
          <a:sx n="72" d="100"/>
          <a:sy n="72" d="100"/>
        </p:scale>
        <p:origin x="-36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3E5A9-BC7C-492D-9978-8521D5A98DB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052F-1BF8-4C03-9FE1-D399D662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5052F-1BF8-4C03-9FE1-D399D6624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27EA-BCCE-422A-9196-8BDA82B6E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0D4A0-5F7F-4627-96AF-D6187AFB8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28AA2-09B2-410B-A0BB-9385A1D23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6D59-CCEA-4F48-A1A8-544C1FE14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DCFD-F1C6-4413-B45F-573CC1267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7E5F-64C8-4FB0-9287-3206FFF11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2ED5-B388-4A56-B2F8-86C390F5D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D796-DEAB-412D-A8F3-2D5F160D5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84836-304B-4C8C-B0AC-3779B1A8D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A069-1ED6-443D-AA88-BF151CF3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707F-35D5-46A2-9C60-0C881521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D290-4929-4F43-9846-A650AE08F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E321A8E-17E1-46FC-AD22-E90D4B015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1" y="10668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rapezoid 12"/>
          <p:cNvSpPr/>
          <p:nvPr/>
        </p:nvSpPr>
        <p:spPr>
          <a:xfrm rot="16200000">
            <a:off x="2535247" y="-96845"/>
            <a:ext cx="1025510" cy="3048000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52400" y="838200"/>
            <a:ext cx="5791200" cy="11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600" b="1" kern="0" noProof="1">
                <a:solidFill>
                  <a:srgbClr val="FF0000"/>
                </a:solidFill>
                <a:latin typeface="HP-089" pitchFamily="34" charset="0"/>
                <a:ea typeface="+mj-ea"/>
                <a:cs typeface="+mj-cs"/>
              </a:rPr>
              <a:t> Khởi động</a:t>
            </a:r>
            <a:endParaRPr lang="vi-VN" sz="3600" b="1" kern="0" dirty="0">
              <a:solidFill>
                <a:srgbClr val="FF0000"/>
              </a:solidFill>
              <a:latin typeface="HP001 TD 4H" pitchFamily="34" charset="-93"/>
              <a:ea typeface="+mj-ea"/>
              <a:cs typeface="+mj-cs"/>
            </a:endParaRPr>
          </a:p>
        </p:txBody>
      </p:sp>
      <p:pic>
        <p:nvPicPr>
          <p:cNvPr id="14338" name="Picture 2" descr="https://tech12h.com/sites/default/files/styles/inbody400/public/anh_chup_man_hinh_2021-03-04_luc_17.05.04.png?itok=uqM1q8KU"/>
          <p:cNvPicPr>
            <a:picLocks noChangeAspect="1" noChangeArrowheads="1"/>
          </p:cNvPicPr>
          <p:nvPr/>
        </p:nvPicPr>
        <p:blipFill rotWithShape="1">
          <a:blip r:embed="rId3" cstate="print"/>
          <a:srcRect b="8929"/>
          <a:stretch/>
        </p:blipFill>
        <p:spPr bwMode="auto">
          <a:xfrm>
            <a:off x="1828800" y="2002976"/>
            <a:ext cx="9434276" cy="4626424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953000" y="838200"/>
            <a:ext cx="4724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CC0857-C9C2-4DF6-A74C-949161AE9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44F1B5-7FEF-4D85-B3A4-25A6B2A30443}"/>
              </a:ext>
            </a:extLst>
          </p:cNvPr>
          <p:cNvSpPr txBox="1"/>
          <p:nvPr/>
        </p:nvSpPr>
        <p:spPr>
          <a:xfrm>
            <a:off x="1720733" y="1562869"/>
            <a:ext cx="8750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 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6722" y="3725839"/>
            <a:ext cx="675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100" y="4875074"/>
            <a:ext cx="910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Ủng hộ sách vở, đồ dùng cho những bạn có hoàn cảnh khó khăn.</a:t>
            </a:r>
          </a:p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Thể hiện sự chia sẻ khi bạn gặp khó khăn.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1"/>
            <a:ext cx="7696200" cy="463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100" y="4875074"/>
            <a:ext cx="910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Các bạn nắm tay nhau múa hát vui vẻ.</a:t>
            </a:r>
          </a:p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Thể hiện sự đoàn kết không phân biết giới tính, dân tộc, khuyết tật.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9049085" cy="449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100" y="4875075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Hai bạn đang khoác vai nhau vui vẻ.</a:t>
            </a:r>
          </a:p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Thể hiện sự hòa thuận với bạn bè.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04800"/>
            <a:ext cx="8724900" cy="42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7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100" y="4875075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Hai bạn đang khoác vai nhau vui vẻ.</a:t>
            </a:r>
          </a:p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Thể hiện sự hòa thuận với bạn bè.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04800"/>
            <a:ext cx="8724900" cy="42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64" y="1143000"/>
            <a:ext cx="924393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9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232B97-984D-1F46-A6CF-408DD195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0"/>
            <a:ext cx="4501662" cy="2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EAE997-D0EA-7847-BA9F-C3D01A1B3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3920838"/>
            <a:ext cx="4405745" cy="2937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7A111-3DB8-4247-9158-1211DE289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75" b="56877"/>
          <a:stretch/>
        </p:blipFill>
        <p:spPr>
          <a:xfrm>
            <a:off x="1505211" y="3810000"/>
            <a:ext cx="4527496" cy="304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27F8A6DA-567F-EB48-A4C5-8B4BC7C0D0EE}"/>
              </a:ext>
            </a:extLst>
          </p:cNvPr>
          <p:cNvSpPr/>
          <p:nvPr/>
        </p:nvSpPr>
        <p:spPr>
          <a:xfrm>
            <a:off x="1752600" y="3886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AB0489-F78C-0344-9A3A-C00FB14C5DA7}"/>
              </a:ext>
            </a:extLst>
          </p:cNvPr>
          <p:cNvSpPr txBox="1"/>
          <p:nvPr/>
        </p:nvSpPr>
        <p:spPr>
          <a:xfrm>
            <a:off x="7010400" y="1465118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/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93913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400"/>
            <a:ext cx="9387453" cy="487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AB0489-F78C-0344-9A3A-C00FB14C5DA7}"/>
              </a:ext>
            </a:extLst>
          </p:cNvPr>
          <p:cNvSpPr txBox="1"/>
          <p:nvPr/>
        </p:nvSpPr>
        <p:spPr>
          <a:xfrm>
            <a:off x="4756538" y="5410056"/>
            <a:ext cx="2677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Giúp đỡ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97767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83429" y="-730828"/>
            <a:ext cx="1219199" cy="3138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"/>
            <a:ext cx="6019800" cy="13045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endParaRPr lang="en-US" sz="3600" b="1" kern="0" noProof="1">
              <a:solidFill>
                <a:srgbClr val="0000FF"/>
              </a:solidFill>
              <a:latin typeface="HP-089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kern="0" noProof="1">
                <a:solidFill>
                  <a:srgbClr val="0000FF"/>
                </a:solidFill>
                <a:latin typeface="HP-089" pitchFamily="34" charset="0"/>
                <a:ea typeface="+mj-ea"/>
                <a:cs typeface="+mj-cs"/>
              </a:rPr>
              <a:t>Khám phá</a:t>
            </a:r>
            <a:endParaRPr lang="vi-VN" sz="3600" b="1" kern="0" dirty="0">
              <a:solidFill>
                <a:srgbClr val="0000FF"/>
              </a:solidFill>
              <a:latin typeface="HP001 TD 4H" pitchFamily="34" charset="-93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0"/>
            <a:ext cx="5715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Tìm hiểu lời nói hành động thể hiện sự yêu quý bạn bè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593" y="2743200"/>
            <a:ext cx="93281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C9450A04-B57B-734B-9DB2-B31888989053}"/>
              </a:ext>
            </a:extLst>
          </p:cNvPr>
          <p:cNvSpPr/>
          <p:nvPr/>
        </p:nvSpPr>
        <p:spPr>
          <a:xfrm rot="16200000">
            <a:off x="2483429" y="-730828"/>
            <a:ext cx="1219199" cy="3138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6AD796F-5396-7540-8762-4BBA83C85CF6}"/>
              </a:ext>
            </a:extLst>
          </p:cNvPr>
          <p:cNvSpPr txBox="1">
            <a:spLocks/>
          </p:cNvSpPr>
          <p:nvPr/>
        </p:nvSpPr>
        <p:spPr>
          <a:xfrm>
            <a:off x="228600" y="1"/>
            <a:ext cx="6019800" cy="13045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endParaRPr lang="en-US" sz="3600" b="1" kern="0" noProof="1">
              <a:solidFill>
                <a:srgbClr val="0000FF"/>
              </a:solidFill>
              <a:latin typeface="HP-089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kern="0" noProof="1">
                <a:solidFill>
                  <a:srgbClr val="0000FF"/>
                </a:solidFill>
                <a:latin typeface="HP-089" pitchFamily="34" charset="0"/>
                <a:ea typeface="+mj-ea"/>
                <a:cs typeface="+mj-cs"/>
              </a:rPr>
              <a:t>Khám phá</a:t>
            </a:r>
            <a:endParaRPr lang="vi-VN" sz="3600" b="1" kern="0" dirty="0">
              <a:solidFill>
                <a:srgbClr val="0000FF"/>
              </a:solidFill>
              <a:latin typeface="HP001 TD 4H" pitchFamily="34" charset="-93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A597F2-9A1E-3A4E-B4B6-80793AF2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r="3649"/>
          <a:stretch/>
        </p:blipFill>
        <p:spPr>
          <a:xfrm>
            <a:off x="1523999" y="1828800"/>
            <a:ext cx="9144002" cy="276559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41E6141-9A7D-D447-BCFF-D90919461F66}"/>
              </a:ext>
            </a:extLst>
          </p:cNvPr>
          <p:cNvSpPr/>
          <p:nvPr/>
        </p:nvSpPr>
        <p:spPr>
          <a:xfrm>
            <a:off x="2057400" y="4594390"/>
            <a:ext cx="8305800" cy="173021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THẢO LUẬN NHÓM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83429" y="-730828"/>
            <a:ext cx="1219199" cy="3138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"/>
            <a:ext cx="6019800" cy="13045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endParaRPr lang="en-US" sz="3600" b="1" kern="0" noProof="1">
              <a:solidFill>
                <a:srgbClr val="0000FF"/>
              </a:solidFill>
              <a:latin typeface="HP-089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kern="0" noProof="1">
                <a:solidFill>
                  <a:srgbClr val="0000FF"/>
                </a:solidFill>
                <a:latin typeface="HP-089" pitchFamily="34" charset="0"/>
                <a:ea typeface="+mj-ea"/>
                <a:cs typeface="+mj-cs"/>
              </a:rPr>
              <a:t>Khám phá</a:t>
            </a:r>
            <a:endParaRPr lang="vi-VN" sz="3600" b="1" kern="0" dirty="0">
              <a:solidFill>
                <a:srgbClr val="0000FF"/>
              </a:solidFill>
              <a:latin typeface="HP001 TD 4H" pitchFamily="34" charset="-93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0"/>
            <a:ext cx="5715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971800"/>
            <a:ext cx="8305800" cy="83820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NHÓM 1-4: CÁCH NÓI, XƯNG HÔ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4114800"/>
            <a:ext cx="7924800" cy="83820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NHÓM 5-8: THÁI ĐỘ, CỬ CHỈ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5257800"/>
            <a:ext cx="73152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NHÓM 9-12: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 ĐỘNG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4C70B1-62D7-7648-82F7-4FB9AF2E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9144000" cy="439011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53D35F3B-849D-AA47-9DB9-196A4CF85E94}"/>
              </a:ext>
            </a:extLst>
          </p:cNvPr>
          <p:cNvSpPr/>
          <p:nvPr/>
        </p:nvSpPr>
        <p:spPr>
          <a:xfrm>
            <a:off x="7315200" y="5134084"/>
            <a:ext cx="38862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46377D-3DAF-BE45-8CF6-3215BC2642C6}"/>
              </a:ext>
            </a:extLst>
          </p:cNvPr>
          <p:cNvSpPr txBox="1"/>
          <p:nvPr/>
        </p:nvSpPr>
        <p:spPr>
          <a:xfrm>
            <a:off x="1676400" y="44196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Gợi ý:</a:t>
            </a:r>
          </a:p>
          <a:p>
            <a:r>
              <a:rPr lang="en-US" sz="2400" dirty="0"/>
              <a:t>a.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  <a:p>
            <a:r>
              <a:rPr lang="en-US" sz="2400" dirty="0"/>
              <a:t>b.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  <a:p>
            <a:r>
              <a:rPr lang="en-US" sz="2400" dirty="0"/>
              <a:t>c.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quý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  <a:endParaRPr lang="vi-VN" sz="2400" dirty="0"/>
          </a:p>
          <a:p>
            <a:r>
              <a:rPr lang="en-US" sz="2400" dirty="0"/>
              <a:t>d.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6197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1005840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10516821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838200"/>
            <a:ext cx="905149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866518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92" y="1055688"/>
            <a:ext cx="9190508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10000"/>
            <a:ext cx="899694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955674"/>
            <a:ext cx="9048393" cy="384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829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28600"/>
            <a:ext cx="702945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66" y="2409467"/>
            <a:ext cx="2460518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2" y="3962401"/>
            <a:ext cx="1443977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49" y="2819400"/>
            <a:ext cx="28956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2698"/>
            <a:ext cx="9144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91" y="-3306332"/>
            <a:ext cx="9144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1" y="1981200"/>
            <a:ext cx="621506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1981200"/>
            <a:ext cx="590869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4" y="3126238"/>
            <a:ext cx="684916" cy="11169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38674" y="1918663"/>
            <a:ext cx="6888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con</a:t>
            </a:r>
            <a:r>
              <a:rPr lang="zh-CN" altLang="en-US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2192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83429" y="-730828"/>
            <a:ext cx="1219199" cy="3138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"/>
            <a:ext cx="6019800" cy="13045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endParaRPr lang="en-US" sz="3600" b="1" kern="0" noProof="1">
              <a:solidFill>
                <a:srgbClr val="0000FF"/>
              </a:solidFill>
              <a:latin typeface="HP-089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kern="0" noProof="1">
                <a:solidFill>
                  <a:srgbClr val="0000FF"/>
                </a:solidFill>
                <a:latin typeface="HP-089" pitchFamily="34" charset="0"/>
                <a:ea typeface="+mj-ea"/>
                <a:cs typeface="+mj-cs"/>
              </a:rPr>
              <a:t>Khám phá</a:t>
            </a:r>
            <a:endParaRPr lang="vi-VN" sz="3600" b="1" kern="0" dirty="0">
              <a:solidFill>
                <a:srgbClr val="0000FF"/>
              </a:solidFill>
              <a:latin typeface="HP001 TD 4H" pitchFamily="34" charset="-93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62056" y="0"/>
            <a:ext cx="600594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Tìm hiểu lời nói, hành động thể hiện sự yêu quý bạn bè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tech12h.com/sites/default/files/styles/inbody400/public/anh_chup_man_hinh_2021-03-04_luc_17.09.12.png?itok=O-Hibw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7015089" cy="5181600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AC2BE17-5345-A847-8D25-050422F91714}"/>
              </a:ext>
            </a:extLst>
          </p:cNvPr>
          <p:cNvSpPr/>
          <p:nvPr/>
        </p:nvSpPr>
        <p:spPr>
          <a:xfrm>
            <a:off x="2590800" y="43434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56605B1-B46E-AD4F-9602-CE808E3CE682}"/>
              </a:ext>
            </a:extLst>
          </p:cNvPr>
          <p:cNvSpPr/>
          <p:nvPr/>
        </p:nvSpPr>
        <p:spPr>
          <a:xfrm>
            <a:off x="2902527" y="26289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C1FCBFF-70CD-9A41-B5B9-A450021F1D59}"/>
              </a:ext>
            </a:extLst>
          </p:cNvPr>
          <p:cNvSpPr/>
          <p:nvPr/>
        </p:nvSpPr>
        <p:spPr>
          <a:xfrm>
            <a:off x="4281056" y="1565232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8EFD6C-2DE9-A944-A4CE-607A84AB1408}"/>
              </a:ext>
            </a:extLst>
          </p:cNvPr>
          <p:cNvSpPr/>
          <p:nvPr/>
        </p:nvSpPr>
        <p:spPr>
          <a:xfrm>
            <a:off x="7799447" y="24384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4666F5-F684-5A46-8737-60E92D7A5B01}"/>
              </a:ext>
            </a:extLst>
          </p:cNvPr>
          <p:cNvSpPr/>
          <p:nvPr/>
        </p:nvSpPr>
        <p:spPr>
          <a:xfrm>
            <a:off x="8382000" y="4729098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AAE13ED-F80B-854D-BD1D-3AE33F58EF11}"/>
              </a:ext>
            </a:extLst>
          </p:cNvPr>
          <p:cNvSpPr/>
          <p:nvPr/>
        </p:nvSpPr>
        <p:spPr>
          <a:xfrm>
            <a:off x="7665028" y="59436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8343AED-7129-F942-9AFC-FDEB8CBB19C9}"/>
              </a:ext>
            </a:extLst>
          </p:cNvPr>
          <p:cNvSpPr/>
          <p:nvPr/>
        </p:nvSpPr>
        <p:spPr>
          <a:xfrm>
            <a:off x="8489944" y="36576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141852-2D32-1C46-9F24-59725F0619FA}"/>
              </a:ext>
            </a:extLst>
          </p:cNvPr>
          <p:cNvSpPr txBox="1"/>
          <p:nvPr/>
        </p:nvSpPr>
        <p:spPr>
          <a:xfrm>
            <a:off x="1828800" y="1752601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Trả lời câu hỏi:</a:t>
            </a:r>
          </a:p>
          <a:p>
            <a:r>
              <a:rPr lang="en-US" sz="3200" dirty="0"/>
              <a:t>a.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,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?</a:t>
            </a:r>
            <a:endParaRPr lang="vi-VN" sz="3200" dirty="0"/>
          </a:p>
          <a:p>
            <a:r>
              <a:rPr lang="en-US" sz="3200" dirty="0"/>
              <a:t>b.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35590689-271D-1E43-ABD1-365BDFBEA92E}"/>
              </a:ext>
            </a:extLst>
          </p:cNvPr>
          <p:cNvSpPr/>
          <p:nvPr/>
        </p:nvSpPr>
        <p:spPr>
          <a:xfrm>
            <a:off x="5334000" y="457200"/>
            <a:ext cx="41910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3574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83429" y="-730828"/>
            <a:ext cx="1219199" cy="3138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"/>
            <a:ext cx="6019800" cy="13045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endParaRPr lang="en-US" sz="3600" b="1" kern="0" noProof="1">
              <a:solidFill>
                <a:srgbClr val="0000FF"/>
              </a:solidFill>
              <a:latin typeface="HP-089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kern="0" noProof="1">
                <a:solidFill>
                  <a:srgbClr val="0000FF"/>
                </a:solidFill>
                <a:latin typeface="HP-089" pitchFamily="34" charset="0"/>
                <a:ea typeface="+mj-ea"/>
                <a:cs typeface="+mj-cs"/>
              </a:rPr>
              <a:t>Khám phá</a:t>
            </a:r>
            <a:endParaRPr lang="vi-VN" sz="3600" b="1" kern="0" dirty="0">
              <a:solidFill>
                <a:srgbClr val="0000FF"/>
              </a:solidFill>
              <a:latin typeface="HP001 TD 4H" pitchFamily="34" charset="-93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62056" y="0"/>
            <a:ext cx="600594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Tìm hiểu lời nói, hành động thể hiện sự yêu quý bạn bè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tech12h.com/sites/default/files/styles/inbody400/public/anh_chup_man_hinh_2021-03-04_luc_17.09.12.png?itok=O-Hibw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7015089" cy="5181600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AC2BE17-5345-A847-8D25-050422F91714}"/>
              </a:ext>
            </a:extLst>
          </p:cNvPr>
          <p:cNvSpPr/>
          <p:nvPr/>
        </p:nvSpPr>
        <p:spPr>
          <a:xfrm>
            <a:off x="2590800" y="43434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56605B1-B46E-AD4F-9602-CE808E3CE682}"/>
              </a:ext>
            </a:extLst>
          </p:cNvPr>
          <p:cNvSpPr/>
          <p:nvPr/>
        </p:nvSpPr>
        <p:spPr>
          <a:xfrm>
            <a:off x="2902527" y="26289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C1FCBFF-70CD-9A41-B5B9-A450021F1D59}"/>
              </a:ext>
            </a:extLst>
          </p:cNvPr>
          <p:cNvSpPr/>
          <p:nvPr/>
        </p:nvSpPr>
        <p:spPr>
          <a:xfrm>
            <a:off x="4281056" y="1565232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8EFD6C-2DE9-A944-A4CE-607A84AB1408}"/>
              </a:ext>
            </a:extLst>
          </p:cNvPr>
          <p:cNvSpPr/>
          <p:nvPr/>
        </p:nvSpPr>
        <p:spPr>
          <a:xfrm>
            <a:off x="7799447" y="24384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4666F5-F684-5A46-8737-60E92D7A5B01}"/>
              </a:ext>
            </a:extLst>
          </p:cNvPr>
          <p:cNvSpPr/>
          <p:nvPr/>
        </p:nvSpPr>
        <p:spPr>
          <a:xfrm>
            <a:off x="8382000" y="4729098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AAE13ED-F80B-854D-BD1D-3AE33F58EF11}"/>
              </a:ext>
            </a:extLst>
          </p:cNvPr>
          <p:cNvSpPr/>
          <p:nvPr/>
        </p:nvSpPr>
        <p:spPr>
          <a:xfrm>
            <a:off x="7665028" y="59436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8343AED-7129-F942-9AFC-FDEB8CBB19C9}"/>
              </a:ext>
            </a:extLst>
          </p:cNvPr>
          <p:cNvSpPr/>
          <p:nvPr/>
        </p:nvSpPr>
        <p:spPr>
          <a:xfrm>
            <a:off x="8489944" y="36576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13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64" y="381000"/>
            <a:ext cx="8893436" cy="49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9522" y="5614770"/>
            <a:ext cx="6718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Giúp bạn đeo cặp sách.</a:t>
            </a:r>
          </a:p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Thể hiện sự quan tâm, giúp đỡ bạn.</a:t>
            </a:r>
          </a:p>
        </p:txBody>
      </p:sp>
    </p:spTree>
    <p:extLst>
      <p:ext uri="{BB962C8B-B14F-4D97-AF65-F5344CB8AC3E}">
        <p14:creationId xmlns:p14="http://schemas.microsoft.com/office/powerpoint/2010/main" val="27514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1" y="5704582"/>
            <a:ext cx="8632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An ủi khi bạn có chuyện buồn </a:t>
            </a:r>
          </a:p>
          <a:p>
            <a:pPr algn="ctr"/>
            <a:r>
              <a:rPr lang="en-US" sz="3200"/>
              <a:t>Thể hiện sự quan tâm, chia sẻ, động viên bạn.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94" y="381000"/>
            <a:ext cx="7147134" cy="53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466" y="5614769"/>
            <a:ext cx="8058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Tặng quà và chúc mừng sinh nhật bạn.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Thể hiện sự quan tâm, chia sẻ niềm vui với bạn.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94" y="228600"/>
            <a:ext cx="6845506" cy="52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923" y="4992469"/>
            <a:ext cx="6506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Cho bạn mượn sách.</a:t>
            </a:r>
          </a:p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Thể hiện sự chia sẻ với bạn.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98351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431</Words>
  <Application>Microsoft Office PowerPoint</Application>
  <PresentationFormat>Custom</PresentationFormat>
  <Paragraphs>83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Do 1</dc:title>
  <dc:creator>Van Thanh Cong</dc:creator>
  <cp:lastModifiedBy>MTC</cp:lastModifiedBy>
  <cp:revision>173</cp:revision>
  <dcterms:created xsi:type="dcterms:W3CDTF">2006-04-13T09:22:01Z</dcterms:created>
  <dcterms:modified xsi:type="dcterms:W3CDTF">2022-10-28T05:00:35Z</dcterms:modified>
</cp:coreProperties>
</file>