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365" r:id="rId3"/>
    <p:sldId id="359" r:id="rId4"/>
    <p:sldId id="363" r:id="rId5"/>
    <p:sldId id="355" r:id="rId6"/>
    <p:sldId id="356" r:id="rId7"/>
    <p:sldId id="357" r:id="rId8"/>
    <p:sldId id="364" r:id="rId9"/>
    <p:sldId id="362" r:id="rId10"/>
    <p:sldId id="351" r:id="rId11"/>
    <p:sldId id="323" r:id="rId12"/>
    <p:sldId id="366" r:id="rId13"/>
    <p:sldId id="337" r:id="rId14"/>
    <p:sldId id="367" r:id="rId15"/>
    <p:sldId id="368" r:id="rId16"/>
    <p:sldId id="369" r:id="rId17"/>
    <p:sldId id="370" r:id="rId18"/>
    <p:sldId id="345" r:id="rId19"/>
    <p:sldId id="371" r:id="rId20"/>
    <p:sldId id="308" r:id="rId21"/>
  </p:sldIdLst>
  <p:sldSz cx="9144000" cy="5715000" type="screen16x10"/>
  <p:notesSz cx="6858000" cy="9144000"/>
  <p:embeddedFontLst>
    <p:embeddedFont>
      <p:font typeface=".VnAvant"/>
      <p:regular r:id="rId23"/>
      <p:bold r:id="rId24"/>
      <p:italic r:id="rId25"/>
      <p:boldItalic r:id="rId26"/>
    </p:embeddedFont>
    <p:embeddedFont>
      <p:font typeface="小白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宋体" pitchFamily="2" charset="-122"/>
      <p:regular r:id="rId32"/>
    </p:embeddedFont>
    <p:embeddedFont>
      <p:font typeface="Tahoma" pitchFamily="34" charset="0"/>
      <p:regular r:id="rId33"/>
      <p:bold r:id="rId34"/>
    </p:embeddedFont>
    <p:embeddedFont>
      <p:font typeface=".VnArial Narrow" pitchFamily="34" charset="0"/>
      <p:regular r:id="rId35"/>
    </p:embeddedFont>
    <p:embeddedFont>
      <p:font typeface="Century Gothic" pitchFamily="34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iêp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2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5400000">
            <a:off x="-375397" y="375399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57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457517" y="4028518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57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4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iªm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281" y="2565609"/>
            <a:ext cx="2297935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ừa</a:t>
            </a:r>
            <a:r>
              <a:rPr lang="en-US" sz="28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xiªm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00219" y="2565611"/>
            <a:ext cx="2169547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móa</a:t>
            </a:r>
            <a:r>
              <a:rPr lang="en-US" sz="28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kiÕm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7997" y="2565609"/>
            <a:ext cx="1877301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tÊm</a:t>
            </a:r>
            <a:r>
              <a:rPr lang="en-US" sz="28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liÕp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2" y="705228"/>
            <a:ext cx="2297935" cy="17622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60" y="690719"/>
            <a:ext cx="2886084" cy="180574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7" y="681647"/>
            <a:ext cx="1981200" cy="181481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624104" y="5043530"/>
            <a:ext cx="152400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liÒm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5025599"/>
            <a:ext cx="205489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diÕp</a:t>
            </a:r>
            <a:r>
              <a:rPr lang="en-US" sz="32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2798" y="5053704"/>
            <a:ext cx="2201529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kim</a:t>
            </a:r>
            <a:r>
              <a:rPr lang="en-US" sz="32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tiªm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0" y="3312195"/>
            <a:ext cx="2525491" cy="171340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9" y="3312195"/>
            <a:ext cx="2739326" cy="171340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6" y="3312195"/>
            <a:ext cx="2010219" cy="171340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Rectangle 20"/>
          <p:cNvSpPr/>
          <p:nvPr/>
        </p:nvSpPr>
        <p:spPr>
          <a:xfrm>
            <a:off x="193358" y="2554512"/>
            <a:ext cx="2297935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ừa</a:t>
            </a:r>
            <a:r>
              <a:rPr lang="en-US" sz="28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iªm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9247" y="2536223"/>
            <a:ext cx="2169547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móa</a:t>
            </a:r>
            <a:r>
              <a:rPr lang="en-US" sz="28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iÕm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7997" y="2539280"/>
            <a:ext cx="1877301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tÊm</a:t>
            </a:r>
            <a:r>
              <a:rPr lang="en-US" sz="28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iÕp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8618" y="5086696"/>
            <a:ext cx="152400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iÒm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5097793"/>
            <a:ext cx="205489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iÕp</a:t>
            </a:r>
            <a:r>
              <a:rPr lang="en-US" sz="32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2798" y="5082356"/>
            <a:ext cx="2201529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kim</a:t>
            </a:r>
            <a:r>
              <a:rPr lang="en-US" sz="32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iªm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10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466850"/>
            <a:ext cx="83629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9" y="0"/>
            <a:ext cx="5907314" cy="571499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74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5" y="116112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5" y="1594515"/>
            <a:ext cx="8898542" cy="330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.VnAvant" pitchFamily="34" charset="0"/>
              </a:rPr>
              <a:t>Tr­ưa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hÌ</a:t>
            </a:r>
            <a:r>
              <a:rPr lang="en-US" sz="3600" dirty="0" smtClean="0">
                <a:latin typeface=".VnAvant" pitchFamily="34" charset="0"/>
              </a:rPr>
              <a:t>,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n»m</a:t>
            </a:r>
            <a:r>
              <a:rPr lang="en-US" sz="3600" dirty="0" smtClean="0">
                <a:latin typeface=".VnAvant" pitchFamily="34" charset="0"/>
              </a:rPr>
              <a:t> m¬ </a:t>
            </a:r>
            <a:r>
              <a:rPr lang="en-US" sz="3600" dirty="0" err="1" smtClean="0">
                <a:latin typeface=".VnAvant" pitchFamily="34" charset="0"/>
              </a:rPr>
              <a:t>bÞ</a:t>
            </a:r>
            <a:r>
              <a:rPr lang="en-US" sz="3600" dirty="0" smtClean="0">
                <a:latin typeface=".VnAvant" pitchFamily="34" charset="0"/>
              </a:rPr>
              <a:t> qu¹ c¾p ®i.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sî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</a:t>
            </a:r>
            <a:r>
              <a:rPr lang="en-US" sz="3600" dirty="0" err="1" smtClean="0">
                <a:latin typeface=".VnAvant" pitchFamily="34" charset="0"/>
              </a:rPr>
              <a:t>Nã</a:t>
            </a:r>
            <a:r>
              <a:rPr lang="en-US" sz="3600" dirty="0" smtClean="0">
                <a:latin typeface=".VnAvant" pitchFamily="34" charset="0"/>
              </a:rPr>
              <a:t> “</a:t>
            </a:r>
            <a:r>
              <a:rPr lang="en-US" sz="3600" dirty="0" err="1" smtClean="0">
                <a:latin typeface=".VnAvant" pitchFamily="34" charset="0"/>
              </a:rPr>
              <a:t>chiªm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chiÕp</a:t>
            </a:r>
            <a:r>
              <a:rPr lang="en-US" sz="3600" dirty="0" smtClean="0">
                <a:latin typeface=".VnAvant" pitchFamily="34" charset="0"/>
              </a:rPr>
              <a:t>” </a:t>
            </a:r>
            <a:r>
              <a:rPr lang="en-US" sz="3600" dirty="0" err="1" smtClean="0">
                <a:latin typeface=".VnAvant" pitchFamily="34" charset="0"/>
              </a:rPr>
              <a:t>Çm</a:t>
            </a:r>
            <a:r>
              <a:rPr lang="en-US" sz="3600" dirty="0" smtClean="0">
                <a:latin typeface=".VnAvant" pitchFamily="34" charset="0"/>
              </a:rPr>
              <a:t> Ü.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mÑ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khe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khÏ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. MÑ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 ªm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ngñ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thiÕp</a:t>
            </a:r>
            <a:r>
              <a:rPr lang="en-US" sz="3600" dirty="0" smtClean="0">
                <a:latin typeface=".VnAvant" pitchFamily="34" charset="0"/>
              </a:rPr>
              <a:t> ®i.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05315" y="940804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m¬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5" y="116112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5" y="1594515"/>
            <a:ext cx="8898542" cy="330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.VnAvant" pitchFamily="34" charset="0"/>
              </a:rPr>
              <a:t>Tr­ưa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hÌ</a:t>
            </a:r>
            <a:r>
              <a:rPr lang="en-US" sz="3600" dirty="0" smtClean="0">
                <a:latin typeface=".VnAvant" pitchFamily="34" charset="0"/>
              </a:rPr>
              <a:t>,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n»m</a:t>
            </a:r>
            <a:r>
              <a:rPr lang="en-US" sz="3600" dirty="0" smtClean="0">
                <a:latin typeface=".VnAvant" pitchFamily="34" charset="0"/>
              </a:rPr>
              <a:t> m¬ </a:t>
            </a:r>
            <a:r>
              <a:rPr lang="en-US" sz="3600" dirty="0" err="1" smtClean="0">
                <a:latin typeface=".VnAvant" pitchFamily="34" charset="0"/>
              </a:rPr>
              <a:t>bÞ</a:t>
            </a:r>
            <a:r>
              <a:rPr lang="en-US" sz="3600" dirty="0" smtClean="0">
                <a:latin typeface=".VnAvant" pitchFamily="34" charset="0"/>
              </a:rPr>
              <a:t> qu¹ c¾p ®i.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sî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</a:t>
            </a:r>
            <a:r>
              <a:rPr lang="en-US" sz="3600" dirty="0" err="1" smtClean="0">
                <a:latin typeface=".VnAvant" pitchFamily="34" charset="0"/>
              </a:rPr>
              <a:t>Nã</a:t>
            </a:r>
            <a:r>
              <a:rPr lang="en-US" sz="3600" dirty="0" smtClean="0">
                <a:latin typeface=".VnAvant" pitchFamily="34" charset="0"/>
              </a:rPr>
              <a:t> “</a:t>
            </a:r>
            <a:r>
              <a:rPr lang="en-US" sz="3600" dirty="0" err="1" smtClean="0">
                <a:latin typeface=".VnAvant" pitchFamily="34" charset="0"/>
              </a:rPr>
              <a:t>chiªm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chiÕp</a:t>
            </a:r>
            <a:r>
              <a:rPr lang="en-US" sz="3600" dirty="0" smtClean="0">
                <a:latin typeface=".VnAvant" pitchFamily="34" charset="0"/>
              </a:rPr>
              <a:t>” </a:t>
            </a:r>
            <a:r>
              <a:rPr lang="en-US" sz="3600" dirty="0" err="1" smtClean="0">
                <a:latin typeface=".VnAvant" pitchFamily="34" charset="0"/>
              </a:rPr>
              <a:t>Çm</a:t>
            </a:r>
            <a:r>
              <a:rPr lang="en-US" sz="3600" dirty="0" smtClean="0">
                <a:latin typeface=".VnAvant" pitchFamily="34" charset="0"/>
              </a:rPr>
              <a:t> Ü.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mÑ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khe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khÏ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. MÑ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 ªm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ngñ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thiÕp</a:t>
            </a:r>
            <a:r>
              <a:rPr lang="en-US" sz="3600" dirty="0" smtClean="0">
                <a:latin typeface=".VnAvant" pitchFamily="34" charset="0"/>
              </a:rPr>
              <a:t> ®i.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05315" y="940804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m¬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36140" y="1405968"/>
            <a:ext cx="1440544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86516" y="3133168"/>
            <a:ext cx="2656113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61031" y="3989511"/>
            <a:ext cx="2275109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9242" y="3974997"/>
            <a:ext cx="1631044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54102" y="4831339"/>
            <a:ext cx="2008407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6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5" y="116112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5" y="1594515"/>
            <a:ext cx="8898542" cy="330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.VnAvant" pitchFamily="34" charset="0"/>
              </a:rPr>
              <a:t>Tr­ưa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hÌ</a:t>
            </a:r>
            <a:r>
              <a:rPr lang="en-US" sz="3600" dirty="0" smtClean="0">
                <a:latin typeface=".VnAvant" pitchFamily="34" charset="0"/>
              </a:rPr>
              <a:t>,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n»m</a:t>
            </a:r>
            <a:r>
              <a:rPr lang="en-US" sz="3600" dirty="0" smtClean="0">
                <a:latin typeface=".VnAvant" pitchFamily="34" charset="0"/>
              </a:rPr>
              <a:t> m¬ </a:t>
            </a:r>
            <a:r>
              <a:rPr lang="en-US" sz="3600" dirty="0" err="1" smtClean="0">
                <a:latin typeface=".VnAvant" pitchFamily="34" charset="0"/>
              </a:rPr>
              <a:t>bÞ</a:t>
            </a:r>
            <a:r>
              <a:rPr lang="en-US" sz="3600" dirty="0" smtClean="0">
                <a:latin typeface=".VnAvant" pitchFamily="34" charset="0"/>
              </a:rPr>
              <a:t> qu¹ c¾p ®i.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sî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</a:t>
            </a:r>
            <a:r>
              <a:rPr lang="en-US" sz="3600" dirty="0" err="1" smtClean="0">
                <a:latin typeface=".VnAvant" pitchFamily="34" charset="0"/>
              </a:rPr>
              <a:t>Nã</a:t>
            </a:r>
            <a:r>
              <a:rPr lang="en-US" sz="3600" dirty="0" smtClean="0">
                <a:latin typeface=".VnAvant" pitchFamily="34" charset="0"/>
              </a:rPr>
              <a:t> “</a:t>
            </a:r>
            <a:r>
              <a:rPr lang="en-US" sz="3600" dirty="0" err="1" smtClean="0">
                <a:latin typeface=".VnAvant" pitchFamily="34" charset="0"/>
              </a:rPr>
              <a:t>chiªm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chiÕp</a:t>
            </a:r>
            <a:r>
              <a:rPr lang="en-US" sz="3600" dirty="0" smtClean="0">
                <a:latin typeface=".VnAvant" pitchFamily="34" charset="0"/>
              </a:rPr>
              <a:t>” </a:t>
            </a:r>
            <a:r>
              <a:rPr lang="en-US" sz="3600" dirty="0" err="1" smtClean="0">
                <a:latin typeface=".VnAvant" pitchFamily="34" charset="0"/>
              </a:rPr>
              <a:t>Çm</a:t>
            </a:r>
            <a:r>
              <a:rPr lang="en-US" sz="3600" dirty="0" smtClean="0">
                <a:latin typeface=".VnAvant" pitchFamily="34" charset="0"/>
              </a:rPr>
              <a:t> Ü.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mÑ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khe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khÏ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. MÑ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 ªm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ngñ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thiÕp</a:t>
            </a:r>
            <a:r>
              <a:rPr lang="en-US" sz="3600" dirty="0" smtClean="0">
                <a:latin typeface=".VnAvant" pitchFamily="34" charset="0"/>
              </a:rPr>
              <a:t> ®i.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05315" y="940804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m¬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895" y="1490638"/>
            <a:ext cx="3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13" y="2346981"/>
            <a:ext cx="3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.Vn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5642" y="2346981"/>
            <a:ext cx="3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75" y="3159780"/>
            <a:ext cx="3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.Vn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6976" y="3249198"/>
            <a:ext cx="3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7489" y="3289113"/>
            <a:ext cx="3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456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5" y="116112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5" y="1594515"/>
            <a:ext cx="8898542" cy="330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.VnAvant" pitchFamily="34" charset="0"/>
              </a:rPr>
              <a:t>Tr­ưa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hÌ</a:t>
            </a:r>
            <a:r>
              <a:rPr lang="en-US" sz="3600" dirty="0" smtClean="0">
                <a:latin typeface=".VnAvant" pitchFamily="34" charset="0"/>
              </a:rPr>
              <a:t>,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n»m</a:t>
            </a:r>
            <a:r>
              <a:rPr lang="en-US" sz="3600" dirty="0" smtClean="0">
                <a:latin typeface=".VnAvant" pitchFamily="34" charset="0"/>
              </a:rPr>
              <a:t> m¬ </a:t>
            </a:r>
            <a:r>
              <a:rPr lang="en-US" sz="3600" dirty="0" err="1" smtClean="0">
                <a:latin typeface=".VnAvant" pitchFamily="34" charset="0"/>
              </a:rPr>
              <a:t>bÞ</a:t>
            </a:r>
            <a:r>
              <a:rPr lang="en-US" sz="3600" dirty="0" smtClean="0">
                <a:latin typeface=".VnAvant" pitchFamily="34" charset="0"/>
              </a:rPr>
              <a:t> qu¹ c¾p ®i.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sî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</a:t>
            </a:r>
            <a:r>
              <a:rPr lang="en-US" sz="3600" dirty="0" err="1" smtClean="0">
                <a:latin typeface=".VnAvant" pitchFamily="34" charset="0"/>
              </a:rPr>
              <a:t>Nã</a:t>
            </a:r>
            <a:r>
              <a:rPr lang="en-US" sz="3600" dirty="0" smtClean="0">
                <a:latin typeface=".VnAvant" pitchFamily="34" charset="0"/>
              </a:rPr>
              <a:t> “</a:t>
            </a:r>
            <a:r>
              <a:rPr lang="en-US" sz="3600" dirty="0" err="1" smtClean="0">
                <a:latin typeface=".VnAvant" pitchFamily="34" charset="0"/>
              </a:rPr>
              <a:t>chiªm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chiÕp</a:t>
            </a:r>
            <a:r>
              <a:rPr lang="en-US" sz="3600" dirty="0" smtClean="0">
                <a:latin typeface=".VnAvant" pitchFamily="34" charset="0"/>
              </a:rPr>
              <a:t>” </a:t>
            </a:r>
            <a:r>
              <a:rPr lang="en-US" sz="3600" dirty="0" err="1" smtClean="0">
                <a:latin typeface=".VnAvant" pitchFamily="34" charset="0"/>
              </a:rPr>
              <a:t>Çm</a:t>
            </a:r>
            <a:r>
              <a:rPr lang="en-US" sz="3600" dirty="0" smtClean="0">
                <a:latin typeface=".VnAvant" pitchFamily="34" charset="0"/>
              </a:rPr>
              <a:t> Ü.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mÑ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khe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khÏ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. MÑ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 ªm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ngñ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thiÕp</a:t>
            </a:r>
            <a:r>
              <a:rPr lang="en-US" sz="3600" dirty="0" smtClean="0">
                <a:latin typeface=".VnAvant" pitchFamily="34" charset="0"/>
              </a:rPr>
              <a:t> ®i.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05315" y="940804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m¬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895" y="1490638"/>
            <a:ext cx="3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13" y="2346981"/>
            <a:ext cx="3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.Vn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75" y="3159780"/>
            <a:ext cx="3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14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5" y="116112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5" y="1594515"/>
            <a:ext cx="8898542" cy="330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.VnAvant" pitchFamily="34" charset="0"/>
              </a:rPr>
              <a:t>Tr­ưa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hÌ</a:t>
            </a:r>
            <a:r>
              <a:rPr lang="en-US" sz="3600" dirty="0" smtClean="0">
                <a:latin typeface=".VnAvant" pitchFamily="34" charset="0"/>
              </a:rPr>
              <a:t>,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n»m</a:t>
            </a:r>
            <a:r>
              <a:rPr lang="en-US" sz="3600" dirty="0" smtClean="0">
                <a:latin typeface=".VnAvant" pitchFamily="34" charset="0"/>
              </a:rPr>
              <a:t> m¬ </a:t>
            </a:r>
            <a:r>
              <a:rPr lang="en-US" sz="3600" dirty="0" err="1" smtClean="0">
                <a:latin typeface=".VnAvant" pitchFamily="34" charset="0"/>
              </a:rPr>
              <a:t>bÞ</a:t>
            </a:r>
            <a:r>
              <a:rPr lang="en-US" sz="3600" dirty="0" smtClean="0">
                <a:latin typeface=".VnAvant" pitchFamily="34" charset="0"/>
              </a:rPr>
              <a:t> qu¹ c¾p ®i.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sî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</a:t>
            </a:r>
            <a:r>
              <a:rPr lang="en-US" sz="3600" dirty="0" err="1" smtClean="0">
                <a:latin typeface=".VnAvant" pitchFamily="34" charset="0"/>
              </a:rPr>
              <a:t>Nã</a:t>
            </a:r>
            <a:r>
              <a:rPr lang="en-US" sz="3600" dirty="0" smtClean="0">
                <a:latin typeface=".VnAvant" pitchFamily="34" charset="0"/>
              </a:rPr>
              <a:t> “</a:t>
            </a:r>
            <a:r>
              <a:rPr lang="en-US" sz="3600" dirty="0" err="1" smtClean="0">
                <a:latin typeface=".VnAvant" pitchFamily="34" charset="0"/>
              </a:rPr>
              <a:t>chiªm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chiÕp</a:t>
            </a:r>
            <a:r>
              <a:rPr lang="en-US" sz="3600" dirty="0" smtClean="0">
                <a:latin typeface=".VnAvant" pitchFamily="34" charset="0"/>
              </a:rPr>
              <a:t>” </a:t>
            </a:r>
            <a:r>
              <a:rPr lang="en-US" sz="3600" dirty="0" err="1" smtClean="0">
                <a:latin typeface=".VnAvant" pitchFamily="34" charset="0"/>
              </a:rPr>
              <a:t>Çm</a:t>
            </a:r>
            <a:r>
              <a:rPr lang="en-US" sz="3600" dirty="0" smtClean="0">
                <a:latin typeface=".VnAvant" pitchFamily="34" charset="0"/>
              </a:rPr>
              <a:t> Ü.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itchFamily="34" charset="0"/>
              </a:rPr>
              <a:t>Gµ </a:t>
            </a:r>
            <a:r>
              <a:rPr lang="en-US" sz="3600" dirty="0" err="1" smtClean="0">
                <a:latin typeface=".VnAvant" pitchFamily="34" charset="0"/>
              </a:rPr>
              <a:t>mÑ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khe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khÏ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. MÑ </a:t>
            </a:r>
            <a:r>
              <a:rPr lang="en-US" sz="3600" dirty="0" err="1" smtClean="0">
                <a:latin typeface=".VnAvant" pitchFamily="34" charset="0"/>
              </a:rPr>
              <a:t>ru</a:t>
            </a:r>
            <a:r>
              <a:rPr lang="en-US" sz="3600" dirty="0" smtClean="0">
                <a:latin typeface=".VnAvant" pitchFamily="34" charset="0"/>
              </a:rPr>
              <a:t> ªm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¸. Gµ </a:t>
            </a:r>
            <a:r>
              <a:rPr lang="en-US" sz="3600" dirty="0" err="1" smtClean="0">
                <a:latin typeface=".VnAvant" pitchFamily="34" charset="0"/>
              </a:rPr>
              <a:t>nhÝ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ngñ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thiÕp</a:t>
            </a:r>
            <a:r>
              <a:rPr lang="en-US" sz="3600" dirty="0" smtClean="0">
                <a:latin typeface=".VnAvant" pitchFamily="34" charset="0"/>
              </a:rPr>
              <a:t> ®i.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05315" y="940804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Gµ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n»m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m¬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49713" y="409972"/>
            <a:ext cx="499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1769" y="1553022"/>
            <a:ext cx="7082973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a. Gµ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nhÝ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qu¹ c¾p 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i.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1769" y="2619822"/>
            <a:ext cx="7082973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b. Gµ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nhÝ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m¬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qu¹ c¾p 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i.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1146629" y="2619822"/>
            <a:ext cx="725714" cy="711200"/>
          </a:xfrm>
          <a:prstGeom prst="smileyFac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83429"/>
            <a:ext cx="2344887" cy="2231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134"/>
            <a:ext cx="2032000" cy="13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506" y="1441316"/>
            <a:ext cx="9601607" cy="1200329"/>
            <a:chOff x="1325218" y="1804174"/>
            <a:chExt cx="9317198" cy="1132008"/>
          </a:xfrm>
        </p:grpSpPr>
        <p:sp>
          <p:nvSpPr>
            <p:cNvPr id="3" name="TextBox 2"/>
            <p:cNvSpPr txBox="1"/>
            <p:nvPr/>
          </p:nvSpPr>
          <p:spPr>
            <a:xfrm>
              <a:off x="1768168" y="1804174"/>
              <a:ext cx="8874248" cy="1132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77695">
                <a:defRPr/>
              </a:pP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 -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lại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46: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iêm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,yêm</a:t>
              </a:r>
              <a:r>
                <a:rPr lang="en-US" sz="3600" dirty="0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,</a:t>
              </a:r>
              <a:r>
                <a:rPr lang="en-US" sz="3600" dirty="0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iêp</a:t>
              </a:r>
              <a:r>
                <a:rPr lang="en-US" sz="3600" dirty="0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(5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lần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). </a:t>
              </a:r>
            </a:p>
            <a:p>
              <a:pPr defTabSz="577695">
                <a:defRPr/>
              </a:pP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18" y="1881809"/>
              <a:ext cx="583095" cy="58309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01383" y="3858182"/>
            <a:ext cx="8672025" cy="646331"/>
            <a:chOff x="1336585" y="4241262"/>
            <a:chExt cx="7822108" cy="636196"/>
          </a:xfrm>
        </p:grpSpPr>
        <p:sp>
          <p:nvSpPr>
            <p:cNvPr id="6" name="TextBox 5"/>
            <p:cNvSpPr txBox="1"/>
            <p:nvPr/>
          </p:nvSpPr>
          <p:spPr>
            <a:xfrm>
              <a:off x="1976014" y="4241262"/>
              <a:ext cx="7182679" cy="636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55421">
                <a:spcBef>
                  <a:spcPts val="365"/>
                </a:spcBef>
                <a:spcAft>
                  <a:spcPts val="365"/>
                </a:spcAft>
                <a:defRPr/>
              </a:pPr>
              <a:r>
                <a:rPr lang="en-US" sz="3600" dirty="0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-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Đọc</a:t>
              </a:r>
              <a:r>
                <a:rPr lang="en-US" sz="3600" dirty="0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trước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47: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om</a:t>
              </a:r>
              <a:r>
                <a:rPr lang="en-US" sz="3600" dirty="0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, op</a:t>
              </a:r>
              <a:r>
                <a:rPr lang="en-US" sz="3600" dirty="0" smtClean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(5 </a:t>
              </a:r>
              <a:r>
                <a:rPr lang="en-US" sz="3600" dirty="0" err="1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lần</a:t>
              </a:r>
              <a:r>
                <a:rPr lang="en-US" sz="3600" dirty="0">
                  <a:solidFill>
                    <a:prstClr val="black"/>
                  </a:solidFill>
                  <a:latin typeface="Times Nemw Roman"/>
                  <a:cs typeface="Times New Roman" panose="02020603050405020304" pitchFamily="18" charset="0"/>
                </a:rPr>
                <a:t>).</a:t>
              </a:r>
              <a:r>
                <a:rPr lang="en-US" sz="3600" dirty="0">
                  <a:solidFill>
                    <a:srgbClr val="FF0000"/>
                  </a:solidFill>
                  <a:latin typeface="Times Nemw Roman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85" y="4278113"/>
              <a:ext cx="583095" cy="58309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9" y="90821"/>
            <a:ext cx="712805" cy="792006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9483" y="480348"/>
            <a:ext cx="2127440" cy="76943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577695"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mw Roman"/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  <a:latin typeface="Times Nem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mw Roman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m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898" y="2335991"/>
            <a:ext cx="8381536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600" dirty="0">
                <a:latin typeface="Times Nemw Roman"/>
              </a:rPr>
              <a:t>- </a:t>
            </a:r>
            <a:r>
              <a:rPr lang="en-US" sz="3600" dirty="0" err="1">
                <a:latin typeface="Times Nemw Roman"/>
              </a:rPr>
              <a:t>Tìm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ngoài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bài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những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tiếng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có</a:t>
            </a:r>
            <a:r>
              <a:rPr lang="en-US" sz="3600" dirty="0">
                <a:latin typeface="Times Nemw Roman"/>
              </a:rPr>
              <a:t> </a:t>
            </a:r>
            <a:r>
              <a:rPr lang="en-US" sz="3600" dirty="0" err="1">
                <a:latin typeface="Times Nemw Roman"/>
              </a:rPr>
              <a:t>vần</a:t>
            </a:r>
            <a:endParaRPr lang="en-US" sz="3600" dirty="0">
              <a:latin typeface="Times Nemw Roman"/>
            </a:endParaRPr>
          </a:p>
          <a:p>
            <a:r>
              <a:rPr lang="en-US" sz="3600" dirty="0">
                <a:latin typeface="Times Nem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mw Roman"/>
              </a:rPr>
              <a:t>iêm</a:t>
            </a:r>
            <a:r>
              <a:rPr lang="en-US" sz="3600" dirty="0" smtClean="0">
                <a:solidFill>
                  <a:srgbClr val="FF0000"/>
                </a:solidFill>
                <a:latin typeface="Times Nemw Roman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mw Roman"/>
              </a:rPr>
              <a:t>yêm</a:t>
            </a:r>
            <a:r>
              <a:rPr lang="en-US" sz="3600" dirty="0" smtClean="0">
                <a:solidFill>
                  <a:srgbClr val="FF0000"/>
                </a:solidFill>
                <a:latin typeface="Times Nemw Roman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Times Nem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mw Roman"/>
              </a:rPr>
              <a:t>iêp</a:t>
            </a:r>
            <a:endParaRPr lang="en-US" sz="3600" dirty="0">
              <a:solidFill>
                <a:srgbClr val="FF0000"/>
              </a:solidFill>
              <a:latin typeface="Times Nem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3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3"/>
    </mc:Choice>
    <mc:Fallback xmlns="">
      <p:transition spd="slow" advTm="238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1" y="740229"/>
            <a:ext cx="3734377" cy="413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736969" y="473238"/>
            <a:ext cx="4048760" cy="404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292861" y="1790304"/>
            <a:ext cx="3573885" cy="124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12999" tIns="12999" rIns="12999" bIns="12999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234698">
              <a:lnSpc>
                <a:spcPct val="150000"/>
              </a:lnSpc>
              <a:defRPr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仓耳玄三M W05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352650" y="1827229"/>
            <a:ext cx="229664" cy="230879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4999" tIns="14999" rIns="14999" bIns="14999" anchor="ctr"/>
            <a:lstStyle/>
            <a:p>
              <a:pPr defTabSz="116989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4999" tIns="14999" rIns="14999" bIns="14999" anchor="ctr"/>
            <a:lstStyle/>
            <a:p>
              <a:pPr defTabSz="116989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409575" y="3343564"/>
            <a:ext cx="230446" cy="230879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4999" tIns="14999" rIns="14999" bIns="14999" anchor="ctr"/>
            <a:lstStyle/>
            <a:p>
              <a:pPr defTabSz="116989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4999" tIns="14999" rIns="14999" bIns="14999" anchor="ctr"/>
            <a:lstStyle/>
            <a:p>
              <a:pPr defTabSz="116989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1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4016" y="1184464"/>
            <a:ext cx="6720113" cy="295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0664"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5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5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mai</a:t>
            </a:r>
            <a:endParaRPr lang="en-US" sz="54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740664">
              <a:buClr>
                <a:srgbClr val="000000"/>
              </a:buClr>
              <a:defRPr/>
            </a:pPr>
            <a:endParaRPr lang="en-US" sz="3888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740664">
              <a:buClr>
                <a:srgbClr val="000000"/>
              </a:buClr>
              <a:defRPr/>
            </a:pPr>
            <a:endParaRPr lang="en-US" sz="3888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B69CBC-58C5-6845-8698-63E30021C0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2857500"/>
            <a:ext cx="2307771" cy="18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78523" y="195199"/>
            <a:ext cx="3199363" cy="749129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ªm ë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</a:t>
            </a:r>
            <a:endParaRPr lang="en-US" sz="4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450" y="963754"/>
            <a:ext cx="91487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§ªm ë </a:t>
            </a:r>
            <a:r>
              <a:rPr lang="en-US" sz="4400" dirty="0" err="1" smtClean="0">
                <a:latin typeface=".VnAvant" pitchFamily="34" charset="0"/>
              </a:rPr>
              <a:t>qu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quả</a:t>
            </a:r>
            <a:r>
              <a:rPr lang="en-US" sz="4400" dirty="0" smtClean="0">
                <a:latin typeface=".VnAvant" pitchFamily="34" charset="0"/>
              </a:rPr>
              <a:t> lµ ªm ¶</a:t>
            </a:r>
          </a:p>
          <a:p>
            <a:r>
              <a:rPr lang="en-US" sz="4400" dirty="0" smtClean="0">
                <a:latin typeface=".VnAvant" pitchFamily="34" charset="0"/>
              </a:rPr>
              <a:t>Ở </a:t>
            </a:r>
            <a:r>
              <a:rPr lang="en-US" sz="4400" dirty="0" err="1" smtClean="0">
                <a:latin typeface=".VnAvant" pitchFamily="34" charset="0"/>
              </a:rPr>
              <a:t>thÞ</a:t>
            </a:r>
            <a:r>
              <a:rPr lang="en-US" sz="4400" dirty="0" smtClean="0">
                <a:latin typeface=".VnAvant" pitchFamily="34" charset="0"/>
              </a:rPr>
              <a:t> x·, c¶ ®ªm × </a:t>
            </a:r>
            <a:r>
              <a:rPr lang="en-US" sz="4400" dirty="0" err="1" smtClean="0">
                <a:latin typeface=".VnAvant" pitchFamily="34" charset="0"/>
              </a:rPr>
              <a:t>Çm</a:t>
            </a:r>
            <a:r>
              <a:rPr lang="en-US" sz="4400" dirty="0" smtClean="0">
                <a:latin typeface=".VnAvant" pitchFamily="34" charset="0"/>
              </a:rPr>
              <a:t> « t«, </a:t>
            </a:r>
            <a:r>
              <a:rPr lang="en-US" sz="4400" dirty="0" err="1" smtClean="0">
                <a:latin typeface=".VnAvant" pitchFamily="34" charset="0"/>
              </a:rPr>
              <a:t>xe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löa</a:t>
            </a:r>
            <a:r>
              <a:rPr lang="en-US" sz="4400" dirty="0" smtClean="0">
                <a:latin typeface=".VnAvant" pitchFamily="34" charset="0"/>
              </a:rPr>
              <a:t>.</a:t>
            </a:r>
          </a:p>
          <a:p>
            <a:r>
              <a:rPr lang="en-US" sz="4400" dirty="0" smtClean="0">
                <a:latin typeface=".VnAvant" pitchFamily="34" charset="0"/>
              </a:rPr>
              <a:t>Ở </a:t>
            </a:r>
            <a:r>
              <a:rPr lang="en-US" sz="4400" dirty="0" err="1" smtClean="0">
                <a:latin typeface=".VnAvant" pitchFamily="34" charset="0"/>
              </a:rPr>
              <a:t>qu</a:t>
            </a:r>
            <a:r>
              <a:rPr lang="en-US" sz="4400" dirty="0" smtClean="0">
                <a:latin typeface=".VnAvant" pitchFamily="34" charset="0"/>
              </a:rPr>
              <a:t>ª </a:t>
            </a:r>
            <a:r>
              <a:rPr lang="en-US" sz="4400" dirty="0" err="1" smtClean="0">
                <a:latin typeface=".VnAvant" pitchFamily="34" charset="0"/>
              </a:rPr>
              <a:t>chØ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nghe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giã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thë</a:t>
            </a:r>
            <a:r>
              <a:rPr lang="en-US" sz="4400" dirty="0" smtClean="0">
                <a:latin typeface=".VnAvant" pitchFamily="34" charset="0"/>
              </a:rPr>
              <a:t>, </a:t>
            </a:r>
            <a:r>
              <a:rPr lang="en-US" sz="4400" dirty="0" err="1" smtClean="0">
                <a:latin typeface=".VnAvant" pitchFamily="34" charset="0"/>
              </a:rPr>
              <a:t>tre</a:t>
            </a:r>
            <a:r>
              <a:rPr lang="en-US" sz="4400" dirty="0" smtClean="0">
                <a:latin typeface=".VnAvant" pitchFamily="34" charset="0"/>
              </a:rPr>
              <a:t> r× </a:t>
            </a:r>
            <a:r>
              <a:rPr lang="en-US" sz="4400" dirty="0" err="1" smtClean="0">
                <a:latin typeface=".VnAvant" pitchFamily="34" charset="0"/>
              </a:rPr>
              <a:t>rÇm</a:t>
            </a:r>
            <a:r>
              <a:rPr lang="en-US" sz="4400" dirty="0" smtClean="0">
                <a:latin typeface=".VnAvant" pitchFamily="34" charset="0"/>
              </a:rPr>
              <a:t>, </a:t>
            </a:r>
            <a:r>
              <a:rPr lang="en-US" sz="4400" dirty="0" err="1" smtClean="0">
                <a:latin typeface=".VnAvant" pitchFamily="34" charset="0"/>
              </a:rPr>
              <a:t>dÕ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rỉ</a:t>
            </a:r>
            <a:r>
              <a:rPr lang="en-US" sz="4400" dirty="0" smtClean="0">
                <a:latin typeface=".VnAvant" pitchFamily="34" charset="0"/>
              </a:rPr>
              <a:t> r¶. </a:t>
            </a:r>
            <a:r>
              <a:rPr lang="en-US" sz="4400" dirty="0" err="1" smtClean="0">
                <a:latin typeface=".VnAvant" pitchFamily="34" charset="0"/>
              </a:rPr>
              <a:t>Cã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chó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b×m</a:t>
            </a:r>
            <a:r>
              <a:rPr lang="en-US" sz="4800" dirty="0" smtClean="0">
                <a:latin typeface=".VnAvant" pitchFamily="34" charset="0"/>
              </a:rPr>
              <a:t> </a:t>
            </a:r>
            <a:r>
              <a:rPr lang="en-US" sz="4800" dirty="0" err="1" smtClean="0">
                <a:latin typeface=".VnAvant" pitchFamily="34" charset="0"/>
              </a:rPr>
              <a:t>bÞp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nÊp</a:t>
            </a:r>
            <a:r>
              <a:rPr lang="en-US" sz="4400" dirty="0" smtClean="0">
                <a:latin typeface=".VnAvant" pitchFamily="34" charset="0"/>
              </a:rPr>
              <a:t> ë ®¸m </a:t>
            </a:r>
            <a:r>
              <a:rPr lang="en-US" sz="4400" dirty="0" err="1" smtClean="0">
                <a:latin typeface=".VnAvant" pitchFamily="34" charset="0"/>
              </a:rPr>
              <a:t>cá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cø</a:t>
            </a:r>
            <a:r>
              <a:rPr lang="en-US" sz="4400" dirty="0" smtClean="0">
                <a:latin typeface=".VnAvant" pitchFamily="34" charset="0"/>
              </a:rPr>
              <a:t> “</a:t>
            </a:r>
            <a:r>
              <a:rPr lang="en-US" sz="4400" dirty="0" err="1" smtClean="0">
                <a:latin typeface=".VnAvant" pitchFamily="34" charset="0"/>
              </a:rPr>
              <a:t>Ýp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bÞp</a:t>
            </a:r>
            <a:r>
              <a:rPr lang="en-US" sz="4400" dirty="0" smtClean="0">
                <a:latin typeface=".VnAvant" pitchFamily="34" charset="0"/>
              </a:rPr>
              <a:t>, </a:t>
            </a:r>
            <a:r>
              <a:rPr lang="en-US" sz="4400" dirty="0" err="1">
                <a:latin typeface=".VnAvant" pitchFamily="34" charset="0"/>
              </a:rPr>
              <a:t>Ýp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bÞp</a:t>
            </a:r>
            <a:r>
              <a:rPr lang="en-US" sz="4400" dirty="0" smtClean="0">
                <a:latin typeface=".VnAvant" pitchFamily="34" charset="0"/>
              </a:rPr>
              <a:t>”.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009703F-CDC2-4D89-A7D9-F89F7F643354}"/>
              </a:ext>
            </a:extLst>
          </p:cNvPr>
          <p:cNvSpPr txBox="1"/>
          <p:nvPr/>
        </p:nvSpPr>
        <p:spPr>
          <a:xfrm>
            <a:off x="2633681" y="341780"/>
            <a:ext cx="3692775" cy="9030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b="1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46: </a:t>
            </a:r>
            <a:endParaRPr lang="zh-CN" altLang="en-US" sz="5400" b="1" dirty="0">
              <a:solidFill>
                <a:srgbClr val="FF000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6919" y="1545896"/>
            <a:ext cx="2772043" cy="2664418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6" tIns="35658" rIns="71316" bIns="35658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97927" y="1545896"/>
            <a:ext cx="2764284" cy="2706413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6" tIns="35658" rIns="71316" bIns="35658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yêm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91775" y="1545896"/>
            <a:ext cx="2702282" cy="264481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6" tIns="35658" rIns="71316" bIns="35658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iêp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1484" y="1652449"/>
            <a:ext cx="319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d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0" y="1281105"/>
            <a:ext cx="4297443" cy="390049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5473084" y="3270250"/>
            <a:ext cx="319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5" y="1135962"/>
            <a:ext cx="3936931" cy="407466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181601" y="1613488"/>
            <a:ext cx="319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y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Õm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5944" y="3219240"/>
            <a:ext cx="319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6600" b="1" dirty="0" err="1" smtClean="0">
                <a:solidFill>
                  <a:srgbClr val="FF0000"/>
                </a:solidFill>
                <a:latin typeface="Century Gothic" pitchFamily="34" charset="0"/>
              </a:rPr>
              <a:t>ê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248375"/>
            <a:ext cx="4189679" cy="381609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320308" y="1276239"/>
            <a:ext cx="4678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.VnAvant" pitchFamily="34" charset="0"/>
              </a:rPr>
              <a:t>t</a:t>
            </a:r>
            <a:r>
              <a:rPr lang="en-US" sz="6600" b="1" dirty="0" err="1" smtClean="0">
                <a:latin typeface=".VnAvant" pitchFamily="34" charset="0"/>
              </a:rPr>
              <a:t>Êm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iÕp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7373" y="2536253"/>
            <a:ext cx="3749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th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iÕp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0208" y="3786261"/>
            <a:ext cx="2339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600" b="1" dirty="0" err="1" smtClean="0">
                <a:solidFill>
                  <a:srgbClr val="FF0000"/>
                </a:solidFill>
                <a:latin typeface="Century Gothic" pitchFamily="34" charset="0"/>
              </a:rPr>
              <a:t>êp</a:t>
            </a:r>
            <a:r>
              <a:rPr lang="en-US" sz="66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243067" y="1545896"/>
            <a:ext cx="2983562" cy="2706413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6" tIns="35658" rIns="71316" bIns="35658"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yêm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96568" y="1545896"/>
            <a:ext cx="2644225" cy="264481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6" tIns="35658" rIns="71316" bIns="35658"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iêp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9069" y="1587891"/>
            <a:ext cx="2773998" cy="2664418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6" tIns="35658" rIns="71316" bIns="35658"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-275769" y="755625"/>
            <a:ext cx="2728686" cy="99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atin typeface=".VnAvant" pitchFamily="34" charset="0"/>
              </a:rPr>
              <a:t>d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-29028" y="2102746"/>
            <a:ext cx="2728686" cy="995350"/>
          </a:xfrm>
          <a:prstGeom prst="rect">
            <a:avLst/>
          </a:prstGeom>
          <a:noFill/>
        </p:spPr>
        <p:txBody>
          <a:bodyPr vert="horz" wrap="square" lIns="71323" tIns="35662" rIns="71323" bIns="35662" rtlCol="0">
            <a:spAutoFit/>
          </a:bodyPr>
          <a:lstStyle>
            <a:lvl1pPr marL="267462" indent="-267462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634" y="735312"/>
            <a:ext cx="3193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y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Õm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6174" y="2102747"/>
            <a:ext cx="3193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6000" b="1" dirty="0" err="1" smtClean="0">
                <a:solidFill>
                  <a:srgbClr val="FF0000"/>
                </a:solidFill>
                <a:latin typeface="Century Gothic" pitchFamily="34" charset="0"/>
              </a:rPr>
              <a:t>ê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336" y="749826"/>
            <a:ext cx="467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t</a:t>
            </a:r>
            <a:r>
              <a:rPr lang="en-US" sz="6000" b="1" dirty="0" err="1" smtClean="0">
                <a:latin typeface=".VnAvant" pitchFamily="34" charset="0"/>
              </a:rPr>
              <a:t>Êm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iÕp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8286" y="2138757"/>
            <a:ext cx="4076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iÕp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1370" y="3337888"/>
            <a:ext cx="2348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b="1" dirty="0" err="1" smtClean="0">
                <a:solidFill>
                  <a:srgbClr val="FF0000"/>
                </a:solidFill>
                <a:latin typeface="Century Gothic" pitchFamily="34" charset="0"/>
              </a:rPr>
              <a:t>êp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|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575</Words>
  <Application>Microsoft Office PowerPoint</Application>
  <PresentationFormat>On-screen Show (16:10)</PresentationFormat>
  <Paragraphs>94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.VnAvant</vt:lpstr>
      <vt:lpstr>小白</vt:lpstr>
      <vt:lpstr>Times New Roman</vt:lpstr>
      <vt:lpstr>Calibri</vt:lpstr>
      <vt:lpstr>宋体</vt:lpstr>
      <vt:lpstr>Times Nemw Roman</vt:lpstr>
      <vt:lpstr>UTM Avo</vt:lpstr>
      <vt:lpstr>Tahoma</vt:lpstr>
      <vt:lpstr>字魂17号-萌趣果冻体</vt:lpstr>
      <vt:lpstr>Lato Regular</vt:lpstr>
      <vt:lpstr>.VnArial Narrow</vt:lpstr>
      <vt:lpstr>Century Gothic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TT</cp:lastModifiedBy>
  <cp:revision>266</cp:revision>
  <dcterms:created xsi:type="dcterms:W3CDTF">2020-02-10T09:35:50Z</dcterms:created>
  <dcterms:modified xsi:type="dcterms:W3CDTF">2021-11-07T14:55:02Z</dcterms:modified>
</cp:coreProperties>
</file>