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5" r:id="rId3"/>
    <p:sldId id="258" r:id="rId4"/>
    <p:sldId id="259" r:id="rId5"/>
    <p:sldId id="260" r:id="rId6"/>
    <p:sldId id="261" r:id="rId7"/>
    <p:sldId id="274" r:id="rId8"/>
    <p:sldId id="262" r:id="rId9"/>
    <p:sldId id="267" r:id="rId10"/>
    <p:sldId id="269" r:id="rId11"/>
    <p:sldId id="270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A8FF"/>
    <a:srgbClr val="97D5FF"/>
    <a:srgbClr val="79C9FF"/>
    <a:srgbClr val="AFDFFF"/>
    <a:srgbClr val="9BD7FF"/>
    <a:srgbClr val="71C6FF"/>
    <a:srgbClr val="4BD0FF"/>
    <a:srgbClr val="1DC4FF"/>
    <a:srgbClr val="33CCFF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75" autoAdjust="0"/>
    <p:restoredTop sz="94660"/>
  </p:normalViewPr>
  <p:slideViewPr>
    <p:cSldViewPr snapToGrid="0">
      <p:cViewPr>
        <p:scale>
          <a:sx n="59" d="100"/>
          <a:sy n="59" d="100"/>
        </p:scale>
        <p:origin x="-336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953FCB-8F62-4072-9136-DAD8346C90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0D03612-F00C-4FB4-AFEB-6D052B5EF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F7DDC8F-9159-4350-BBB4-2BFE7ADB9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209450E-7221-4C9A-8506-A04C7E220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C7B287-C064-4771-8035-9D18CBE44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4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8143B4-0A74-4B3A-A7A4-430139E1A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3C3266D-CBE0-4583-A5A3-D81690389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5D260A-4342-4169-950F-59F96729F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7BE648-FBCD-48AF-A32B-DFC32444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B4E2D5D-47AE-4C0F-A29F-C13940475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5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A8444E2-B382-4B79-BF30-AC2E779FBE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5EAFF2D-5510-4C54-A1A8-AB94FD6B8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96DFEF1-5669-47C7-837D-729E61E02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5132E6-344C-43BE-9E91-9E4423EA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3ADCB5-8760-49CD-A792-1092F9DBD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02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CBB29B-02E5-44C1-896D-9796997AD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5A44D4-2CE9-4BC5-94FA-2016D00234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3A4D96-D4C2-456B-BC80-B0F8E55A4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D015B6-C71E-41B8-8D7C-FD02590AC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CB518A-B6CA-40FA-A4F2-2A483DC8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32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1A1A26-E57F-4D27-8EE9-E139D4F3D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3BD74F-A6A9-446D-8895-7905F73D0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3096B6-E30C-4D23-B9FF-C03DC6EE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9C1069-0F11-478A-A742-9D3A8FCE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0379582-9C1C-4C97-B578-2AF1D9E97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29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D43DF2-8775-45A3-B568-67E187983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F68F2D3-9763-4211-9CA2-CFAFCC098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DB7D0F-62A8-4110-ADB2-09903FEEE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F5A414-55D3-4BF9-92F9-9855A2DB7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DB0456A-00D1-4278-AB89-D67B5D8DF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44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7005D3-94F8-4C3A-9FCB-FBEC5821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5B0455-0598-4209-B1D0-5CD834DDF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3D91314-29B1-41E1-A1DB-D56E36E8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BFBEB4A-D8F3-4BAB-804A-5FAFCE4C9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C135DFC-AA01-45DF-B9AB-CD92F8F8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B726A60-65BA-40AF-B832-8B208E592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7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377AFB-13BC-450B-BF0C-B8102FCBE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4BBA1F-7C9C-4FD3-9B56-F139D2DEE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B0DBA7F-18A5-4404-8197-4CA3FA92D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7D4C977-8293-4554-B681-7E525CFE6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9E22DAE-149F-45E1-9C1F-A298BDB31C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6DA6CB-FCF9-4413-8DEF-9C16A502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37857A5-9C0A-4F52-BE78-F2BAB8DF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EC4967D-B4A4-4DFE-AC27-0E6D2A34E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11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54233E-9E66-48DD-B51D-48AFB66E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6297A88-1381-42C2-975B-A201A18CF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E7259D3-C8CD-49EA-BC8E-B957D4EE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74B5D1-FA28-4943-A6B0-B4E7DAD61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09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75FE1F8-D97A-4DD7-85BE-084273637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F410529-5F98-4967-B835-3D58EE4B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4A432DA-B5C5-4FA8-A9BF-F3BEB2C40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85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CF00C3-A75E-41B6-823F-A9BC053BB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C119BC-5C9D-481A-A835-3D41D1EF0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6FEF1BB-E4E0-4FA0-A70B-B97570577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06E1450-AADE-47DF-BECC-1779F070E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A6317DE-14EC-4087-9F2C-293759DBD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2A5C266-ED62-4CC6-9896-17540985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40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020CB0-5836-48F1-A63D-C74F80031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59CCB1E-3805-4F75-B30E-CD32D592C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4831D4-9E3D-46EF-8C9D-99EADA8F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3406857-1E91-4FEF-A165-E4991A2C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88D96D-06A5-4B41-AAB4-FE070650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758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27E028-2EAA-44ED-95DD-8EF30548E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9C2705C-4A4F-420D-BDEC-B38916676A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978377-E8DF-4198-8E8D-8A29EFAB6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1B9164D-CFEF-45B7-8129-DD599AA3B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C1EB80-189F-4A9D-9FD1-E493EA725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6A01E2-1D5A-43B8-8785-BF3D5D5B3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54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F575B-4FF4-4131-9D56-0FFDDDC5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7A916E8-44AD-4E27-9287-386CE0188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395E8B-17AA-4846-ACEB-46124BC7C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4CC7DE-13EB-44E9-AE07-E9E889C14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86132A-3289-4CCD-BAA8-1D1C4296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670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F2AC6A8-D829-482F-89B8-E6EE20C2D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7F97D30-CB5A-4EFF-B455-DE08A0E57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3EC9DF-C15E-4A1F-BFC0-B30F8D74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534D057-3E0C-4CF9-860B-97A341166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076073-9D71-4938-AF6F-4D22C19C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401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145433" y="194699"/>
            <a:ext cx="2409600" cy="16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l"/>
            <a:fld id="{00000000-1234-1234-1234-123412341234}" type="slidenum">
              <a:rPr lang="en" smtClean="0">
                <a:solidFill>
                  <a:prstClr val="black">
                    <a:tint val="75000"/>
                  </a:prstClr>
                </a:solidFill>
              </a:rPr>
              <a:pPr algn="l"/>
              <a:t>‹#›</a:t>
            </a:fld>
            <a:endParaRPr lang="e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9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74632D-8512-4580-A29D-59FF31A43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EF3CFA-A608-4208-9460-EC1211CCD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D67DDCB-E7DD-4322-B88E-7276776B3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0CC16B-8C08-49CD-8F3E-BE51795CD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FE234C-5B9A-45E6-86D5-06A04C567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75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DD6BE4-3FD2-4B20-89F6-53708B7E2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5E7122-B9CD-472D-86D9-AFB4B28F8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5CD482-F621-480D-96CC-08AD5DC329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701C4DD-774A-4FCA-B0A1-00869FE59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399EF80-271E-466D-8FB9-6A425224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11E26D-AC7D-4177-B87E-141B512B7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5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AAE881-C94A-4CA2-92EB-68F06A608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AA7A251-AADF-40FD-A28D-871F8C72A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DFD11D2-9EE0-43F7-9A7B-E4FF9F2CC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9C5CE1-EC92-41F1-BD92-F5DAF997D0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5D135D0-D49D-431D-B3B8-103AA575E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0EEBE21-83E9-4DE4-8B30-F13E0EBB9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C7F9E74-60C9-4926-820B-90E320ADD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A9F1C68-3229-4013-AF79-8CF4B97EA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2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F9BF6-AB67-41B6-92FF-773F25EAF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F03B9C1-AD61-4B2C-A562-EB9EB4FBA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431EF4D-1A76-4D0C-B771-63E2E401C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8F380D0-356B-4EB5-AE96-F91306A85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F3829F8-D257-4345-859B-AC599D6CB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2DF8A40-1678-4A57-A3BC-EAF617E4C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5CC1E17-6285-4120-BB11-41401902B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416A6B-40FC-4F0A-91F5-FBBB897E3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219BB47-62DB-4512-AA39-3C9CFAD24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FA225-8A24-4EF3-89DC-82C1E46FA7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EE8BED3-5C4F-463B-8C4E-E2FBF4CB8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0CE380-6BF1-4222-9C3C-B85AC7452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67F5AED-C68E-4229-BE45-60B86D61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4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60E557-B547-4CF9-972A-E18635613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259A22B-B3F1-47C8-A69E-A7ADD99BDA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2D6D3C7-BF94-4BFD-836A-6D54D58B3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D925012-1143-432F-B735-2C27E22A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1825848-0FBC-4238-B070-91A467491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971F956-724B-4C8A-B9BE-393865696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118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D783C42-8CC2-4D9A-BD9C-862509D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A86FB6-5418-4E80-82FF-BC3E521D8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244D43-12AD-4B59-839C-18295CC781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EE2EB-8EE5-4B11-B816-93391C6F804F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39612C-A4A7-4EC2-B71A-7324E33D53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A179B2-97EC-408E-994F-F07A714F0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28B17-70BE-4D48-9B47-1AA93213D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2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AC0A37B-0B6B-43A6-8F17-8566683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0DDC6D4-0D3A-4ACB-B001-512682EB2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7FCD898-4AD5-4BEF-899A-1DE45F94DA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6B03-135E-4169-9B02-3E1AF83E1D7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BF3FC8-4B16-4148-859D-694583CDB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0D778F-9CF3-47FC-9AC5-EDA5F2C07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E2C24-48EB-4E4A-A359-A84F0B139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7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28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IMG_3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5" y="19455"/>
            <a:ext cx="2279729" cy="222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193"/>
          <p:cNvSpPr>
            <a:spLocks noChangeArrowheads="1" noChangeShapeType="1" noTextEdit="1"/>
          </p:cNvSpPr>
          <p:nvPr/>
        </p:nvSpPr>
        <p:spPr bwMode="auto">
          <a:xfrm>
            <a:off x="2326225" y="2032505"/>
            <a:ext cx="8005521" cy="70154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 dirty="0" smtClean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</a:t>
            </a:r>
            <a:r>
              <a:rPr lang="en-US" sz="3600" b="1" kern="10" dirty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GIẢNG </a:t>
            </a:r>
            <a:r>
              <a:rPr lang="en-US" sz="3600" b="1" kern="10" dirty="0" smtClean="0"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ĐIỆN TỬ</a:t>
            </a:r>
            <a:endParaRPr lang="en-US" sz="3600" b="1" kern="10" dirty="0">
              <a:solidFill>
                <a:srgbClr val="FF66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Text Box 194"/>
          <p:cNvSpPr txBox="1">
            <a:spLocks noChangeArrowheads="1"/>
          </p:cNvSpPr>
          <p:nvPr/>
        </p:nvSpPr>
        <p:spPr bwMode="auto">
          <a:xfrm>
            <a:off x="2044986" y="3146425"/>
            <a:ext cx="8432800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0000FF"/>
                </a:solidFill>
              </a:rPr>
              <a:t>MÔN</a:t>
            </a:r>
            <a:r>
              <a:rPr lang="en-US" sz="3200" b="1">
                <a:solidFill>
                  <a:srgbClr val="0000FF"/>
                </a:solidFill>
              </a:rPr>
              <a:t>: </a:t>
            </a:r>
            <a:r>
              <a:rPr lang="en-US" sz="3200" b="1" smtClean="0">
                <a:solidFill>
                  <a:srgbClr val="0000FF"/>
                </a:solidFill>
              </a:rPr>
              <a:t>VIẾT LỚP </a:t>
            </a:r>
            <a:r>
              <a:rPr lang="en-US" sz="3200" b="1" dirty="0" smtClean="0">
                <a:solidFill>
                  <a:srgbClr val="0000FF"/>
                </a:solidFill>
              </a:rPr>
              <a:t>2</a:t>
            </a:r>
            <a:endParaRPr lang="en-US" sz="3200" b="1" dirty="0">
              <a:solidFill>
                <a:srgbClr val="0000FF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</a:rPr>
              <a:t>                                      </a:t>
            </a:r>
            <a:endParaRPr lang="en-US" sz="3600" b="1" dirty="0">
              <a:solidFill>
                <a:srgbClr val="0000FF"/>
              </a:solidFill>
              <a:latin typeface="Bodoni MT Black" pitchFamily="18" charset="0"/>
            </a:endParaRPr>
          </a:p>
        </p:txBody>
      </p:sp>
      <p:sp>
        <p:nvSpPr>
          <p:cNvPr id="6" name="Text Box 191"/>
          <p:cNvSpPr txBox="1">
            <a:spLocks noChangeArrowheads="1"/>
          </p:cNvSpPr>
          <p:nvPr/>
        </p:nvSpPr>
        <p:spPr bwMode="auto">
          <a:xfrm>
            <a:off x="2326225" y="478978"/>
            <a:ext cx="8523995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TRƯỜNG TIỂU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HỌC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ĐOÀN KẾT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3379520" y="3817667"/>
            <a:ext cx="5535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GV: Nguyễn Thị Ánh Hồng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8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577330"/>
            <a:ext cx="12818077" cy="2010708"/>
          </a:xfrm>
          <a:prstGeom prst="rect">
            <a:avLst/>
          </a:prstGeom>
        </p:spPr>
      </p:pic>
      <p:grpSp>
        <p:nvGrpSpPr>
          <p:cNvPr id="9" name="组合 107"/>
          <p:cNvGrpSpPr/>
          <p:nvPr/>
        </p:nvGrpSpPr>
        <p:grpSpPr>
          <a:xfrm>
            <a:off x="639707" y="3481240"/>
            <a:ext cx="1405279" cy="2687453"/>
            <a:chOff x="181346" y="1761375"/>
            <a:chExt cx="1517253" cy="2901593"/>
          </a:xfrm>
        </p:grpSpPr>
        <p:pic>
          <p:nvPicPr>
            <p:cNvPr id="10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3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9670239" y="3330309"/>
            <a:ext cx="2176557" cy="3377231"/>
          </a:xfrm>
          <a:prstGeom prst="rect">
            <a:avLst/>
          </a:prstGeom>
        </p:spPr>
      </p:pic>
      <p:pic>
        <p:nvPicPr>
          <p:cNvPr id="15" name="图片 7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0" y="4840823"/>
            <a:ext cx="2751437" cy="1620820"/>
          </a:xfrm>
          <a:prstGeom prst="rect">
            <a:avLst/>
          </a:prstGeom>
        </p:spPr>
      </p:pic>
      <p:pic>
        <p:nvPicPr>
          <p:cNvPr id="16" name="图片 8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9407611" y="4800725"/>
            <a:ext cx="2784389" cy="1620820"/>
          </a:xfrm>
          <a:prstGeom prst="rect">
            <a:avLst/>
          </a:prstGeom>
        </p:spPr>
      </p:pic>
      <p:sp>
        <p:nvSpPr>
          <p:cNvPr id="17" name="任意多边形 91"/>
          <p:cNvSpPr/>
          <p:nvPr/>
        </p:nvSpPr>
        <p:spPr>
          <a:xfrm>
            <a:off x="-6578" y="6171783"/>
            <a:ext cx="12192000" cy="686217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任意多边形 110"/>
          <p:cNvSpPr/>
          <p:nvPr/>
        </p:nvSpPr>
        <p:spPr>
          <a:xfrm>
            <a:off x="-6578" y="6307433"/>
            <a:ext cx="12211455" cy="569031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111"/>
          <p:cNvSpPr/>
          <p:nvPr/>
        </p:nvSpPr>
        <p:spPr>
          <a:xfrm>
            <a:off x="-6578" y="6514891"/>
            <a:ext cx="12192000" cy="36563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0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586" y="666418"/>
            <a:ext cx="1817370" cy="157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63F40C6-AA8E-4510-B290-B2B06A67F3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4" r="4912"/>
          <a:stretch/>
        </p:blipFill>
        <p:spPr>
          <a:xfrm>
            <a:off x="9218428" y="3352678"/>
            <a:ext cx="2500369" cy="226069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24F69D4A-64E2-4994-942B-8967A480B941}"/>
              </a:ext>
            </a:extLst>
          </p:cNvPr>
          <p:cNvGrpSpPr/>
          <p:nvPr/>
        </p:nvGrpSpPr>
        <p:grpSpPr>
          <a:xfrm>
            <a:off x="9218428" y="717110"/>
            <a:ext cx="2500369" cy="2260697"/>
            <a:chOff x="179882" y="202717"/>
            <a:chExt cx="3326130" cy="300730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CBE79402-6426-43DB-A24A-42FFF02E976C}"/>
                </a:ext>
              </a:extLst>
            </p:cNvPr>
            <p:cNvGrpSpPr/>
            <p:nvPr/>
          </p:nvGrpSpPr>
          <p:grpSpPr>
            <a:xfrm>
              <a:off x="179882" y="202717"/>
              <a:ext cx="3326130" cy="3007304"/>
              <a:chOff x="179882" y="202717"/>
              <a:chExt cx="3326130" cy="3007304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xmlns="" id="{4B3DAA42-BDAE-402E-9D38-E1A8A68DD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882" y="202717"/>
                <a:ext cx="3326130" cy="3007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xmlns="" id="{E11A2D84-57E9-4B52-AF22-C80E45245832}"/>
                  </a:ext>
                </a:extLst>
              </p:cNvPr>
              <p:cNvSpPr/>
              <p:nvPr/>
            </p:nvSpPr>
            <p:spPr>
              <a:xfrm>
                <a:off x="434715" y="501587"/>
                <a:ext cx="479686" cy="5627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85AC4F8D-F00A-4B64-9EA4-AF087A40E146}"/>
                </a:ext>
              </a:extLst>
            </p:cNvPr>
            <p:cNvSpPr/>
            <p:nvPr/>
          </p:nvSpPr>
          <p:spPr>
            <a:xfrm rot="4043041" flipV="1">
              <a:off x="2439650" y="1145408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DA847B5A-CDF2-4270-9B87-33365830A502}"/>
                </a:ext>
              </a:extLst>
            </p:cNvPr>
            <p:cNvSpPr/>
            <p:nvPr/>
          </p:nvSpPr>
          <p:spPr>
            <a:xfrm rot="5400000" flipV="1">
              <a:off x="2469630" y="1483925"/>
              <a:ext cx="532151" cy="110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87CA2885-F883-45EF-AAC0-0233C74DB326}"/>
                </a:ext>
              </a:extLst>
            </p:cNvPr>
            <p:cNvSpPr/>
            <p:nvPr/>
          </p:nvSpPr>
          <p:spPr>
            <a:xfrm rot="4043041" flipV="1">
              <a:off x="2672773" y="1824508"/>
              <a:ext cx="184324" cy="116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Cartoon Music (21)">
            <a:hlinkClick r:id="" action="ppaction://media"/>
            <a:extLst>
              <a:ext uri="{FF2B5EF4-FFF2-40B4-BE49-F238E27FC236}">
                <a16:creationId xmlns:a16="http://schemas.microsoft.com/office/drawing/2014/main" xmlns="" id="{8D9DB482-9792-48D9-B9D1-853DACF190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469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558800" cy="558800"/>
          </a:xfrm>
          <a:prstGeom prst="rect">
            <a:avLst/>
          </a:prstGeom>
        </p:spPr>
      </p:pic>
      <p:graphicFrame>
        <p:nvGraphicFramePr>
          <p:cNvPr id="18" name="Group 150">
            <a:extLst>
              <a:ext uri="{FF2B5EF4-FFF2-40B4-BE49-F238E27FC236}">
                <a16:creationId xmlns:a16="http://schemas.microsoft.com/office/drawing/2014/main" xmlns="" id="{31A0803E-4669-42D2-9FDB-A06E1A146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513557"/>
              </p:ext>
            </p:extLst>
          </p:nvPr>
        </p:nvGraphicFramePr>
        <p:xfrm>
          <a:off x="827801" y="4213346"/>
          <a:ext cx="7921872" cy="1315116"/>
        </p:xfrm>
        <a:graphic>
          <a:graphicData uri="http://schemas.openxmlformats.org/drawingml/2006/table">
            <a:tbl>
              <a:tblPr/>
              <a:tblGrid>
                <a:gridCol w="8802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427029353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943281585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9" name="Rectangle 115">
            <a:extLst>
              <a:ext uri="{FF2B5EF4-FFF2-40B4-BE49-F238E27FC236}">
                <a16:creationId xmlns:a16="http://schemas.microsoft.com/office/drawing/2014/main" xmlns="" id="{A0C318E1-92ED-43E9-8D1C-E3B15B244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601" y="4067368"/>
            <a:ext cx="7617699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ầy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δ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Ūg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Ǉày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en-US" altLang="en-US" sz="4400" b="1" dirty="0">
              <a:solidFill>
                <a:srgbClr val="7030A0"/>
              </a:solidFill>
              <a:latin typeface="HP001 5 hàng" panose="020B0603050302020204" pitchFamily="34" charset="0"/>
            </a:endParaRPr>
          </a:p>
        </p:txBody>
      </p:sp>
      <p:pic>
        <p:nvPicPr>
          <p:cNvPr id="24" name="Picture 2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23553" r="12213" b="22743"/>
          <a:stretch/>
        </p:blipFill>
        <p:spPr bwMode="auto">
          <a:xfrm>
            <a:off x="5819964" y="1934768"/>
            <a:ext cx="1711728" cy="171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h">
            <a:extLst>
              <a:ext uri="{FF2B5EF4-FFF2-40B4-BE49-F238E27FC236}">
                <a16:creationId xmlns:a16="http://schemas.microsoft.com/office/drawing/2014/main" xmlns="" id="{CC867CA3-F811-48C7-A397-8E9175CAA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8" t="5462" r="3772" b="4005"/>
          <a:stretch/>
        </p:blipFill>
        <p:spPr bwMode="auto">
          <a:xfrm>
            <a:off x="2053884" y="328883"/>
            <a:ext cx="2823660" cy="33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96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19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>
            <a:extLst>
              <a:ext uri="{FF2B5EF4-FFF2-40B4-BE49-F238E27FC236}">
                <a16:creationId xmlns:a16="http://schemas.microsoft.com/office/drawing/2014/main" xmlns="" id="{4034A2CE-5EB7-4285-837A-5C7A82A7C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412" y="1081990"/>
            <a:ext cx="7814320" cy="4892324"/>
          </a:xfrm>
          <a:prstGeom prst="rect">
            <a:avLst/>
          </a:prstGeom>
        </p:spPr>
      </p:pic>
      <p:pic>
        <p:nvPicPr>
          <p:cNvPr id="6" name="图片 58">
            <a:extLst>
              <a:ext uri="{FF2B5EF4-FFF2-40B4-BE49-F238E27FC236}">
                <a16:creationId xmlns:a16="http://schemas.microsoft.com/office/drawing/2014/main" xmlns="" id="{9276FAA3-6E2E-4F3B-837D-5BC1D958E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58" y="4294982"/>
            <a:ext cx="5274942" cy="2107595"/>
          </a:xfrm>
          <a:prstGeom prst="rect">
            <a:avLst/>
          </a:prstGeom>
        </p:spPr>
      </p:pic>
      <p:pic>
        <p:nvPicPr>
          <p:cNvPr id="24" name="图片 40">
            <a:extLst>
              <a:ext uri="{FF2B5EF4-FFF2-40B4-BE49-F238E27FC236}">
                <a16:creationId xmlns:a16="http://schemas.microsoft.com/office/drawing/2014/main" xmlns="" id="{EBB90E82-60F3-44C5-87D8-DB530D6AE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10" y="2657317"/>
            <a:ext cx="5703846" cy="4892323"/>
          </a:xfrm>
          <a:prstGeom prst="rect">
            <a:avLst/>
          </a:prstGeom>
        </p:spPr>
      </p:pic>
      <p:pic>
        <p:nvPicPr>
          <p:cNvPr id="8" name="图片 35">
            <a:extLst>
              <a:ext uri="{FF2B5EF4-FFF2-40B4-BE49-F238E27FC236}">
                <a16:creationId xmlns:a16="http://schemas.microsoft.com/office/drawing/2014/main" xmlns="" id="{8683D7DB-C58F-4775-B021-55A5A99DFF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153" y="1577911"/>
            <a:ext cx="1871113" cy="1434021"/>
          </a:xfrm>
          <a:prstGeom prst="rect">
            <a:avLst/>
          </a:prstGeom>
        </p:spPr>
      </p:pic>
      <p:pic>
        <p:nvPicPr>
          <p:cNvPr id="9" name="图片 41">
            <a:extLst>
              <a:ext uri="{FF2B5EF4-FFF2-40B4-BE49-F238E27FC236}">
                <a16:creationId xmlns:a16="http://schemas.microsoft.com/office/drawing/2014/main" xmlns="" id="{4C4683F5-8CC4-4031-8C47-4F315AD0B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13" y="124952"/>
            <a:ext cx="1714426" cy="1914076"/>
          </a:xfrm>
          <a:prstGeom prst="rect">
            <a:avLst/>
          </a:prstGeom>
        </p:spPr>
      </p:pic>
      <p:pic>
        <p:nvPicPr>
          <p:cNvPr id="10" name="图片 39">
            <a:extLst>
              <a:ext uri="{FF2B5EF4-FFF2-40B4-BE49-F238E27FC236}">
                <a16:creationId xmlns:a16="http://schemas.microsoft.com/office/drawing/2014/main" xmlns="" id="{9B408328-EDEA-4366-903E-DEF561262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921"/>
            <a:ext cx="1563776" cy="1323195"/>
          </a:xfrm>
          <a:prstGeom prst="rect">
            <a:avLst/>
          </a:prstGeom>
        </p:spPr>
      </p:pic>
      <p:pic>
        <p:nvPicPr>
          <p:cNvPr id="11" name="图片 43">
            <a:extLst>
              <a:ext uri="{FF2B5EF4-FFF2-40B4-BE49-F238E27FC236}">
                <a16:creationId xmlns:a16="http://schemas.microsoft.com/office/drawing/2014/main" xmlns="" id="{04B55DF1-A114-407B-B5C7-C8A178D806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72258"/>
            <a:ext cx="852012" cy="1374838"/>
          </a:xfrm>
          <a:prstGeom prst="rect">
            <a:avLst/>
          </a:prstGeom>
        </p:spPr>
      </p:pic>
      <p:pic>
        <p:nvPicPr>
          <p:cNvPr id="12" name="图片 35">
            <a:extLst>
              <a:ext uri="{FF2B5EF4-FFF2-40B4-BE49-F238E27FC236}">
                <a16:creationId xmlns:a16="http://schemas.microsoft.com/office/drawing/2014/main" xmlns="" id="{B13637A8-BC86-47A0-BEFD-DD7DCEDE37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10" y="653798"/>
            <a:ext cx="1871113" cy="1434021"/>
          </a:xfrm>
          <a:prstGeom prst="rect">
            <a:avLst/>
          </a:prstGeom>
        </p:spPr>
      </p:pic>
      <p:pic>
        <p:nvPicPr>
          <p:cNvPr id="13" name="图片 35">
            <a:extLst>
              <a:ext uri="{FF2B5EF4-FFF2-40B4-BE49-F238E27FC236}">
                <a16:creationId xmlns:a16="http://schemas.microsoft.com/office/drawing/2014/main" xmlns="" id="{821EF46A-B29B-4531-84D2-4E548C5111F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567" y="843921"/>
            <a:ext cx="2828825" cy="2168011"/>
          </a:xfrm>
          <a:prstGeom prst="rect">
            <a:avLst/>
          </a:prstGeom>
        </p:spPr>
      </p:pic>
      <p:sp>
        <p:nvSpPr>
          <p:cNvPr id="15" name="文本框 22">
            <a:extLst>
              <a:ext uri="{FF2B5EF4-FFF2-40B4-BE49-F238E27FC236}">
                <a16:creationId xmlns:a16="http://schemas.microsoft.com/office/drawing/2014/main" xmlns="" id="{13192161-E47F-46A2-A54C-44ED57702632}"/>
              </a:ext>
            </a:extLst>
          </p:cNvPr>
          <p:cNvSpPr txBox="1"/>
          <p:nvPr/>
        </p:nvSpPr>
        <p:spPr>
          <a:xfrm>
            <a:off x="1135171" y="3844651"/>
            <a:ext cx="5113535" cy="241431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dirty="0">
                <a:solidFill>
                  <a:srgbClr val="FF0000"/>
                </a:solidFill>
                <a:latin typeface="iCiel Cadena" panose="02000503000000020004" pitchFamily="2" charset="0"/>
                <a:ea typeface="思源黑体 CN Bold" panose="020B0800000000000000" pitchFamily="34" charset="-122"/>
              </a:rPr>
              <a:t>CHÀO TẠM BIỆT </a:t>
            </a:r>
          </a:p>
          <a:p>
            <a:pPr algn="ctr">
              <a:lnSpc>
                <a:spcPct val="150000"/>
              </a:lnSpc>
            </a:pPr>
            <a:r>
              <a:rPr lang="en-US" altLang="zh-CN" sz="5400" dirty="0">
                <a:solidFill>
                  <a:srgbClr val="FF0000"/>
                </a:solidFill>
                <a:latin typeface="iCiel Cadena" panose="02000503000000020004" pitchFamily="2" charset="0"/>
                <a:ea typeface="思源黑体 CN Bold" panose="020B0800000000000000" pitchFamily="34" charset="-122"/>
              </a:rPr>
              <a:t>CÁC CON!</a:t>
            </a:r>
            <a:endParaRPr lang="zh-CN" altLang="en-US" sz="5400" dirty="0">
              <a:solidFill>
                <a:srgbClr val="FF0000"/>
              </a:solidFill>
              <a:latin typeface="iCiel Cadena" panose="02000503000000020004" pitchFamily="2" charset="0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76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">
            <a:extLst>
              <a:ext uri="{FF2B5EF4-FFF2-40B4-BE49-F238E27FC236}">
                <a16:creationId xmlns:a16="http://schemas.microsoft.com/office/drawing/2014/main" xmlns="" id="{7598163E-90F7-46C0-8A18-C19FD30FFE02}"/>
              </a:ext>
            </a:extLst>
          </p:cNvPr>
          <p:cNvSpPr/>
          <p:nvPr/>
        </p:nvSpPr>
        <p:spPr>
          <a:xfrm>
            <a:off x="2476091" y="1510216"/>
            <a:ext cx="101766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en-US" altLang="en-US" sz="32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3" name="矩形 29">
            <a:extLst>
              <a:ext uri="{FF2B5EF4-FFF2-40B4-BE49-F238E27FC236}">
                <a16:creationId xmlns:a16="http://schemas.microsoft.com/office/drawing/2014/main" xmlns="" id="{AA61F1C9-5979-4FE0-A076-67A7B156B9DC}"/>
              </a:ext>
            </a:extLst>
          </p:cNvPr>
          <p:cNvSpPr/>
          <p:nvPr/>
        </p:nvSpPr>
        <p:spPr>
          <a:xfrm>
            <a:off x="2476091" y="2866950"/>
            <a:ext cx="88156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altLang="en-US" sz="3200" b="1" i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	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ầy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δ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Ūg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Ǉày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altLang="en-US" sz="3200" b="1" i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endParaRPr lang="en-US" altLang="en-US" sz="3200" b="1" dirty="0">
              <a:solidFill>
                <a:srgbClr val="FF0000"/>
              </a:solidFill>
              <a:latin typeface="HP001 5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矩形 31">
            <a:extLst>
              <a:ext uri="{FF2B5EF4-FFF2-40B4-BE49-F238E27FC236}">
                <a16:creationId xmlns:a16="http://schemas.microsoft.com/office/drawing/2014/main" xmlns="" id="{3A0EE0AF-7B98-48C5-9D0B-64AB8A427DAB}"/>
              </a:ext>
            </a:extLst>
          </p:cNvPr>
          <p:cNvSpPr/>
          <p:nvPr/>
        </p:nvSpPr>
        <p:spPr>
          <a:xfrm>
            <a:off x="2561149" y="4801198"/>
            <a:ext cx="95280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Rèn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cho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tính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kiên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trì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cẩn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thận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 </a:t>
            </a:r>
          </a:p>
        </p:txBody>
      </p:sp>
      <p:grpSp>
        <p:nvGrpSpPr>
          <p:cNvPr id="6" name="组合 26">
            <a:extLst>
              <a:ext uri="{FF2B5EF4-FFF2-40B4-BE49-F238E27FC236}">
                <a16:creationId xmlns:a16="http://schemas.microsoft.com/office/drawing/2014/main" xmlns="" id="{7C218796-F790-44AE-A3D2-B5BE9DBEAF7B}"/>
              </a:ext>
            </a:extLst>
          </p:cNvPr>
          <p:cNvGrpSpPr/>
          <p:nvPr/>
        </p:nvGrpSpPr>
        <p:grpSpPr>
          <a:xfrm>
            <a:off x="397335" y="951420"/>
            <a:ext cx="1869788" cy="1746984"/>
            <a:chOff x="1809422" y="1855882"/>
            <a:chExt cx="1869788" cy="1746984"/>
          </a:xfrm>
        </p:grpSpPr>
        <p:pic>
          <p:nvPicPr>
            <p:cNvPr id="7" name="图片 27">
              <a:extLst>
                <a:ext uri="{FF2B5EF4-FFF2-40B4-BE49-F238E27FC236}">
                  <a16:creationId xmlns:a16="http://schemas.microsoft.com/office/drawing/2014/main" xmlns="" id="{7F095E84-7406-4F04-81B7-EFBB6383A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422" y="1855882"/>
              <a:ext cx="1869788" cy="1746984"/>
            </a:xfrm>
            <a:prstGeom prst="rect">
              <a:avLst/>
            </a:prstGeom>
          </p:spPr>
        </p:pic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xmlns="" id="{8944E1AF-18DC-4A1A-942F-EC342DBF38C3}"/>
                </a:ext>
              </a:extLst>
            </p:cNvPr>
            <p:cNvSpPr txBox="1"/>
            <p:nvPr/>
          </p:nvSpPr>
          <p:spPr>
            <a:xfrm>
              <a:off x="2300528" y="2482685"/>
              <a:ext cx="887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9" name="组合 29">
            <a:extLst>
              <a:ext uri="{FF2B5EF4-FFF2-40B4-BE49-F238E27FC236}">
                <a16:creationId xmlns:a16="http://schemas.microsoft.com/office/drawing/2014/main" xmlns="" id="{0D366896-48F7-40AD-8C4A-29BBCC4DDFCA}"/>
              </a:ext>
            </a:extLst>
          </p:cNvPr>
          <p:cNvGrpSpPr/>
          <p:nvPr/>
        </p:nvGrpSpPr>
        <p:grpSpPr>
          <a:xfrm>
            <a:off x="397335" y="2555508"/>
            <a:ext cx="1869788" cy="1746984"/>
            <a:chOff x="5110494" y="3656621"/>
            <a:chExt cx="1869788" cy="1746984"/>
          </a:xfrm>
        </p:grpSpPr>
        <p:pic>
          <p:nvPicPr>
            <p:cNvPr id="10" name="图片 30">
              <a:extLst>
                <a:ext uri="{FF2B5EF4-FFF2-40B4-BE49-F238E27FC236}">
                  <a16:creationId xmlns:a16="http://schemas.microsoft.com/office/drawing/2014/main" xmlns="" id="{A3BECD44-A797-4F53-B389-4610AC6DB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0494" y="3656621"/>
              <a:ext cx="1869788" cy="1746984"/>
            </a:xfrm>
            <a:prstGeom prst="rect">
              <a:avLst/>
            </a:prstGeom>
          </p:spPr>
        </p:pic>
        <p:sp>
          <p:nvSpPr>
            <p:cNvPr id="11" name="文本框 31">
              <a:extLst>
                <a:ext uri="{FF2B5EF4-FFF2-40B4-BE49-F238E27FC236}">
                  <a16:creationId xmlns:a16="http://schemas.microsoft.com/office/drawing/2014/main" xmlns="" id="{6FE35CC3-DF8E-49FA-B16F-E67996AC5D62}"/>
                </a:ext>
              </a:extLst>
            </p:cNvPr>
            <p:cNvSpPr txBox="1"/>
            <p:nvPr/>
          </p:nvSpPr>
          <p:spPr>
            <a:xfrm>
              <a:off x="5601599" y="4133667"/>
              <a:ext cx="887577" cy="751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grpSp>
        <p:nvGrpSpPr>
          <p:cNvPr id="12" name="组合 32">
            <a:extLst>
              <a:ext uri="{FF2B5EF4-FFF2-40B4-BE49-F238E27FC236}">
                <a16:creationId xmlns:a16="http://schemas.microsoft.com/office/drawing/2014/main" xmlns="" id="{2491A8AC-8804-46DB-B53A-260AA782FBA7}"/>
              </a:ext>
            </a:extLst>
          </p:cNvPr>
          <p:cNvGrpSpPr/>
          <p:nvPr/>
        </p:nvGrpSpPr>
        <p:grpSpPr>
          <a:xfrm>
            <a:off x="397335" y="4302492"/>
            <a:ext cx="1869788" cy="1746984"/>
            <a:chOff x="8324958" y="1824912"/>
            <a:chExt cx="1869788" cy="1746984"/>
          </a:xfrm>
        </p:grpSpPr>
        <p:pic>
          <p:nvPicPr>
            <p:cNvPr id="13" name="图片 33">
              <a:extLst>
                <a:ext uri="{FF2B5EF4-FFF2-40B4-BE49-F238E27FC236}">
                  <a16:creationId xmlns:a16="http://schemas.microsoft.com/office/drawing/2014/main" xmlns="" id="{0D801C3F-F9FB-48BE-9F9F-AF2F78E4B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958" y="1824912"/>
              <a:ext cx="1869788" cy="1746984"/>
            </a:xfrm>
            <a:prstGeom prst="rect">
              <a:avLst/>
            </a:prstGeom>
          </p:spPr>
        </p:pic>
        <p:sp>
          <p:nvSpPr>
            <p:cNvPr id="14" name="文本框 34">
              <a:extLst>
                <a:ext uri="{FF2B5EF4-FFF2-40B4-BE49-F238E27FC236}">
                  <a16:creationId xmlns:a16="http://schemas.microsoft.com/office/drawing/2014/main" xmlns="" id="{C712F739-72CF-45DC-B6DA-1DF21680EEFE}"/>
                </a:ext>
              </a:extLst>
            </p:cNvPr>
            <p:cNvSpPr txBox="1"/>
            <p:nvPr/>
          </p:nvSpPr>
          <p:spPr>
            <a:xfrm>
              <a:off x="8742895" y="2369258"/>
              <a:ext cx="970071" cy="751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Arial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endParaRPr>
            </a:p>
          </p:txBody>
        </p:sp>
      </p:grpSp>
      <p:sp>
        <p:nvSpPr>
          <p:cNvPr id="15" name="矩形 28">
            <a:extLst>
              <a:ext uri="{FF2B5EF4-FFF2-40B4-BE49-F238E27FC236}">
                <a16:creationId xmlns:a16="http://schemas.microsoft.com/office/drawing/2014/main" xmlns="" id="{4AA503E0-751A-4AA4-A0A7-D962962E711F}"/>
              </a:ext>
            </a:extLst>
          </p:cNvPr>
          <p:cNvSpPr/>
          <p:nvPr/>
        </p:nvSpPr>
        <p:spPr>
          <a:xfrm>
            <a:off x="5016295" y="322198"/>
            <a:ext cx="2718005" cy="80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40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tiêu</a:t>
            </a:r>
            <a:endParaRPr lang="en-US" altLang="en-US" sz="4000" b="1" dirty="0">
              <a:solidFill>
                <a:srgbClr val="FF0000"/>
              </a:solidFill>
              <a:latin typeface="iCiel Crocante" panose="02000000000000000000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22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CBE94A2A-CE83-43E6-A51A-F53A9F4C840E}"/>
              </a:ext>
            </a:extLst>
          </p:cNvPr>
          <p:cNvGrpSpPr/>
          <p:nvPr/>
        </p:nvGrpSpPr>
        <p:grpSpPr>
          <a:xfrm>
            <a:off x="1314391" y="2103120"/>
            <a:ext cx="227969" cy="4030980"/>
            <a:chOff x="1042416" y="804672"/>
            <a:chExt cx="210312" cy="4361688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77A885EF-BB9B-4413-81CE-BF51ECF786BD}"/>
                </a:ext>
              </a:extLst>
            </p:cNvPr>
            <p:cNvCxnSpPr/>
            <p:nvPr/>
          </p:nvCxnSpPr>
          <p:spPr>
            <a:xfrm>
              <a:off x="1149532" y="804672"/>
              <a:ext cx="0" cy="4361688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236DA1C8-C9E3-4827-9309-86A1DE761173}"/>
                </a:ext>
              </a:extLst>
            </p:cNvPr>
            <p:cNvCxnSpPr/>
            <p:nvPr/>
          </p:nvCxnSpPr>
          <p:spPr>
            <a:xfrm>
              <a:off x="1042416" y="804672"/>
              <a:ext cx="210312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26E17623-F8FA-4DC6-BFDC-74768422C5F9}"/>
                </a:ext>
              </a:extLst>
            </p:cNvPr>
            <p:cNvCxnSpPr/>
            <p:nvPr/>
          </p:nvCxnSpPr>
          <p:spPr>
            <a:xfrm>
              <a:off x="1042416" y="5166360"/>
              <a:ext cx="210312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073BCC31-4B09-4A59-A3C8-82B87407B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21192" y="2499501"/>
            <a:ext cx="18066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 ô li</a:t>
            </a:r>
          </a:p>
        </p:txBody>
      </p:sp>
      <p:sp>
        <p:nvSpPr>
          <p:cNvPr id="14" name="矩形 31">
            <a:extLst>
              <a:ext uri="{FF2B5EF4-FFF2-40B4-BE49-F238E27FC236}">
                <a16:creationId xmlns:a16="http://schemas.microsoft.com/office/drawing/2014/main" xmlns="" id="{66C166B2-6AD7-47AC-9BAD-3D25ACF4660A}"/>
              </a:ext>
            </a:extLst>
          </p:cNvPr>
          <p:cNvSpPr/>
          <p:nvPr/>
        </p:nvSpPr>
        <p:spPr>
          <a:xfrm>
            <a:off x="7186415" y="359697"/>
            <a:ext cx="4571188" cy="730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alt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 </a:t>
            </a:r>
            <a:r>
              <a:rPr lang="en-US" alt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gồm</a:t>
            </a:r>
            <a:r>
              <a:rPr lang="en-US" alt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3 </a:t>
            </a:r>
            <a:r>
              <a:rPr lang="en-US" alt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nét</a:t>
            </a:r>
            <a:r>
              <a:rPr lang="en-US" alt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</p:txBody>
      </p:sp>
      <p:sp>
        <p:nvSpPr>
          <p:cNvPr id="25" name="矩形 31">
            <a:extLst>
              <a:ext uri="{FF2B5EF4-FFF2-40B4-BE49-F238E27FC236}">
                <a16:creationId xmlns:a16="http://schemas.microsoft.com/office/drawing/2014/main" xmlns="" id="{8EAFC570-B8E8-4CB8-A618-F7FCDF09BB94}"/>
              </a:ext>
            </a:extLst>
          </p:cNvPr>
          <p:cNvSpPr/>
          <p:nvPr/>
        </p:nvSpPr>
        <p:spPr>
          <a:xfrm>
            <a:off x="6652868" y="1310092"/>
            <a:ext cx="52270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Nét 1 là kết hợp của 2 nét cơ bản cong trái và lượn ngang</a:t>
            </a:r>
            <a:r>
              <a:rPr lang="en-US" sz="32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vi-VN" sz="3200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6" name="矩形 31">
            <a:extLst>
              <a:ext uri="{FF2B5EF4-FFF2-40B4-BE49-F238E27FC236}">
                <a16:creationId xmlns:a16="http://schemas.microsoft.com/office/drawing/2014/main" xmlns="" id="{C780A544-C9D3-4D45-9E67-00B21EA2B384}"/>
              </a:ext>
            </a:extLst>
          </p:cNvPr>
          <p:cNvSpPr/>
          <p:nvPr/>
        </p:nvSpPr>
        <p:spPr>
          <a:xfrm>
            <a:off x="6652868" y="2791888"/>
            <a:ext cx="57300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</a:rPr>
              <a:t>Nét 2: là kết hợp của 3 nét cơ bản khuyết ngược, khuyết xuôi và móc ngược phải</a:t>
            </a:r>
            <a:r>
              <a:rPr lang="en-US" sz="3200" dirty="0">
                <a:solidFill>
                  <a:srgbClr val="002060"/>
                </a:solidFill>
              </a:rPr>
              <a:t>.</a:t>
            </a:r>
            <a:endParaRPr lang="vi-VN" sz="3200" dirty="0">
              <a:solidFill>
                <a:srgbClr val="002060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3FDDE695-EFB3-4701-8F4C-03197722EB93}"/>
              </a:ext>
            </a:extLst>
          </p:cNvPr>
          <p:cNvGrpSpPr/>
          <p:nvPr/>
        </p:nvGrpSpPr>
        <p:grpSpPr>
          <a:xfrm flipV="1">
            <a:off x="1762722" y="1024047"/>
            <a:ext cx="4197666" cy="140481"/>
            <a:chOff x="5440680" y="1322832"/>
            <a:chExt cx="3017520" cy="195072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12955D04-827A-47ED-A59F-F00A2E93E619}"/>
                </a:ext>
              </a:extLst>
            </p:cNvPr>
            <p:cNvCxnSpPr/>
            <p:nvPr/>
          </p:nvCxnSpPr>
          <p:spPr>
            <a:xfrm>
              <a:off x="5440680" y="1426464"/>
              <a:ext cx="301752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BBF2170C-C76C-4E94-AC88-D1EF60E8DF1C}"/>
                </a:ext>
              </a:extLst>
            </p:cNvPr>
            <p:cNvCxnSpPr/>
            <p:nvPr/>
          </p:nvCxnSpPr>
          <p:spPr>
            <a:xfrm>
              <a:off x="5440680" y="1335024"/>
              <a:ext cx="0" cy="18288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7BC91FE7-52E0-4838-B47D-6C5B0EF75ED0}"/>
                </a:ext>
              </a:extLst>
            </p:cNvPr>
            <p:cNvCxnSpPr/>
            <p:nvPr/>
          </p:nvCxnSpPr>
          <p:spPr>
            <a:xfrm>
              <a:off x="8458200" y="1322832"/>
              <a:ext cx="0" cy="18288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18">
            <a:extLst>
              <a:ext uri="{FF2B5EF4-FFF2-40B4-BE49-F238E27FC236}">
                <a16:creationId xmlns:a16="http://schemas.microsoft.com/office/drawing/2014/main" xmlns="" id="{EED65B6B-8B8A-4AC5-8CA4-29387ADE0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029" y="459989"/>
            <a:ext cx="10718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 ô li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86ABEF2-CDD7-4BE1-84C5-6F344B5004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8588567">
            <a:off x="5086137" y="2643059"/>
            <a:ext cx="729008" cy="882435"/>
          </a:xfrm>
          <a:prstGeom prst="rect">
            <a:avLst/>
          </a:prstGeom>
        </p:spPr>
      </p:pic>
      <p:pic>
        <p:nvPicPr>
          <p:cNvPr id="27" name="Picture 4" descr="h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" t="5462" r="3772" b="4005"/>
          <a:stretch/>
        </p:blipFill>
        <p:spPr bwMode="auto">
          <a:xfrm>
            <a:off x="1636498" y="1170197"/>
            <a:ext cx="4345272" cy="510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31">
            <a:extLst>
              <a:ext uri="{FF2B5EF4-FFF2-40B4-BE49-F238E27FC236}">
                <a16:creationId xmlns:a16="http://schemas.microsoft.com/office/drawing/2014/main" xmlns="" id="{C780A544-C9D3-4D45-9E67-00B21EA2B384}"/>
              </a:ext>
            </a:extLst>
          </p:cNvPr>
          <p:cNvSpPr/>
          <p:nvPr/>
        </p:nvSpPr>
        <p:spPr>
          <a:xfrm>
            <a:off x="6652868" y="4504759"/>
            <a:ext cx="54399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</a:rPr>
              <a:t>Nét 3 là nét thẳng đứng (giữa đoạn nối của 2 nét khuyết)</a:t>
            </a:r>
            <a:r>
              <a:rPr lang="en-US" sz="3200" dirty="0">
                <a:solidFill>
                  <a:srgbClr val="002060"/>
                </a:solidFill>
              </a:rPr>
              <a:t>.</a:t>
            </a:r>
            <a:endParaRPr lang="vi-VN" sz="3200" dirty="0">
              <a:solidFill>
                <a:srgbClr val="002060"/>
              </a:solidFill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B7B4833B-52C6-49DA-8C21-E482F2FC30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8588567">
            <a:off x="3054268" y="2508581"/>
            <a:ext cx="729008" cy="88243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6BC986D2-9360-4FD8-935F-D662BF01B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8588567">
            <a:off x="3605982" y="1706447"/>
            <a:ext cx="729008" cy="88243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A0A7376D-005F-454D-8EDB-C2DC6E597C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57667" l="10000" r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07" r="29449" b="42330"/>
          <a:stretch/>
        </p:blipFill>
        <p:spPr>
          <a:xfrm rot="18588567">
            <a:off x="3881108" y="3020119"/>
            <a:ext cx="729008" cy="88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1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2.59259E-6 L -0.01211 0.02871 L -0.03294 0.05093 L -0.06107 0.05556 L -0.08346 0.03611 L -0.09701 -0.00092 L -0.09596 -0.04629 L -0.08451 -0.08611 L -0.06471 -0.1074 L -0.03867 -0.11574 L -0.02253 -0.10278 L -0.00221 -0.09074 L 0.01341 -0.09074 L 0.04726 -0.11481 " pathEditMode="relative" rAng="0" ptsTypes="AAAAAAAAAAAAAA">
                                      <p:cBhvr>
                                        <p:cTn id="3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2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0208 L -0.01211 0.04931 L -0.01836 0.14653 L -0.0168 0.24375 L -0.01211 0.36227 L -0.01419 0.45486 L -0.02513 0.52245 L -0.04388 0.55926 L -0.07044 0.58218 L -0.08607 0.575 L -0.10169 0.54144 L -0.09961 0.48634 L -0.07565 0.41875 L -0.01315 0.32245 L 0.04414 0.24931 L 0.0931 0.18357 L 0.12851 0.10486 L 0.13893 0.05671 L 0.13268 0.0206 L 0.11601 0.00579 L 0.09778 0.01227 L 0.08268 0.03171 L 0.06758 0.07153 L 0.05924 0.13912 L 0.05924 0.2456 L 0.05768 0.35208 C 0.05781 0.37894 0.05794 0.40579 0.0582 0.43264 L 0.06133 0.48495 L 0.07278 0.53357 L 0.09258 0.56829 L 0.10976 0.58148 L 0.13424 0.58079 L 0.15924 0.55463 L 0.18945 0.47431 " pathEditMode="relative" rAng="0" ptsTypes="AAAAAAAAAAAAAAAAAAAAAAAAAAAAAAAAAA">
                                      <p:cBhvr>
                                        <p:cTn id="5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2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278 L 0.00026 0.19444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/>
      <p:bldP spid="26" grpId="0"/>
      <p:bldP spid="22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8">
            <a:extLst>
              <a:ext uri="{FF2B5EF4-FFF2-40B4-BE49-F238E27FC236}">
                <a16:creationId xmlns:a16="http://schemas.microsoft.com/office/drawing/2014/main" xmlns="" id="{79FCFEFF-67C3-45A4-AD69-784C06703128}"/>
              </a:ext>
            </a:extLst>
          </p:cNvPr>
          <p:cNvSpPr/>
          <p:nvPr/>
        </p:nvSpPr>
        <p:spPr>
          <a:xfrm>
            <a:off x="3580618" y="166207"/>
            <a:ext cx="5626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Hướng</a:t>
            </a:r>
            <a:r>
              <a:rPr lang="en-US" alt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dẫn</a:t>
            </a:r>
            <a:r>
              <a:rPr lang="en-US" alt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alt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alt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hoa</a:t>
            </a:r>
            <a:r>
              <a:rPr lang="en-US" alt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H </a:t>
            </a:r>
          </a:p>
        </p:txBody>
      </p:sp>
      <p:pic>
        <p:nvPicPr>
          <p:cNvPr id="2" name="chữ hoa H">
            <a:hlinkClick r:id="" action="ppaction://media"/>
            <a:extLst>
              <a:ext uri="{FF2B5EF4-FFF2-40B4-BE49-F238E27FC236}">
                <a16:creationId xmlns:a16="http://schemas.microsoft.com/office/drawing/2014/main" xmlns="" id="{EB1617A8-698A-4737-A2A3-B4FE97AA6B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02000" y="997204"/>
            <a:ext cx="5588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5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9235F0AB-6740-4475-85B2-2B2CAE3E2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589" y="5865959"/>
            <a:ext cx="106076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nhận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xét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cỡ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  <a:r>
              <a:rPr lang="en-US" altLang="en-US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 </a:t>
            </a:r>
          </a:p>
        </p:txBody>
      </p:sp>
      <p:pic>
        <p:nvPicPr>
          <p:cNvPr id="5" name="Picture 4" descr="h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" t="5855" r="2019" b="4005"/>
          <a:stretch/>
        </p:blipFill>
        <p:spPr bwMode="auto">
          <a:xfrm>
            <a:off x="1852726" y="407266"/>
            <a:ext cx="4445247" cy="509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1" t="23553" r="12213" b="22743"/>
          <a:stretch/>
        </p:blipFill>
        <p:spPr bwMode="auto">
          <a:xfrm>
            <a:off x="7068985" y="2908453"/>
            <a:ext cx="2595515" cy="259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93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u H">
            <a:hlinkClick r:id="" action="ppaction://media"/>
            <a:extLst>
              <a:ext uri="{FF2B5EF4-FFF2-40B4-BE49-F238E27FC236}">
                <a16:creationId xmlns:a16="http://schemas.microsoft.com/office/drawing/2014/main" xmlns="" id="{49357BAC-F2CA-41E0-867B-7C33194C70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b="10556"/>
          <a:stretch/>
        </p:blipFill>
        <p:spPr>
          <a:xfrm>
            <a:off x="2667000" y="361950"/>
            <a:ext cx="68580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">
            <a:extLst>
              <a:ext uri="{FF2B5EF4-FFF2-40B4-BE49-F238E27FC236}">
                <a16:creationId xmlns:a16="http://schemas.microsoft.com/office/drawing/2014/main" xmlns="" id="{4034A2CE-5EB7-4285-837A-5C7A82A7C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412" y="1081990"/>
            <a:ext cx="7814320" cy="4892324"/>
          </a:xfrm>
          <a:prstGeom prst="rect">
            <a:avLst/>
          </a:prstGeom>
        </p:spPr>
      </p:pic>
      <p:pic>
        <p:nvPicPr>
          <p:cNvPr id="6" name="图片 58">
            <a:extLst>
              <a:ext uri="{FF2B5EF4-FFF2-40B4-BE49-F238E27FC236}">
                <a16:creationId xmlns:a16="http://schemas.microsoft.com/office/drawing/2014/main" xmlns="" id="{9276FAA3-6E2E-4F3B-837D-5BC1D958E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58" y="4294982"/>
            <a:ext cx="5274942" cy="2107595"/>
          </a:xfrm>
          <a:prstGeom prst="rect">
            <a:avLst/>
          </a:prstGeom>
        </p:spPr>
      </p:pic>
      <p:sp>
        <p:nvSpPr>
          <p:cNvPr id="7" name="矩形 28">
            <a:extLst>
              <a:ext uri="{FF2B5EF4-FFF2-40B4-BE49-F238E27FC236}">
                <a16:creationId xmlns:a16="http://schemas.microsoft.com/office/drawing/2014/main" xmlns="" id="{F8678CC8-34FB-4384-BAEF-64F681CA6D89}"/>
              </a:ext>
            </a:extLst>
          </p:cNvPr>
          <p:cNvSpPr/>
          <p:nvPr/>
        </p:nvSpPr>
        <p:spPr>
          <a:xfrm>
            <a:off x="1323320" y="2657317"/>
            <a:ext cx="4871159" cy="944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Câu</a:t>
            </a:r>
            <a:r>
              <a:rPr lang="en-US" altLang="en-US" sz="4800" b="1" dirty="0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ứng</a:t>
            </a:r>
            <a:r>
              <a:rPr lang="en-US" altLang="en-US" sz="4800" b="1" dirty="0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 </a:t>
            </a:r>
            <a:r>
              <a:rPr lang="en-US" altLang="en-US" sz="4800" b="1" dirty="0" err="1">
                <a:solidFill>
                  <a:srgbClr val="FF0000"/>
                </a:solidFill>
                <a:latin typeface="iCiel Crocante" panose="02000000000000000000" pitchFamily="2" charset="0"/>
                <a:cs typeface="Arial" pitchFamily="34" charset="0"/>
              </a:rPr>
              <a:t>dụng</a:t>
            </a:r>
            <a:endParaRPr lang="en-US" altLang="en-US" sz="4800" b="1" dirty="0">
              <a:solidFill>
                <a:srgbClr val="FF0000"/>
              </a:solidFill>
              <a:latin typeface="iCiel Crocante" panose="02000000000000000000" pitchFamily="2" charset="0"/>
              <a:cs typeface="Arial" pitchFamily="34" charset="0"/>
            </a:endParaRPr>
          </a:p>
        </p:txBody>
      </p:sp>
      <p:pic>
        <p:nvPicPr>
          <p:cNvPr id="24" name="图片 40">
            <a:extLst>
              <a:ext uri="{FF2B5EF4-FFF2-40B4-BE49-F238E27FC236}">
                <a16:creationId xmlns:a16="http://schemas.microsoft.com/office/drawing/2014/main" xmlns="" id="{EBB90E82-60F3-44C5-87D8-DB530D6AE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10" y="2657317"/>
            <a:ext cx="5703846" cy="4892323"/>
          </a:xfrm>
          <a:prstGeom prst="rect">
            <a:avLst/>
          </a:prstGeom>
        </p:spPr>
      </p:pic>
      <p:pic>
        <p:nvPicPr>
          <p:cNvPr id="8" name="图片 35">
            <a:extLst>
              <a:ext uri="{FF2B5EF4-FFF2-40B4-BE49-F238E27FC236}">
                <a16:creationId xmlns:a16="http://schemas.microsoft.com/office/drawing/2014/main" xmlns="" id="{8683D7DB-C58F-4775-B021-55A5A99DFF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153" y="1577911"/>
            <a:ext cx="1871113" cy="1434021"/>
          </a:xfrm>
          <a:prstGeom prst="rect">
            <a:avLst/>
          </a:prstGeom>
        </p:spPr>
      </p:pic>
      <p:pic>
        <p:nvPicPr>
          <p:cNvPr id="9" name="图片 41">
            <a:extLst>
              <a:ext uri="{FF2B5EF4-FFF2-40B4-BE49-F238E27FC236}">
                <a16:creationId xmlns:a16="http://schemas.microsoft.com/office/drawing/2014/main" xmlns="" id="{4C4683F5-8CC4-4031-8C47-4F315AD0B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813" y="124952"/>
            <a:ext cx="1714426" cy="1914076"/>
          </a:xfrm>
          <a:prstGeom prst="rect">
            <a:avLst/>
          </a:prstGeom>
        </p:spPr>
      </p:pic>
      <p:pic>
        <p:nvPicPr>
          <p:cNvPr id="10" name="图片 39">
            <a:extLst>
              <a:ext uri="{FF2B5EF4-FFF2-40B4-BE49-F238E27FC236}">
                <a16:creationId xmlns:a16="http://schemas.microsoft.com/office/drawing/2014/main" xmlns="" id="{9B408328-EDEA-4366-903E-DEF561262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921"/>
            <a:ext cx="1563776" cy="1323195"/>
          </a:xfrm>
          <a:prstGeom prst="rect">
            <a:avLst/>
          </a:prstGeom>
        </p:spPr>
      </p:pic>
      <p:pic>
        <p:nvPicPr>
          <p:cNvPr id="11" name="图片 43">
            <a:extLst>
              <a:ext uri="{FF2B5EF4-FFF2-40B4-BE49-F238E27FC236}">
                <a16:creationId xmlns:a16="http://schemas.microsoft.com/office/drawing/2014/main" xmlns="" id="{04B55DF1-A114-407B-B5C7-C8A178D806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72258"/>
            <a:ext cx="852012" cy="1374838"/>
          </a:xfrm>
          <a:prstGeom prst="rect">
            <a:avLst/>
          </a:prstGeom>
        </p:spPr>
      </p:pic>
      <p:pic>
        <p:nvPicPr>
          <p:cNvPr id="12" name="图片 35">
            <a:extLst>
              <a:ext uri="{FF2B5EF4-FFF2-40B4-BE49-F238E27FC236}">
                <a16:creationId xmlns:a16="http://schemas.microsoft.com/office/drawing/2014/main" xmlns="" id="{B13637A8-BC86-47A0-BEFD-DD7DCEDE37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10" y="653798"/>
            <a:ext cx="1871113" cy="1434021"/>
          </a:xfrm>
          <a:prstGeom prst="rect">
            <a:avLst/>
          </a:prstGeom>
        </p:spPr>
      </p:pic>
      <p:pic>
        <p:nvPicPr>
          <p:cNvPr id="13" name="图片 35">
            <a:extLst>
              <a:ext uri="{FF2B5EF4-FFF2-40B4-BE49-F238E27FC236}">
                <a16:creationId xmlns:a16="http://schemas.microsoft.com/office/drawing/2014/main" xmlns="" id="{821EF46A-B29B-4531-84D2-4E548C5111FC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567" y="843921"/>
            <a:ext cx="2828825" cy="216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109" b="97764" l="0" r="53514">
                        <a14:foregroundMark x1="22045" y1="66134" x2="21725" y2="70288"/>
                        <a14:foregroundMark x1="36102" y1="58786" x2="36102" y2="64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228" r="47031"/>
          <a:stretch/>
        </p:blipFill>
        <p:spPr>
          <a:xfrm>
            <a:off x="948168" y="2193014"/>
            <a:ext cx="1649531" cy="2079355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636229" y="1921313"/>
            <a:ext cx="6681156" cy="1568600"/>
            <a:chOff x="3754849" y="1730426"/>
            <a:chExt cx="4545106" cy="1103838"/>
          </a:xfrm>
        </p:grpSpPr>
        <p:sp>
          <p:nvSpPr>
            <p:cNvPr id="11" name="Text Box 1736">
              <a:extLst>
                <a:ext uri="{FF2B5EF4-FFF2-40B4-BE49-F238E27FC236}">
                  <a16:creationId xmlns:a16="http://schemas.microsoft.com/office/drawing/2014/main" xmlns="" id="{34AE8F09-E3A9-4D59-A83C-6FAEDE4E73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5692" y="2091554"/>
              <a:ext cx="4005369" cy="41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ứng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dụng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nói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về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điều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altLang="en-US" dirty="0" err="1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gì</a:t>
              </a:r>
              <a:r>
                <a:rPr lang="en-US" altLang="en-US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  <p:sp>
          <p:nvSpPr>
            <p:cNvPr id="12" name="Cloud Callout 11"/>
            <p:cNvSpPr/>
            <p:nvPr/>
          </p:nvSpPr>
          <p:spPr>
            <a:xfrm>
              <a:off x="3754849" y="1730426"/>
              <a:ext cx="4545106" cy="1103838"/>
            </a:xfrm>
            <a:prstGeom prst="cloudCallout">
              <a:avLst>
                <a:gd name="adj1" fmla="val -60774"/>
                <a:gd name="adj2" fmla="val 31887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257" y="1527138"/>
            <a:ext cx="2798307" cy="2780017"/>
          </a:xfrm>
          <a:prstGeom prst="rect">
            <a:avLst/>
          </a:prstGeom>
        </p:spPr>
      </p:pic>
      <p:sp>
        <p:nvSpPr>
          <p:cNvPr id="17" name="Text Box 1736">
            <a:extLst>
              <a:ext uri="{FF2B5EF4-FFF2-40B4-BE49-F238E27FC236}">
                <a16:creationId xmlns:a16="http://schemas.microsoft.com/office/drawing/2014/main" xmlns="" id="{34AE8F09-E3A9-4D59-A83C-6FAEDE4E7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4024" y="2279345"/>
            <a:ext cx="894662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Ngoài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việc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còn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hỏi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bè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xung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quanh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vi-VN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graphicFrame>
        <p:nvGraphicFramePr>
          <p:cNvPr id="14" name="Group 150">
            <a:extLst>
              <a:ext uri="{FF2B5EF4-FFF2-40B4-BE49-F238E27FC236}">
                <a16:creationId xmlns:a16="http://schemas.microsoft.com/office/drawing/2014/main" xmlns="" id="{A52C22FE-C53F-484F-8BCA-F47259703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310589"/>
              </p:ext>
            </p:extLst>
          </p:nvPr>
        </p:nvGraphicFramePr>
        <p:xfrm>
          <a:off x="2304766" y="394168"/>
          <a:ext cx="7621353" cy="1315116"/>
        </p:xfrm>
        <a:graphic>
          <a:graphicData uri="http://schemas.openxmlformats.org/drawingml/2006/table">
            <a:tbl>
              <a:tblPr/>
              <a:tblGrid>
                <a:gridCol w="8468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4270293533"/>
                    </a:ext>
                  </a:extLst>
                </a:gridCol>
                <a:gridCol w="846817">
                  <a:extLst>
                    <a:ext uri="{9D8B030D-6E8A-4147-A177-3AD203B41FA5}">
                      <a16:colId xmlns:a16="http://schemas.microsoft.com/office/drawing/2014/main" xmlns="" val="2943281585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5" name="Rectangle 115">
            <a:extLst>
              <a:ext uri="{FF2B5EF4-FFF2-40B4-BE49-F238E27FC236}">
                <a16:creationId xmlns:a16="http://schemas.microsoft.com/office/drawing/2014/main" xmlns="" id="{62DAD514-EBBF-414C-B60D-E165C45B2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119" y="249865"/>
            <a:ext cx="7633087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ầy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δ</a:t>
            </a: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Ūg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Ǉày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altLang="en-US" sz="4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endParaRPr lang="en-US" altLang="en-US" sz="4400" b="1" dirty="0">
              <a:solidFill>
                <a:srgbClr val="990099"/>
              </a:solidFill>
              <a:latin typeface="HP001 5 hàng" panose="020B06030503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32FFBEB-AF61-4F3D-A719-F444F815797C}"/>
              </a:ext>
            </a:extLst>
          </p:cNvPr>
          <p:cNvSpPr txBox="1"/>
          <p:nvPr/>
        </p:nvSpPr>
        <p:spPr>
          <a:xfrm>
            <a:off x="2373783" y="3947145"/>
            <a:ext cx="98182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Liên</a:t>
            </a:r>
            <a:r>
              <a:rPr lang="en-US" sz="4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hệ</a:t>
            </a:r>
            <a:r>
              <a:rPr lang="en-US" sz="4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  <a:p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tập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 Con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hãy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chia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sẻ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kiến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en-US" sz="32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30D0217-EB8A-4053-AAE8-0F75FD95E1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28" b="56954" l="12780" r="88658">
                        <a14:foregroundMark x1="42652" y1="33642" x2="59904" y2="31126"/>
                        <a14:foregroundMark x1="44569" y1="29139" x2="41534" y2="34570"/>
                        <a14:foregroundMark x1="47764" y1="49934" x2="54313" y2="54305"/>
                        <a14:foregroundMark x1="44728" y1="44503" x2="47444" y2="54967"/>
                        <a14:foregroundMark x1="14217" y1="27550" x2="15176" y2="25828"/>
                        <a14:foregroundMark x1="16294" y1="24901" x2="20767" y2="24901"/>
                        <a14:foregroundMark x1="21246" y1="25828" x2="22524" y2="28874"/>
                        <a14:foregroundMark x1="22524" y1="29669" x2="17891" y2="34437"/>
                        <a14:foregroundMark x1="18211" y1="38013" x2="18211" y2="38013"/>
                        <a14:foregroundMark x1="26837" y1="11258" x2="26837" y2="10464"/>
                        <a14:foregroundMark x1="27476" y1="9669" x2="29872" y2="9272"/>
                        <a14:foregroundMark x1="29872" y1="9272" x2="31629" y2="10464"/>
                        <a14:foregroundMark x1="31789" y1="11126" x2="31789" y2="12450"/>
                        <a14:foregroundMark x1="31789" y1="12715" x2="29073" y2="15762"/>
                        <a14:foregroundMark x1="29393" y1="18675" x2="29393" y2="18675"/>
                        <a14:foregroundMark x1="73003" y1="14967" x2="73003" y2="12583"/>
                        <a14:foregroundMark x1="75559" y1="23709" x2="75559" y2="23709"/>
                        <a14:foregroundMark x1="44888" y1="55762" x2="53195" y2="55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54" t="6128" r="10981" b="43731"/>
          <a:stretch/>
        </p:blipFill>
        <p:spPr>
          <a:xfrm>
            <a:off x="19599" y="4000031"/>
            <a:ext cx="2703269" cy="213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50">
            <a:extLst>
              <a:ext uri="{FF2B5EF4-FFF2-40B4-BE49-F238E27FC236}">
                <a16:creationId xmlns:a16="http://schemas.microsoft.com/office/drawing/2014/main" xmlns="" id="{E1B3E2BD-14A6-4DFD-9838-7B7FE37F4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612173"/>
              </p:ext>
            </p:extLst>
          </p:nvPr>
        </p:nvGraphicFramePr>
        <p:xfrm>
          <a:off x="2312818" y="992494"/>
          <a:ext cx="7921872" cy="1315116"/>
        </p:xfrm>
        <a:graphic>
          <a:graphicData uri="http://schemas.openxmlformats.org/drawingml/2006/table">
            <a:tbl>
              <a:tblPr/>
              <a:tblGrid>
                <a:gridCol w="8802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4270293533"/>
                    </a:ext>
                  </a:extLst>
                </a:gridCol>
                <a:gridCol w="880208">
                  <a:extLst>
                    <a:ext uri="{9D8B030D-6E8A-4147-A177-3AD203B41FA5}">
                      <a16:colId xmlns:a16="http://schemas.microsoft.com/office/drawing/2014/main" xmlns="" val="2943281585"/>
                    </a:ext>
                  </a:extLst>
                </a:gridCol>
              </a:tblGrid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Text Box 1725">
            <a:extLst>
              <a:ext uri="{FF2B5EF4-FFF2-40B4-BE49-F238E27FC236}">
                <a16:creationId xmlns:a16="http://schemas.microsoft.com/office/drawing/2014/main" xmlns="" id="{7916D788-9A9D-4FA9-9A5A-4F301A86F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641" y="2716415"/>
            <a:ext cx="114625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Con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hãy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nêu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6" name="Text Box 1727">
            <a:extLst>
              <a:ext uri="{FF2B5EF4-FFF2-40B4-BE49-F238E27FC236}">
                <a16:creationId xmlns:a16="http://schemas.microsoft.com/office/drawing/2014/main" xmlns="" id="{5E4BB5D2-DECC-4431-AE68-55BE6AF62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9663" y="5445667"/>
            <a:ext cx="55751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còn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 li.</a:t>
            </a:r>
          </a:p>
        </p:txBody>
      </p:sp>
      <p:sp>
        <p:nvSpPr>
          <p:cNvPr id="7" name="Text Box 1736">
            <a:extLst>
              <a:ext uri="{FF2B5EF4-FFF2-40B4-BE49-F238E27FC236}">
                <a16:creationId xmlns:a16="http://schemas.microsoft.com/office/drawing/2014/main" xmlns="" id="{299E4732-5D26-4E31-8196-9FE249C9D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580" y="2706010"/>
            <a:ext cx="85236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thanh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alt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</p:txBody>
      </p:sp>
      <p:sp>
        <p:nvSpPr>
          <p:cNvPr id="8" name="Text Box 1737">
            <a:extLst>
              <a:ext uri="{FF2B5EF4-FFF2-40B4-BE49-F238E27FC236}">
                <a16:creationId xmlns:a16="http://schemas.microsoft.com/office/drawing/2014/main" xmlns="" id="{0A407149-A354-4EFC-919A-A81DFEA80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28" y="3167913"/>
            <a:ext cx="11907964" cy="1708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thanh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huyền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trên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 (</a:t>
            </a:r>
            <a:r>
              <a:rPr lang="el-GR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en-US" altLang="en-US" sz="3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ầy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),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 (</a:t>
            </a:r>
            <a:r>
              <a:rPr lang="en-US" altLang="en-US" sz="3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Ǉày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);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nặng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dưới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sz="34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o, a (</a:t>
            </a:r>
            <a:r>
              <a:rPr lang="en-US" altLang="en-US" sz="3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3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altLang="en-US" sz="3400" b="1" dirty="0" err="1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altLang="en-US" sz="3400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).</a:t>
            </a:r>
          </a:p>
        </p:txBody>
      </p:sp>
      <p:sp>
        <p:nvSpPr>
          <p:cNvPr id="9" name="Text Box 1727">
            <a:extLst>
              <a:ext uri="{FF2B5EF4-FFF2-40B4-BE49-F238E27FC236}">
                <a16:creationId xmlns:a16="http://schemas.microsoft.com/office/drawing/2014/main" xmlns="" id="{FAAD9A04-D9AF-4C1F-909C-A3DC6136A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190" y="3542229"/>
            <a:ext cx="69811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H, k, h, g, y, b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li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rưỡi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10" name="Text Box 1727">
            <a:extLst>
              <a:ext uri="{FF2B5EF4-FFF2-40B4-BE49-F238E27FC236}">
                <a16:creationId xmlns:a16="http://schemas.microsoft.com/office/drawing/2014/main" xmlns="" id="{14920965-6F24-4B32-9D52-F204732E0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77" y="4624670"/>
            <a:ext cx="708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 li </a:t>
            </a:r>
            <a:r>
              <a:rPr lang="en-US" altLang="en-US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rưỡi</a:t>
            </a:r>
            <a:r>
              <a:rPr lang="en-US" altLang="en-US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11" name="Text Box 1737">
            <a:extLst>
              <a:ext uri="{FF2B5EF4-FFF2-40B4-BE49-F238E27FC236}">
                <a16:creationId xmlns:a16="http://schemas.microsoft.com/office/drawing/2014/main" xmlns="" id="{2A2F1B57-45A9-4604-8E94-2F69B6F0B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016" y="3552634"/>
            <a:ext cx="10562496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None/>
            </a:pPr>
            <a:r>
              <a:rPr lang="vi-VN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 viết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 dụng, các con chú ý khoảng cách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giữa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ghi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bằng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khoảng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 1 con chữ o.</a:t>
            </a:r>
            <a:endParaRPr lang="en-US" altLang="en-US" sz="34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Text Box 1737">
            <a:extLst>
              <a:ext uri="{FF2B5EF4-FFF2-40B4-BE49-F238E27FC236}">
                <a16:creationId xmlns:a16="http://schemas.microsoft.com/office/drawing/2014/main" xmlns="" id="{CD0E33B6-5599-4CA7-8938-30A6CC0D6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0069" y="4122228"/>
            <a:ext cx="7677150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trí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dấu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chấm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cuối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</a:p>
          <a:p>
            <a:pPr algn="ctr">
              <a:spcBef>
                <a:spcPct val="50000"/>
              </a:spcBef>
              <a:buNone/>
            </a:pP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ngay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“</a:t>
            </a:r>
            <a:r>
              <a:rPr lang="en-US" b="1" dirty="0">
                <a:solidFill>
                  <a:srgbClr val="00206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en-US" altLang="en-US" sz="34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Rectangle 115">
            <a:extLst>
              <a:ext uri="{FF2B5EF4-FFF2-40B4-BE49-F238E27FC236}">
                <a16:creationId xmlns:a16="http://schemas.microsoft.com/office/drawing/2014/main" xmlns="" id="{1D558DC2-618F-4AEC-97A2-E4607DF53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6618" y="846516"/>
            <a:ext cx="7311422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ầy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δ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Ūg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Ǉày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hǌ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altLang="en-US" sz="4400" b="1" dirty="0" err="1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altLang="en-US" sz="4400" b="1" dirty="0">
                <a:solidFill>
                  <a:srgbClr val="7030A0"/>
                </a:solidFill>
                <a:latin typeface="HP001 5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en-US" altLang="en-US" sz="4400" b="1" dirty="0">
              <a:solidFill>
                <a:srgbClr val="7030A0"/>
              </a:solidFill>
              <a:latin typeface="HP001 5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386</Words>
  <Application>Microsoft Office PowerPoint</Application>
  <PresentationFormat>Custom</PresentationFormat>
  <Paragraphs>41</Paragraphs>
  <Slides>11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SKY</cp:lastModifiedBy>
  <cp:revision>183</cp:revision>
  <dcterms:created xsi:type="dcterms:W3CDTF">2021-05-29T04:52:35Z</dcterms:created>
  <dcterms:modified xsi:type="dcterms:W3CDTF">2022-11-09T02:36:19Z</dcterms:modified>
</cp:coreProperties>
</file>