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58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73" r:id="rId30"/>
    <p:sldId id="274" r:id="rId31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63" autoAdjust="0"/>
    <p:restoredTop sz="94660"/>
  </p:normalViewPr>
  <p:slideViewPr>
    <p:cSldViewPr>
      <p:cViewPr varScale="1">
        <p:scale>
          <a:sx n="69" d="100"/>
          <a:sy n="69" d="100"/>
        </p:scale>
        <p:origin x="-10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3AE4E-9865-48CF-86AC-E27D33361668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804AC-20A5-42F7-9E20-10C8680FF88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0259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804AC-20A5-42F7-9E20-10C8680FF888}" type="slidenum">
              <a:rPr lang="vi-VN" smtClean="0"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63361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3" name="Google Shape;2343;gbc728811e9_0_100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4" name="Google Shape;2344;gbc728811e9_0_100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546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1A39DD-8312-4AF0-8206-6D24B9C9B0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357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5" name="Google Shape;192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4118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1" name="Google Shape;2001;gbe150451c5_0_269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2" name="Google Shape;2002;gbe150451c5_0_269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2613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Google Shape;2073;gbc728811e9_0_85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4" name="Google Shape;2074;gbc728811e9_0_85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271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9" name="Google Shape;2009;gbc4b6e552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0" name="Google Shape;2010;gbc4b6e552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898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4" name="Google Shape;2084;gbc4b6e552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5" name="Google Shape;2085;gbc4b6e552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8110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Google Shape;2148;gbc728811e9_0_87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9" name="Google Shape;2149;gbc728811e9_0_87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1069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7" name="Google Shape;2287;gbc4b6e552b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8" name="Google Shape;2288;gbc4b6e552b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548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39190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04352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9733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oogle Shape;181;p4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182" name="Google Shape;182;p4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4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4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91" name="Google Shape;191;p4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192" name="Google Shape;192;p4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3" name="Google Shape;193;p4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" name="Google Shape;194;p4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" name="Google Shape;195;p4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" name="Google Shape;196;p4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" name="Google Shape;197;p4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" name="Google Shape;198;p4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" name="Google Shape;199;p4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" name="Google Shape;200;p4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" name="Google Shape;201;p4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" name="Google Shape;202;p4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" name="Google Shape;203;p4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" name="Google Shape;204;p4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" name="Google Shape;205;p4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" name="Google Shape;206;p4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" name="Google Shape;207;p4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" name="Google Shape;208;p4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" name="Google Shape;209;p4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" name="Google Shape;210;p4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1" name="Google Shape;211;p4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2" name="Google Shape;212;p4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" name="Google Shape;213;p4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4" name="Google Shape;214;p4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5" name="Google Shape;215;p4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6" name="Google Shape;216;p4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7" name="Google Shape;217;p4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4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19" name="Google Shape;219;p4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220" name="Google Shape;220;p4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1" name="Google Shape;221;p4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2" name="Google Shape;222;p4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3" name="Google Shape;223;p4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4" name="Google Shape;224;p4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5" name="Google Shape;225;p4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6" name="Google Shape;226;p4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7" name="Google Shape;227;p4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8" name="Google Shape;228;p4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9" name="Google Shape;229;p4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0" name="Google Shape;230;p4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1" name="Google Shape;231;p4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2" name="Google Shape;232;p4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3" name="Google Shape;233;p4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4" name="Google Shape;234;p4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5" name="Google Shape;235;p4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6" name="Google Shape;236;p4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7" name="Google Shape;237;p4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8" name="Google Shape;238;p4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9" name="Google Shape;239;p4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0" name="Google Shape;240;p4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1" name="Google Shape;241;p4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2" name="Google Shape;242;p4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3" name="Google Shape;243;p4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4" name="Google Shape;244;p4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5" name="Google Shape;245;p4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6" name="Google Shape;246;p4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47" name="Google Shape;247;p4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4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4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1" name="Google Shape;251;p4"/>
          <p:cNvSpPr txBox="1">
            <a:spLocks noGrp="1"/>
          </p:cNvSpPr>
          <p:nvPr>
            <p:ph type="title"/>
          </p:nvPr>
        </p:nvSpPr>
        <p:spPr>
          <a:xfrm>
            <a:off x="959875" y="593367"/>
            <a:ext cx="10270663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4"/>
          <p:cNvSpPr txBox="1">
            <a:spLocks noGrp="1"/>
          </p:cNvSpPr>
          <p:nvPr>
            <p:ph type="body" idx="1"/>
          </p:nvPr>
        </p:nvSpPr>
        <p:spPr>
          <a:xfrm>
            <a:off x="858462" y="1458440"/>
            <a:ext cx="10482635" cy="455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39" lvl="0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078" lvl="1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617" lvl="2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156" lvl="3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695" lvl="4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234" lvl="5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6773" lvl="6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312" lvl="7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5851" lvl="8" indent="-406359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3871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4"/>
          <p:cNvSpPr txBox="1">
            <a:spLocks noGrp="1"/>
          </p:cNvSpPr>
          <p:nvPr>
            <p:ph type="subTitle" idx="1"/>
          </p:nvPr>
        </p:nvSpPr>
        <p:spPr>
          <a:xfrm>
            <a:off x="3973382" y="5048817"/>
            <a:ext cx="4243848" cy="27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51" name="Google Shape;851;p14"/>
          <p:cNvSpPr txBox="1">
            <a:spLocks noGrp="1"/>
          </p:cNvSpPr>
          <p:nvPr>
            <p:ph type="subTitle" idx="2"/>
          </p:nvPr>
        </p:nvSpPr>
        <p:spPr>
          <a:xfrm>
            <a:off x="2030035" y="2206417"/>
            <a:ext cx="8130542" cy="21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333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4266"/>
            </a:lvl9pPr>
          </a:lstStyle>
          <a:p>
            <a:endParaRPr/>
          </a:p>
        </p:txBody>
      </p:sp>
      <p:grpSp>
        <p:nvGrpSpPr>
          <p:cNvPr id="852" name="Google Shape;852;p14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853" name="Google Shape;853;p14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8" name="Google Shape;858;p14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9" name="Google Shape;859;p14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14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1" name="Google Shape;861;p14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62" name="Google Shape;862;p14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863" name="Google Shape;863;p14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4" name="Google Shape;864;p14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5" name="Google Shape;865;p14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6" name="Google Shape;866;p14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7" name="Google Shape;867;p14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8" name="Google Shape;868;p14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9" name="Google Shape;869;p14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0" name="Google Shape;870;p14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1" name="Google Shape;871;p14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2" name="Google Shape;872;p14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3" name="Google Shape;873;p14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4" name="Google Shape;874;p14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5" name="Google Shape;875;p14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6" name="Google Shape;876;p14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7" name="Google Shape;877;p14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8" name="Google Shape;878;p14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9" name="Google Shape;879;p14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0" name="Google Shape;880;p14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1" name="Google Shape;881;p14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2" name="Google Shape;882;p14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3" name="Google Shape;883;p14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4" name="Google Shape;884;p14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5" name="Google Shape;885;p14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6" name="Google Shape;886;p14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7" name="Google Shape;887;p14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8" name="Google Shape;888;p14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9" name="Google Shape;889;p14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90" name="Google Shape;890;p14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891" name="Google Shape;891;p14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2" name="Google Shape;892;p14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3" name="Google Shape;893;p14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4" name="Google Shape;894;p14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5" name="Google Shape;895;p14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6" name="Google Shape;896;p14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7" name="Google Shape;897;p14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8" name="Google Shape;898;p14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9" name="Google Shape;899;p14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0" name="Google Shape;900;p14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1" name="Google Shape;901;p14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2" name="Google Shape;902;p14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3" name="Google Shape;903;p14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4" name="Google Shape;904;p14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5" name="Google Shape;905;p14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6" name="Google Shape;906;p14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7" name="Google Shape;907;p14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8" name="Google Shape;908;p14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9" name="Google Shape;909;p14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0" name="Google Shape;910;p14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1" name="Google Shape;911;p14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2" name="Google Shape;912;p14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3" name="Google Shape;913;p14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4" name="Google Shape;914;p14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5" name="Google Shape;915;p14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6" name="Google Shape;916;p14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14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18" name="Google Shape;918;p14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9" name="Google Shape;919;p14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14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14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749166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8"/>
          <p:cNvSpPr txBox="1">
            <a:spLocks noGrp="1"/>
          </p:cNvSpPr>
          <p:nvPr>
            <p:ph type="title"/>
          </p:nvPr>
        </p:nvSpPr>
        <p:spPr>
          <a:xfrm>
            <a:off x="1850559" y="1601800"/>
            <a:ext cx="8489295" cy="36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10666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399"/>
            </a:lvl9pPr>
          </a:lstStyle>
          <a:p>
            <a:endParaRPr/>
          </a:p>
        </p:txBody>
      </p:sp>
      <p:grpSp>
        <p:nvGrpSpPr>
          <p:cNvPr id="476" name="Google Shape;476;p8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477" name="Google Shape;477;p8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9" name="Google Shape;479;p8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0" name="Google Shape;480;p8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86" name="Google Shape;486;p8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487" name="Google Shape;487;p8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" name="Google Shape;488;p8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" name="Google Shape;489;p8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" name="Google Shape;490;p8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" name="Google Shape;491;p8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" name="Google Shape;492;p8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" name="Google Shape;493;p8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" name="Google Shape;494;p8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" name="Google Shape;495;p8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8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8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8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8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8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8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8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" name="Google Shape;503;p8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" name="Google Shape;504;p8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" name="Google Shape;505;p8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" name="Google Shape;506;p8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" name="Google Shape;507;p8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" name="Google Shape;508;p8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" name="Google Shape;509;p8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" name="Google Shape;510;p8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" name="Google Shape;511;p8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" name="Google Shape;512;p8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" name="Google Shape;513;p8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14" name="Google Shape;514;p8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515" name="Google Shape;515;p8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" name="Google Shape;516;p8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" name="Google Shape;517;p8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" name="Google Shape;518;p8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" name="Google Shape;519;p8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" name="Google Shape;520;p8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" name="Google Shape;521;p8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2" name="Google Shape;522;p8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3" name="Google Shape;523;p8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4" name="Google Shape;524;p8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" name="Google Shape;525;p8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" name="Google Shape;526;p8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" name="Google Shape;527;p8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" name="Google Shape;528;p8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" name="Google Shape;529;p8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" name="Google Shape;530;p8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" name="Google Shape;531;p8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" name="Google Shape;532;p8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3" name="Google Shape;533;p8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4" name="Google Shape;534;p8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5" name="Google Shape;535;p8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6" name="Google Shape;536;p8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7" name="Google Shape;537;p8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8" name="Google Shape;538;p8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9" name="Google Shape;539;p8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0" name="Google Shape;540;p8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1" name="Google Shape;541;p8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42" name="Google Shape;542;p8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3" name="Google Shape;543;p8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" name="Google Shape;544;p8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" name="Google Shape;545;p8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75467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3"/>
          <p:cNvSpPr txBox="1">
            <a:spLocks noGrp="1"/>
          </p:cNvSpPr>
          <p:nvPr>
            <p:ph type="title"/>
          </p:nvPr>
        </p:nvSpPr>
        <p:spPr>
          <a:xfrm>
            <a:off x="959875" y="593367"/>
            <a:ext cx="10270663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767" name="Google Shape;767;p13"/>
          <p:cNvSpPr txBox="1">
            <a:spLocks noGrp="1"/>
          </p:cNvSpPr>
          <p:nvPr>
            <p:ph type="title" idx="2" hasCustomPrompt="1"/>
          </p:nvPr>
        </p:nvSpPr>
        <p:spPr>
          <a:xfrm>
            <a:off x="1018034" y="2062933"/>
            <a:ext cx="161259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r>
              <a:t>xx%</a:t>
            </a:r>
          </a:p>
        </p:txBody>
      </p:sp>
      <p:sp>
        <p:nvSpPr>
          <p:cNvPr id="768" name="Google Shape;768;p13"/>
          <p:cNvSpPr txBox="1">
            <a:spLocks noGrp="1"/>
          </p:cNvSpPr>
          <p:nvPr>
            <p:ph type="subTitle" idx="1"/>
          </p:nvPr>
        </p:nvSpPr>
        <p:spPr>
          <a:xfrm>
            <a:off x="2821333" y="2126033"/>
            <a:ext cx="2340095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solidFill>
                  <a:schemeClr val="dk1"/>
                </a:solidFill>
                <a:latin typeface="Boogaloo"/>
                <a:ea typeface="Boogaloo"/>
                <a:cs typeface="Boogaloo"/>
                <a:sym typeface="Boogalo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69" name="Google Shape;769;p13"/>
          <p:cNvSpPr txBox="1">
            <a:spLocks noGrp="1"/>
          </p:cNvSpPr>
          <p:nvPr>
            <p:ph type="subTitle" idx="3"/>
          </p:nvPr>
        </p:nvSpPr>
        <p:spPr>
          <a:xfrm>
            <a:off x="2807435" y="2805533"/>
            <a:ext cx="3161588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0" name="Google Shape;770;p13"/>
          <p:cNvSpPr txBox="1">
            <a:spLocks noGrp="1"/>
          </p:cNvSpPr>
          <p:nvPr>
            <p:ph type="title" idx="4" hasCustomPrompt="1"/>
          </p:nvPr>
        </p:nvSpPr>
        <p:spPr>
          <a:xfrm>
            <a:off x="6221623" y="2062933"/>
            <a:ext cx="161259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r>
              <a:t>xx%</a:t>
            </a:r>
          </a:p>
        </p:txBody>
      </p:sp>
      <p:sp>
        <p:nvSpPr>
          <p:cNvPr id="771" name="Google Shape;771;p13"/>
          <p:cNvSpPr txBox="1">
            <a:spLocks noGrp="1"/>
          </p:cNvSpPr>
          <p:nvPr>
            <p:ph type="subTitle" idx="5"/>
          </p:nvPr>
        </p:nvSpPr>
        <p:spPr>
          <a:xfrm>
            <a:off x="8024789" y="2126033"/>
            <a:ext cx="2340095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solidFill>
                  <a:schemeClr val="dk1"/>
                </a:solidFill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2" name="Google Shape;772;p13"/>
          <p:cNvSpPr txBox="1">
            <a:spLocks noGrp="1"/>
          </p:cNvSpPr>
          <p:nvPr>
            <p:ph type="subTitle" idx="6"/>
          </p:nvPr>
        </p:nvSpPr>
        <p:spPr>
          <a:xfrm>
            <a:off x="8010990" y="2805533"/>
            <a:ext cx="3157189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3" name="Google Shape;773;p13"/>
          <p:cNvSpPr txBox="1">
            <a:spLocks noGrp="1"/>
          </p:cNvSpPr>
          <p:nvPr>
            <p:ph type="title" idx="7" hasCustomPrompt="1"/>
          </p:nvPr>
        </p:nvSpPr>
        <p:spPr>
          <a:xfrm>
            <a:off x="1018034" y="4296333"/>
            <a:ext cx="161259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r>
              <a:t>xx%</a:t>
            </a:r>
          </a:p>
        </p:txBody>
      </p:sp>
      <p:sp>
        <p:nvSpPr>
          <p:cNvPr id="774" name="Google Shape;774;p13"/>
          <p:cNvSpPr txBox="1">
            <a:spLocks noGrp="1"/>
          </p:cNvSpPr>
          <p:nvPr>
            <p:ph type="subTitle" idx="8"/>
          </p:nvPr>
        </p:nvSpPr>
        <p:spPr>
          <a:xfrm>
            <a:off x="2821333" y="4374567"/>
            <a:ext cx="2340095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solidFill>
                  <a:schemeClr val="dk1"/>
                </a:solidFill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5" name="Google Shape;775;p13"/>
          <p:cNvSpPr txBox="1">
            <a:spLocks noGrp="1"/>
          </p:cNvSpPr>
          <p:nvPr>
            <p:ph type="subTitle" idx="9"/>
          </p:nvPr>
        </p:nvSpPr>
        <p:spPr>
          <a:xfrm>
            <a:off x="2807435" y="5054033"/>
            <a:ext cx="3161588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6" name="Google Shape;776;p13"/>
          <p:cNvSpPr txBox="1">
            <a:spLocks noGrp="1"/>
          </p:cNvSpPr>
          <p:nvPr>
            <p:ph type="title" idx="13" hasCustomPrompt="1"/>
          </p:nvPr>
        </p:nvSpPr>
        <p:spPr>
          <a:xfrm>
            <a:off x="6221623" y="4296333"/>
            <a:ext cx="161259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0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r>
              <a:t>xx%</a:t>
            </a:r>
          </a:p>
        </p:txBody>
      </p:sp>
      <p:sp>
        <p:nvSpPr>
          <p:cNvPr id="777" name="Google Shape;777;p13"/>
          <p:cNvSpPr txBox="1">
            <a:spLocks noGrp="1"/>
          </p:cNvSpPr>
          <p:nvPr>
            <p:ph type="subTitle" idx="14"/>
          </p:nvPr>
        </p:nvSpPr>
        <p:spPr>
          <a:xfrm>
            <a:off x="8024789" y="4374533"/>
            <a:ext cx="2340095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solidFill>
                  <a:schemeClr val="dk1"/>
                </a:solidFill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778" name="Google Shape;778;p13"/>
          <p:cNvSpPr txBox="1">
            <a:spLocks noGrp="1"/>
          </p:cNvSpPr>
          <p:nvPr>
            <p:ph type="subTitle" idx="15"/>
          </p:nvPr>
        </p:nvSpPr>
        <p:spPr>
          <a:xfrm>
            <a:off x="8010990" y="5054033"/>
            <a:ext cx="3157189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779" name="Google Shape;779;p13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780" name="Google Shape;780;p13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89" name="Google Shape;789;p13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790" name="Google Shape;790;p13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1" name="Google Shape;791;p13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2" name="Google Shape;792;p13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3" name="Google Shape;793;p13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4" name="Google Shape;794;p13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5" name="Google Shape;795;p13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6" name="Google Shape;796;p13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7" name="Google Shape;797;p13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8" name="Google Shape;798;p13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9" name="Google Shape;799;p13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0" name="Google Shape;800;p13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1" name="Google Shape;801;p13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2" name="Google Shape;802;p13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3" name="Google Shape;803;p13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4" name="Google Shape;804;p13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5" name="Google Shape;805;p13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6" name="Google Shape;806;p13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7" name="Google Shape;807;p13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8" name="Google Shape;808;p13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9" name="Google Shape;809;p13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0" name="Google Shape;810;p13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1" name="Google Shape;811;p13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2" name="Google Shape;812;p13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3" name="Google Shape;813;p13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4" name="Google Shape;814;p13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5" name="Google Shape;815;p13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6" name="Google Shape;816;p13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17" name="Google Shape;817;p13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818" name="Google Shape;818;p13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9" name="Google Shape;819;p13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0" name="Google Shape;820;p13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1" name="Google Shape;821;p13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2" name="Google Shape;822;p13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3" name="Google Shape;823;p13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4" name="Google Shape;824;p13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5" name="Google Shape;825;p13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6" name="Google Shape;826;p13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7" name="Google Shape;827;p13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8" name="Google Shape;828;p13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9" name="Google Shape;829;p13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0" name="Google Shape;830;p13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1" name="Google Shape;831;p13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2" name="Google Shape;832;p13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3" name="Google Shape;833;p13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4" name="Google Shape;834;p13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5" name="Google Shape;835;p13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6" name="Google Shape;836;p13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7" name="Google Shape;837;p13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8" name="Google Shape;838;p13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9" name="Google Shape;839;p13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0" name="Google Shape;840;p13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1" name="Google Shape;841;p13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2" name="Google Shape;842;p13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3" name="Google Shape;843;p13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4" name="Google Shape;844;p13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845" name="Google Shape;845;p13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6" name="Google Shape;846;p13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7" name="Google Shape;847;p13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8" name="Google Shape;848;p13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75246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>
            <a:spLocks noGrp="1"/>
          </p:cNvSpPr>
          <p:nvPr>
            <p:ph type="title"/>
          </p:nvPr>
        </p:nvSpPr>
        <p:spPr>
          <a:xfrm>
            <a:off x="1725315" y="3594900"/>
            <a:ext cx="3734314" cy="6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1725315" y="1599067"/>
            <a:ext cx="3734314" cy="17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2000"/>
              <a:buNone/>
              <a:defRPr sz="17332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5998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1725316" y="4248533"/>
            <a:ext cx="3753111" cy="10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10" name="Google Shape;110;p3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111" name="Google Shape;111;p3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20" name="Google Shape;120;p3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121" name="Google Shape;121;p3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" name="Google Shape;122;p3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3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" name="Google Shape;124;p3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" name="Google Shape;125;p3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" name="Google Shape;126;p3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" name="Google Shape;127;p3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" name="Google Shape;128;p3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" name="Google Shape;129;p3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" name="Google Shape;130;p3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1" name="Google Shape;131;p3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2" name="Google Shape;132;p3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3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" name="Google Shape;134;p3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" name="Google Shape;136;p3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3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" name="Google Shape;138;p3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" name="Google Shape;140;p3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" name="Google Shape;141;p3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" name="Google Shape;142;p3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144;p3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145;p3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8" name="Google Shape;148;p3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149" name="Google Shape;149;p3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" name="Google Shape;150;p3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" name="Google Shape;151;p3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3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3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3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3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3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3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3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3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3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" name="Google Shape;172;p3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" name="Google Shape;173;p3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" name="Google Shape;174;p3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" name="Google Shape;175;p3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76" name="Google Shape;176;p3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453052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7"/>
          <p:cNvSpPr txBox="1">
            <a:spLocks noGrp="1"/>
          </p:cNvSpPr>
          <p:nvPr>
            <p:ph type="title"/>
          </p:nvPr>
        </p:nvSpPr>
        <p:spPr>
          <a:xfrm>
            <a:off x="959875" y="593367"/>
            <a:ext cx="10270663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403" name="Google Shape;403;p7"/>
          <p:cNvSpPr txBox="1">
            <a:spLocks noGrp="1"/>
          </p:cNvSpPr>
          <p:nvPr>
            <p:ph type="body" idx="1"/>
          </p:nvPr>
        </p:nvSpPr>
        <p:spPr>
          <a:xfrm>
            <a:off x="971774" y="1958781"/>
            <a:ext cx="5443291" cy="384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39" lvl="0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●"/>
              <a:defRPr/>
            </a:lvl1pPr>
            <a:lvl2pPr marL="1219078" lvl="1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○"/>
              <a:defRPr/>
            </a:lvl2pPr>
            <a:lvl3pPr marL="1828617" lvl="2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■"/>
              <a:defRPr/>
            </a:lvl3pPr>
            <a:lvl4pPr marL="2438156" lvl="3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●"/>
              <a:defRPr/>
            </a:lvl4pPr>
            <a:lvl5pPr marL="3047695" lvl="4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○"/>
              <a:defRPr/>
            </a:lvl5pPr>
            <a:lvl6pPr marL="3657234" lvl="5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■"/>
              <a:defRPr/>
            </a:lvl6pPr>
            <a:lvl7pPr marL="4266773" lvl="6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●"/>
              <a:defRPr/>
            </a:lvl7pPr>
            <a:lvl8pPr marL="4876312" lvl="7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○"/>
              <a:defRPr/>
            </a:lvl8pPr>
            <a:lvl9pPr marL="5485851" lvl="8" indent="-440223">
              <a:spcBef>
                <a:spcPts val="0"/>
              </a:spcBef>
              <a:spcAft>
                <a:spcPts val="0"/>
              </a:spcAft>
              <a:buSzPts val="1600"/>
              <a:buFont typeface="Red Hat Text"/>
              <a:buChar char="■"/>
              <a:defRPr/>
            </a:lvl9pPr>
          </a:lstStyle>
          <a:p>
            <a:endParaRPr/>
          </a:p>
        </p:txBody>
      </p:sp>
      <p:grpSp>
        <p:nvGrpSpPr>
          <p:cNvPr id="404" name="Google Shape;404;p7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405" name="Google Shape;405;p7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6" name="Google Shape;406;p7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7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8" name="Google Shape;408;p7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7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3" name="Google Shape;413;p7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14" name="Google Shape;414;p7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415" name="Google Shape;415;p7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" name="Google Shape;416;p7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" name="Google Shape;417;p7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" name="Google Shape;418;p7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" name="Google Shape;419;p7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" name="Google Shape;420;p7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1" name="Google Shape;421;p7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2" name="Google Shape;422;p7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3" name="Google Shape;423;p7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4" name="Google Shape;424;p7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5" name="Google Shape;425;p7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6" name="Google Shape;426;p7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7" name="Google Shape;427;p7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8" name="Google Shape;428;p7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9" name="Google Shape;429;p7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0" name="Google Shape;430;p7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1" name="Google Shape;431;p7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2" name="Google Shape;432;p7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3" name="Google Shape;433;p7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4" name="Google Shape;434;p7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5" name="Google Shape;435;p7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6" name="Google Shape;436;p7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7" name="Google Shape;437;p7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8" name="Google Shape;438;p7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9" name="Google Shape;439;p7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0" name="Google Shape;440;p7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1" name="Google Shape;441;p7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42" name="Google Shape;442;p7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443" name="Google Shape;443;p7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4" name="Google Shape;444;p7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5" name="Google Shape;445;p7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6" name="Google Shape;446;p7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7" name="Google Shape;447;p7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8" name="Google Shape;448;p7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9" name="Google Shape;449;p7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0" name="Google Shape;450;p7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1" name="Google Shape;451;p7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" name="Google Shape;452;p7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3" name="Google Shape;453;p7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4" name="Google Shape;454;p7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" name="Google Shape;455;p7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" name="Google Shape;456;p7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" name="Google Shape;457;p7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" name="Google Shape;458;p7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" name="Google Shape;459;p7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" name="Google Shape;460;p7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" name="Google Shape;461;p7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" name="Google Shape;462;p7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" name="Google Shape;463;p7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" name="Google Shape;464;p7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" name="Google Shape;465;p7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" name="Google Shape;466;p7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7" name="Google Shape;467;p7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" name="Google Shape;468;p7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" name="Google Shape;469;p7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70" name="Google Shape;470;p7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1" name="Google Shape;471;p7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" name="Google Shape;472;p7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3" name="Google Shape;473;p7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748750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15"/>
          <p:cNvSpPr txBox="1">
            <a:spLocks noGrp="1"/>
          </p:cNvSpPr>
          <p:nvPr>
            <p:ph type="title"/>
          </p:nvPr>
        </p:nvSpPr>
        <p:spPr>
          <a:xfrm>
            <a:off x="959875" y="593367"/>
            <a:ext cx="10270663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599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924" name="Google Shape;924;p15"/>
          <p:cNvSpPr txBox="1">
            <a:spLocks noGrp="1"/>
          </p:cNvSpPr>
          <p:nvPr>
            <p:ph type="subTitle" idx="1"/>
          </p:nvPr>
        </p:nvSpPr>
        <p:spPr>
          <a:xfrm>
            <a:off x="1022067" y="4203133"/>
            <a:ext cx="3147590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25" name="Google Shape;925;p15"/>
          <p:cNvSpPr txBox="1">
            <a:spLocks noGrp="1"/>
          </p:cNvSpPr>
          <p:nvPr>
            <p:ph type="subTitle" idx="2"/>
          </p:nvPr>
        </p:nvSpPr>
        <p:spPr>
          <a:xfrm>
            <a:off x="1024667" y="4781033"/>
            <a:ext cx="3142391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26" name="Google Shape;926;p15"/>
          <p:cNvSpPr txBox="1">
            <a:spLocks noGrp="1"/>
          </p:cNvSpPr>
          <p:nvPr>
            <p:ph type="subTitle" idx="3"/>
          </p:nvPr>
        </p:nvSpPr>
        <p:spPr>
          <a:xfrm>
            <a:off x="4521445" y="4203133"/>
            <a:ext cx="3147590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27" name="Google Shape;927;p15"/>
          <p:cNvSpPr txBox="1">
            <a:spLocks noGrp="1"/>
          </p:cNvSpPr>
          <p:nvPr>
            <p:ph type="subTitle" idx="4"/>
          </p:nvPr>
        </p:nvSpPr>
        <p:spPr>
          <a:xfrm>
            <a:off x="4524044" y="4781033"/>
            <a:ext cx="3142391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28" name="Google Shape;928;p15"/>
          <p:cNvSpPr txBox="1">
            <a:spLocks noGrp="1"/>
          </p:cNvSpPr>
          <p:nvPr>
            <p:ph type="subTitle" idx="5"/>
          </p:nvPr>
        </p:nvSpPr>
        <p:spPr>
          <a:xfrm>
            <a:off x="8020823" y="4203133"/>
            <a:ext cx="3147590" cy="3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Font typeface="Boogaloo"/>
              <a:buNone/>
              <a:defRPr sz="3333">
                <a:latin typeface="Boogaloo"/>
                <a:ea typeface="Boogaloo"/>
                <a:cs typeface="Boogaloo"/>
                <a:sym typeface="Boogalo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29" name="Google Shape;929;p15"/>
          <p:cNvSpPr txBox="1">
            <a:spLocks noGrp="1"/>
          </p:cNvSpPr>
          <p:nvPr>
            <p:ph type="subTitle" idx="6"/>
          </p:nvPr>
        </p:nvSpPr>
        <p:spPr>
          <a:xfrm>
            <a:off x="8023422" y="4781033"/>
            <a:ext cx="3142391" cy="93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930" name="Google Shape;930;p15"/>
          <p:cNvGrpSpPr/>
          <p:nvPr/>
        </p:nvGrpSpPr>
        <p:grpSpPr>
          <a:xfrm>
            <a:off x="115634" y="113517"/>
            <a:ext cx="11959146" cy="6630969"/>
            <a:chOff x="86736" y="85137"/>
            <a:chExt cx="8970527" cy="4973227"/>
          </a:xfrm>
        </p:grpSpPr>
        <p:sp>
          <p:nvSpPr>
            <p:cNvPr id="931" name="Google Shape;931;p15"/>
            <p:cNvSpPr/>
            <p:nvPr/>
          </p:nvSpPr>
          <p:spPr>
            <a:xfrm>
              <a:off x="104785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4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4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86736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2"/>
                  </a:cubicBezTo>
                  <a:cubicBezTo>
                    <a:pt x="3401" y="2710"/>
                    <a:pt x="2711" y="3400"/>
                    <a:pt x="1873" y="3400"/>
                  </a:cubicBezTo>
                  <a:cubicBezTo>
                    <a:pt x="1026" y="3400"/>
                    <a:pt x="346" y="2710"/>
                    <a:pt x="346" y="1872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39" y="0"/>
                    <a:pt x="1" y="838"/>
                    <a:pt x="1" y="1872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2"/>
                  </a:cubicBezTo>
                  <a:cubicBezTo>
                    <a:pt x="3745" y="838"/>
                    <a:pt x="289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8673926" y="103185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4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4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15"/>
            <p:cNvSpPr/>
            <p:nvPr/>
          </p:nvSpPr>
          <p:spPr>
            <a:xfrm>
              <a:off x="8654803" y="85137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2"/>
                  </a:cubicBezTo>
                  <a:cubicBezTo>
                    <a:pt x="3401" y="2710"/>
                    <a:pt x="2720" y="3400"/>
                    <a:pt x="1873" y="3400"/>
                  </a:cubicBezTo>
                  <a:cubicBezTo>
                    <a:pt x="1036" y="3400"/>
                    <a:pt x="346" y="2710"/>
                    <a:pt x="346" y="1872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0"/>
                  </a:moveTo>
                  <a:cubicBezTo>
                    <a:pt x="848" y="0"/>
                    <a:pt x="1" y="838"/>
                    <a:pt x="1" y="1872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2"/>
                  </a:cubicBezTo>
                  <a:cubicBezTo>
                    <a:pt x="3745" y="838"/>
                    <a:pt x="2908" y="0"/>
                    <a:pt x="18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5" name="Google Shape;935;p15"/>
            <p:cNvSpPr/>
            <p:nvPr/>
          </p:nvSpPr>
          <p:spPr>
            <a:xfrm>
              <a:off x="104785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705" y="0"/>
                  </a:moveTo>
                  <a:cubicBezTo>
                    <a:pt x="759" y="0"/>
                    <a:pt x="1" y="759"/>
                    <a:pt x="1" y="1705"/>
                  </a:cubicBezTo>
                  <a:cubicBezTo>
                    <a:pt x="1" y="2641"/>
                    <a:pt x="759" y="3399"/>
                    <a:pt x="1705" y="3399"/>
                  </a:cubicBezTo>
                  <a:cubicBezTo>
                    <a:pt x="2642" y="3399"/>
                    <a:pt x="3400" y="2641"/>
                    <a:pt x="3400" y="1705"/>
                  </a:cubicBezTo>
                  <a:cubicBezTo>
                    <a:pt x="3400" y="759"/>
                    <a:pt x="2642" y="0"/>
                    <a:pt x="170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86736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11" y="346"/>
                    <a:pt x="3401" y="1025"/>
                    <a:pt x="3401" y="1873"/>
                  </a:cubicBezTo>
                  <a:cubicBezTo>
                    <a:pt x="3401" y="2711"/>
                    <a:pt x="2711" y="3400"/>
                    <a:pt x="1873" y="3400"/>
                  </a:cubicBezTo>
                  <a:cubicBezTo>
                    <a:pt x="1026" y="3400"/>
                    <a:pt x="346" y="2711"/>
                    <a:pt x="346" y="1873"/>
                  </a:cubicBezTo>
                  <a:cubicBezTo>
                    <a:pt x="346" y="1025"/>
                    <a:pt x="102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39" y="1"/>
                    <a:pt x="1" y="839"/>
                    <a:pt x="1" y="1873"/>
                  </a:cubicBezTo>
                  <a:cubicBezTo>
                    <a:pt x="1" y="2897"/>
                    <a:pt x="839" y="3745"/>
                    <a:pt x="1873" y="3745"/>
                  </a:cubicBezTo>
                  <a:cubicBezTo>
                    <a:pt x="2898" y="3745"/>
                    <a:pt x="3745" y="2897"/>
                    <a:pt x="3745" y="1873"/>
                  </a:cubicBezTo>
                  <a:cubicBezTo>
                    <a:pt x="3745" y="839"/>
                    <a:pt x="289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8673926" y="4674059"/>
              <a:ext cx="365288" cy="365288"/>
            </a:xfrm>
            <a:custGeom>
              <a:avLst/>
              <a:gdLst/>
              <a:ahLst/>
              <a:cxnLst/>
              <a:rect l="l" t="t" r="r" b="b"/>
              <a:pathLst>
                <a:path w="3400" h="3400" extrusionOk="0">
                  <a:moveTo>
                    <a:pt x="1695" y="0"/>
                  </a:moveTo>
                  <a:cubicBezTo>
                    <a:pt x="759" y="0"/>
                    <a:pt x="0" y="759"/>
                    <a:pt x="0" y="1705"/>
                  </a:cubicBezTo>
                  <a:cubicBezTo>
                    <a:pt x="0" y="2641"/>
                    <a:pt x="759" y="3399"/>
                    <a:pt x="1695" y="3399"/>
                  </a:cubicBezTo>
                  <a:cubicBezTo>
                    <a:pt x="2641" y="3399"/>
                    <a:pt x="3400" y="2641"/>
                    <a:pt x="3400" y="1705"/>
                  </a:cubicBezTo>
                  <a:cubicBezTo>
                    <a:pt x="3400" y="759"/>
                    <a:pt x="2641" y="0"/>
                    <a:pt x="1695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8654803" y="4656010"/>
              <a:ext cx="402461" cy="402353"/>
            </a:xfrm>
            <a:custGeom>
              <a:avLst/>
              <a:gdLst/>
              <a:ahLst/>
              <a:cxnLst/>
              <a:rect l="l" t="t" r="r" b="b"/>
              <a:pathLst>
                <a:path w="3746" h="3745" extrusionOk="0">
                  <a:moveTo>
                    <a:pt x="1873" y="346"/>
                  </a:moveTo>
                  <a:cubicBezTo>
                    <a:pt x="2720" y="346"/>
                    <a:pt x="3401" y="1025"/>
                    <a:pt x="3401" y="1873"/>
                  </a:cubicBezTo>
                  <a:cubicBezTo>
                    <a:pt x="3401" y="2711"/>
                    <a:pt x="2720" y="3400"/>
                    <a:pt x="1873" y="3400"/>
                  </a:cubicBezTo>
                  <a:cubicBezTo>
                    <a:pt x="1036" y="3400"/>
                    <a:pt x="346" y="2711"/>
                    <a:pt x="346" y="1873"/>
                  </a:cubicBezTo>
                  <a:cubicBezTo>
                    <a:pt x="346" y="1025"/>
                    <a:pt x="1036" y="346"/>
                    <a:pt x="1873" y="346"/>
                  </a:cubicBezTo>
                  <a:close/>
                  <a:moveTo>
                    <a:pt x="1873" y="1"/>
                  </a:moveTo>
                  <a:cubicBezTo>
                    <a:pt x="848" y="1"/>
                    <a:pt x="1" y="839"/>
                    <a:pt x="1" y="1873"/>
                  </a:cubicBezTo>
                  <a:cubicBezTo>
                    <a:pt x="1" y="2897"/>
                    <a:pt x="848" y="3745"/>
                    <a:pt x="1873" y="3745"/>
                  </a:cubicBezTo>
                  <a:cubicBezTo>
                    <a:pt x="2908" y="3745"/>
                    <a:pt x="3745" y="2897"/>
                    <a:pt x="3745" y="1873"/>
                  </a:cubicBezTo>
                  <a:cubicBezTo>
                    <a:pt x="3745" y="839"/>
                    <a:pt x="2908" y="1"/>
                    <a:pt x="18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261339" y="265550"/>
              <a:ext cx="8621322" cy="4612399"/>
            </a:xfrm>
            <a:custGeom>
              <a:avLst/>
              <a:gdLst/>
              <a:ahLst/>
              <a:cxnLst/>
              <a:rect l="l" t="t" r="r" b="b"/>
              <a:pathLst>
                <a:path w="80245" h="42931" extrusionOk="0">
                  <a:moveTo>
                    <a:pt x="74609" y="582"/>
                  </a:moveTo>
                  <a:cubicBezTo>
                    <a:pt x="75220" y="582"/>
                    <a:pt x="75771" y="947"/>
                    <a:pt x="75979" y="1499"/>
                  </a:cubicBezTo>
                  <a:cubicBezTo>
                    <a:pt x="76491" y="2819"/>
                    <a:pt x="77486" y="3873"/>
                    <a:pt x="78767" y="4474"/>
                  </a:cubicBezTo>
                  <a:cubicBezTo>
                    <a:pt x="79318" y="4730"/>
                    <a:pt x="79654" y="5252"/>
                    <a:pt x="79654" y="5834"/>
                  </a:cubicBezTo>
                  <a:lnTo>
                    <a:pt x="79654" y="37384"/>
                  </a:lnTo>
                  <a:cubicBezTo>
                    <a:pt x="79654" y="37965"/>
                    <a:pt x="79318" y="38497"/>
                    <a:pt x="78797" y="38734"/>
                  </a:cubicBezTo>
                  <a:cubicBezTo>
                    <a:pt x="77595" y="39285"/>
                    <a:pt x="76629" y="40261"/>
                    <a:pt x="76087" y="41473"/>
                  </a:cubicBezTo>
                  <a:cubicBezTo>
                    <a:pt x="75850" y="41995"/>
                    <a:pt x="75318" y="42340"/>
                    <a:pt x="74737" y="42340"/>
                  </a:cubicBezTo>
                  <a:lnTo>
                    <a:pt x="5568" y="42340"/>
                  </a:lnTo>
                  <a:cubicBezTo>
                    <a:pt x="4986" y="42340"/>
                    <a:pt x="4454" y="42005"/>
                    <a:pt x="4217" y="41473"/>
                  </a:cubicBezTo>
                  <a:cubicBezTo>
                    <a:pt x="3666" y="40241"/>
                    <a:pt x="2691" y="39266"/>
                    <a:pt x="1458" y="38714"/>
                  </a:cubicBezTo>
                  <a:cubicBezTo>
                    <a:pt x="926" y="38477"/>
                    <a:pt x="591" y="37945"/>
                    <a:pt x="591" y="37364"/>
                  </a:cubicBezTo>
                  <a:lnTo>
                    <a:pt x="591" y="5863"/>
                  </a:lnTo>
                  <a:cubicBezTo>
                    <a:pt x="591" y="5282"/>
                    <a:pt x="946" y="4750"/>
                    <a:pt x="1488" y="4503"/>
                  </a:cubicBezTo>
                  <a:cubicBezTo>
                    <a:pt x="2809" y="3892"/>
                    <a:pt x="3853" y="2769"/>
                    <a:pt x="4355" y="1409"/>
                  </a:cubicBezTo>
                  <a:cubicBezTo>
                    <a:pt x="4543" y="917"/>
                    <a:pt x="5016" y="582"/>
                    <a:pt x="5528" y="582"/>
                  </a:cubicBezTo>
                  <a:close/>
                  <a:moveTo>
                    <a:pt x="5528" y="1"/>
                  </a:moveTo>
                  <a:cubicBezTo>
                    <a:pt x="4769" y="1"/>
                    <a:pt x="4070" y="483"/>
                    <a:pt x="3804" y="1203"/>
                  </a:cubicBezTo>
                  <a:cubicBezTo>
                    <a:pt x="3361" y="2425"/>
                    <a:pt x="2424" y="3430"/>
                    <a:pt x="1252" y="3962"/>
                  </a:cubicBezTo>
                  <a:cubicBezTo>
                    <a:pt x="493" y="4317"/>
                    <a:pt x="0" y="5055"/>
                    <a:pt x="0" y="5863"/>
                  </a:cubicBezTo>
                  <a:lnTo>
                    <a:pt x="0" y="37364"/>
                  </a:lnTo>
                  <a:cubicBezTo>
                    <a:pt x="0" y="38172"/>
                    <a:pt x="483" y="38911"/>
                    <a:pt x="1213" y="39246"/>
                  </a:cubicBezTo>
                  <a:cubicBezTo>
                    <a:pt x="2316" y="39739"/>
                    <a:pt x="3193" y="40616"/>
                    <a:pt x="3685" y="41709"/>
                  </a:cubicBezTo>
                  <a:cubicBezTo>
                    <a:pt x="4011" y="42449"/>
                    <a:pt x="4749" y="42931"/>
                    <a:pt x="5568" y="42931"/>
                  </a:cubicBezTo>
                  <a:lnTo>
                    <a:pt x="74737" y="42931"/>
                  </a:lnTo>
                  <a:cubicBezTo>
                    <a:pt x="75555" y="42931"/>
                    <a:pt x="76294" y="42449"/>
                    <a:pt x="76619" y="41709"/>
                  </a:cubicBezTo>
                  <a:cubicBezTo>
                    <a:pt x="77111" y="40625"/>
                    <a:pt x="77969" y="39758"/>
                    <a:pt x="79043" y="39266"/>
                  </a:cubicBezTo>
                  <a:cubicBezTo>
                    <a:pt x="79772" y="38931"/>
                    <a:pt x="80245" y="38192"/>
                    <a:pt x="80245" y="37384"/>
                  </a:cubicBezTo>
                  <a:lnTo>
                    <a:pt x="80245" y="5834"/>
                  </a:lnTo>
                  <a:cubicBezTo>
                    <a:pt x="80245" y="5035"/>
                    <a:pt x="79762" y="4297"/>
                    <a:pt x="79013" y="3942"/>
                  </a:cubicBezTo>
                  <a:cubicBezTo>
                    <a:pt x="77870" y="3410"/>
                    <a:pt x="76984" y="2464"/>
                    <a:pt x="76530" y="1291"/>
                  </a:cubicBezTo>
                  <a:cubicBezTo>
                    <a:pt x="76225" y="513"/>
                    <a:pt x="75456" y="1"/>
                    <a:pt x="746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40" name="Google Shape;940;p15"/>
            <p:cNvGrpSpPr/>
            <p:nvPr/>
          </p:nvGrpSpPr>
          <p:grpSpPr>
            <a:xfrm>
              <a:off x="961725" y="98700"/>
              <a:ext cx="7220550" cy="81000"/>
              <a:chOff x="961725" y="458950"/>
              <a:chExt cx="7220550" cy="81000"/>
            </a:xfrm>
          </p:grpSpPr>
          <p:sp>
            <p:nvSpPr>
              <p:cNvPr id="941" name="Google Shape;941;p15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2" name="Google Shape;942;p15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3" name="Google Shape;943;p15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4" name="Google Shape;944;p15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5" name="Google Shape;945;p15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6" name="Google Shape;946;p15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7" name="Google Shape;947;p15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8" name="Google Shape;948;p15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9" name="Google Shape;949;p15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0" name="Google Shape;950;p15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1" name="Google Shape;951;p15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2" name="Google Shape;952;p15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3" name="Google Shape;953;p15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4" name="Google Shape;954;p15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5" name="Google Shape;955;p15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6" name="Google Shape;956;p15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7" name="Google Shape;957;p15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8" name="Google Shape;958;p15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9" name="Google Shape;959;p15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0" name="Google Shape;960;p15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1" name="Google Shape;961;p15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2" name="Google Shape;962;p15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3" name="Google Shape;963;p15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4" name="Google Shape;964;p15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5" name="Google Shape;965;p15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6" name="Google Shape;966;p15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15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68" name="Google Shape;968;p15"/>
            <p:cNvGrpSpPr/>
            <p:nvPr/>
          </p:nvGrpSpPr>
          <p:grpSpPr>
            <a:xfrm>
              <a:off x="961725" y="4960300"/>
              <a:ext cx="7220550" cy="81000"/>
              <a:chOff x="961725" y="458950"/>
              <a:chExt cx="7220550" cy="81000"/>
            </a:xfrm>
          </p:grpSpPr>
          <p:sp>
            <p:nvSpPr>
              <p:cNvPr id="969" name="Google Shape;969;p15"/>
              <p:cNvSpPr/>
              <p:nvPr/>
            </p:nvSpPr>
            <p:spPr>
              <a:xfrm>
                <a:off x="96172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15"/>
              <p:cNvSpPr/>
              <p:nvPr/>
            </p:nvSpPr>
            <p:spPr>
              <a:xfrm>
                <a:off x="123632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15"/>
              <p:cNvSpPr/>
              <p:nvPr/>
            </p:nvSpPr>
            <p:spPr>
              <a:xfrm>
                <a:off x="151092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15"/>
              <p:cNvSpPr/>
              <p:nvPr/>
            </p:nvSpPr>
            <p:spPr>
              <a:xfrm>
                <a:off x="178551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15"/>
              <p:cNvSpPr/>
              <p:nvPr/>
            </p:nvSpPr>
            <p:spPr>
              <a:xfrm>
                <a:off x="206011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15"/>
              <p:cNvSpPr/>
              <p:nvPr/>
            </p:nvSpPr>
            <p:spPr>
              <a:xfrm>
                <a:off x="233471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15"/>
              <p:cNvSpPr/>
              <p:nvPr/>
            </p:nvSpPr>
            <p:spPr>
              <a:xfrm>
                <a:off x="260931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15"/>
              <p:cNvSpPr/>
              <p:nvPr/>
            </p:nvSpPr>
            <p:spPr>
              <a:xfrm>
                <a:off x="288391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15"/>
              <p:cNvSpPr/>
              <p:nvPr/>
            </p:nvSpPr>
            <p:spPr>
              <a:xfrm>
                <a:off x="315851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15"/>
              <p:cNvSpPr/>
              <p:nvPr/>
            </p:nvSpPr>
            <p:spPr>
              <a:xfrm>
                <a:off x="343310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15"/>
              <p:cNvSpPr/>
              <p:nvPr/>
            </p:nvSpPr>
            <p:spPr>
              <a:xfrm>
                <a:off x="370770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15"/>
              <p:cNvSpPr/>
              <p:nvPr/>
            </p:nvSpPr>
            <p:spPr>
              <a:xfrm>
                <a:off x="398230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15"/>
              <p:cNvSpPr/>
              <p:nvPr/>
            </p:nvSpPr>
            <p:spPr>
              <a:xfrm>
                <a:off x="425690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15"/>
              <p:cNvSpPr/>
              <p:nvPr/>
            </p:nvSpPr>
            <p:spPr>
              <a:xfrm>
                <a:off x="453150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15"/>
              <p:cNvSpPr/>
              <p:nvPr/>
            </p:nvSpPr>
            <p:spPr>
              <a:xfrm>
                <a:off x="480609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15"/>
              <p:cNvSpPr/>
              <p:nvPr/>
            </p:nvSpPr>
            <p:spPr>
              <a:xfrm>
                <a:off x="5080696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5" name="Google Shape;985;p15"/>
              <p:cNvSpPr/>
              <p:nvPr/>
            </p:nvSpPr>
            <p:spPr>
              <a:xfrm>
                <a:off x="5355294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6" name="Google Shape;986;p15"/>
              <p:cNvSpPr/>
              <p:nvPr/>
            </p:nvSpPr>
            <p:spPr>
              <a:xfrm>
                <a:off x="5629892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7" name="Google Shape;987;p15"/>
              <p:cNvSpPr/>
              <p:nvPr/>
            </p:nvSpPr>
            <p:spPr>
              <a:xfrm>
                <a:off x="5904490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8" name="Google Shape;988;p15"/>
              <p:cNvSpPr/>
              <p:nvPr/>
            </p:nvSpPr>
            <p:spPr>
              <a:xfrm>
                <a:off x="6179088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9" name="Google Shape;989;p15"/>
              <p:cNvSpPr/>
              <p:nvPr/>
            </p:nvSpPr>
            <p:spPr>
              <a:xfrm>
                <a:off x="645368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0" name="Google Shape;990;p15"/>
              <p:cNvSpPr/>
              <p:nvPr/>
            </p:nvSpPr>
            <p:spPr>
              <a:xfrm>
                <a:off x="672828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1" name="Google Shape;991;p15"/>
              <p:cNvSpPr/>
              <p:nvPr/>
            </p:nvSpPr>
            <p:spPr>
              <a:xfrm>
                <a:off x="7002883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2" name="Google Shape;992;p15"/>
              <p:cNvSpPr/>
              <p:nvPr/>
            </p:nvSpPr>
            <p:spPr>
              <a:xfrm>
                <a:off x="7277481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3" name="Google Shape;993;p15"/>
              <p:cNvSpPr/>
              <p:nvPr/>
            </p:nvSpPr>
            <p:spPr>
              <a:xfrm>
                <a:off x="7552079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4" name="Google Shape;994;p15"/>
              <p:cNvSpPr/>
              <p:nvPr/>
            </p:nvSpPr>
            <p:spPr>
              <a:xfrm>
                <a:off x="7826677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5" name="Google Shape;995;p15"/>
              <p:cNvSpPr/>
              <p:nvPr/>
            </p:nvSpPr>
            <p:spPr>
              <a:xfrm>
                <a:off x="8101275" y="458950"/>
                <a:ext cx="81000" cy="81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96" name="Google Shape;996;p15"/>
            <p:cNvSpPr/>
            <p:nvPr/>
          </p:nvSpPr>
          <p:spPr>
            <a:xfrm>
              <a:off x="183586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7" name="Google Shape;997;p15"/>
            <p:cNvSpPr/>
            <p:nvPr/>
          </p:nvSpPr>
          <p:spPr>
            <a:xfrm>
              <a:off x="8752799" y="18092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8" name="Google Shape;998;p15"/>
            <p:cNvSpPr/>
            <p:nvPr/>
          </p:nvSpPr>
          <p:spPr>
            <a:xfrm>
              <a:off x="183586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9" name="Google Shape;999;p15"/>
            <p:cNvSpPr/>
            <p:nvPr/>
          </p:nvSpPr>
          <p:spPr>
            <a:xfrm>
              <a:off x="8752799" y="4758672"/>
              <a:ext cx="207674" cy="197031"/>
            </a:xfrm>
            <a:custGeom>
              <a:avLst/>
              <a:gdLst/>
              <a:ahLst/>
              <a:cxnLst/>
              <a:rect l="l" t="t" r="r" b="b"/>
              <a:pathLst>
                <a:path w="1914" h="1816" extrusionOk="0">
                  <a:moveTo>
                    <a:pt x="957" y="1"/>
                  </a:moveTo>
                  <a:lnTo>
                    <a:pt x="602" y="513"/>
                  </a:lnTo>
                  <a:lnTo>
                    <a:pt x="0" y="691"/>
                  </a:lnTo>
                  <a:lnTo>
                    <a:pt x="385" y="1194"/>
                  </a:lnTo>
                  <a:lnTo>
                    <a:pt x="365" y="1815"/>
                  </a:lnTo>
                  <a:lnTo>
                    <a:pt x="957" y="1608"/>
                  </a:lnTo>
                  <a:lnTo>
                    <a:pt x="1549" y="1815"/>
                  </a:lnTo>
                  <a:lnTo>
                    <a:pt x="1529" y="1194"/>
                  </a:lnTo>
                  <a:lnTo>
                    <a:pt x="1914" y="691"/>
                  </a:lnTo>
                  <a:lnTo>
                    <a:pt x="1312" y="513"/>
                  </a:lnTo>
                  <a:lnTo>
                    <a:pt x="957" y="1"/>
                  </a:lnTo>
                  <a:close/>
                  <a:moveTo>
                    <a:pt x="1549" y="1815"/>
                  </a:moveTo>
                  <a:lnTo>
                    <a:pt x="1549" y="1815"/>
                  </a:lnTo>
                  <a:lnTo>
                    <a:pt x="1549" y="18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6108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61157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5630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3027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81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863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158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83859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95927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E507D-B491-4E0D-8515-6BA21AEBC4FB}" type="datetimeFigureOut">
              <a:rPr lang="vi-VN" smtClean="0"/>
              <a:t>28/08/2021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9404C-8DD6-456A-9D64-837EAEDDFB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249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13" Type="http://schemas.openxmlformats.org/officeDocument/2006/relationships/image" Target="../media/image30.png"/><Relationship Id="rId3" Type="http://schemas.openxmlformats.org/officeDocument/2006/relationships/image" Target="../media/image22.png"/><Relationship Id="rId7" Type="http://schemas.openxmlformats.org/officeDocument/2006/relationships/image" Target="../media/image240.png"/><Relationship Id="rId12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4.png"/><Relationship Id="rId3" Type="http://schemas.openxmlformats.org/officeDocument/2006/relationships/image" Target="../media/image310.png"/><Relationship Id="rId7" Type="http://schemas.openxmlformats.org/officeDocument/2006/relationships/image" Target="../media/image35.png"/><Relationship Id="rId12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22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3.gif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slide" Target="slide21.xml"/><Relationship Id="rId4" Type="http://schemas.openxmlformats.org/officeDocument/2006/relationships/image" Target="../media/image46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NULL"/><Relationship Id="rId18" Type="http://schemas.openxmlformats.org/officeDocument/2006/relationships/image" Target="../media/image55.png"/><Relationship Id="rId26" Type="http://schemas.openxmlformats.org/officeDocument/2006/relationships/slide" Target="slide24.xml"/><Relationship Id="rId3" Type="http://schemas.openxmlformats.org/officeDocument/2006/relationships/image" Target="../media/image45.png"/><Relationship Id="rId21" Type="http://schemas.openxmlformats.org/officeDocument/2006/relationships/image" Target="../media/image56.png"/><Relationship Id="rId7" Type="http://schemas.openxmlformats.org/officeDocument/2006/relationships/image" Target="NULL"/><Relationship Id="rId12" Type="http://schemas.openxmlformats.org/officeDocument/2006/relationships/image" Target="../media/image52.png"/><Relationship Id="rId17" Type="http://schemas.openxmlformats.org/officeDocument/2006/relationships/image" Target="NULL"/><Relationship Id="rId25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4.png"/><Relationship Id="rId20" Type="http://schemas.openxmlformats.org/officeDocument/2006/relationships/slide" Target="slide22.xml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11" Type="http://schemas.openxmlformats.org/officeDocument/2006/relationships/image" Target="NULL"/><Relationship Id="rId24" Type="http://schemas.openxmlformats.org/officeDocument/2006/relationships/slide" Target="slide23.xml"/><Relationship Id="rId5" Type="http://schemas.microsoft.com/office/2007/relationships/hdphoto" Target="../media/hdphoto4.wdp"/><Relationship Id="rId15" Type="http://schemas.openxmlformats.org/officeDocument/2006/relationships/image" Target="NULL"/><Relationship Id="rId23" Type="http://schemas.openxmlformats.org/officeDocument/2006/relationships/image" Target="../media/image57.png"/><Relationship Id="rId28" Type="http://schemas.openxmlformats.org/officeDocument/2006/relationships/slide" Target="slide25.xml"/><Relationship Id="rId10" Type="http://schemas.openxmlformats.org/officeDocument/2006/relationships/image" Target="../media/image51.png"/><Relationship Id="rId19" Type="http://schemas.openxmlformats.org/officeDocument/2006/relationships/image" Target="NULL"/><Relationship Id="rId31" Type="http://schemas.openxmlformats.org/officeDocument/2006/relationships/image" Target="../media/image61.png"/><Relationship Id="rId4" Type="http://schemas.openxmlformats.org/officeDocument/2006/relationships/image" Target="../media/image48.png"/><Relationship Id="rId9" Type="http://schemas.openxmlformats.org/officeDocument/2006/relationships/image" Target="NULL"/><Relationship Id="rId14" Type="http://schemas.openxmlformats.org/officeDocument/2006/relationships/image" Target="../media/image53.png"/><Relationship Id="rId22" Type="http://schemas.openxmlformats.org/officeDocument/2006/relationships/slide" Target="slide27.xml"/><Relationship Id="rId27" Type="http://schemas.openxmlformats.org/officeDocument/2006/relationships/image" Target="../media/image59.png"/><Relationship Id="rId30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media" Target="../media/media3.mp3"/><Relationship Id="rId7" Type="http://schemas.openxmlformats.org/officeDocument/2006/relationships/slide" Target="slide2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5.png"/><Relationship Id="rId11" Type="http://schemas.openxmlformats.org/officeDocument/2006/relationships/image" Target="../media/image44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63.png"/><Relationship Id="rId4" Type="http://schemas.openxmlformats.org/officeDocument/2006/relationships/audio" Target="../media/media3.mp3"/><Relationship Id="rId9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microsoft.com/office/2007/relationships/media" Target="../media/media3.mp3"/><Relationship Id="rId7" Type="http://schemas.openxmlformats.org/officeDocument/2006/relationships/image" Target="../media/image45.png"/><Relationship Id="rId12" Type="http://schemas.openxmlformats.org/officeDocument/2006/relationships/image" Target="../media/image4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63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2.png"/><Relationship Id="rId4" Type="http://schemas.openxmlformats.org/officeDocument/2006/relationships/audio" Target="../media/media3.mp3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microsoft.com/office/2007/relationships/media" Target="../media/media3.mp3"/><Relationship Id="rId7" Type="http://schemas.openxmlformats.org/officeDocument/2006/relationships/image" Target="../media/image45.png"/><Relationship Id="rId12" Type="http://schemas.openxmlformats.org/officeDocument/2006/relationships/image" Target="../media/image4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63.png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62.png"/><Relationship Id="rId4" Type="http://schemas.openxmlformats.org/officeDocument/2006/relationships/audio" Target="../media/media3.mp3"/><Relationship Id="rId9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64.gif"/><Relationship Id="rId3" Type="http://schemas.microsoft.com/office/2007/relationships/media" Target="../media/media3.mp3"/><Relationship Id="rId7" Type="http://schemas.openxmlformats.org/officeDocument/2006/relationships/image" Target="../media/image45.png"/><Relationship Id="rId12" Type="http://schemas.openxmlformats.org/officeDocument/2006/relationships/image" Target="../media/image4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62.pn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630.png"/><Relationship Id="rId4" Type="http://schemas.openxmlformats.org/officeDocument/2006/relationships/audio" Target="../media/media3.mp3"/><Relationship Id="rId9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44.png"/><Relationship Id="rId3" Type="http://schemas.microsoft.com/office/2007/relationships/media" Target="../media/media3.mp3"/><Relationship Id="rId7" Type="http://schemas.openxmlformats.org/officeDocument/2006/relationships/image" Target="../media/image45.png"/><Relationship Id="rId12" Type="http://schemas.openxmlformats.org/officeDocument/2006/relationships/image" Target="../media/image6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6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65.png"/><Relationship Id="rId4" Type="http://schemas.openxmlformats.org/officeDocument/2006/relationships/audio" Target="../media/media3.mp3"/><Relationship Id="rId9" Type="http://schemas.openxmlformats.org/officeDocument/2006/relationships/image" Target="../media/image47.png"/><Relationship Id="rId14" Type="http://schemas.openxmlformats.org/officeDocument/2006/relationships/image" Target="../media/image64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69.png"/><Relationship Id="rId3" Type="http://schemas.microsoft.com/office/2007/relationships/media" Target="../media/media3.mp3"/><Relationship Id="rId7" Type="http://schemas.openxmlformats.org/officeDocument/2006/relationships/image" Target="../media/image45.png"/><Relationship Id="rId12" Type="http://schemas.openxmlformats.org/officeDocument/2006/relationships/image" Target="../media/image68.png"/><Relationship Id="rId17" Type="http://schemas.openxmlformats.org/officeDocument/2006/relationships/slide" Target="slide28.xml"/><Relationship Id="rId2" Type="http://schemas.openxmlformats.org/officeDocument/2006/relationships/audio" Target="../media/media2.mp3"/><Relationship Id="rId16" Type="http://schemas.openxmlformats.org/officeDocument/2006/relationships/image" Target="../media/image44.png"/><Relationship Id="rId1" Type="http://schemas.microsoft.com/office/2007/relationships/media" Target="../media/media2.mp3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67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63.png"/><Relationship Id="rId10" Type="http://schemas.openxmlformats.org/officeDocument/2006/relationships/image" Target="../media/image66.png"/><Relationship Id="rId4" Type="http://schemas.openxmlformats.org/officeDocument/2006/relationships/audio" Target="../media/media3.mp3"/><Relationship Id="rId9" Type="http://schemas.openxmlformats.org/officeDocument/2006/relationships/image" Target="../media/image47.png"/><Relationship Id="rId1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72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1.gif"/><Relationship Id="rId5" Type="http://schemas.openxmlformats.org/officeDocument/2006/relationships/image" Target="../media/image70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.gif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12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slide" Target="slide6.xml"/><Relationship Id="rId4" Type="http://schemas.openxmlformats.org/officeDocument/2006/relationships/image" Target="../media/image7.png"/><Relationship Id="rId9" Type="http://schemas.openxmlformats.org/officeDocument/2006/relationships/slide" Target="slide7.xml"/><Relationship Id="rId1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5.wav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5.wav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5.wav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5.wav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4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14.gif"/><Relationship Id="rId4" Type="http://schemas.openxmlformats.org/officeDocument/2006/relationships/audio" Target="../media/audio5.wav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1918742" y="279823"/>
            <a:ext cx="8064896" cy="3393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CHÀO MỪNG CÁC </a:t>
            </a:r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ĐẾN VỚI TIẾT HỌC</a:t>
            </a:r>
            <a:endParaRPr sz="7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5" name="Google Shape;89;p1"/>
          <p:cNvSpPr txBox="1"/>
          <p:nvPr/>
        </p:nvSpPr>
        <p:spPr>
          <a:xfrm>
            <a:off x="3646934" y="4005064"/>
            <a:ext cx="5222411" cy="68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GV: </a:t>
            </a:r>
            <a:r>
              <a:rPr lang="en-US" sz="40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Chu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Hà</a:t>
            </a:r>
            <a:endParaRPr sz="4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8698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72325" y="3284984"/>
            <a:ext cx="47790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ÔN TẬP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30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73512" y="2644170"/>
            <a:ext cx="32433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vi-VN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Tiết 1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83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12068" y="620688"/>
            <a:ext cx="11017223" cy="635000"/>
            <a:chOff x="1253941" y="554838"/>
            <a:chExt cx="11017223" cy="635000"/>
          </a:xfrm>
        </p:grpSpPr>
        <p:grpSp>
          <p:nvGrpSpPr>
            <p:cNvPr id="3" name="Group 2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956329" y="592156"/>
              <a:ext cx="103148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chữ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cái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ở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vạch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chỉ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tia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dưới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đây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4" y="3717032"/>
            <a:ext cx="12190412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1943105" y="2712802"/>
            <a:ext cx="783242" cy="1224136"/>
            <a:chOff x="1999596" y="2708920"/>
            <a:chExt cx="783242" cy="1224136"/>
          </a:xfrm>
        </p:grpSpPr>
        <p:sp>
          <p:nvSpPr>
            <p:cNvPr id="8" name="Oval 7"/>
            <p:cNvSpPr/>
            <p:nvPr/>
          </p:nvSpPr>
          <p:spPr>
            <a:xfrm>
              <a:off x="1999596" y="2708920"/>
              <a:ext cx="783242" cy="720080"/>
            </a:xfrm>
            <a:prstGeom prst="ellips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Straight Connector 11"/>
            <p:cNvCxnSpPr>
              <a:stCxn id="8" idx="4"/>
            </p:cNvCxnSpPr>
            <p:nvPr/>
          </p:nvCxnSpPr>
          <p:spPr>
            <a:xfrm>
              <a:off x="2391217" y="3429000"/>
              <a:ext cx="0" cy="50405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3312463" y="2712802"/>
            <a:ext cx="783242" cy="1224136"/>
            <a:chOff x="1999596" y="2708920"/>
            <a:chExt cx="783242" cy="1224136"/>
          </a:xfrm>
        </p:grpSpPr>
        <p:sp>
          <p:nvSpPr>
            <p:cNvPr id="15" name="Oval 14"/>
            <p:cNvSpPr/>
            <p:nvPr/>
          </p:nvSpPr>
          <p:spPr>
            <a:xfrm>
              <a:off x="1999596" y="2708920"/>
              <a:ext cx="783242" cy="720080"/>
            </a:xfrm>
            <a:prstGeom prst="ellips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Connector 15"/>
            <p:cNvCxnSpPr>
              <a:stCxn id="15" idx="4"/>
            </p:cNvCxnSpPr>
            <p:nvPr/>
          </p:nvCxnSpPr>
          <p:spPr>
            <a:xfrm>
              <a:off x="2391217" y="3429000"/>
              <a:ext cx="0" cy="50405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5087094" y="2708920"/>
            <a:ext cx="783242" cy="1224136"/>
            <a:chOff x="1999596" y="2708920"/>
            <a:chExt cx="783242" cy="1224136"/>
          </a:xfrm>
        </p:grpSpPr>
        <p:sp>
          <p:nvSpPr>
            <p:cNvPr id="20" name="Oval 19"/>
            <p:cNvSpPr/>
            <p:nvPr/>
          </p:nvSpPr>
          <p:spPr>
            <a:xfrm>
              <a:off x="1999596" y="2708920"/>
              <a:ext cx="783242" cy="720080"/>
            </a:xfrm>
            <a:prstGeom prst="ellipse">
              <a:avLst/>
            </a:prstGeom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Straight Connector 20"/>
            <p:cNvCxnSpPr>
              <a:stCxn id="20" idx="4"/>
            </p:cNvCxnSpPr>
            <p:nvPr/>
          </p:nvCxnSpPr>
          <p:spPr>
            <a:xfrm>
              <a:off x="2391217" y="3429000"/>
              <a:ext cx="0" cy="50405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6815286" y="2728218"/>
            <a:ext cx="783242" cy="1224136"/>
            <a:chOff x="1999596" y="2708920"/>
            <a:chExt cx="783242" cy="1224136"/>
          </a:xfrm>
        </p:grpSpPr>
        <p:sp>
          <p:nvSpPr>
            <p:cNvPr id="25" name="Oval 24"/>
            <p:cNvSpPr/>
            <p:nvPr/>
          </p:nvSpPr>
          <p:spPr>
            <a:xfrm>
              <a:off x="1999596" y="2708920"/>
              <a:ext cx="783242" cy="720080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" name="Straight Connector 25"/>
            <p:cNvCxnSpPr>
              <a:stCxn id="25" idx="4"/>
            </p:cNvCxnSpPr>
            <p:nvPr/>
          </p:nvCxnSpPr>
          <p:spPr>
            <a:xfrm>
              <a:off x="2391217" y="3429000"/>
              <a:ext cx="0" cy="5040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9724433" y="2708920"/>
            <a:ext cx="783242" cy="1224136"/>
            <a:chOff x="1999596" y="2708920"/>
            <a:chExt cx="783242" cy="1224136"/>
          </a:xfrm>
        </p:grpSpPr>
        <p:sp>
          <p:nvSpPr>
            <p:cNvPr id="28" name="Oval 27"/>
            <p:cNvSpPr/>
            <p:nvPr/>
          </p:nvSpPr>
          <p:spPr>
            <a:xfrm>
              <a:off x="1999596" y="2708920"/>
              <a:ext cx="783242" cy="720080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Straight Connector 28"/>
            <p:cNvCxnSpPr>
              <a:stCxn id="28" idx="4"/>
            </p:cNvCxnSpPr>
            <p:nvPr/>
          </p:nvCxnSpPr>
          <p:spPr>
            <a:xfrm>
              <a:off x="2391217" y="3429000"/>
              <a:ext cx="0" cy="5040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Oval 29"/>
          <p:cNvSpPr/>
          <p:nvPr/>
        </p:nvSpPr>
        <p:spPr>
          <a:xfrm>
            <a:off x="1918741" y="2708920"/>
            <a:ext cx="807605" cy="739378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3312463" y="2689622"/>
            <a:ext cx="807605" cy="739378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5074912" y="2689622"/>
            <a:ext cx="807605" cy="739378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47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6790923" y="2708920"/>
            <a:ext cx="807605" cy="739378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9700070" y="2699271"/>
            <a:ext cx="807605" cy="739378"/>
          </a:xfrm>
          <a:prstGeom prst="ellips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486694" y="1268760"/>
            <a:ext cx="9721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2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918008" y="176126"/>
            <a:ext cx="2601134" cy="635000"/>
            <a:chOff x="2918008" y="176126"/>
            <a:chExt cx="2601134" cy="635000"/>
          </a:xfrm>
        </p:grpSpPr>
        <p:grpSp>
          <p:nvGrpSpPr>
            <p:cNvPr id="2" name="Group 1"/>
            <p:cNvGrpSpPr/>
            <p:nvPr/>
          </p:nvGrpSpPr>
          <p:grpSpPr>
            <a:xfrm>
              <a:off x="2918008" y="176126"/>
              <a:ext cx="2601134" cy="635000"/>
              <a:chOff x="1253941" y="554838"/>
              <a:chExt cx="2601134" cy="6350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1253941" y="554838"/>
                <a:ext cx="654049" cy="635000"/>
                <a:chOff x="7934325" y="85725"/>
                <a:chExt cx="654049" cy="635000"/>
              </a:xfrm>
            </p:grpSpPr>
            <p:sp>
              <p:nvSpPr>
                <p:cNvPr id="5" name="Oval 4"/>
                <p:cNvSpPr/>
                <p:nvPr/>
              </p:nvSpPr>
              <p:spPr>
                <a:xfrm>
                  <a:off x="8001000" y="152400"/>
                  <a:ext cx="520700" cy="495300"/>
                </a:xfrm>
                <a:prstGeom prst="ellipse">
                  <a:avLst/>
                </a:prstGeom>
                <a:solidFill>
                  <a:srgbClr val="FFC000"/>
                </a:solidFill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b="1" dirty="0" smtClean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endParaRPr lang="vi-VN" sz="24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" name="HUY DUẨN"/>
                <p:cNvSpPr/>
                <p:nvPr/>
              </p:nvSpPr>
              <p:spPr>
                <a:xfrm>
                  <a:off x="7934325" y="85725"/>
                  <a:ext cx="654049" cy="635000"/>
                </a:xfrm>
                <a:prstGeom prst="ellipse">
                  <a:avLst/>
                </a:prstGeom>
                <a:noFill/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vi-VN" sz="16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" name="TextBox 3"/>
              <p:cNvSpPr txBox="1"/>
              <p:nvPr/>
            </p:nvSpPr>
            <p:spPr>
              <a:xfrm>
                <a:off x="1956330" y="592156"/>
                <a:ext cx="18987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b)  </a:t>
                </a:r>
                <a:r>
                  <a:rPr lang="en-US" sz="2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?</a:t>
                </a:r>
                <a:endParaRPr lang="vi-VN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ounded Rectangle 6"/>
            <p:cNvSpPr/>
            <p:nvPr/>
          </p:nvSpPr>
          <p:spPr>
            <a:xfrm>
              <a:off x="4150990" y="176126"/>
              <a:ext cx="792088" cy="6350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889007"/>
              </p:ext>
            </p:extLst>
          </p:nvPr>
        </p:nvGraphicFramePr>
        <p:xfrm>
          <a:off x="2566814" y="1844824"/>
          <a:ext cx="7560840" cy="36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liền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endParaRPr lang="vi-VN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đã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endParaRPr lang="vi-VN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liền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</a:t>
                      </a:r>
                      <a:endParaRPr lang="vi-VN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vi-VN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8471470" y="28529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11883" y="28529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39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18489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58902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58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18489" y="46531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82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58902" y="46531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vi-VN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918008" y="908720"/>
            <a:ext cx="238511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77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202715" y="222963"/>
            <a:ext cx="3465230" cy="635000"/>
            <a:chOff x="1253941" y="554838"/>
            <a:chExt cx="3465230" cy="635000"/>
          </a:xfrm>
        </p:grpSpPr>
        <p:grpSp>
          <p:nvGrpSpPr>
            <p:cNvPr id="3" name="Group 2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956330" y="592156"/>
              <a:ext cx="2762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a)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nhẩm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4733" y="874376"/>
            <a:ext cx="5380597" cy="2877833"/>
            <a:chOff x="554733" y="874376"/>
            <a:chExt cx="5380597" cy="287783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7" t="7376" r="52591" b="69677"/>
            <a:stretch/>
          </p:blipFill>
          <p:spPr>
            <a:xfrm>
              <a:off x="554733" y="874376"/>
              <a:ext cx="5380597" cy="287783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278782" y="1628800"/>
              <a:ext cx="158417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 + 4</a:t>
              </a:r>
            </a:p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 + 8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41211" y="3647511"/>
            <a:ext cx="5380597" cy="2877833"/>
            <a:chOff x="6093141" y="710757"/>
            <a:chExt cx="5380597" cy="287783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17" t="8227" r="11281" b="68826"/>
            <a:stretch/>
          </p:blipFill>
          <p:spPr>
            <a:xfrm>
              <a:off x="6093141" y="710757"/>
              <a:ext cx="5380597" cy="287783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847336" y="1396514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 + 8</a:t>
              </a:r>
            </a:p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14 – 8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54734" y="3645024"/>
            <a:ext cx="5380597" cy="2877833"/>
            <a:chOff x="554734" y="3645024"/>
            <a:chExt cx="5380597" cy="287783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5682" r="10298" b="11371"/>
            <a:stretch/>
          </p:blipFill>
          <p:spPr>
            <a:xfrm>
              <a:off x="554734" y="3645024"/>
              <a:ext cx="5380597" cy="287783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350790" y="4356646"/>
              <a:ext cx="158417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 + 2</a:t>
              </a:r>
            </a:p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 – 9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83238" y="839199"/>
            <a:ext cx="5380597" cy="2877833"/>
            <a:chOff x="6099383" y="3466748"/>
            <a:chExt cx="5380597" cy="287783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46" t="37391" r="10252" b="39662"/>
            <a:stretch/>
          </p:blipFill>
          <p:spPr>
            <a:xfrm>
              <a:off x="6099383" y="3466748"/>
              <a:ext cx="5380597" cy="287783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895405" y="4218601"/>
              <a:ext cx="202040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15 – 6 </a:t>
              </a:r>
            </a:p>
            <a:p>
              <a:pPr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15 – 9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574926" y="1628800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74926" y="2443535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95606" y="1579439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95606" y="2371527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90950" y="436510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34966" y="5179839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07574" y="4293096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623598" y="5107831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4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5097095" y="836712"/>
            <a:ext cx="23662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71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791259" y="327510"/>
            <a:ext cx="4836828" cy="635000"/>
            <a:chOff x="1253941" y="554838"/>
            <a:chExt cx="4836828" cy="635000"/>
          </a:xfrm>
        </p:grpSpPr>
        <p:grpSp>
          <p:nvGrpSpPr>
            <p:cNvPr id="8" name="Group 7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956330" y="592156"/>
              <a:ext cx="41344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b)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Đặt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rồi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534" y="1578077"/>
            <a:ext cx="2988840" cy="2215826"/>
            <a:chOff x="1378173" y="1211502"/>
            <a:chExt cx="2988840" cy="221582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84" b="19154"/>
            <a:stretch/>
          </p:blipFill>
          <p:spPr>
            <a:xfrm>
              <a:off x="1378173" y="1211502"/>
              <a:ext cx="2988840" cy="221582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848880" y="1768477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48 + 27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82 – 55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86894" y="1578078"/>
            <a:ext cx="2878173" cy="2571002"/>
            <a:chOff x="1488840" y="983824"/>
            <a:chExt cx="2878173" cy="257100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03" b="10033"/>
            <a:stretch/>
          </p:blipFill>
          <p:spPr>
            <a:xfrm>
              <a:off x="1488840" y="983824"/>
              <a:ext cx="2878173" cy="257100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848880" y="1579959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 + 75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– 39 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11230" y="1578077"/>
            <a:ext cx="2952328" cy="2571003"/>
            <a:chOff x="1056792" y="1211502"/>
            <a:chExt cx="2952328" cy="2571003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98" b="11239"/>
            <a:stretch/>
          </p:blipFill>
          <p:spPr>
            <a:xfrm>
              <a:off x="1056792" y="1211502"/>
              <a:ext cx="2952328" cy="257100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450132" y="1950000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80 – 7 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91 + 9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191550" y="1873044"/>
            <a:ext cx="2880320" cy="2276036"/>
            <a:chOff x="768761" y="1367318"/>
            <a:chExt cx="2880320" cy="2276036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1" b="14899"/>
            <a:stretch/>
          </p:blipFill>
          <p:spPr>
            <a:xfrm>
              <a:off x="768761" y="1367318"/>
              <a:ext cx="2880320" cy="227603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912777" y="1744830"/>
              <a:ext cx="223224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 – 8 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 – 28 </a:t>
              </a:r>
              <a:endParaRPr lang="vi-VN" sz="4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115352" y="4513212"/>
                <a:ext cx="1784527" cy="1151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+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48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27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352" y="4513212"/>
                <a:ext cx="1784527" cy="11518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707894" y="5587947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𝟕𝟓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894" y="5587947"/>
                <a:ext cx="864339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948405" y="4513211"/>
                <a:ext cx="1784527" cy="1151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−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82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55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8405" y="4513211"/>
                <a:ext cx="1784527" cy="11518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438779" y="5587946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𝟏𝟕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8779" y="5587946"/>
                <a:ext cx="864339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654090" y="4588254"/>
                <a:ext cx="1784527" cy="1165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+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25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75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4090" y="4588254"/>
                <a:ext cx="1784527" cy="116519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959302" y="5662989"/>
                <a:ext cx="114005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302" y="5662989"/>
                <a:ext cx="1140056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8487143" y="4588253"/>
                <a:ext cx="1784527" cy="1165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−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50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39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7143" y="4588253"/>
                <a:ext cx="1784527" cy="116519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9047534" y="5662988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𝟏𝟏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7534" y="5662988"/>
                <a:ext cx="864339" cy="64633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/>
          <p:cNvCxnSpPr/>
          <p:nvPr/>
        </p:nvCxnSpPr>
        <p:spPr>
          <a:xfrm>
            <a:off x="4517316" y="908720"/>
            <a:ext cx="3450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444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0.31719 7.40741E-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5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0.19506 0.0046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92113" y="4380910"/>
                <a:ext cx="1784527" cy="1153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−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80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  7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113" y="4380910"/>
                <a:ext cx="1784527" cy="115390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638579" y="5455645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𝟕𝟑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8579" y="5455645"/>
                <a:ext cx="864339" cy="646331"/>
              </a:xfrm>
              <a:prstGeom prst="rect">
                <a:avLst/>
              </a:prstGeom>
              <a:blipFill rotWithShape="1">
                <a:blip r:embed="rId4"/>
                <a:stretch>
                  <a:fillRect t="-14151" r="-28169" b="-3490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925166" y="4380909"/>
                <a:ext cx="1784527" cy="11518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+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91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  9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5166" y="4380909"/>
                <a:ext cx="1784527" cy="11518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222998" y="5455644"/>
                <a:ext cx="114005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998" y="5455644"/>
                <a:ext cx="1140056" cy="646331"/>
              </a:xfrm>
              <a:prstGeom prst="rect">
                <a:avLst/>
              </a:prstGeom>
              <a:blipFill rotWithShape="1">
                <a:blip r:embed="rId6"/>
                <a:stretch>
                  <a:fillRect t="-14151" r="-20856" b="-3490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630851" y="4376819"/>
                <a:ext cx="1784527" cy="1153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−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100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    8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851" y="4376819"/>
                <a:ext cx="1784527" cy="1153906"/>
              </a:xfrm>
              <a:prstGeom prst="rect">
                <a:avLst/>
              </a:prstGeom>
              <a:blipFill rotWithShape="1">
                <a:blip r:embed="rId7"/>
                <a:stretch>
                  <a:fillRect r="-5479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319099" y="5451554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𝟗𝟐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9099" y="5451554"/>
                <a:ext cx="864339" cy="646331"/>
              </a:xfrm>
              <a:prstGeom prst="rect">
                <a:avLst/>
              </a:prstGeom>
              <a:blipFill rotWithShape="1">
                <a:blip r:embed="rId8"/>
                <a:stretch>
                  <a:fillRect t="-14151" r="-29078" b="-3490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463904" y="4376818"/>
                <a:ext cx="1784527" cy="1153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vi-VN" sz="3600" i="1" smtClean="0"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vi-VN" sz="3600" b="0" i="1" smtClean="0">
                              <a:latin typeface="Cambria Math"/>
                            </a:rPr>
                            <m:t>−</m:t>
                          </m:r>
                          <m:eqArr>
                            <m:eqArrPr>
                              <m:ctrlPr>
                                <a:rPr lang="vi-VN" sz="3600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100 </m:t>
                              </m:r>
                            </m:e>
                            <m:e>
                              <m:r>
                                <a:rPr lang="vi-VN" sz="3600" b="0" i="1" smtClean="0">
                                  <a:latin typeface="Cambria Math"/>
                                </a:rPr>
                                <m:t>   28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vi-VN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3904" y="4376818"/>
                <a:ext cx="1784527" cy="1153906"/>
              </a:xfrm>
              <a:prstGeom prst="rect">
                <a:avLst/>
              </a:prstGeom>
              <a:blipFill rotWithShape="1">
                <a:blip r:embed="rId9"/>
                <a:stretch>
                  <a:fillRect r="-546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9168068" y="5451553"/>
                <a:ext cx="86433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vi-VN" sz="36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𝟕𝟐</m:t>
                      </m:r>
                    </m:oMath>
                  </m:oMathPara>
                </a14:m>
                <a:endParaRPr lang="vi-VN" sz="3600" b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8068" y="5451553"/>
                <a:ext cx="864339" cy="646331"/>
              </a:xfrm>
              <a:prstGeom prst="rect">
                <a:avLst/>
              </a:prstGeom>
              <a:blipFill rotWithShape="1">
                <a:blip r:embed="rId10"/>
                <a:stretch>
                  <a:fillRect t="-14151" r="-28169" b="-3490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23295" y="1226717"/>
            <a:ext cx="2988840" cy="2215826"/>
            <a:chOff x="1378173" y="1211502"/>
            <a:chExt cx="2988840" cy="221582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84" b="19154"/>
            <a:stretch/>
          </p:blipFill>
          <p:spPr>
            <a:xfrm>
              <a:off x="1378173" y="1211502"/>
              <a:ext cx="2988840" cy="221582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848880" y="1768477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48 + 27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82 – 55 </a:t>
              </a:r>
              <a:endParaRPr lang="vi-VN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63655" y="1226718"/>
            <a:ext cx="2878173" cy="2571002"/>
            <a:chOff x="1488840" y="983824"/>
            <a:chExt cx="2878173" cy="257100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03" b="10033"/>
            <a:stretch/>
          </p:blipFill>
          <p:spPr>
            <a:xfrm>
              <a:off x="1488840" y="983824"/>
              <a:ext cx="2878173" cy="257100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848880" y="1579959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25 + 75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50 – 39 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87991" y="1226717"/>
            <a:ext cx="2952328" cy="2571003"/>
            <a:chOff x="1056792" y="1211502"/>
            <a:chExt cx="2952328" cy="257100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98" b="11239"/>
            <a:stretch/>
          </p:blipFill>
          <p:spPr>
            <a:xfrm>
              <a:off x="1056792" y="1211502"/>
              <a:ext cx="2952328" cy="2571003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450132" y="1950000"/>
              <a:ext cx="194421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80 – 7 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91 + 9 </a:t>
              </a:r>
              <a:endParaRPr lang="vi-VN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168311" y="1493464"/>
            <a:ext cx="2880320" cy="2276036"/>
            <a:chOff x="768761" y="1367318"/>
            <a:chExt cx="2880320" cy="2276036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01" b="14899"/>
            <a:stretch/>
          </p:blipFill>
          <p:spPr>
            <a:xfrm>
              <a:off x="768761" y="1367318"/>
              <a:ext cx="2880320" cy="2276036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840769" y="1744830"/>
              <a:ext cx="230425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100 – 8 </a:t>
              </a:r>
            </a:p>
            <a:p>
              <a:pPr algn="ctr">
                <a:spcAft>
                  <a:spcPts val="1200"/>
                </a:spcAft>
              </a:pPr>
              <a:r>
                <a:rPr lang="en-US" sz="4000" b="1" dirty="0">
                  <a:latin typeface="Times New Roman" pitchFamily="18" charset="0"/>
                  <a:cs typeface="Times New Roman" pitchFamily="18" charset="0"/>
                </a:rPr>
                <a:t>100 – 28 </a:t>
              </a:r>
              <a:endParaRPr lang="vi-VN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16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5834E-6 1.11111E-6 L -0.18001 1.1111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9121E-6 -2.59259E-6 L -0.31576 -2.59259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43860" y="216028"/>
            <a:ext cx="4076044" cy="635000"/>
            <a:chOff x="1253941" y="554838"/>
            <a:chExt cx="4076044" cy="635000"/>
          </a:xfrm>
        </p:grpSpPr>
        <p:grpSp>
          <p:nvGrpSpPr>
            <p:cNvPr id="5" name="Group 4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956330" y="592156"/>
              <a:ext cx="33736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c) </a:t>
              </a:r>
              <a:r>
                <a:rPr lang="en-US" sz="3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817562" y="1322113"/>
            <a:ext cx="7699444" cy="4797152"/>
            <a:chOff x="-817562" y="2042193"/>
            <a:chExt cx="7699444" cy="479715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562" y="2042193"/>
              <a:ext cx="7699444" cy="479715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50590" y="3153162"/>
              <a:ext cx="31786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 + 18 – 10 </a:t>
              </a:r>
              <a:endPara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31110" y="1296144"/>
            <a:ext cx="7699444" cy="4797152"/>
            <a:chOff x="-817562" y="2042193"/>
            <a:chExt cx="7699444" cy="479715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17562" y="2042193"/>
              <a:ext cx="7699444" cy="479715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550590" y="3153162"/>
              <a:ext cx="31786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3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 – 13 + 23 </a:t>
              </a:r>
              <a:endPara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358902" y="2410435"/>
            <a:ext cx="232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– 10</a:t>
            </a:r>
            <a:endParaRPr lang="vi-V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8902" y="3070701"/>
            <a:ext cx="232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vi-V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07574" y="2448272"/>
            <a:ext cx="232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 + 23</a:t>
            </a:r>
            <a:endParaRPr lang="vi-V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07574" y="3108538"/>
            <a:ext cx="232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vi-V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497909" y="836712"/>
            <a:ext cx="167741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38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82638" y="142761"/>
            <a:ext cx="11089232" cy="1815882"/>
            <a:chOff x="1253941" y="530577"/>
            <a:chExt cx="11089232" cy="1815882"/>
          </a:xfrm>
        </p:grpSpPr>
        <p:grpSp>
          <p:nvGrpSpPr>
            <p:cNvPr id="3" name="Group 2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vi-VN" sz="24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HUY DUẨN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956330" y="530577"/>
              <a:ext cx="1038684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tham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gia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hội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“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Bảo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vệ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môi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trường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sản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phẩm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tái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chế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”,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Hai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24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sản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phẩm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Ba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nhiều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hơn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Hai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16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sản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phầm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Ba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bao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sản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phẩm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6722" y="2636912"/>
            <a:ext cx="5501807" cy="309935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982638" y="2724284"/>
            <a:ext cx="5351128" cy="3450203"/>
            <a:chOff x="-40088" y="4492118"/>
            <a:chExt cx="3773644" cy="272788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38470" b="34495"/>
            <a:stretch/>
          </p:blipFill>
          <p:spPr>
            <a:xfrm>
              <a:off x="-40088" y="4492118"/>
              <a:ext cx="3773644" cy="2727889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11853" y="5058853"/>
              <a:ext cx="2808312" cy="12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toán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gì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? </a:t>
              </a:r>
            </a:p>
            <a:p>
              <a:pPr algn="ctr"/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gì</a:t>
              </a:r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967414" y="2636912"/>
            <a:ext cx="2179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u="sn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i="1" u="sng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u="sng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vi-VN" sz="2800" b="1" i="1" u="sng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91350" y="4258901"/>
            <a:ext cx="1432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+ 16 </a:t>
            </a:r>
            <a:endParaRPr lang="vi-VN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88124" y="5120091"/>
            <a:ext cx="4039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40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801107" y="4271094"/>
            <a:ext cx="3389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40 (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vi-VN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35166" y="340886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ular Callout 21"/>
          <p:cNvSpPr/>
          <p:nvPr/>
        </p:nvSpPr>
        <p:spPr>
          <a:xfrm>
            <a:off x="163753" y="3021500"/>
            <a:ext cx="5355389" cy="2855772"/>
          </a:xfrm>
          <a:prstGeom prst="wedgeRoundRectCallout">
            <a:avLst>
              <a:gd name="adj1" fmla="val -40963"/>
              <a:gd name="adj2" fmla="val 4720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7769" y="3082790"/>
            <a:ext cx="52113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 24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16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phầm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Ba :         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461269" y="4838349"/>
            <a:ext cx="609601" cy="49530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782838" y="980728"/>
            <a:ext cx="5472608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543478" y="1008956"/>
            <a:ext cx="3384375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774727" y="1412776"/>
            <a:ext cx="5616623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424154" y="1412776"/>
            <a:ext cx="33843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43892" y="1916832"/>
            <a:ext cx="33843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9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 animBg="1"/>
      <p:bldP spid="23" grpId="0" uiExpand="1" build="p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p30"/>
          <p:cNvSpPr txBox="1">
            <a:spLocks noGrp="1"/>
          </p:cNvSpPr>
          <p:nvPr>
            <p:ph type="ctrTitle"/>
          </p:nvPr>
        </p:nvSpPr>
        <p:spPr>
          <a:xfrm>
            <a:off x="2010718" y="1367516"/>
            <a:ext cx="8152796" cy="3693999"/>
          </a:xfrm>
          <a:prstGeom prst="rect">
            <a:avLst/>
          </a:prstGeom>
        </p:spPr>
        <p:txBody>
          <a:bodyPr spcFirstLastPara="1" vert="horz" wrap="square" lIns="121884" tIns="121884" rIns="121884" bIns="121884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KHO BÁU</a:t>
            </a:r>
            <a:br>
              <a:rPr lang="e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Ở ĐÂU   </a:t>
            </a:r>
            <a:endParaRPr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30" name="Google Shape;1930;p30"/>
          <p:cNvGrpSpPr/>
          <p:nvPr/>
        </p:nvGrpSpPr>
        <p:grpSpPr>
          <a:xfrm>
            <a:off x="3675080" y="4837398"/>
            <a:ext cx="4840254" cy="2019524"/>
            <a:chOff x="3313275" y="4702225"/>
            <a:chExt cx="1854650" cy="773825"/>
          </a:xfrm>
        </p:grpSpPr>
        <p:sp>
          <p:nvSpPr>
            <p:cNvPr id="1931" name="Google Shape;1931;p30"/>
            <p:cNvSpPr/>
            <p:nvPr/>
          </p:nvSpPr>
          <p:spPr>
            <a:xfrm>
              <a:off x="3642725" y="5003325"/>
              <a:ext cx="94700" cy="41075"/>
            </a:xfrm>
            <a:custGeom>
              <a:avLst/>
              <a:gdLst/>
              <a:ahLst/>
              <a:cxnLst/>
              <a:rect l="l" t="t" r="r" b="b"/>
              <a:pathLst>
                <a:path w="3788" h="1643" extrusionOk="0">
                  <a:moveTo>
                    <a:pt x="642" y="0"/>
                  </a:moveTo>
                  <a:cubicBezTo>
                    <a:pt x="242" y="0"/>
                    <a:pt x="0" y="117"/>
                    <a:pt x="0" y="117"/>
                  </a:cubicBezTo>
                  <a:lnTo>
                    <a:pt x="0" y="1469"/>
                  </a:lnTo>
                  <a:cubicBezTo>
                    <a:pt x="0" y="1469"/>
                    <a:pt x="182" y="1321"/>
                    <a:pt x="606" y="1321"/>
                  </a:cubicBezTo>
                  <a:cubicBezTo>
                    <a:pt x="867" y="1321"/>
                    <a:pt x="1219" y="1377"/>
                    <a:pt x="1677" y="1557"/>
                  </a:cubicBezTo>
                  <a:cubicBezTo>
                    <a:pt x="1827" y="1617"/>
                    <a:pt x="1975" y="1643"/>
                    <a:pt x="2117" y="1643"/>
                  </a:cubicBezTo>
                  <a:cubicBezTo>
                    <a:pt x="3059" y="1643"/>
                    <a:pt x="3788" y="512"/>
                    <a:pt x="3788" y="512"/>
                  </a:cubicBezTo>
                  <a:lnTo>
                    <a:pt x="3788" y="512"/>
                  </a:lnTo>
                  <a:cubicBezTo>
                    <a:pt x="3788" y="512"/>
                    <a:pt x="3521" y="577"/>
                    <a:pt x="3125" y="577"/>
                  </a:cubicBezTo>
                  <a:cubicBezTo>
                    <a:pt x="2737" y="577"/>
                    <a:pt x="2224" y="514"/>
                    <a:pt x="1716" y="266"/>
                  </a:cubicBezTo>
                  <a:cubicBezTo>
                    <a:pt x="1297" y="60"/>
                    <a:pt x="929" y="0"/>
                    <a:pt x="642" y="0"/>
                  </a:cubicBezTo>
                  <a:close/>
                </a:path>
              </a:pathLst>
            </a:custGeom>
            <a:solidFill>
              <a:srgbClr val="AFDDD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2" name="Google Shape;1932;p30"/>
            <p:cNvSpPr/>
            <p:nvPr/>
          </p:nvSpPr>
          <p:spPr>
            <a:xfrm>
              <a:off x="3641000" y="5005750"/>
              <a:ext cx="3725" cy="103350"/>
            </a:xfrm>
            <a:custGeom>
              <a:avLst/>
              <a:gdLst/>
              <a:ahLst/>
              <a:cxnLst/>
              <a:rect l="l" t="t" r="r" b="b"/>
              <a:pathLst>
                <a:path w="149" h="4134" extrusionOk="0">
                  <a:moveTo>
                    <a:pt x="1" y="1"/>
                  </a:moveTo>
                  <a:lnTo>
                    <a:pt x="1" y="4134"/>
                  </a:lnTo>
                  <a:lnTo>
                    <a:pt x="148" y="4134"/>
                  </a:lnTo>
                  <a:lnTo>
                    <a:pt x="148" y="1"/>
                  </a:lnTo>
                  <a:close/>
                </a:path>
              </a:pathLst>
            </a:custGeom>
            <a:solidFill>
              <a:srgbClr val="7D101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3" name="Google Shape;1933;p30"/>
            <p:cNvSpPr/>
            <p:nvPr/>
          </p:nvSpPr>
          <p:spPr>
            <a:xfrm>
              <a:off x="3329050" y="5299950"/>
              <a:ext cx="129500" cy="176100"/>
            </a:xfrm>
            <a:custGeom>
              <a:avLst/>
              <a:gdLst/>
              <a:ahLst/>
              <a:cxnLst/>
              <a:rect l="l" t="t" r="r" b="b"/>
              <a:pathLst>
                <a:path w="5180" h="7044" extrusionOk="0">
                  <a:moveTo>
                    <a:pt x="1" y="0"/>
                  </a:moveTo>
                  <a:cubicBezTo>
                    <a:pt x="2131" y="3344"/>
                    <a:pt x="2240" y="7043"/>
                    <a:pt x="2240" y="7043"/>
                  </a:cubicBezTo>
                  <a:lnTo>
                    <a:pt x="5179" y="7043"/>
                  </a:lnTo>
                  <a:cubicBezTo>
                    <a:pt x="4903" y="2989"/>
                    <a:pt x="3680" y="0"/>
                    <a:pt x="3680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4" name="Google Shape;1934;p30"/>
            <p:cNvSpPr/>
            <p:nvPr/>
          </p:nvSpPr>
          <p:spPr>
            <a:xfrm>
              <a:off x="3421050" y="5299950"/>
              <a:ext cx="110725" cy="176100"/>
            </a:xfrm>
            <a:custGeom>
              <a:avLst/>
              <a:gdLst/>
              <a:ahLst/>
              <a:cxnLst/>
              <a:rect l="l" t="t" r="r" b="b"/>
              <a:pathLst>
                <a:path w="4429" h="7044" extrusionOk="0">
                  <a:moveTo>
                    <a:pt x="0" y="0"/>
                  </a:moveTo>
                  <a:cubicBezTo>
                    <a:pt x="0" y="0"/>
                    <a:pt x="1223" y="2989"/>
                    <a:pt x="1499" y="7043"/>
                  </a:cubicBezTo>
                  <a:lnTo>
                    <a:pt x="4428" y="7043"/>
                  </a:lnTo>
                  <a:cubicBezTo>
                    <a:pt x="4211" y="3423"/>
                    <a:pt x="3235" y="0"/>
                    <a:pt x="3235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5" name="Google Shape;1935;p30"/>
            <p:cNvSpPr/>
            <p:nvPr/>
          </p:nvSpPr>
          <p:spPr>
            <a:xfrm>
              <a:off x="3501925" y="5299950"/>
              <a:ext cx="101125" cy="176100"/>
            </a:xfrm>
            <a:custGeom>
              <a:avLst/>
              <a:gdLst/>
              <a:ahLst/>
              <a:cxnLst/>
              <a:rect l="l" t="t" r="r" b="b"/>
              <a:pathLst>
                <a:path w="4045" h="7044" extrusionOk="0">
                  <a:moveTo>
                    <a:pt x="0" y="0"/>
                  </a:moveTo>
                  <a:cubicBezTo>
                    <a:pt x="0" y="0"/>
                    <a:pt x="976" y="3423"/>
                    <a:pt x="1193" y="7043"/>
                  </a:cubicBezTo>
                  <a:lnTo>
                    <a:pt x="4044" y="7043"/>
                  </a:lnTo>
                  <a:lnTo>
                    <a:pt x="3749" y="49"/>
                  </a:lnTo>
                  <a:lnTo>
                    <a:pt x="3749" y="30"/>
                  </a:lnTo>
                  <a:cubicBezTo>
                    <a:pt x="3738" y="10"/>
                    <a:pt x="3738" y="0"/>
                    <a:pt x="373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6" name="Google Shape;1936;p30"/>
            <p:cNvSpPr/>
            <p:nvPr/>
          </p:nvSpPr>
          <p:spPr>
            <a:xfrm>
              <a:off x="3595375" y="5299950"/>
              <a:ext cx="94700" cy="176100"/>
            </a:xfrm>
            <a:custGeom>
              <a:avLst/>
              <a:gdLst/>
              <a:ahLst/>
              <a:cxnLst/>
              <a:rect l="l" t="t" r="r" b="b"/>
              <a:pathLst>
                <a:path w="3788" h="7044" extrusionOk="0">
                  <a:moveTo>
                    <a:pt x="0" y="0"/>
                  </a:moveTo>
                  <a:cubicBezTo>
                    <a:pt x="0" y="0"/>
                    <a:pt x="0" y="10"/>
                    <a:pt x="11" y="30"/>
                  </a:cubicBezTo>
                  <a:lnTo>
                    <a:pt x="11" y="49"/>
                  </a:lnTo>
                  <a:lnTo>
                    <a:pt x="11" y="69"/>
                  </a:lnTo>
                  <a:lnTo>
                    <a:pt x="306" y="7043"/>
                  </a:lnTo>
                  <a:lnTo>
                    <a:pt x="3492" y="7043"/>
                  </a:lnTo>
                  <a:lnTo>
                    <a:pt x="3788" y="69"/>
                  </a:lnTo>
                  <a:lnTo>
                    <a:pt x="3788" y="49"/>
                  </a:lnTo>
                  <a:lnTo>
                    <a:pt x="3788" y="30"/>
                  </a:lnTo>
                  <a:lnTo>
                    <a:pt x="3788" y="0"/>
                  </a:ln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7" name="Google Shape;1937;p30"/>
            <p:cNvSpPr/>
            <p:nvPr/>
          </p:nvSpPr>
          <p:spPr>
            <a:xfrm>
              <a:off x="3827175" y="5299950"/>
              <a:ext cx="129500" cy="176100"/>
            </a:xfrm>
            <a:custGeom>
              <a:avLst/>
              <a:gdLst/>
              <a:ahLst/>
              <a:cxnLst/>
              <a:rect l="l" t="t" r="r" b="b"/>
              <a:pathLst>
                <a:path w="5180" h="7044" extrusionOk="0">
                  <a:moveTo>
                    <a:pt x="1499" y="0"/>
                  </a:moveTo>
                  <a:cubicBezTo>
                    <a:pt x="1499" y="0"/>
                    <a:pt x="267" y="2989"/>
                    <a:pt x="0" y="7043"/>
                  </a:cubicBezTo>
                  <a:lnTo>
                    <a:pt x="2930" y="7043"/>
                  </a:lnTo>
                  <a:cubicBezTo>
                    <a:pt x="2930" y="7043"/>
                    <a:pt x="3048" y="3344"/>
                    <a:pt x="5179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8" name="Google Shape;1938;p30"/>
            <p:cNvSpPr/>
            <p:nvPr/>
          </p:nvSpPr>
          <p:spPr>
            <a:xfrm>
              <a:off x="3753675" y="5299950"/>
              <a:ext cx="111000" cy="176100"/>
            </a:xfrm>
            <a:custGeom>
              <a:avLst/>
              <a:gdLst/>
              <a:ahLst/>
              <a:cxnLst/>
              <a:rect l="l" t="t" r="r" b="b"/>
              <a:pathLst>
                <a:path w="4440" h="7044" extrusionOk="0">
                  <a:moveTo>
                    <a:pt x="1195" y="0"/>
                  </a:moveTo>
                  <a:cubicBezTo>
                    <a:pt x="1195" y="0"/>
                    <a:pt x="218" y="3423"/>
                    <a:pt x="1" y="7043"/>
                  </a:cubicBezTo>
                  <a:lnTo>
                    <a:pt x="2940" y="7043"/>
                  </a:lnTo>
                  <a:cubicBezTo>
                    <a:pt x="3207" y="2989"/>
                    <a:pt x="4439" y="0"/>
                    <a:pt x="4439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9" name="Google Shape;1939;p30"/>
            <p:cNvSpPr/>
            <p:nvPr/>
          </p:nvSpPr>
          <p:spPr>
            <a:xfrm>
              <a:off x="3682675" y="5299950"/>
              <a:ext cx="100875" cy="176100"/>
            </a:xfrm>
            <a:custGeom>
              <a:avLst/>
              <a:gdLst/>
              <a:ahLst/>
              <a:cxnLst/>
              <a:rect l="l" t="t" r="r" b="b"/>
              <a:pathLst>
                <a:path w="4035" h="7044" extrusionOk="0">
                  <a:moveTo>
                    <a:pt x="296" y="0"/>
                  </a:moveTo>
                  <a:lnTo>
                    <a:pt x="296" y="30"/>
                  </a:lnTo>
                  <a:lnTo>
                    <a:pt x="296" y="49"/>
                  </a:lnTo>
                  <a:lnTo>
                    <a:pt x="0" y="7043"/>
                  </a:lnTo>
                  <a:lnTo>
                    <a:pt x="2841" y="7043"/>
                  </a:lnTo>
                  <a:cubicBezTo>
                    <a:pt x="3058" y="3423"/>
                    <a:pt x="4035" y="0"/>
                    <a:pt x="4035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0" name="Google Shape;1940;p30"/>
            <p:cNvSpPr/>
            <p:nvPr/>
          </p:nvSpPr>
          <p:spPr>
            <a:xfrm>
              <a:off x="3642725" y="5081950"/>
              <a:ext cx="140825" cy="218025"/>
            </a:xfrm>
            <a:custGeom>
              <a:avLst/>
              <a:gdLst/>
              <a:ahLst/>
              <a:cxnLst/>
              <a:rect l="l" t="t" r="r" b="b"/>
              <a:pathLst>
                <a:path w="5633" h="8721" extrusionOk="0">
                  <a:moveTo>
                    <a:pt x="0" y="1"/>
                  </a:moveTo>
                  <a:cubicBezTo>
                    <a:pt x="306" y="4223"/>
                    <a:pt x="1874" y="8720"/>
                    <a:pt x="1874" y="8720"/>
                  </a:cubicBezTo>
                  <a:lnTo>
                    <a:pt x="5633" y="8720"/>
                  </a:lnTo>
                  <a:cubicBezTo>
                    <a:pt x="5633" y="8720"/>
                    <a:pt x="1085" y="4538"/>
                    <a:pt x="0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1" name="Google Shape;1941;p30"/>
            <p:cNvSpPr/>
            <p:nvPr/>
          </p:nvSpPr>
          <p:spPr>
            <a:xfrm>
              <a:off x="3642725" y="5081950"/>
              <a:ext cx="235025" cy="218025"/>
            </a:xfrm>
            <a:custGeom>
              <a:avLst/>
              <a:gdLst/>
              <a:ahLst/>
              <a:cxnLst/>
              <a:rect l="l" t="t" r="r" b="b"/>
              <a:pathLst>
                <a:path w="9401" h="8721" extrusionOk="0">
                  <a:moveTo>
                    <a:pt x="0" y="1"/>
                  </a:moveTo>
                  <a:cubicBezTo>
                    <a:pt x="1085" y="4538"/>
                    <a:pt x="5633" y="8720"/>
                    <a:pt x="5633" y="8720"/>
                  </a:cubicBezTo>
                  <a:lnTo>
                    <a:pt x="9401" y="8720"/>
                  </a:lnTo>
                  <a:cubicBezTo>
                    <a:pt x="9401" y="8720"/>
                    <a:pt x="2319" y="4567"/>
                    <a:pt x="0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2" name="Google Shape;1942;p30"/>
            <p:cNvSpPr/>
            <p:nvPr/>
          </p:nvSpPr>
          <p:spPr>
            <a:xfrm>
              <a:off x="3642725" y="5081950"/>
              <a:ext cx="329475" cy="218025"/>
            </a:xfrm>
            <a:custGeom>
              <a:avLst/>
              <a:gdLst/>
              <a:ahLst/>
              <a:cxnLst/>
              <a:rect l="l" t="t" r="r" b="b"/>
              <a:pathLst>
                <a:path w="13179" h="8721" extrusionOk="0">
                  <a:moveTo>
                    <a:pt x="0" y="1"/>
                  </a:moveTo>
                  <a:cubicBezTo>
                    <a:pt x="2319" y="4567"/>
                    <a:pt x="9401" y="8720"/>
                    <a:pt x="9401" y="8720"/>
                  </a:cubicBezTo>
                  <a:lnTo>
                    <a:pt x="13178" y="8720"/>
                  </a:lnTo>
                  <a:cubicBezTo>
                    <a:pt x="13178" y="8720"/>
                    <a:pt x="3522" y="4725"/>
                    <a:pt x="0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3" name="Google Shape;1943;p30"/>
            <p:cNvSpPr/>
            <p:nvPr/>
          </p:nvSpPr>
          <p:spPr>
            <a:xfrm>
              <a:off x="3596125" y="5081950"/>
              <a:ext cx="93475" cy="218025"/>
            </a:xfrm>
            <a:custGeom>
              <a:avLst/>
              <a:gdLst/>
              <a:ahLst/>
              <a:cxnLst/>
              <a:rect l="l" t="t" r="r" b="b"/>
              <a:pathLst>
                <a:path w="3739" h="8721" extrusionOk="0">
                  <a:moveTo>
                    <a:pt x="1864" y="1"/>
                  </a:moveTo>
                  <a:cubicBezTo>
                    <a:pt x="1559" y="4223"/>
                    <a:pt x="0" y="8720"/>
                    <a:pt x="0" y="8720"/>
                  </a:cubicBezTo>
                  <a:lnTo>
                    <a:pt x="3738" y="8720"/>
                  </a:lnTo>
                  <a:cubicBezTo>
                    <a:pt x="3738" y="8720"/>
                    <a:pt x="2170" y="4223"/>
                    <a:pt x="1864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4" name="Google Shape;1944;p30"/>
            <p:cNvSpPr/>
            <p:nvPr/>
          </p:nvSpPr>
          <p:spPr>
            <a:xfrm>
              <a:off x="3501925" y="5081950"/>
              <a:ext cx="140825" cy="218025"/>
            </a:xfrm>
            <a:custGeom>
              <a:avLst/>
              <a:gdLst/>
              <a:ahLst/>
              <a:cxnLst/>
              <a:rect l="l" t="t" r="r" b="b"/>
              <a:pathLst>
                <a:path w="5633" h="8721" extrusionOk="0">
                  <a:moveTo>
                    <a:pt x="5632" y="1"/>
                  </a:moveTo>
                  <a:cubicBezTo>
                    <a:pt x="4557" y="4538"/>
                    <a:pt x="0" y="8720"/>
                    <a:pt x="0" y="8720"/>
                  </a:cubicBezTo>
                  <a:lnTo>
                    <a:pt x="3768" y="8720"/>
                  </a:lnTo>
                  <a:cubicBezTo>
                    <a:pt x="3768" y="8720"/>
                    <a:pt x="5327" y="4223"/>
                    <a:pt x="5632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5" name="Google Shape;1945;p30"/>
            <p:cNvSpPr/>
            <p:nvPr/>
          </p:nvSpPr>
          <p:spPr>
            <a:xfrm>
              <a:off x="3407950" y="5081950"/>
              <a:ext cx="234800" cy="218025"/>
            </a:xfrm>
            <a:custGeom>
              <a:avLst/>
              <a:gdLst/>
              <a:ahLst/>
              <a:cxnLst/>
              <a:rect l="l" t="t" r="r" b="b"/>
              <a:pathLst>
                <a:path w="9392" h="8721" extrusionOk="0">
                  <a:moveTo>
                    <a:pt x="9391" y="1"/>
                  </a:moveTo>
                  <a:lnTo>
                    <a:pt x="9391" y="1"/>
                  </a:lnTo>
                  <a:cubicBezTo>
                    <a:pt x="7074" y="4567"/>
                    <a:pt x="1" y="8720"/>
                    <a:pt x="1" y="8720"/>
                  </a:cubicBezTo>
                  <a:lnTo>
                    <a:pt x="3759" y="8720"/>
                  </a:lnTo>
                  <a:cubicBezTo>
                    <a:pt x="3759" y="8720"/>
                    <a:pt x="8316" y="4538"/>
                    <a:pt x="9391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6" name="Google Shape;1946;p30"/>
            <p:cNvSpPr/>
            <p:nvPr/>
          </p:nvSpPr>
          <p:spPr>
            <a:xfrm>
              <a:off x="3313275" y="5081950"/>
              <a:ext cx="329475" cy="218025"/>
            </a:xfrm>
            <a:custGeom>
              <a:avLst/>
              <a:gdLst/>
              <a:ahLst/>
              <a:cxnLst/>
              <a:rect l="l" t="t" r="r" b="b"/>
              <a:pathLst>
                <a:path w="13179" h="8721" extrusionOk="0">
                  <a:moveTo>
                    <a:pt x="13178" y="1"/>
                  </a:moveTo>
                  <a:cubicBezTo>
                    <a:pt x="9667" y="4725"/>
                    <a:pt x="0" y="8720"/>
                    <a:pt x="0" y="8720"/>
                  </a:cubicBezTo>
                  <a:lnTo>
                    <a:pt x="3788" y="8720"/>
                  </a:lnTo>
                  <a:cubicBezTo>
                    <a:pt x="3788" y="8720"/>
                    <a:pt x="10861" y="4567"/>
                    <a:pt x="13178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7" name="Google Shape;1947;p30"/>
            <p:cNvSpPr/>
            <p:nvPr/>
          </p:nvSpPr>
          <p:spPr>
            <a:xfrm>
              <a:off x="3689575" y="5299950"/>
              <a:ext cx="94475" cy="42425"/>
            </a:xfrm>
            <a:custGeom>
              <a:avLst/>
              <a:gdLst/>
              <a:ahLst/>
              <a:cxnLst/>
              <a:rect l="l" t="t" r="r" b="b"/>
              <a:pathLst>
                <a:path w="3779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78" y="937"/>
                    <a:pt x="377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3783525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5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3877475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3501425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3407475" y="5299950"/>
              <a:ext cx="94475" cy="42425"/>
            </a:xfrm>
            <a:custGeom>
              <a:avLst/>
              <a:gdLst/>
              <a:ahLst/>
              <a:cxnLst/>
              <a:rect l="l" t="t" r="r" b="b"/>
              <a:pathLst>
                <a:path w="3779" h="1697" extrusionOk="0">
                  <a:moveTo>
                    <a:pt x="0" y="0"/>
                  </a:moveTo>
                  <a:cubicBezTo>
                    <a:pt x="0" y="937"/>
                    <a:pt x="848" y="1697"/>
                    <a:pt x="1885" y="1697"/>
                  </a:cubicBezTo>
                  <a:cubicBezTo>
                    <a:pt x="2930" y="1697"/>
                    <a:pt x="3778" y="937"/>
                    <a:pt x="377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3313275" y="5299950"/>
              <a:ext cx="94700" cy="42425"/>
            </a:xfrm>
            <a:custGeom>
              <a:avLst/>
              <a:gdLst/>
              <a:ahLst/>
              <a:cxnLst/>
              <a:rect l="l" t="t" r="r" b="b"/>
              <a:pathLst>
                <a:path w="3788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3595375" y="5299950"/>
              <a:ext cx="94700" cy="42425"/>
            </a:xfrm>
            <a:custGeom>
              <a:avLst/>
              <a:gdLst/>
              <a:ahLst/>
              <a:cxnLst/>
              <a:rect l="l" t="t" r="r" b="b"/>
              <a:pathLst>
                <a:path w="3788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4838450" y="5003325"/>
              <a:ext cx="94725" cy="41075"/>
            </a:xfrm>
            <a:custGeom>
              <a:avLst/>
              <a:gdLst/>
              <a:ahLst/>
              <a:cxnLst/>
              <a:rect l="l" t="t" r="r" b="b"/>
              <a:pathLst>
                <a:path w="3789" h="1643" extrusionOk="0">
                  <a:moveTo>
                    <a:pt x="643" y="0"/>
                  </a:moveTo>
                  <a:cubicBezTo>
                    <a:pt x="242" y="0"/>
                    <a:pt x="1" y="117"/>
                    <a:pt x="1" y="117"/>
                  </a:cubicBezTo>
                  <a:lnTo>
                    <a:pt x="1" y="1469"/>
                  </a:lnTo>
                  <a:cubicBezTo>
                    <a:pt x="1" y="1469"/>
                    <a:pt x="182" y="1321"/>
                    <a:pt x="606" y="1321"/>
                  </a:cubicBezTo>
                  <a:cubicBezTo>
                    <a:pt x="867" y="1321"/>
                    <a:pt x="1219" y="1377"/>
                    <a:pt x="1677" y="1557"/>
                  </a:cubicBezTo>
                  <a:cubicBezTo>
                    <a:pt x="1828" y="1617"/>
                    <a:pt x="1975" y="1643"/>
                    <a:pt x="2118" y="1643"/>
                  </a:cubicBezTo>
                  <a:cubicBezTo>
                    <a:pt x="3059" y="1643"/>
                    <a:pt x="3788" y="512"/>
                    <a:pt x="3788" y="512"/>
                  </a:cubicBezTo>
                  <a:lnTo>
                    <a:pt x="3788" y="512"/>
                  </a:lnTo>
                  <a:cubicBezTo>
                    <a:pt x="3788" y="512"/>
                    <a:pt x="3522" y="577"/>
                    <a:pt x="3125" y="577"/>
                  </a:cubicBezTo>
                  <a:cubicBezTo>
                    <a:pt x="2737" y="577"/>
                    <a:pt x="2225" y="514"/>
                    <a:pt x="1717" y="266"/>
                  </a:cubicBezTo>
                  <a:cubicBezTo>
                    <a:pt x="1297" y="60"/>
                    <a:pt x="929" y="0"/>
                    <a:pt x="643" y="0"/>
                  </a:cubicBezTo>
                  <a:close/>
                </a:path>
              </a:pathLst>
            </a:custGeom>
            <a:solidFill>
              <a:srgbClr val="AFDDD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4836725" y="5005750"/>
              <a:ext cx="3725" cy="103350"/>
            </a:xfrm>
            <a:custGeom>
              <a:avLst/>
              <a:gdLst/>
              <a:ahLst/>
              <a:cxnLst/>
              <a:rect l="l" t="t" r="r" b="b"/>
              <a:pathLst>
                <a:path w="149" h="4134" extrusionOk="0">
                  <a:moveTo>
                    <a:pt x="0" y="1"/>
                  </a:moveTo>
                  <a:lnTo>
                    <a:pt x="0" y="4134"/>
                  </a:lnTo>
                  <a:lnTo>
                    <a:pt x="149" y="4134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rgbClr val="7D101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4524775" y="5299950"/>
              <a:ext cx="129500" cy="176100"/>
            </a:xfrm>
            <a:custGeom>
              <a:avLst/>
              <a:gdLst/>
              <a:ahLst/>
              <a:cxnLst/>
              <a:rect l="l" t="t" r="r" b="b"/>
              <a:pathLst>
                <a:path w="5180" h="7044" extrusionOk="0">
                  <a:moveTo>
                    <a:pt x="1" y="0"/>
                  </a:moveTo>
                  <a:cubicBezTo>
                    <a:pt x="2132" y="3344"/>
                    <a:pt x="2240" y="7043"/>
                    <a:pt x="2240" y="7043"/>
                  </a:cubicBezTo>
                  <a:lnTo>
                    <a:pt x="5179" y="7043"/>
                  </a:lnTo>
                  <a:cubicBezTo>
                    <a:pt x="4903" y="2989"/>
                    <a:pt x="3680" y="0"/>
                    <a:pt x="3680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4616750" y="5299950"/>
              <a:ext cx="110750" cy="176100"/>
            </a:xfrm>
            <a:custGeom>
              <a:avLst/>
              <a:gdLst/>
              <a:ahLst/>
              <a:cxnLst/>
              <a:rect l="l" t="t" r="r" b="b"/>
              <a:pathLst>
                <a:path w="4430" h="7044" extrusionOk="0">
                  <a:moveTo>
                    <a:pt x="1" y="0"/>
                  </a:moveTo>
                  <a:cubicBezTo>
                    <a:pt x="1" y="0"/>
                    <a:pt x="1224" y="2989"/>
                    <a:pt x="1500" y="7043"/>
                  </a:cubicBezTo>
                  <a:lnTo>
                    <a:pt x="4430" y="7043"/>
                  </a:lnTo>
                  <a:cubicBezTo>
                    <a:pt x="4213" y="3423"/>
                    <a:pt x="3236" y="0"/>
                    <a:pt x="3236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4697650" y="5299950"/>
              <a:ext cx="100875" cy="176100"/>
            </a:xfrm>
            <a:custGeom>
              <a:avLst/>
              <a:gdLst/>
              <a:ahLst/>
              <a:cxnLst/>
              <a:rect l="l" t="t" r="r" b="b"/>
              <a:pathLst>
                <a:path w="4035" h="7044" extrusionOk="0">
                  <a:moveTo>
                    <a:pt x="0" y="0"/>
                  </a:moveTo>
                  <a:cubicBezTo>
                    <a:pt x="0" y="0"/>
                    <a:pt x="977" y="3423"/>
                    <a:pt x="1194" y="7043"/>
                  </a:cubicBezTo>
                  <a:lnTo>
                    <a:pt x="4035" y="7043"/>
                  </a:lnTo>
                  <a:lnTo>
                    <a:pt x="3748" y="49"/>
                  </a:lnTo>
                  <a:lnTo>
                    <a:pt x="3748" y="30"/>
                  </a:lnTo>
                  <a:cubicBezTo>
                    <a:pt x="3739" y="10"/>
                    <a:pt x="3739" y="0"/>
                    <a:pt x="3739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791100" y="5299950"/>
              <a:ext cx="94725" cy="176100"/>
            </a:xfrm>
            <a:custGeom>
              <a:avLst/>
              <a:gdLst/>
              <a:ahLst/>
              <a:cxnLst/>
              <a:rect l="l" t="t" r="r" b="b"/>
              <a:pathLst>
                <a:path w="3789" h="7044" extrusionOk="0">
                  <a:moveTo>
                    <a:pt x="1" y="0"/>
                  </a:moveTo>
                  <a:cubicBezTo>
                    <a:pt x="1" y="0"/>
                    <a:pt x="1" y="10"/>
                    <a:pt x="10" y="30"/>
                  </a:cubicBezTo>
                  <a:lnTo>
                    <a:pt x="10" y="49"/>
                  </a:lnTo>
                  <a:lnTo>
                    <a:pt x="10" y="69"/>
                  </a:lnTo>
                  <a:lnTo>
                    <a:pt x="297" y="7043"/>
                  </a:lnTo>
                  <a:lnTo>
                    <a:pt x="3493" y="7043"/>
                  </a:lnTo>
                  <a:lnTo>
                    <a:pt x="3788" y="69"/>
                  </a:lnTo>
                  <a:lnTo>
                    <a:pt x="3788" y="49"/>
                  </a:lnTo>
                  <a:lnTo>
                    <a:pt x="3788" y="30"/>
                  </a:lnTo>
                  <a:lnTo>
                    <a:pt x="3788" y="0"/>
                  </a:ln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5022900" y="5299950"/>
              <a:ext cx="129475" cy="176100"/>
            </a:xfrm>
            <a:custGeom>
              <a:avLst/>
              <a:gdLst/>
              <a:ahLst/>
              <a:cxnLst/>
              <a:rect l="l" t="t" r="r" b="b"/>
              <a:pathLst>
                <a:path w="5179" h="7044" extrusionOk="0">
                  <a:moveTo>
                    <a:pt x="1500" y="0"/>
                  </a:moveTo>
                  <a:cubicBezTo>
                    <a:pt x="1500" y="0"/>
                    <a:pt x="267" y="2989"/>
                    <a:pt x="1" y="7043"/>
                  </a:cubicBezTo>
                  <a:lnTo>
                    <a:pt x="2930" y="7043"/>
                  </a:lnTo>
                  <a:cubicBezTo>
                    <a:pt x="2930" y="7043"/>
                    <a:pt x="3048" y="3344"/>
                    <a:pt x="5179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949425" y="5299950"/>
              <a:ext cx="110975" cy="176100"/>
            </a:xfrm>
            <a:custGeom>
              <a:avLst/>
              <a:gdLst/>
              <a:ahLst/>
              <a:cxnLst/>
              <a:rect l="l" t="t" r="r" b="b"/>
              <a:pathLst>
                <a:path w="4439" h="7044" extrusionOk="0">
                  <a:moveTo>
                    <a:pt x="1193" y="0"/>
                  </a:moveTo>
                  <a:cubicBezTo>
                    <a:pt x="1193" y="0"/>
                    <a:pt x="217" y="3423"/>
                    <a:pt x="0" y="7043"/>
                  </a:cubicBezTo>
                  <a:lnTo>
                    <a:pt x="2940" y="7043"/>
                  </a:lnTo>
                  <a:cubicBezTo>
                    <a:pt x="3206" y="2989"/>
                    <a:pt x="4439" y="0"/>
                    <a:pt x="4439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4878400" y="5299950"/>
              <a:ext cx="100875" cy="176100"/>
            </a:xfrm>
            <a:custGeom>
              <a:avLst/>
              <a:gdLst/>
              <a:ahLst/>
              <a:cxnLst/>
              <a:rect l="l" t="t" r="r" b="b"/>
              <a:pathLst>
                <a:path w="4035" h="7044" extrusionOk="0">
                  <a:moveTo>
                    <a:pt x="296" y="0"/>
                  </a:moveTo>
                  <a:lnTo>
                    <a:pt x="296" y="30"/>
                  </a:lnTo>
                  <a:lnTo>
                    <a:pt x="296" y="49"/>
                  </a:lnTo>
                  <a:lnTo>
                    <a:pt x="1" y="7043"/>
                  </a:lnTo>
                  <a:lnTo>
                    <a:pt x="2841" y="7043"/>
                  </a:lnTo>
                  <a:cubicBezTo>
                    <a:pt x="3058" y="3423"/>
                    <a:pt x="4034" y="0"/>
                    <a:pt x="4034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4838450" y="5081950"/>
              <a:ext cx="140825" cy="218025"/>
            </a:xfrm>
            <a:custGeom>
              <a:avLst/>
              <a:gdLst/>
              <a:ahLst/>
              <a:cxnLst/>
              <a:rect l="l" t="t" r="r" b="b"/>
              <a:pathLst>
                <a:path w="5633" h="8721" extrusionOk="0">
                  <a:moveTo>
                    <a:pt x="1" y="1"/>
                  </a:moveTo>
                  <a:cubicBezTo>
                    <a:pt x="306" y="4223"/>
                    <a:pt x="1875" y="8720"/>
                    <a:pt x="1875" y="8720"/>
                  </a:cubicBezTo>
                  <a:lnTo>
                    <a:pt x="5632" y="8720"/>
                  </a:lnTo>
                  <a:cubicBezTo>
                    <a:pt x="5632" y="8720"/>
                    <a:pt x="1086" y="4538"/>
                    <a:pt x="1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4838450" y="5081950"/>
              <a:ext cx="234775" cy="218025"/>
            </a:xfrm>
            <a:custGeom>
              <a:avLst/>
              <a:gdLst/>
              <a:ahLst/>
              <a:cxnLst/>
              <a:rect l="l" t="t" r="r" b="b"/>
              <a:pathLst>
                <a:path w="9391" h="8721" extrusionOk="0">
                  <a:moveTo>
                    <a:pt x="1" y="1"/>
                  </a:moveTo>
                  <a:lnTo>
                    <a:pt x="1" y="1"/>
                  </a:lnTo>
                  <a:cubicBezTo>
                    <a:pt x="1086" y="4538"/>
                    <a:pt x="5632" y="8720"/>
                    <a:pt x="5632" y="8720"/>
                  </a:cubicBezTo>
                  <a:lnTo>
                    <a:pt x="9391" y="8720"/>
                  </a:lnTo>
                  <a:cubicBezTo>
                    <a:pt x="9391" y="8720"/>
                    <a:pt x="2318" y="4567"/>
                    <a:pt x="1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4838450" y="5081950"/>
              <a:ext cx="329475" cy="218025"/>
            </a:xfrm>
            <a:custGeom>
              <a:avLst/>
              <a:gdLst/>
              <a:ahLst/>
              <a:cxnLst/>
              <a:rect l="l" t="t" r="r" b="b"/>
              <a:pathLst>
                <a:path w="13179" h="8721" extrusionOk="0">
                  <a:moveTo>
                    <a:pt x="1" y="1"/>
                  </a:moveTo>
                  <a:cubicBezTo>
                    <a:pt x="2318" y="4567"/>
                    <a:pt x="9391" y="8720"/>
                    <a:pt x="9391" y="8720"/>
                  </a:cubicBezTo>
                  <a:lnTo>
                    <a:pt x="13179" y="8720"/>
                  </a:lnTo>
                  <a:cubicBezTo>
                    <a:pt x="13179" y="8720"/>
                    <a:pt x="3522" y="4725"/>
                    <a:pt x="1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4791825" y="5081950"/>
              <a:ext cx="93500" cy="218025"/>
            </a:xfrm>
            <a:custGeom>
              <a:avLst/>
              <a:gdLst/>
              <a:ahLst/>
              <a:cxnLst/>
              <a:rect l="l" t="t" r="r" b="b"/>
              <a:pathLst>
                <a:path w="3740" h="8721" extrusionOk="0">
                  <a:moveTo>
                    <a:pt x="1866" y="1"/>
                  </a:moveTo>
                  <a:cubicBezTo>
                    <a:pt x="1559" y="4223"/>
                    <a:pt x="1" y="8720"/>
                    <a:pt x="1" y="8720"/>
                  </a:cubicBezTo>
                  <a:lnTo>
                    <a:pt x="3740" y="8720"/>
                  </a:lnTo>
                  <a:cubicBezTo>
                    <a:pt x="3740" y="8720"/>
                    <a:pt x="2171" y="4223"/>
                    <a:pt x="1866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4697650" y="5081950"/>
              <a:ext cx="140825" cy="218025"/>
            </a:xfrm>
            <a:custGeom>
              <a:avLst/>
              <a:gdLst/>
              <a:ahLst/>
              <a:cxnLst/>
              <a:rect l="l" t="t" r="r" b="b"/>
              <a:pathLst>
                <a:path w="5633" h="8721" extrusionOk="0">
                  <a:moveTo>
                    <a:pt x="5633" y="1"/>
                  </a:moveTo>
                  <a:cubicBezTo>
                    <a:pt x="4557" y="4538"/>
                    <a:pt x="0" y="8720"/>
                    <a:pt x="0" y="8720"/>
                  </a:cubicBezTo>
                  <a:lnTo>
                    <a:pt x="3768" y="8720"/>
                  </a:lnTo>
                  <a:cubicBezTo>
                    <a:pt x="3768" y="8720"/>
                    <a:pt x="5326" y="4223"/>
                    <a:pt x="5633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4603700" y="5081950"/>
              <a:ext cx="234775" cy="218025"/>
            </a:xfrm>
            <a:custGeom>
              <a:avLst/>
              <a:gdLst/>
              <a:ahLst/>
              <a:cxnLst/>
              <a:rect l="l" t="t" r="r" b="b"/>
              <a:pathLst>
                <a:path w="9391" h="8721" extrusionOk="0">
                  <a:moveTo>
                    <a:pt x="9391" y="1"/>
                  </a:moveTo>
                  <a:lnTo>
                    <a:pt x="9391" y="1"/>
                  </a:lnTo>
                  <a:cubicBezTo>
                    <a:pt x="7072" y="4567"/>
                    <a:pt x="0" y="8720"/>
                    <a:pt x="0" y="8720"/>
                  </a:cubicBezTo>
                  <a:lnTo>
                    <a:pt x="3758" y="8720"/>
                  </a:lnTo>
                  <a:cubicBezTo>
                    <a:pt x="3758" y="8720"/>
                    <a:pt x="8315" y="4538"/>
                    <a:pt x="9391" y="1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4509000" y="5081950"/>
              <a:ext cx="329475" cy="218025"/>
            </a:xfrm>
            <a:custGeom>
              <a:avLst/>
              <a:gdLst/>
              <a:ahLst/>
              <a:cxnLst/>
              <a:rect l="l" t="t" r="r" b="b"/>
              <a:pathLst>
                <a:path w="13179" h="8721" extrusionOk="0">
                  <a:moveTo>
                    <a:pt x="13179" y="1"/>
                  </a:moveTo>
                  <a:lnTo>
                    <a:pt x="13179" y="1"/>
                  </a:lnTo>
                  <a:cubicBezTo>
                    <a:pt x="9657" y="4725"/>
                    <a:pt x="1" y="8720"/>
                    <a:pt x="1" y="8720"/>
                  </a:cubicBezTo>
                  <a:lnTo>
                    <a:pt x="3788" y="8720"/>
                  </a:lnTo>
                  <a:cubicBezTo>
                    <a:pt x="3788" y="8720"/>
                    <a:pt x="10860" y="4567"/>
                    <a:pt x="13179" y="1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4885300" y="5299950"/>
              <a:ext cx="94475" cy="42425"/>
            </a:xfrm>
            <a:custGeom>
              <a:avLst/>
              <a:gdLst/>
              <a:ahLst/>
              <a:cxnLst/>
              <a:rect l="l" t="t" r="r" b="b"/>
              <a:pathLst>
                <a:path w="377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5" y="1697"/>
                  </a:cubicBezTo>
                  <a:cubicBezTo>
                    <a:pt x="2940" y="1697"/>
                    <a:pt x="3778" y="937"/>
                    <a:pt x="377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4979250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5073200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5" y="1697"/>
                  </a:cubicBezTo>
                  <a:cubicBezTo>
                    <a:pt x="2940" y="1697"/>
                    <a:pt x="3789" y="937"/>
                    <a:pt x="3789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4697150" y="5299950"/>
              <a:ext cx="94700" cy="42425"/>
            </a:xfrm>
            <a:custGeom>
              <a:avLst/>
              <a:gdLst/>
              <a:ahLst/>
              <a:cxnLst/>
              <a:rect l="l" t="t" r="r" b="b"/>
              <a:pathLst>
                <a:path w="3788" h="1697" extrusionOk="0">
                  <a:moveTo>
                    <a:pt x="0" y="0"/>
                  </a:moveTo>
                  <a:cubicBezTo>
                    <a:pt x="0" y="937"/>
                    <a:pt x="849" y="1697"/>
                    <a:pt x="1894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4603200" y="5299950"/>
              <a:ext cx="94475" cy="42425"/>
            </a:xfrm>
            <a:custGeom>
              <a:avLst/>
              <a:gdLst/>
              <a:ahLst/>
              <a:cxnLst/>
              <a:rect l="l" t="t" r="r" b="b"/>
              <a:pathLst>
                <a:path w="3779" h="1697" extrusionOk="0">
                  <a:moveTo>
                    <a:pt x="1" y="0"/>
                  </a:moveTo>
                  <a:cubicBezTo>
                    <a:pt x="1" y="937"/>
                    <a:pt x="839" y="1697"/>
                    <a:pt x="1884" y="1697"/>
                  </a:cubicBezTo>
                  <a:cubicBezTo>
                    <a:pt x="2930" y="1697"/>
                    <a:pt x="3778" y="937"/>
                    <a:pt x="377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4509000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5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34F1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4791100" y="5299950"/>
              <a:ext cx="94725" cy="42425"/>
            </a:xfrm>
            <a:custGeom>
              <a:avLst/>
              <a:gdLst/>
              <a:ahLst/>
              <a:cxnLst/>
              <a:rect l="l" t="t" r="r" b="b"/>
              <a:pathLst>
                <a:path w="3789" h="1697" extrusionOk="0">
                  <a:moveTo>
                    <a:pt x="1" y="0"/>
                  </a:moveTo>
                  <a:cubicBezTo>
                    <a:pt x="1" y="937"/>
                    <a:pt x="849" y="1697"/>
                    <a:pt x="1895" y="1697"/>
                  </a:cubicBezTo>
                  <a:cubicBezTo>
                    <a:pt x="2940" y="1697"/>
                    <a:pt x="3788" y="937"/>
                    <a:pt x="3788" y="0"/>
                  </a:cubicBezTo>
                  <a:close/>
                </a:path>
              </a:pathLst>
            </a:custGeom>
            <a:solidFill>
              <a:srgbClr val="EACAA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4240725" y="4702225"/>
              <a:ext cx="154875" cy="67100"/>
            </a:xfrm>
            <a:custGeom>
              <a:avLst/>
              <a:gdLst/>
              <a:ahLst/>
              <a:cxnLst/>
              <a:rect l="l" t="t" r="r" b="b"/>
              <a:pathLst>
                <a:path w="6195" h="2684" extrusionOk="0">
                  <a:moveTo>
                    <a:pt x="1055" y="1"/>
                  </a:moveTo>
                  <a:cubicBezTo>
                    <a:pt x="396" y="1"/>
                    <a:pt x="0" y="197"/>
                    <a:pt x="0" y="197"/>
                  </a:cubicBezTo>
                  <a:lnTo>
                    <a:pt x="0" y="2406"/>
                  </a:lnTo>
                  <a:cubicBezTo>
                    <a:pt x="0" y="2406"/>
                    <a:pt x="297" y="2163"/>
                    <a:pt x="995" y="2163"/>
                  </a:cubicBezTo>
                  <a:cubicBezTo>
                    <a:pt x="1421" y="2163"/>
                    <a:pt x="1995" y="2253"/>
                    <a:pt x="2742" y="2545"/>
                  </a:cubicBezTo>
                  <a:cubicBezTo>
                    <a:pt x="2988" y="2642"/>
                    <a:pt x="3229" y="2684"/>
                    <a:pt x="3462" y="2684"/>
                  </a:cubicBezTo>
                  <a:cubicBezTo>
                    <a:pt x="5003" y="2684"/>
                    <a:pt x="6194" y="838"/>
                    <a:pt x="6194" y="838"/>
                  </a:cubicBezTo>
                  <a:lnTo>
                    <a:pt x="6194" y="838"/>
                  </a:lnTo>
                  <a:cubicBezTo>
                    <a:pt x="6194" y="838"/>
                    <a:pt x="5757" y="946"/>
                    <a:pt x="5107" y="946"/>
                  </a:cubicBezTo>
                  <a:cubicBezTo>
                    <a:pt x="4472" y="946"/>
                    <a:pt x="3634" y="843"/>
                    <a:pt x="2801" y="434"/>
                  </a:cubicBezTo>
                  <a:cubicBezTo>
                    <a:pt x="2119" y="99"/>
                    <a:pt x="1521" y="1"/>
                    <a:pt x="1055" y="1"/>
                  </a:cubicBezTo>
                  <a:close/>
                </a:path>
              </a:pathLst>
            </a:custGeom>
            <a:solidFill>
              <a:srgbClr val="FDD15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4237500" y="4706150"/>
              <a:ext cx="6200" cy="169175"/>
            </a:xfrm>
            <a:custGeom>
              <a:avLst/>
              <a:gdLst/>
              <a:ahLst/>
              <a:cxnLst/>
              <a:rect l="l" t="t" r="r" b="b"/>
              <a:pathLst>
                <a:path w="248" h="6767" extrusionOk="0">
                  <a:moveTo>
                    <a:pt x="0" y="0"/>
                  </a:moveTo>
                  <a:lnTo>
                    <a:pt x="0" y="6767"/>
                  </a:lnTo>
                  <a:lnTo>
                    <a:pt x="247" y="6767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7D101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3727050" y="5188000"/>
              <a:ext cx="211850" cy="288050"/>
            </a:xfrm>
            <a:custGeom>
              <a:avLst/>
              <a:gdLst/>
              <a:ahLst/>
              <a:cxnLst/>
              <a:rect l="l" t="t" r="r" b="b"/>
              <a:pathLst>
                <a:path w="8474" h="11522" extrusionOk="0">
                  <a:moveTo>
                    <a:pt x="1" y="0"/>
                  </a:moveTo>
                  <a:cubicBezTo>
                    <a:pt x="3483" y="5454"/>
                    <a:pt x="3670" y="11521"/>
                    <a:pt x="3670" y="11521"/>
                  </a:cubicBezTo>
                  <a:lnTo>
                    <a:pt x="8474" y="11521"/>
                  </a:lnTo>
                  <a:cubicBezTo>
                    <a:pt x="8030" y="4882"/>
                    <a:pt x="6017" y="0"/>
                    <a:pt x="6017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3877475" y="5188000"/>
              <a:ext cx="181525" cy="288050"/>
            </a:xfrm>
            <a:custGeom>
              <a:avLst/>
              <a:gdLst/>
              <a:ahLst/>
              <a:cxnLst/>
              <a:rect l="l" t="t" r="r" b="b"/>
              <a:pathLst>
                <a:path w="7261" h="11522" extrusionOk="0">
                  <a:moveTo>
                    <a:pt x="0" y="0"/>
                  </a:moveTo>
                  <a:cubicBezTo>
                    <a:pt x="0" y="0"/>
                    <a:pt x="2013" y="4882"/>
                    <a:pt x="2457" y="11521"/>
                  </a:cubicBezTo>
                  <a:lnTo>
                    <a:pt x="7260" y="11521"/>
                  </a:lnTo>
                  <a:cubicBezTo>
                    <a:pt x="6905" y="5593"/>
                    <a:pt x="5307" y="0"/>
                    <a:pt x="5307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4010150" y="5188000"/>
              <a:ext cx="165225" cy="288050"/>
            </a:xfrm>
            <a:custGeom>
              <a:avLst/>
              <a:gdLst/>
              <a:ahLst/>
              <a:cxnLst/>
              <a:rect l="l" t="t" r="r" b="b"/>
              <a:pathLst>
                <a:path w="6609" h="11522" extrusionOk="0">
                  <a:moveTo>
                    <a:pt x="0" y="0"/>
                  </a:moveTo>
                  <a:cubicBezTo>
                    <a:pt x="0" y="0"/>
                    <a:pt x="1598" y="5593"/>
                    <a:pt x="1953" y="11521"/>
                  </a:cubicBezTo>
                  <a:lnTo>
                    <a:pt x="6609" y="11521"/>
                  </a:lnTo>
                  <a:lnTo>
                    <a:pt x="6126" y="69"/>
                  </a:lnTo>
                  <a:lnTo>
                    <a:pt x="6126" y="40"/>
                  </a:lnTo>
                  <a:lnTo>
                    <a:pt x="6126" y="0"/>
                  </a:ln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4163275" y="5188000"/>
              <a:ext cx="154900" cy="288050"/>
            </a:xfrm>
            <a:custGeom>
              <a:avLst/>
              <a:gdLst/>
              <a:ahLst/>
              <a:cxnLst/>
              <a:rect l="l" t="t" r="r" b="b"/>
              <a:pathLst>
                <a:path w="6196" h="11522" extrusionOk="0">
                  <a:moveTo>
                    <a:pt x="1" y="0"/>
                  </a:moveTo>
                  <a:lnTo>
                    <a:pt x="1" y="40"/>
                  </a:lnTo>
                  <a:lnTo>
                    <a:pt x="1" y="69"/>
                  </a:lnTo>
                  <a:lnTo>
                    <a:pt x="1" y="108"/>
                  </a:lnTo>
                  <a:lnTo>
                    <a:pt x="484" y="11521"/>
                  </a:lnTo>
                  <a:lnTo>
                    <a:pt x="5702" y="11521"/>
                  </a:lnTo>
                  <a:lnTo>
                    <a:pt x="6185" y="108"/>
                  </a:lnTo>
                  <a:lnTo>
                    <a:pt x="6185" y="69"/>
                  </a:lnTo>
                  <a:lnTo>
                    <a:pt x="6185" y="40"/>
                  </a:lnTo>
                  <a:cubicBezTo>
                    <a:pt x="6195" y="10"/>
                    <a:pt x="6195" y="0"/>
                    <a:pt x="6195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4542550" y="5188000"/>
              <a:ext cx="211825" cy="288050"/>
            </a:xfrm>
            <a:custGeom>
              <a:avLst/>
              <a:gdLst/>
              <a:ahLst/>
              <a:cxnLst/>
              <a:rect l="l" t="t" r="r" b="b"/>
              <a:pathLst>
                <a:path w="8473" h="11522" extrusionOk="0">
                  <a:moveTo>
                    <a:pt x="2446" y="0"/>
                  </a:moveTo>
                  <a:cubicBezTo>
                    <a:pt x="2446" y="0"/>
                    <a:pt x="434" y="4882"/>
                    <a:pt x="0" y="11521"/>
                  </a:cubicBezTo>
                  <a:lnTo>
                    <a:pt x="4794" y="11521"/>
                  </a:lnTo>
                  <a:cubicBezTo>
                    <a:pt x="4794" y="11521"/>
                    <a:pt x="4981" y="5454"/>
                    <a:pt x="8473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4422450" y="5188000"/>
              <a:ext cx="181275" cy="288050"/>
            </a:xfrm>
            <a:custGeom>
              <a:avLst/>
              <a:gdLst/>
              <a:ahLst/>
              <a:cxnLst/>
              <a:rect l="l" t="t" r="r" b="b"/>
              <a:pathLst>
                <a:path w="7251" h="11522" extrusionOk="0">
                  <a:moveTo>
                    <a:pt x="1944" y="0"/>
                  </a:moveTo>
                  <a:cubicBezTo>
                    <a:pt x="1944" y="0"/>
                    <a:pt x="346" y="5593"/>
                    <a:pt x="0" y="11521"/>
                  </a:cubicBezTo>
                  <a:lnTo>
                    <a:pt x="4804" y="11521"/>
                  </a:lnTo>
                  <a:cubicBezTo>
                    <a:pt x="5238" y="4882"/>
                    <a:pt x="7250" y="0"/>
                    <a:pt x="7250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4305825" y="5188000"/>
              <a:ext cx="165225" cy="288050"/>
            </a:xfrm>
            <a:custGeom>
              <a:avLst/>
              <a:gdLst/>
              <a:ahLst/>
              <a:cxnLst/>
              <a:rect l="l" t="t" r="r" b="b"/>
              <a:pathLst>
                <a:path w="6609" h="11522" extrusionOk="0">
                  <a:moveTo>
                    <a:pt x="493" y="0"/>
                  </a:moveTo>
                  <a:cubicBezTo>
                    <a:pt x="493" y="0"/>
                    <a:pt x="493" y="10"/>
                    <a:pt x="483" y="40"/>
                  </a:cubicBezTo>
                  <a:lnTo>
                    <a:pt x="483" y="69"/>
                  </a:lnTo>
                  <a:lnTo>
                    <a:pt x="0" y="11521"/>
                  </a:lnTo>
                  <a:lnTo>
                    <a:pt x="4665" y="11521"/>
                  </a:lnTo>
                  <a:cubicBezTo>
                    <a:pt x="5011" y="5593"/>
                    <a:pt x="6609" y="0"/>
                    <a:pt x="6609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4240725" y="4831175"/>
              <a:ext cx="230325" cy="356850"/>
            </a:xfrm>
            <a:custGeom>
              <a:avLst/>
              <a:gdLst/>
              <a:ahLst/>
              <a:cxnLst/>
              <a:rect l="l" t="t" r="r" b="b"/>
              <a:pathLst>
                <a:path w="9213" h="14274" extrusionOk="0">
                  <a:moveTo>
                    <a:pt x="0" y="0"/>
                  </a:moveTo>
                  <a:lnTo>
                    <a:pt x="0" y="0"/>
                  </a:lnTo>
                  <a:cubicBezTo>
                    <a:pt x="493" y="6905"/>
                    <a:pt x="3058" y="14273"/>
                    <a:pt x="3058" y="14273"/>
                  </a:cubicBezTo>
                  <a:lnTo>
                    <a:pt x="9213" y="14273"/>
                  </a:lnTo>
                  <a:cubicBezTo>
                    <a:pt x="9213" y="14273"/>
                    <a:pt x="1765" y="7418"/>
                    <a:pt x="0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4240725" y="4831175"/>
              <a:ext cx="384450" cy="356850"/>
            </a:xfrm>
            <a:custGeom>
              <a:avLst/>
              <a:gdLst/>
              <a:ahLst/>
              <a:cxnLst/>
              <a:rect l="l" t="t" r="r" b="b"/>
              <a:pathLst>
                <a:path w="15378" h="14274" extrusionOk="0">
                  <a:moveTo>
                    <a:pt x="0" y="0"/>
                  </a:moveTo>
                  <a:lnTo>
                    <a:pt x="0" y="0"/>
                  </a:lnTo>
                  <a:cubicBezTo>
                    <a:pt x="1765" y="7418"/>
                    <a:pt x="9213" y="14273"/>
                    <a:pt x="9213" y="14273"/>
                  </a:cubicBezTo>
                  <a:lnTo>
                    <a:pt x="15377" y="14273"/>
                  </a:lnTo>
                  <a:cubicBezTo>
                    <a:pt x="15377" y="14273"/>
                    <a:pt x="3788" y="7477"/>
                    <a:pt x="0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4240725" y="4831175"/>
              <a:ext cx="539300" cy="356850"/>
            </a:xfrm>
            <a:custGeom>
              <a:avLst/>
              <a:gdLst/>
              <a:ahLst/>
              <a:cxnLst/>
              <a:rect l="l" t="t" r="r" b="b"/>
              <a:pathLst>
                <a:path w="21572" h="14274" extrusionOk="0">
                  <a:moveTo>
                    <a:pt x="0" y="0"/>
                  </a:moveTo>
                  <a:lnTo>
                    <a:pt x="0" y="0"/>
                  </a:lnTo>
                  <a:cubicBezTo>
                    <a:pt x="3788" y="7477"/>
                    <a:pt x="15377" y="14273"/>
                    <a:pt x="15377" y="14273"/>
                  </a:cubicBezTo>
                  <a:lnTo>
                    <a:pt x="21572" y="14273"/>
                  </a:lnTo>
                  <a:cubicBezTo>
                    <a:pt x="21572" y="14273"/>
                    <a:pt x="5760" y="7724"/>
                    <a:pt x="0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4164025" y="4831175"/>
              <a:ext cx="153150" cy="356850"/>
            </a:xfrm>
            <a:custGeom>
              <a:avLst/>
              <a:gdLst/>
              <a:ahLst/>
              <a:cxnLst/>
              <a:rect l="l" t="t" r="r" b="b"/>
              <a:pathLst>
                <a:path w="6126" h="14274" extrusionOk="0">
                  <a:moveTo>
                    <a:pt x="3068" y="0"/>
                  </a:moveTo>
                  <a:cubicBezTo>
                    <a:pt x="2565" y="6905"/>
                    <a:pt x="0" y="14273"/>
                    <a:pt x="0" y="14273"/>
                  </a:cubicBezTo>
                  <a:lnTo>
                    <a:pt x="6126" y="14273"/>
                  </a:lnTo>
                  <a:cubicBezTo>
                    <a:pt x="6126" y="14273"/>
                    <a:pt x="3561" y="6905"/>
                    <a:pt x="3068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4010150" y="4831175"/>
              <a:ext cx="230600" cy="356850"/>
            </a:xfrm>
            <a:custGeom>
              <a:avLst/>
              <a:gdLst/>
              <a:ahLst/>
              <a:cxnLst/>
              <a:rect l="l" t="t" r="r" b="b"/>
              <a:pathLst>
                <a:path w="9224" h="14274" extrusionOk="0">
                  <a:moveTo>
                    <a:pt x="9223" y="0"/>
                  </a:moveTo>
                  <a:lnTo>
                    <a:pt x="9223" y="0"/>
                  </a:lnTo>
                  <a:cubicBezTo>
                    <a:pt x="7457" y="7418"/>
                    <a:pt x="0" y="14273"/>
                    <a:pt x="0" y="14273"/>
                  </a:cubicBezTo>
                  <a:lnTo>
                    <a:pt x="6155" y="14273"/>
                  </a:lnTo>
                  <a:cubicBezTo>
                    <a:pt x="6155" y="14273"/>
                    <a:pt x="8720" y="6905"/>
                    <a:pt x="9223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856275" y="4831175"/>
              <a:ext cx="384475" cy="356850"/>
            </a:xfrm>
            <a:custGeom>
              <a:avLst/>
              <a:gdLst/>
              <a:ahLst/>
              <a:cxnLst/>
              <a:rect l="l" t="t" r="r" b="b"/>
              <a:pathLst>
                <a:path w="15379" h="14274" extrusionOk="0">
                  <a:moveTo>
                    <a:pt x="15378" y="0"/>
                  </a:moveTo>
                  <a:lnTo>
                    <a:pt x="15378" y="0"/>
                  </a:lnTo>
                  <a:cubicBezTo>
                    <a:pt x="11580" y="7477"/>
                    <a:pt x="0" y="14273"/>
                    <a:pt x="0" y="14273"/>
                  </a:cubicBezTo>
                  <a:lnTo>
                    <a:pt x="6155" y="14273"/>
                  </a:lnTo>
                  <a:cubicBezTo>
                    <a:pt x="6155" y="14273"/>
                    <a:pt x="13612" y="7418"/>
                    <a:pt x="15378" y="0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3701400" y="4831175"/>
              <a:ext cx="539350" cy="356850"/>
            </a:xfrm>
            <a:custGeom>
              <a:avLst/>
              <a:gdLst/>
              <a:ahLst/>
              <a:cxnLst/>
              <a:rect l="l" t="t" r="r" b="b"/>
              <a:pathLst>
                <a:path w="21574" h="14274" extrusionOk="0">
                  <a:moveTo>
                    <a:pt x="21573" y="0"/>
                  </a:moveTo>
                  <a:lnTo>
                    <a:pt x="21573" y="0"/>
                  </a:lnTo>
                  <a:cubicBezTo>
                    <a:pt x="15813" y="7724"/>
                    <a:pt x="1" y="14273"/>
                    <a:pt x="1" y="14273"/>
                  </a:cubicBezTo>
                  <a:lnTo>
                    <a:pt x="6195" y="14273"/>
                  </a:lnTo>
                  <a:cubicBezTo>
                    <a:pt x="6195" y="14273"/>
                    <a:pt x="17775" y="7477"/>
                    <a:pt x="21573" y="0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317150" y="5187725"/>
              <a:ext cx="154900" cy="69575"/>
            </a:xfrm>
            <a:custGeom>
              <a:avLst/>
              <a:gdLst/>
              <a:ahLst/>
              <a:cxnLst/>
              <a:rect l="l" t="t" r="r" b="b"/>
              <a:pathLst>
                <a:path w="6196" h="2783" extrusionOk="0">
                  <a:moveTo>
                    <a:pt x="1" y="1"/>
                  </a:moveTo>
                  <a:cubicBezTo>
                    <a:pt x="1" y="1540"/>
                    <a:pt x="1391" y="2783"/>
                    <a:pt x="3098" y="2783"/>
                  </a:cubicBezTo>
                  <a:cubicBezTo>
                    <a:pt x="480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471025" y="5187725"/>
              <a:ext cx="154900" cy="69575"/>
            </a:xfrm>
            <a:custGeom>
              <a:avLst/>
              <a:gdLst/>
              <a:ahLst/>
              <a:cxnLst/>
              <a:rect l="l" t="t" r="r" b="b"/>
              <a:pathLst>
                <a:path w="6196" h="2783" extrusionOk="0">
                  <a:moveTo>
                    <a:pt x="1" y="1"/>
                  </a:moveTo>
                  <a:cubicBezTo>
                    <a:pt x="1" y="1540"/>
                    <a:pt x="1391" y="2783"/>
                    <a:pt x="3098" y="2783"/>
                  </a:cubicBezTo>
                  <a:cubicBezTo>
                    <a:pt x="481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4625150" y="5187725"/>
              <a:ext cx="154875" cy="69575"/>
            </a:xfrm>
            <a:custGeom>
              <a:avLst/>
              <a:gdLst/>
              <a:ahLst/>
              <a:cxnLst/>
              <a:rect l="l" t="t" r="r" b="b"/>
              <a:pathLst>
                <a:path w="6195" h="2783" extrusionOk="0">
                  <a:moveTo>
                    <a:pt x="0" y="1"/>
                  </a:moveTo>
                  <a:cubicBezTo>
                    <a:pt x="0" y="1540"/>
                    <a:pt x="1381" y="2783"/>
                    <a:pt x="3097" y="2783"/>
                  </a:cubicBezTo>
                  <a:cubicBezTo>
                    <a:pt x="480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4009150" y="5187725"/>
              <a:ext cx="154875" cy="69575"/>
            </a:xfrm>
            <a:custGeom>
              <a:avLst/>
              <a:gdLst/>
              <a:ahLst/>
              <a:cxnLst/>
              <a:rect l="l" t="t" r="r" b="b"/>
              <a:pathLst>
                <a:path w="6195" h="2783" extrusionOk="0">
                  <a:moveTo>
                    <a:pt x="1" y="1"/>
                  </a:moveTo>
                  <a:cubicBezTo>
                    <a:pt x="1" y="1540"/>
                    <a:pt x="1392" y="2783"/>
                    <a:pt x="3098" y="2783"/>
                  </a:cubicBezTo>
                  <a:cubicBezTo>
                    <a:pt x="481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3855275" y="5187725"/>
              <a:ext cx="154900" cy="69575"/>
            </a:xfrm>
            <a:custGeom>
              <a:avLst/>
              <a:gdLst/>
              <a:ahLst/>
              <a:cxnLst/>
              <a:rect l="l" t="t" r="r" b="b"/>
              <a:pathLst>
                <a:path w="6196" h="2783" extrusionOk="0">
                  <a:moveTo>
                    <a:pt x="1" y="1"/>
                  </a:moveTo>
                  <a:cubicBezTo>
                    <a:pt x="1" y="1540"/>
                    <a:pt x="1392" y="2783"/>
                    <a:pt x="3098" y="2783"/>
                  </a:cubicBezTo>
                  <a:cubicBezTo>
                    <a:pt x="481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3701400" y="5187725"/>
              <a:ext cx="154900" cy="69575"/>
            </a:xfrm>
            <a:custGeom>
              <a:avLst/>
              <a:gdLst/>
              <a:ahLst/>
              <a:cxnLst/>
              <a:rect l="l" t="t" r="r" b="b"/>
              <a:pathLst>
                <a:path w="6196" h="2783" extrusionOk="0">
                  <a:moveTo>
                    <a:pt x="1" y="1"/>
                  </a:moveTo>
                  <a:cubicBezTo>
                    <a:pt x="1" y="1540"/>
                    <a:pt x="1382" y="2783"/>
                    <a:pt x="3098" y="2783"/>
                  </a:cubicBezTo>
                  <a:cubicBezTo>
                    <a:pt x="4805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4163275" y="5187725"/>
              <a:ext cx="154900" cy="69575"/>
            </a:xfrm>
            <a:custGeom>
              <a:avLst/>
              <a:gdLst/>
              <a:ahLst/>
              <a:cxnLst/>
              <a:rect l="l" t="t" r="r" b="b"/>
              <a:pathLst>
                <a:path w="6196" h="2783" extrusionOk="0">
                  <a:moveTo>
                    <a:pt x="1" y="1"/>
                  </a:moveTo>
                  <a:cubicBezTo>
                    <a:pt x="1" y="1540"/>
                    <a:pt x="1382" y="2783"/>
                    <a:pt x="3098" y="2783"/>
                  </a:cubicBezTo>
                  <a:cubicBezTo>
                    <a:pt x="4804" y="2783"/>
                    <a:pt x="6195" y="1540"/>
                    <a:pt x="6195" y="1"/>
                  </a:cubicBezTo>
                  <a:close/>
                </a:path>
              </a:pathLst>
            </a:custGeom>
            <a:solidFill>
              <a:srgbClr val="F2E4D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="" id="{2373131F-F240-40B8-AA9D-46BC57B1CA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9733" y="2926071"/>
            <a:ext cx="1868599" cy="1868599"/>
          </a:xfrm>
          <a:prstGeom prst="rect">
            <a:avLst/>
          </a:prstGeom>
        </p:spPr>
      </p:pic>
      <p:pic>
        <p:nvPicPr>
          <p:cNvPr id="3" name="nhạc trò chơi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39428" y="-8194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7014" y="2348880"/>
            <a:ext cx="43924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6951" r="52099" b="55250"/>
          <a:stretch/>
        </p:blipFill>
        <p:spPr>
          <a:xfrm>
            <a:off x="2278782" y="2453119"/>
            <a:ext cx="2448272" cy="25922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0" t="19950" r="30700" b="60101"/>
          <a:stretch/>
        </p:blipFill>
        <p:spPr>
          <a:xfrm>
            <a:off x="10631710" y="476672"/>
            <a:ext cx="1224136" cy="1368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1" t="71396" r="6921" b="10895"/>
          <a:stretch/>
        </p:blipFill>
        <p:spPr>
          <a:xfrm>
            <a:off x="9937103" y="5644988"/>
            <a:ext cx="1918743" cy="12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0" t="33598" r="9700" b="46453"/>
          <a:stretch/>
        </p:blipFill>
        <p:spPr>
          <a:xfrm>
            <a:off x="8399462" y="1844824"/>
            <a:ext cx="1728192" cy="1368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5" t="52379" r="11800" b="31753"/>
          <a:stretch/>
        </p:blipFill>
        <p:spPr>
          <a:xfrm>
            <a:off x="9572796" y="3957157"/>
            <a:ext cx="1404156" cy="1088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1" t="70464" r="53274" b="13668"/>
          <a:stretch/>
        </p:blipFill>
        <p:spPr>
          <a:xfrm>
            <a:off x="9762348" y="2225891"/>
            <a:ext cx="2268252" cy="108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5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4" name="Google Shape;2004;p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884" tIns="121884" rIns="121884" bIns="121884" rtlCol="0" anchor="ctr" anchorCtr="0">
            <a:noAutofit/>
          </a:bodyPr>
          <a:lstStyle/>
          <a:p>
            <a:r>
              <a:rPr lang="en" sz="4800" dirty="0">
                <a:solidFill>
                  <a:schemeClr val="bg1"/>
                </a:solidFill>
                <a:latin typeface="#9Slide03 IcielPanton Black" panose="00000A00000000000000" pitchFamily="2" charset="0"/>
              </a:rPr>
              <a:t>HƯỚNG DẪN</a:t>
            </a:r>
            <a:endParaRPr sz="4800" dirty="0">
              <a:solidFill>
                <a:schemeClr val="bg1"/>
              </a:solidFill>
              <a:latin typeface="#9Slide03 IcielPanton Black" panose="00000A00000000000000" pitchFamily="2" charset="0"/>
            </a:endParaRPr>
          </a:p>
        </p:txBody>
      </p:sp>
      <p:sp>
        <p:nvSpPr>
          <p:cNvPr id="2006" name="Google Shape;2006;p31"/>
          <p:cNvSpPr/>
          <p:nvPr/>
        </p:nvSpPr>
        <p:spPr>
          <a:xfrm>
            <a:off x="3250555" y="775910"/>
            <a:ext cx="420693" cy="399147"/>
          </a:xfrm>
          <a:custGeom>
            <a:avLst/>
            <a:gdLst/>
            <a:ahLst/>
            <a:cxnLst/>
            <a:rect l="l" t="t" r="r" b="b"/>
            <a:pathLst>
              <a:path w="1914" h="1816" extrusionOk="0">
                <a:moveTo>
                  <a:pt x="957" y="1"/>
                </a:moveTo>
                <a:lnTo>
                  <a:pt x="602" y="513"/>
                </a:lnTo>
                <a:lnTo>
                  <a:pt x="0" y="691"/>
                </a:lnTo>
                <a:lnTo>
                  <a:pt x="385" y="1194"/>
                </a:lnTo>
                <a:lnTo>
                  <a:pt x="365" y="1815"/>
                </a:lnTo>
                <a:lnTo>
                  <a:pt x="957" y="1608"/>
                </a:lnTo>
                <a:lnTo>
                  <a:pt x="1549" y="1815"/>
                </a:lnTo>
                <a:lnTo>
                  <a:pt x="1529" y="1194"/>
                </a:lnTo>
                <a:lnTo>
                  <a:pt x="1914" y="691"/>
                </a:lnTo>
                <a:lnTo>
                  <a:pt x="1312" y="513"/>
                </a:lnTo>
                <a:lnTo>
                  <a:pt x="957" y="1"/>
                </a:lnTo>
                <a:close/>
                <a:moveTo>
                  <a:pt x="1549" y="1815"/>
                </a:moveTo>
                <a:lnTo>
                  <a:pt x="1549" y="1815"/>
                </a:lnTo>
                <a:lnTo>
                  <a:pt x="1549" y="18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800">
              <a:solidFill>
                <a:schemeClr val="bg1"/>
              </a:solidFill>
            </a:endParaRPr>
          </a:p>
        </p:txBody>
      </p:sp>
      <p:sp>
        <p:nvSpPr>
          <p:cNvPr id="2007" name="Google Shape;2007;p31"/>
          <p:cNvSpPr/>
          <p:nvPr/>
        </p:nvSpPr>
        <p:spPr>
          <a:xfrm>
            <a:off x="8438986" y="775911"/>
            <a:ext cx="420693" cy="399147"/>
          </a:xfrm>
          <a:custGeom>
            <a:avLst/>
            <a:gdLst/>
            <a:ahLst/>
            <a:cxnLst/>
            <a:rect l="l" t="t" r="r" b="b"/>
            <a:pathLst>
              <a:path w="1914" h="1816" extrusionOk="0">
                <a:moveTo>
                  <a:pt x="957" y="1"/>
                </a:moveTo>
                <a:lnTo>
                  <a:pt x="602" y="513"/>
                </a:lnTo>
                <a:lnTo>
                  <a:pt x="0" y="691"/>
                </a:lnTo>
                <a:lnTo>
                  <a:pt x="385" y="1194"/>
                </a:lnTo>
                <a:lnTo>
                  <a:pt x="365" y="1815"/>
                </a:lnTo>
                <a:lnTo>
                  <a:pt x="957" y="1608"/>
                </a:lnTo>
                <a:lnTo>
                  <a:pt x="1549" y="1815"/>
                </a:lnTo>
                <a:lnTo>
                  <a:pt x="1529" y="1194"/>
                </a:lnTo>
                <a:lnTo>
                  <a:pt x="1914" y="691"/>
                </a:lnTo>
                <a:lnTo>
                  <a:pt x="1312" y="513"/>
                </a:lnTo>
                <a:lnTo>
                  <a:pt x="957" y="1"/>
                </a:lnTo>
                <a:close/>
                <a:moveTo>
                  <a:pt x="1549" y="1815"/>
                </a:moveTo>
                <a:lnTo>
                  <a:pt x="1549" y="1815"/>
                </a:lnTo>
                <a:lnTo>
                  <a:pt x="1549" y="18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800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9027FBE-E575-48AA-9749-3390ED982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9875" y="886792"/>
            <a:ext cx="10482635" cy="4555200"/>
          </a:xfrm>
        </p:spPr>
        <p:txBody>
          <a:bodyPr/>
          <a:lstStyle/>
          <a:p>
            <a:pPr marL="203180" indent="0">
              <a:buNone/>
            </a:pP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Bạn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sẽ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được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nhận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1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bản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đồ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</a:p>
          <a:p>
            <a:pPr marL="203180" indent="0">
              <a:buNone/>
            </a:pPr>
            <a:r>
              <a:rPr lang="en-US" sz="4400" dirty="0" err="1" smtClean="0">
                <a:solidFill>
                  <a:schemeClr val="bg1"/>
                </a:solidFill>
                <a:latin typeface="Comfortaa" panose="00000500000000000000" pitchFamily="2" charset="0"/>
              </a:rPr>
              <a:t>hướng</a:t>
            </a:r>
            <a:r>
              <a:rPr lang="en-US" sz="4400" dirty="0" smtClean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dẫn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đường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đi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,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hãy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cố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gắng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hoàn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thành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thử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thách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để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tới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được</a:t>
            </a:r>
            <a:r>
              <a:rPr lang="en-US" sz="4400" dirty="0">
                <a:solidFill>
                  <a:schemeClr val="bg1"/>
                </a:solidFill>
                <a:latin typeface="Comfortaa" panose="00000500000000000000" pitchFamily="2" charset="0"/>
              </a:rPr>
              <a:t>   </a:t>
            </a:r>
            <a:r>
              <a:rPr lang="en-US" sz="4400" dirty="0" smtClean="0">
                <a:solidFill>
                  <a:srgbClr val="FFFF00"/>
                </a:solidFill>
                <a:latin typeface="#9Slide03 IcielPanton Black" panose="00000A00000000000000" pitchFamily="2" charset="0"/>
              </a:rPr>
              <a:t>KHO </a:t>
            </a:r>
            <a:r>
              <a:rPr lang="en-US" sz="4400" dirty="0">
                <a:solidFill>
                  <a:srgbClr val="FFFF00"/>
                </a:solidFill>
                <a:latin typeface="#9Slide03 IcielPanton Black" panose="00000A00000000000000" pitchFamily="2" charset="0"/>
              </a:rPr>
              <a:t>BÁU </a:t>
            </a:r>
            <a:r>
              <a:rPr lang="en-US" sz="4400" dirty="0">
                <a:solidFill>
                  <a:schemeClr val="bg1"/>
                </a:solidFill>
                <a:latin typeface="#9Slide03 IcielPanton Black" panose="00000A00000000000000" pitchFamily="2" charset="0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Comfortaa" panose="00000500000000000000" pitchFamily="2" charset="0"/>
              </a:rPr>
              <a:t>nhé</a:t>
            </a:r>
            <a:r>
              <a:rPr lang="en-US" sz="4400" dirty="0" smtClean="0">
                <a:solidFill>
                  <a:schemeClr val="bg1"/>
                </a:solidFill>
                <a:latin typeface="Comfortaa" panose="00000500000000000000" pitchFamily="2" charset="0"/>
              </a:rPr>
              <a:t>!</a:t>
            </a:r>
            <a:endParaRPr lang="en-US" sz="4400" dirty="0">
              <a:solidFill>
                <a:schemeClr val="bg1"/>
              </a:solidFill>
              <a:latin typeface="Comfortaa" panose="00000500000000000000" pitchFamily="2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595379AC-CCA4-4A97-B002-7A4FABBA0C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98086">
            <a:off x="7362147" y="3920728"/>
            <a:ext cx="621331" cy="62133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xmlns="" id="{51DC6DCC-F207-4372-B0BA-DEB372E74F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95507">
            <a:off x="4219402" y="3815306"/>
            <a:ext cx="621331" cy="621331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hlinkClick r:id="rId5" action="ppaction://hlinksldjump"/>
            <a:extLst>
              <a:ext uri="{FF2B5EF4-FFF2-40B4-BE49-F238E27FC236}">
                <a16:creationId xmlns:a16="http://schemas.microsoft.com/office/drawing/2014/main" xmlns="" id="{1C371E87-813B-4798-B804-250B6A628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85428" y="1467848"/>
            <a:ext cx="1369418" cy="104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4" grpId="0"/>
      <p:bldP spid="200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9" name="Google Shape;2079;p34"/>
          <p:cNvGrpSpPr/>
          <p:nvPr/>
        </p:nvGrpSpPr>
        <p:grpSpPr>
          <a:xfrm>
            <a:off x="5472114" y="1396259"/>
            <a:ext cx="1246386" cy="365307"/>
            <a:chOff x="5604032" y="1522183"/>
            <a:chExt cx="692886" cy="203095"/>
          </a:xfrm>
        </p:grpSpPr>
        <p:sp>
          <p:nvSpPr>
            <p:cNvPr id="2080" name="Google Shape;2080;p34"/>
            <p:cNvSpPr/>
            <p:nvPr/>
          </p:nvSpPr>
          <p:spPr>
            <a:xfrm>
              <a:off x="5843832" y="1522183"/>
              <a:ext cx="213260" cy="203095"/>
            </a:xfrm>
            <a:custGeom>
              <a:avLst/>
              <a:gdLst/>
              <a:ahLst/>
              <a:cxnLst/>
              <a:rect l="l" t="t" r="r" b="b"/>
              <a:pathLst>
                <a:path w="7839" h="7464" extrusionOk="0">
                  <a:moveTo>
                    <a:pt x="3925" y="1"/>
                  </a:moveTo>
                  <a:lnTo>
                    <a:pt x="2462" y="2126"/>
                  </a:lnTo>
                  <a:lnTo>
                    <a:pt x="1" y="2847"/>
                  </a:lnTo>
                  <a:lnTo>
                    <a:pt x="1573" y="4883"/>
                  </a:lnTo>
                  <a:lnTo>
                    <a:pt x="1494" y="7463"/>
                  </a:lnTo>
                  <a:lnTo>
                    <a:pt x="3925" y="6593"/>
                  </a:lnTo>
                  <a:lnTo>
                    <a:pt x="6346" y="7463"/>
                  </a:lnTo>
                  <a:lnTo>
                    <a:pt x="6277" y="4883"/>
                  </a:lnTo>
                  <a:lnTo>
                    <a:pt x="7839" y="2847"/>
                  </a:lnTo>
                  <a:lnTo>
                    <a:pt x="5377" y="2126"/>
                  </a:lnTo>
                  <a:lnTo>
                    <a:pt x="3925" y="1"/>
                  </a:ln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1" name="Google Shape;2081;p34"/>
            <p:cNvSpPr/>
            <p:nvPr/>
          </p:nvSpPr>
          <p:spPr>
            <a:xfrm>
              <a:off x="5604032" y="1582723"/>
              <a:ext cx="149791" cy="142553"/>
            </a:xfrm>
            <a:custGeom>
              <a:avLst/>
              <a:gdLst/>
              <a:ahLst/>
              <a:cxnLst/>
              <a:rect l="l" t="t" r="r" b="b"/>
              <a:pathLst>
                <a:path w="5506" h="5239" extrusionOk="0">
                  <a:moveTo>
                    <a:pt x="2758" y="0"/>
                  </a:moveTo>
                  <a:lnTo>
                    <a:pt x="1740" y="1492"/>
                  </a:lnTo>
                  <a:lnTo>
                    <a:pt x="0" y="1996"/>
                  </a:lnTo>
                  <a:lnTo>
                    <a:pt x="1107" y="3429"/>
                  </a:lnTo>
                  <a:lnTo>
                    <a:pt x="1058" y="5238"/>
                  </a:lnTo>
                  <a:lnTo>
                    <a:pt x="2758" y="4625"/>
                  </a:lnTo>
                  <a:lnTo>
                    <a:pt x="4458" y="5238"/>
                  </a:lnTo>
                  <a:lnTo>
                    <a:pt x="4408" y="3429"/>
                  </a:lnTo>
                  <a:lnTo>
                    <a:pt x="5505" y="1996"/>
                  </a:lnTo>
                  <a:lnTo>
                    <a:pt x="3776" y="1492"/>
                  </a:lnTo>
                  <a:lnTo>
                    <a:pt x="2758" y="0"/>
                  </a:ln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2" name="Google Shape;2082;p34"/>
            <p:cNvSpPr/>
            <p:nvPr/>
          </p:nvSpPr>
          <p:spPr>
            <a:xfrm>
              <a:off x="6147127" y="1582723"/>
              <a:ext cx="149791" cy="142553"/>
            </a:xfrm>
            <a:custGeom>
              <a:avLst/>
              <a:gdLst/>
              <a:ahLst/>
              <a:cxnLst/>
              <a:rect l="l" t="t" r="r" b="b"/>
              <a:pathLst>
                <a:path w="5506" h="5239" extrusionOk="0">
                  <a:moveTo>
                    <a:pt x="2747" y="0"/>
                  </a:moveTo>
                  <a:lnTo>
                    <a:pt x="1730" y="1492"/>
                  </a:lnTo>
                  <a:lnTo>
                    <a:pt x="0" y="1996"/>
                  </a:lnTo>
                  <a:lnTo>
                    <a:pt x="1097" y="3429"/>
                  </a:lnTo>
                  <a:lnTo>
                    <a:pt x="1048" y="5238"/>
                  </a:lnTo>
                  <a:lnTo>
                    <a:pt x="2747" y="4625"/>
                  </a:lnTo>
                  <a:lnTo>
                    <a:pt x="4458" y="5238"/>
                  </a:lnTo>
                  <a:lnTo>
                    <a:pt x="4408" y="3429"/>
                  </a:lnTo>
                  <a:lnTo>
                    <a:pt x="5505" y="1996"/>
                  </a:lnTo>
                  <a:lnTo>
                    <a:pt x="3775" y="1492"/>
                  </a:lnTo>
                  <a:lnTo>
                    <a:pt x="2747" y="0"/>
                  </a:lnTo>
                  <a:close/>
                </a:path>
              </a:pathLst>
            </a:custGeom>
            <a:solidFill>
              <a:srgbClr val="F3551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13" name="Picture 12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81ECEC91-5984-4A9F-B06E-3D429A638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889" r="93000">
                        <a14:foregroundMark x1="12000" y1="23625" x2="8667" y2="75750"/>
                        <a14:foregroundMark x1="90111" y1="35375" x2="85000" y2="81625"/>
                        <a14:foregroundMark x1="93222" y1="32375" x2="93222" y2="38125"/>
                        <a14:foregroundMark x1="6667" y1="23500" x2="8333" y2="27875"/>
                        <a14:foregroundMark x1="6778" y1="74500" x2="5889" y2="80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984" y="-762462"/>
            <a:ext cx="10952219" cy="8382923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CA178D0D-5307-476C-A817-92F17AC3D54F}"/>
              </a:ext>
            </a:extLst>
          </p:cNvPr>
          <p:cNvSpPr/>
          <p:nvPr/>
        </p:nvSpPr>
        <p:spPr>
          <a:xfrm>
            <a:off x="2409511" y="1396260"/>
            <a:ext cx="6933297" cy="4034727"/>
          </a:xfrm>
          <a:custGeom>
            <a:avLst/>
            <a:gdLst>
              <a:gd name="connsiteX0" fmla="*/ 0 w 5200650"/>
              <a:gd name="connsiteY0" fmla="*/ 3016700 h 3026439"/>
              <a:gd name="connsiteX1" fmla="*/ 1832046 w 5200650"/>
              <a:gd name="connsiteY1" fmla="*/ 2907675 h 3026439"/>
              <a:gd name="connsiteX2" fmla="*/ 1406539 w 5200650"/>
              <a:gd name="connsiteY2" fmla="*/ 2177210 h 3026439"/>
              <a:gd name="connsiteX3" fmla="*/ 661900 w 5200650"/>
              <a:gd name="connsiteY3" fmla="*/ 1294110 h 3026439"/>
              <a:gd name="connsiteX4" fmla="*/ 1867505 w 5200650"/>
              <a:gd name="connsiteY4" fmla="*/ 1315915 h 3026439"/>
              <a:gd name="connsiteX5" fmla="*/ 2647603 w 5200650"/>
              <a:gd name="connsiteY5" fmla="*/ 2111795 h 3026439"/>
              <a:gd name="connsiteX6" fmla="*/ 3971405 w 5200650"/>
              <a:gd name="connsiteY6" fmla="*/ 2035478 h 3026439"/>
              <a:gd name="connsiteX7" fmla="*/ 3474979 w 5200650"/>
              <a:gd name="connsiteY7" fmla="*/ 1152379 h 3026439"/>
              <a:gd name="connsiteX8" fmla="*/ 4349633 w 5200650"/>
              <a:gd name="connsiteY8" fmla="*/ 563645 h 3026439"/>
              <a:gd name="connsiteX9" fmla="*/ 4278715 w 5200650"/>
              <a:gd name="connsiteY9" fmla="*/ 7621 h 3026439"/>
              <a:gd name="connsiteX10" fmla="*/ 5117912 w 5200650"/>
              <a:gd name="connsiteY10" fmla="*/ 225669 h 3026439"/>
              <a:gd name="connsiteX11" fmla="*/ 5117912 w 5200650"/>
              <a:gd name="connsiteY11" fmla="*/ 225669 h 3026439"/>
              <a:gd name="connsiteX12" fmla="*/ 5200650 w 5200650"/>
              <a:gd name="connsiteY12" fmla="*/ 258376 h 302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00650" h="3026439" extrusionOk="0">
                <a:moveTo>
                  <a:pt x="0" y="3016700"/>
                </a:moveTo>
                <a:cubicBezTo>
                  <a:pt x="816795" y="2997041"/>
                  <a:pt x="1638630" y="3029361"/>
                  <a:pt x="1832046" y="2907675"/>
                </a:cubicBezTo>
                <a:cubicBezTo>
                  <a:pt x="2103879" y="2829922"/>
                  <a:pt x="1601183" y="2481253"/>
                  <a:pt x="1406539" y="2177210"/>
                </a:cubicBezTo>
                <a:cubicBezTo>
                  <a:pt x="1245400" y="1933161"/>
                  <a:pt x="603304" y="1468819"/>
                  <a:pt x="661900" y="1294110"/>
                </a:cubicBezTo>
                <a:cubicBezTo>
                  <a:pt x="754175" y="1170510"/>
                  <a:pt x="1623433" y="1174906"/>
                  <a:pt x="1867505" y="1315915"/>
                </a:cubicBezTo>
                <a:cubicBezTo>
                  <a:pt x="2125566" y="1468290"/>
                  <a:pt x="2255577" y="1990713"/>
                  <a:pt x="2647603" y="2111795"/>
                </a:cubicBezTo>
                <a:cubicBezTo>
                  <a:pt x="2988399" y="2278319"/>
                  <a:pt x="3871716" y="2233816"/>
                  <a:pt x="3971405" y="2035478"/>
                </a:cubicBezTo>
                <a:cubicBezTo>
                  <a:pt x="4133289" y="1925922"/>
                  <a:pt x="3446659" y="1427451"/>
                  <a:pt x="3474979" y="1152379"/>
                </a:cubicBezTo>
                <a:cubicBezTo>
                  <a:pt x="3549270" y="893200"/>
                  <a:pt x="4249839" y="737845"/>
                  <a:pt x="4349633" y="563645"/>
                </a:cubicBezTo>
                <a:cubicBezTo>
                  <a:pt x="4473923" y="353664"/>
                  <a:pt x="4125472" y="61084"/>
                  <a:pt x="4278715" y="7621"/>
                </a:cubicBezTo>
                <a:cubicBezTo>
                  <a:pt x="4406761" y="-48710"/>
                  <a:pt x="5117913" y="225669"/>
                  <a:pt x="5117912" y="225669"/>
                </a:cubicBezTo>
                <a:lnTo>
                  <a:pt x="5117912" y="225669"/>
                </a:lnTo>
                <a:cubicBezTo>
                  <a:pt x="5152712" y="231021"/>
                  <a:pt x="5161322" y="247612"/>
                  <a:pt x="5200650" y="258376"/>
                </a:cubicBezTo>
              </a:path>
            </a:pathLst>
          </a:custGeom>
          <a:noFill/>
          <a:ln w="57150">
            <a:prstDash val="sysDash"/>
            <a:extLst>
              <a:ext uri="{C807C97D-BFC1-408E-A445-0C87EB9F89A2}">
                <ask:lineSketchStyleProps xmlns="" xmlns:ask="http://schemas.microsoft.com/office/drawing/2018/sketchyshapes" sd="3551101661">
                  <a:custGeom>
                    <a:avLst/>
                    <a:gdLst>
                      <a:gd name="connsiteX0" fmla="*/ 0 w 3592286"/>
                      <a:gd name="connsiteY0" fmla="*/ 2259050 h 2266343"/>
                      <a:gd name="connsiteX1" fmla="*/ 1265464 w 3592286"/>
                      <a:gd name="connsiteY1" fmla="*/ 2177407 h 2266343"/>
                      <a:gd name="connsiteX2" fmla="*/ 971550 w 3592286"/>
                      <a:gd name="connsiteY2" fmla="*/ 1630400 h 2266343"/>
                      <a:gd name="connsiteX3" fmla="*/ 457200 w 3592286"/>
                      <a:gd name="connsiteY3" fmla="*/ 969092 h 2266343"/>
                      <a:gd name="connsiteX4" fmla="*/ 1289957 w 3592286"/>
                      <a:gd name="connsiteY4" fmla="*/ 985421 h 2266343"/>
                      <a:gd name="connsiteX5" fmla="*/ 1828800 w 3592286"/>
                      <a:gd name="connsiteY5" fmla="*/ 1581414 h 2266343"/>
                      <a:gd name="connsiteX6" fmla="*/ 2743200 w 3592286"/>
                      <a:gd name="connsiteY6" fmla="*/ 1524264 h 2266343"/>
                      <a:gd name="connsiteX7" fmla="*/ 2400300 w 3592286"/>
                      <a:gd name="connsiteY7" fmla="*/ 862957 h 2266343"/>
                      <a:gd name="connsiteX8" fmla="*/ 3004457 w 3592286"/>
                      <a:gd name="connsiteY8" fmla="*/ 422085 h 2266343"/>
                      <a:gd name="connsiteX9" fmla="*/ 2955471 w 3592286"/>
                      <a:gd name="connsiteY9" fmla="*/ 5707 h 2266343"/>
                      <a:gd name="connsiteX10" fmla="*/ 3535136 w 3592286"/>
                      <a:gd name="connsiteY10" fmla="*/ 168992 h 2266343"/>
                      <a:gd name="connsiteX11" fmla="*/ 3535136 w 3592286"/>
                      <a:gd name="connsiteY11" fmla="*/ 168992 h 2266343"/>
                      <a:gd name="connsiteX12" fmla="*/ 3592286 w 3592286"/>
                      <a:gd name="connsiteY12" fmla="*/ 193485 h 22663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592286" h="2266343">
                        <a:moveTo>
                          <a:pt x="0" y="2259050"/>
                        </a:moveTo>
                        <a:cubicBezTo>
                          <a:pt x="551769" y="2270616"/>
                          <a:pt x="1103539" y="2282182"/>
                          <a:pt x="1265464" y="2177407"/>
                        </a:cubicBezTo>
                        <a:cubicBezTo>
                          <a:pt x="1427389" y="2072632"/>
                          <a:pt x="1106260" y="1831786"/>
                          <a:pt x="971550" y="1630400"/>
                        </a:cubicBezTo>
                        <a:cubicBezTo>
                          <a:pt x="836840" y="1429014"/>
                          <a:pt x="404132" y="1076588"/>
                          <a:pt x="457200" y="969092"/>
                        </a:cubicBezTo>
                        <a:cubicBezTo>
                          <a:pt x="510268" y="861596"/>
                          <a:pt x="1061357" y="883367"/>
                          <a:pt x="1289957" y="985421"/>
                        </a:cubicBezTo>
                        <a:cubicBezTo>
                          <a:pt x="1518557" y="1087475"/>
                          <a:pt x="1586593" y="1491607"/>
                          <a:pt x="1828800" y="1581414"/>
                        </a:cubicBezTo>
                        <a:cubicBezTo>
                          <a:pt x="2071007" y="1671221"/>
                          <a:pt x="2647950" y="1644007"/>
                          <a:pt x="2743200" y="1524264"/>
                        </a:cubicBezTo>
                        <a:cubicBezTo>
                          <a:pt x="2838450" y="1404521"/>
                          <a:pt x="2356757" y="1046653"/>
                          <a:pt x="2400300" y="862957"/>
                        </a:cubicBezTo>
                        <a:cubicBezTo>
                          <a:pt x="2443843" y="679260"/>
                          <a:pt x="2911929" y="564960"/>
                          <a:pt x="3004457" y="422085"/>
                        </a:cubicBezTo>
                        <a:cubicBezTo>
                          <a:pt x="3096985" y="279210"/>
                          <a:pt x="2867025" y="47889"/>
                          <a:pt x="2955471" y="5707"/>
                        </a:cubicBezTo>
                        <a:cubicBezTo>
                          <a:pt x="3043917" y="-36475"/>
                          <a:pt x="3535136" y="168992"/>
                          <a:pt x="3535136" y="168992"/>
                        </a:cubicBezTo>
                        <a:lnTo>
                          <a:pt x="3535136" y="168992"/>
                        </a:lnTo>
                        <a:lnTo>
                          <a:pt x="3592286" y="193485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6" name="9Slide.vn 8">
            <a:extLst>
              <a:ext uri="{FF2B5EF4-FFF2-40B4-BE49-F238E27FC236}">
                <a16:creationId xmlns:a16="http://schemas.microsoft.com/office/drawing/2014/main" xmlns="" id="{0B6F6D4C-D39E-4726-8802-DA4896958A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98386" y="4777387"/>
            <a:ext cx="1125408" cy="1156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B3700A0-47B5-4441-AE3A-03E62DB15499}"/>
              </a:ext>
            </a:extLst>
          </p:cNvPr>
          <p:cNvSpPr txBox="1"/>
          <p:nvPr/>
        </p:nvSpPr>
        <p:spPr>
          <a:xfrm>
            <a:off x="2338773" y="4285009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1</a:t>
            </a:r>
          </a:p>
        </p:txBody>
      </p:sp>
      <p:pic>
        <p:nvPicPr>
          <p:cNvPr id="19" name="9Slide.vn 23">
            <a:extLst>
              <a:ext uri="{FF2B5EF4-FFF2-40B4-BE49-F238E27FC236}">
                <a16:creationId xmlns:a16="http://schemas.microsoft.com/office/drawing/2014/main" xmlns="" id="{81772B8D-0E7C-4299-8CEC-8B66075CE4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14343" y="1872610"/>
            <a:ext cx="1579280" cy="1622351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213C54EC-4BFC-47F2-838F-5B0BD105BB67}"/>
              </a:ext>
            </a:extLst>
          </p:cNvPr>
          <p:cNvSpPr/>
          <p:nvPr/>
        </p:nvSpPr>
        <p:spPr>
          <a:xfrm>
            <a:off x="3435827" y="4777387"/>
            <a:ext cx="850283" cy="467795"/>
          </a:xfrm>
          <a:custGeom>
            <a:avLst/>
            <a:gdLst>
              <a:gd name="connsiteX0" fmla="*/ 0 w 637795"/>
              <a:gd name="connsiteY0" fmla="*/ 87723 h 350892"/>
              <a:gd name="connsiteX1" fmla="*/ 462349 w 637795"/>
              <a:gd name="connsiteY1" fmla="*/ 87723 h 350892"/>
              <a:gd name="connsiteX2" fmla="*/ 462349 w 637795"/>
              <a:gd name="connsiteY2" fmla="*/ 0 h 350892"/>
              <a:gd name="connsiteX3" fmla="*/ 637795 w 637795"/>
              <a:gd name="connsiteY3" fmla="*/ 175446 h 350892"/>
              <a:gd name="connsiteX4" fmla="*/ 462349 w 637795"/>
              <a:gd name="connsiteY4" fmla="*/ 350892 h 350892"/>
              <a:gd name="connsiteX5" fmla="*/ 462349 w 637795"/>
              <a:gd name="connsiteY5" fmla="*/ 263169 h 350892"/>
              <a:gd name="connsiteX6" fmla="*/ 0 w 637795"/>
              <a:gd name="connsiteY6" fmla="*/ 263169 h 350892"/>
              <a:gd name="connsiteX7" fmla="*/ 0 w 637795"/>
              <a:gd name="connsiteY7" fmla="*/ 87723 h 35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795" h="350892" fill="none" extrusionOk="0">
                <a:moveTo>
                  <a:pt x="0" y="87723"/>
                </a:moveTo>
                <a:cubicBezTo>
                  <a:pt x="199359" y="35931"/>
                  <a:pt x="291331" y="109605"/>
                  <a:pt x="462349" y="87723"/>
                </a:cubicBezTo>
                <a:cubicBezTo>
                  <a:pt x="458267" y="66573"/>
                  <a:pt x="468056" y="42737"/>
                  <a:pt x="462349" y="0"/>
                </a:cubicBezTo>
                <a:cubicBezTo>
                  <a:pt x="545542" y="66491"/>
                  <a:pt x="543775" y="98126"/>
                  <a:pt x="637795" y="175446"/>
                </a:cubicBezTo>
                <a:cubicBezTo>
                  <a:pt x="605177" y="213312"/>
                  <a:pt x="530270" y="271696"/>
                  <a:pt x="462349" y="350892"/>
                </a:cubicBezTo>
                <a:cubicBezTo>
                  <a:pt x="454015" y="324349"/>
                  <a:pt x="467721" y="298852"/>
                  <a:pt x="462349" y="263169"/>
                </a:cubicBezTo>
                <a:cubicBezTo>
                  <a:pt x="311516" y="311348"/>
                  <a:pt x="212620" y="211237"/>
                  <a:pt x="0" y="263169"/>
                </a:cubicBezTo>
                <a:cubicBezTo>
                  <a:pt x="-2079" y="178388"/>
                  <a:pt x="2774" y="158249"/>
                  <a:pt x="0" y="87723"/>
                </a:cubicBezTo>
                <a:close/>
              </a:path>
              <a:path w="637795" h="350892" stroke="0" extrusionOk="0">
                <a:moveTo>
                  <a:pt x="0" y="87723"/>
                </a:moveTo>
                <a:cubicBezTo>
                  <a:pt x="209016" y="65996"/>
                  <a:pt x="319440" y="124080"/>
                  <a:pt x="462349" y="87723"/>
                </a:cubicBezTo>
                <a:cubicBezTo>
                  <a:pt x="455157" y="47260"/>
                  <a:pt x="472675" y="38634"/>
                  <a:pt x="462349" y="0"/>
                </a:cubicBezTo>
                <a:cubicBezTo>
                  <a:pt x="531534" y="49667"/>
                  <a:pt x="561473" y="120159"/>
                  <a:pt x="637795" y="175446"/>
                </a:cubicBezTo>
                <a:cubicBezTo>
                  <a:pt x="568224" y="272590"/>
                  <a:pt x="519189" y="261321"/>
                  <a:pt x="462349" y="350892"/>
                </a:cubicBezTo>
                <a:cubicBezTo>
                  <a:pt x="458552" y="315556"/>
                  <a:pt x="466205" y="296501"/>
                  <a:pt x="462349" y="263169"/>
                </a:cubicBezTo>
                <a:cubicBezTo>
                  <a:pt x="245436" y="282880"/>
                  <a:pt x="160699" y="246724"/>
                  <a:pt x="0" y="263169"/>
                </a:cubicBezTo>
                <a:cubicBezTo>
                  <a:pt x="-302" y="221105"/>
                  <a:pt x="16298" y="157798"/>
                  <a:pt x="0" y="87723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#9Slide03 SVNElle NovaC Extra L" panose="02040603050506020204" pitchFamily="18" charset="0"/>
                <a:cs typeface="#9Slide03 Arima Madurai ExtraBo" panose="00000900000000000000" pitchFamily="2" charset="0"/>
              </a:rPr>
              <a:t>STAR</a:t>
            </a:r>
          </a:p>
        </p:txBody>
      </p:sp>
      <p:pic>
        <p:nvPicPr>
          <p:cNvPr id="10" name="Graphic 9" descr="Anchor with solid fill">
            <a:extLst>
              <a:ext uri="{FF2B5EF4-FFF2-40B4-BE49-F238E27FC236}">
                <a16:creationId xmlns:a16="http://schemas.microsoft.com/office/drawing/2014/main" xmlns="" id="{C0B6ECE4-1E2A-4E48-AC4F-5D4262D087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81538" y="1569754"/>
            <a:ext cx="383619" cy="383619"/>
          </a:xfrm>
          <a:prstGeom prst="rect">
            <a:avLst/>
          </a:prstGeom>
        </p:spPr>
      </p:pic>
      <p:pic>
        <p:nvPicPr>
          <p:cNvPr id="15" name="9Slide.vn 4">
            <a:extLst>
              <a:ext uri="{FF2B5EF4-FFF2-40B4-BE49-F238E27FC236}">
                <a16:creationId xmlns:a16="http://schemas.microsoft.com/office/drawing/2014/main" xmlns="" id="{D528A2FB-27ED-4E61-9D2A-74CE6042AD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38079" y="2883984"/>
            <a:ext cx="850283" cy="87347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9BAD461-B217-44EB-8C4E-524F1B257DE3}"/>
              </a:ext>
            </a:extLst>
          </p:cNvPr>
          <p:cNvSpPr txBox="1"/>
          <p:nvPr/>
        </p:nvSpPr>
        <p:spPr>
          <a:xfrm>
            <a:off x="3254333" y="2452241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2</a:t>
            </a:r>
          </a:p>
        </p:txBody>
      </p:sp>
      <p:pic>
        <p:nvPicPr>
          <p:cNvPr id="17" name="9Slide.vn 9">
            <a:extLst>
              <a:ext uri="{FF2B5EF4-FFF2-40B4-BE49-F238E27FC236}">
                <a16:creationId xmlns:a16="http://schemas.microsoft.com/office/drawing/2014/main" xmlns="" id="{0CAA04A1-6E11-4FA9-8364-336C28F263A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98829" y="3192966"/>
            <a:ext cx="850281" cy="87347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11E94E5-A321-4BE6-9FBB-CBBBD8A9C972}"/>
              </a:ext>
            </a:extLst>
          </p:cNvPr>
          <p:cNvSpPr txBox="1"/>
          <p:nvPr/>
        </p:nvSpPr>
        <p:spPr>
          <a:xfrm>
            <a:off x="5187290" y="2946777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3</a:t>
            </a:r>
          </a:p>
        </p:txBody>
      </p:sp>
      <p:pic>
        <p:nvPicPr>
          <p:cNvPr id="14" name="9Slide.vn 2">
            <a:extLst>
              <a:ext uri="{FF2B5EF4-FFF2-40B4-BE49-F238E27FC236}">
                <a16:creationId xmlns:a16="http://schemas.microsoft.com/office/drawing/2014/main" xmlns="" id="{84FFA2DC-F112-4CE5-909C-8263C9A672B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191954" y="3702777"/>
            <a:ext cx="850281" cy="87347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3B36D19-631C-492F-831E-CEEA0AEC9F1C}"/>
              </a:ext>
            </a:extLst>
          </p:cNvPr>
          <p:cNvSpPr txBox="1"/>
          <p:nvPr/>
        </p:nvSpPr>
        <p:spPr>
          <a:xfrm>
            <a:off x="7675482" y="3405609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4</a:t>
            </a:r>
          </a:p>
        </p:txBody>
      </p:sp>
      <p:pic>
        <p:nvPicPr>
          <p:cNvPr id="18" name="9Slide.vn 19">
            <a:extLst>
              <a:ext uri="{FF2B5EF4-FFF2-40B4-BE49-F238E27FC236}">
                <a16:creationId xmlns:a16="http://schemas.microsoft.com/office/drawing/2014/main" xmlns="" id="{6E119069-039D-485F-AAEC-6D9C84D5029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28789" y="1629663"/>
            <a:ext cx="975812" cy="100242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8D057CC2-2DE8-4695-8EE7-A7CEB062864A}"/>
              </a:ext>
            </a:extLst>
          </p:cNvPr>
          <p:cNvSpPr txBox="1"/>
          <p:nvPr/>
        </p:nvSpPr>
        <p:spPr>
          <a:xfrm>
            <a:off x="7550422" y="1380232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5C961BC-CBA0-4B8E-A66E-08A84E071853}"/>
              </a:ext>
            </a:extLst>
          </p:cNvPr>
          <p:cNvSpPr txBox="1"/>
          <p:nvPr/>
        </p:nvSpPr>
        <p:spPr>
          <a:xfrm>
            <a:off x="9682054" y="1761565"/>
            <a:ext cx="419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IcielPanton Black" panose="00000A00000000000000" pitchFamily="2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F1A0385-4868-4839-A17D-1A6F2DA3380D}"/>
              </a:ext>
            </a:extLst>
          </p:cNvPr>
          <p:cNvSpPr txBox="1"/>
          <p:nvPr/>
        </p:nvSpPr>
        <p:spPr>
          <a:xfrm>
            <a:off x="9136423" y="2944620"/>
            <a:ext cx="794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#9Slide03 SVNElle NovaC Extra L" panose="02040603050506020204" pitchFamily="18" charset="0"/>
              </a:rPr>
              <a:t>END</a:t>
            </a:r>
          </a:p>
        </p:txBody>
      </p:sp>
      <p:pic>
        <p:nvPicPr>
          <p:cNvPr id="12" name="Picture 11">
            <a:hlinkClick r:id="rId20" action="ppaction://hlinksldjump"/>
            <a:extLst>
              <a:ext uri="{FF2B5EF4-FFF2-40B4-BE49-F238E27FC236}">
                <a16:creationId xmlns:a16="http://schemas.microsoft.com/office/drawing/2014/main" xmlns="" id="{1CADAA08-5E00-4F8A-9023-0DF22BE8F12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34333" y="5116362"/>
            <a:ext cx="654256" cy="1315089"/>
          </a:xfrm>
          <a:prstGeom prst="rect">
            <a:avLst/>
          </a:prstGeom>
        </p:spPr>
      </p:pic>
      <p:pic>
        <p:nvPicPr>
          <p:cNvPr id="20" name="Picture 19">
            <a:hlinkClick r:id="rId22" action="ppaction://hlinksldjump"/>
            <a:extLst>
              <a:ext uri="{FF2B5EF4-FFF2-40B4-BE49-F238E27FC236}">
                <a16:creationId xmlns:a16="http://schemas.microsoft.com/office/drawing/2014/main" xmlns="" id="{39053DB2-0380-40FB-A0AD-03A8F8CE631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H="1">
            <a:off x="9148265" y="3388880"/>
            <a:ext cx="932035" cy="1388506"/>
          </a:xfrm>
          <a:prstGeom prst="rect">
            <a:avLst/>
          </a:prstGeom>
        </p:spPr>
      </p:pic>
      <p:pic>
        <p:nvPicPr>
          <p:cNvPr id="22" name="Picture 21">
            <a:hlinkClick r:id="rId24" action="ppaction://hlinksldjump"/>
            <a:extLst>
              <a:ext uri="{FF2B5EF4-FFF2-40B4-BE49-F238E27FC236}">
                <a16:creationId xmlns:a16="http://schemas.microsoft.com/office/drawing/2014/main" xmlns="" id="{93A134FD-BDAD-47C5-A16C-852D9D7F0F8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90013" y="2598036"/>
            <a:ext cx="655063" cy="1357643"/>
          </a:xfrm>
          <a:prstGeom prst="rect">
            <a:avLst/>
          </a:prstGeom>
        </p:spPr>
      </p:pic>
      <p:pic>
        <p:nvPicPr>
          <p:cNvPr id="23" name="Picture 22">
            <a:hlinkClick r:id="rId26" action="ppaction://hlinksldjump"/>
            <a:extLst>
              <a:ext uri="{FF2B5EF4-FFF2-40B4-BE49-F238E27FC236}">
                <a16:creationId xmlns:a16="http://schemas.microsoft.com/office/drawing/2014/main" xmlns="" id="{D60C1B57-5CF3-4514-BD7D-2A193788BAE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40761" y="3249644"/>
            <a:ext cx="648360" cy="1379488"/>
          </a:xfrm>
          <a:prstGeom prst="rect">
            <a:avLst/>
          </a:prstGeom>
        </p:spPr>
      </p:pic>
      <p:pic>
        <p:nvPicPr>
          <p:cNvPr id="24" name="Picture 23">
            <a:hlinkClick r:id="rId28" action="ppaction://hlinksldjump"/>
            <a:extLst>
              <a:ext uri="{FF2B5EF4-FFF2-40B4-BE49-F238E27FC236}">
                <a16:creationId xmlns:a16="http://schemas.microsoft.com/office/drawing/2014/main" xmlns="" id="{54EA584A-8ACF-4FD6-941C-6F5E178EEE6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20671928">
            <a:off x="6399444" y="3724112"/>
            <a:ext cx="916493" cy="1311616"/>
          </a:xfrm>
          <a:prstGeom prst="rect">
            <a:avLst/>
          </a:prstGeom>
        </p:spPr>
      </p:pic>
      <p:pic>
        <p:nvPicPr>
          <p:cNvPr id="30" name="Picture 29">
            <a:hlinkClick r:id="rId30" action="ppaction://hlinksldjump"/>
            <a:extLst>
              <a:ext uri="{FF2B5EF4-FFF2-40B4-BE49-F238E27FC236}">
                <a16:creationId xmlns:a16="http://schemas.microsoft.com/office/drawing/2014/main" xmlns="" id="{F1E50FE4-509A-4C3B-B183-A97D92C7B47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620830" y="977916"/>
            <a:ext cx="926662" cy="1567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34AF16B-FB3F-4802-8178-5B711B5FBCA5}"/>
              </a:ext>
            </a:extLst>
          </p:cNvPr>
          <p:cNvSpPr txBox="1"/>
          <p:nvPr/>
        </p:nvSpPr>
        <p:spPr>
          <a:xfrm>
            <a:off x="1783010" y="4661625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E0A1D56A-B30E-48E1-98C4-5120A3781101}"/>
              </a:ext>
            </a:extLst>
          </p:cNvPr>
          <p:cNvSpPr txBox="1"/>
          <p:nvPr/>
        </p:nvSpPr>
        <p:spPr>
          <a:xfrm>
            <a:off x="2754602" y="2668796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56E84650-8240-4EE1-BBBA-F44A139F12C3}"/>
              </a:ext>
            </a:extLst>
          </p:cNvPr>
          <p:cNvSpPr txBox="1"/>
          <p:nvPr/>
        </p:nvSpPr>
        <p:spPr>
          <a:xfrm>
            <a:off x="4661791" y="2944619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B50F335-2088-4F67-8C1F-A2159B43A730}"/>
              </a:ext>
            </a:extLst>
          </p:cNvPr>
          <p:cNvSpPr txBox="1"/>
          <p:nvPr/>
        </p:nvSpPr>
        <p:spPr>
          <a:xfrm>
            <a:off x="6844025" y="3411054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3CB4952-6FE2-4624-AB5B-97EECEB3D496}"/>
              </a:ext>
            </a:extLst>
          </p:cNvPr>
          <p:cNvSpPr txBox="1"/>
          <p:nvPr/>
        </p:nvSpPr>
        <p:spPr>
          <a:xfrm>
            <a:off x="7173918" y="1396259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B6F80C65-5A72-493F-870C-0534F7A06B74}"/>
              </a:ext>
            </a:extLst>
          </p:cNvPr>
          <p:cNvSpPr txBox="1"/>
          <p:nvPr/>
        </p:nvSpPr>
        <p:spPr>
          <a:xfrm>
            <a:off x="8732143" y="1771677"/>
            <a:ext cx="1531074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 dirty="0">
                <a:solidFill>
                  <a:srgbClr val="FF0000"/>
                </a:solidFill>
                <a:latin typeface="Shadows Into Light" panose="02000000000000000000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71702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Map&#10;&#10;Description automatically generated">
            <a:hlinkClick r:id="rId7" action="ppaction://hlinksldjump"/>
            <a:extLst>
              <a:ext uri="{FF2B5EF4-FFF2-40B4-BE49-F238E27FC236}">
                <a16:creationId xmlns:a16="http://schemas.microsoft.com/office/drawing/2014/main" xmlns="" id="{D0552BC2-1FBA-41E7-A07C-DAF4A3549D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29" name="Arrow: Right 28">
            <a:extLst>
              <a:ext uri="{FF2B5EF4-FFF2-40B4-BE49-F238E27FC236}">
                <a16:creationId xmlns:a16="http://schemas.microsoft.com/office/drawing/2014/main" xmlns="" id="{2E2F8EDC-C4AA-4A15-84E9-9EA747DB9677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p:sp>
        <p:nvSpPr>
          <p:cNvPr id="53" name="Flowchart: Terminator 52"/>
          <p:cNvSpPr/>
          <p:nvPr/>
        </p:nvSpPr>
        <p:spPr>
          <a:xfrm>
            <a:off x="1949180" y="681311"/>
            <a:ext cx="8511945" cy="1811585"/>
          </a:xfrm>
          <a:prstGeom prst="flowChartTerminator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+ 8 –      = 10</a:t>
            </a:r>
            <a:endParaRPr lang="en-US" sz="8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A"/>
          <p:cNvSpPr/>
          <p:nvPr/>
        </p:nvSpPr>
        <p:spPr>
          <a:xfrm>
            <a:off x="2610709" y="2949160"/>
            <a:ext cx="3052348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C"/>
          <p:cNvSpPr/>
          <p:nvPr/>
        </p:nvSpPr>
        <p:spPr>
          <a:xfrm>
            <a:off x="7007983" y="4463831"/>
            <a:ext cx="3137054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B"/>
          <p:cNvSpPr/>
          <p:nvPr/>
        </p:nvSpPr>
        <p:spPr>
          <a:xfrm>
            <a:off x="2601903" y="4504472"/>
            <a:ext cx="3040673" cy="100633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D"/>
          <p:cNvSpPr/>
          <p:nvPr/>
        </p:nvSpPr>
        <p:spPr>
          <a:xfrm>
            <a:off x="7007983" y="2948431"/>
            <a:ext cx="3119096" cy="1008942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4647189" y="2976975"/>
            <a:ext cx="1015868" cy="1015868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814625" y="4543837"/>
            <a:ext cx="1015868" cy="101586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29169" y="4518182"/>
            <a:ext cx="1015868" cy="101586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10657" y="3081508"/>
            <a:ext cx="1015868" cy="1015868"/>
          </a:xfrm>
          <a:prstGeom prst="rect">
            <a:avLst/>
          </a:prstGeom>
        </p:spPr>
      </p:pic>
      <p:pic>
        <p:nvPicPr>
          <p:cNvPr id="6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6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65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66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6240835" y="1213902"/>
            <a:ext cx="720080" cy="746402"/>
          </a:xfrm>
          <a:prstGeom prst="ellipse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0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448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8150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15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150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  <p:bldLst>
      <p:bldP spid="53" grpId="0" animBg="1"/>
      <p:bldP spid="55" grpId="0" bldLvl="0" animBg="1"/>
      <p:bldP spid="56" grpId="0" bldLvl="0" animBg="1"/>
      <p:bldP spid="57" grpId="0" bldLvl="0" animBg="1"/>
      <p:bldP spid="58" grpId="0" bldLvl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Map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xmlns="" id="{844FDF9D-0806-47A0-8B43-3D6134995A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xmlns="" id="{4E6ABAA6-02B0-4E6F-8F87-95521E5AD568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p:sp>
        <p:nvSpPr>
          <p:cNvPr id="39" name="Flowchart: Terminator 38"/>
          <p:cNvSpPr/>
          <p:nvPr/>
        </p:nvSpPr>
        <p:spPr>
          <a:xfrm>
            <a:off x="1949180" y="681311"/>
            <a:ext cx="8511945" cy="1811585"/>
          </a:xfrm>
          <a:prstGeom prst="flowChartTerminator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 – 49 = </a:t>
            </a:r>
            <a:endParaRPr lang="en-US" sz="8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A"/>
          <p:cNvSpPr/>
          <p:nvPr/>
        </p:nvSpPr>
        <p:spPr>
          <a:xfrm>
            <a:off x="2810339" y="4615424"/>
            <a:ext cx="3052348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C"/>
          <p:cNvSpPr/>
          <p:nvPr/>
        </p:nvSpPr>
        <p:spPr>
          <a:xfrm>
            <a:off x="7007983" y="4463831"/>
            <a:ext cx="3137054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B"/>
          <p:cNvSpPr/>
          <p:nvPr/>
        </p:nvSpPr>
        <p:spPr>
          <a:xfrm>
            <a:off x="2822014" y="3006861"/>
            <a:ext cx="3040673" cy="100633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D"/>
          <p:cNvSpPr/>
          <p:nvPr/>
        </p:nvSpPr>
        <p:spPr>
          <a:xfrm>
            <a:off x="7007983" y="2948431"/>
            <a:ext cx="3119096" cy="1008942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4846819" y="4643239"/>
            <a:ext cx="1015868" cy="1015868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5034736" y="3046226"/>
            <a:ext cx="1015868" cy="1015868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29169" y="4518182"/>
            <a:ext cx="1015868" cy="101586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10657" y="3081508"/>
            <a:ext cx="1015868" cy="1015868"/>
          </a:xfrm>
          <a:prstGeom prst="rect">
            <a:avLst/>
          </a:prstGeom>
        </p:spPr>
      </p:pic>
      <p:pic>
        <p:nvPicPr>
          <p:cNvPr id="58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59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60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6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3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448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8150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8150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815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39" grpId="0" animBg="1"/>
      <p:bldP spid="40" grpId="0" bldLvl="0" animBg="1"/>
      <p:bldP spid="45" grpId="0" bldLvl="0" animBg="1"/>
      <p:bldP spid="52" grpId="0" bldLvl="0" animBg="1"/>
      <p:bldP spid="5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 descr="Map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xmlns="" id="{512E4049-59B0-4C73-861C-FF82CAF3DA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77" name="Arrow: Right 76">
            <a:extLst>
              <a:ext uri="{FF2B5EF4-FFF2-40B4-BE49-F238E27FC236}">
                <a16:creationId xmlns:a16="http://schemas.microsoft.com/office/drawing/2014/main" xmlns="" id="{A3A9CA0F-BF3C-4078-92E3-4004A2AEABCF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p:sp>
        <p:nvSpPr>
          <p:cNvPr id="93" name="Flowchart: Terminator 92"/>
          <p:cNvSpPr/>
          <p:nvPr/>
        </p:nvSpPr>
        <p:spPr>
          <a:xfrm>
            <a:off x="1949180" y="681311"/>
            <a:ext cx="8511945" cy="1811585"/>
          </a:xfrm>
          <a:prstGeom prst="flowChartTerminator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 – 59 + 13 = </a:t>
            </a:r>
            <a:endParaRPr lang="en-US" sz="80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A"/>
          <p:cNvSpPr/>
          <p:nvPr/>
        </p:nvSpPr>
        <p:spPr>
          <a:xfrm>
            <a:off x="7007983" y="2921635"/>
            <a:ext cx="3052348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C"/>
          <p:cNvSpPr/>
          <p:nvPr/>
        </p:nvSpPr>
        <p:spPr>
          <a:xfrm>
            <a:off x="7007983" y="4463831"/>
            <a:ext cx="3137054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B"/>
          <p:cNvSpPr/>
          <p:nvPr/>
        </p:nvSpPr>
        <p:spPr>
          <a:xfrm>
            <a:off x="2601903" y="4504472"/>
            <a:ext cx="3040673" cy="100633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D"/>
          <p:cNvSpPr/>
          <p:nvPr/>
        </p:nvSpPr>
        <p:spPr>
          <a:xfrm>
            <a:off x="2512814" y="3106867"/>
            <a:ext cx="3119096" cy="1008942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044463" y="2949450"/>
            <a:ext cx="1015868" cy="1015868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814625" y="4543837"/>
            <a:ext cx="1015868" cy="1015868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29169" y="4518182"/>
            <a:ext cx="1015868" cy="1015868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711862" y="3140384"/>
            <a:ext cx="1015868" cy="1015868"/>
          </a:xfrm>
          <a:prstGeom prst="rect">
            <a:avLst/>
          </a:prstGeom>
        </p:spPr>
      </p:pic>
      <p:pic>
        <p:nvPicPr>
          <p:cNvPr id="128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129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130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13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6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448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8150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8150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8150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</p:childTnLst>
        </p:cTn>
      </p:par>
    </p:tnLst>
    <p:bldLst>
      <p:bldP spid="93" grpId="0" animBg="1"/>
      <p:bldP spid="94" grpId="0" bldLvl="0" animBg="1"/>
      <p:bldP spid="95" grpId="0" bldLvl="0" animBg="1"/>
      <p:bldP spid="122" grpId="0" bldLvl="0" animBg="1"/>
      <p:bldP spid="1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122" descr="Map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xmlns="" id="{C1B40F33-2283-4AD2-A832-5AB2E33919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124" name="Arrow: Right 123">
            <a:extLst>
              <a:ext uri="{FF2B5EF4-FFF2-40B4-BE49-F238E27FC236}">
                <a16:creationId xmlns:a16="http://schemas.microsoft.com/office/drawing/2014/main" xmlns="" id="{1378393D-DFAE-491F-B8B1-DE71D4021047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Flowchart: Terminator 151"/>
              <p:cNvSpPr/>
              <p:nvPr/>
            </p:nvSpPr>
            <p:spPr>
              <a:xfrm>
                <a:off x="1949180" y="681311"/>
                <a:ext cx="8511945" cy="1811585"/>
              </a:xfrm>
              <a:prstGeom prst="flowChartTerminator">
                <a:avLst/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51435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en-US" sz="4000" b="1" i="1" smtClean="0">
                              <a:solidFill>
                                <a:sysClr val="windowText" lastClr="00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barPr>
                        <m:e>
                          <m:r>
                            <a:rPr lang="en-US" sz="4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eqArr>
                            <m:eqArrPr>
                              <m:ctrlP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𝟕𝟔</m:t>
                              </m:r>
                            </m:e>
                            <m:e>
                              <m: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𝟓𝟖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en-US" sz="4000" b="1" dirty="0" smtClean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514350"/>
                <a:r>
                  <a:rPr lang="en-US" sz="40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1 8</a:t>
                </a:r>
                <a:endParaRPr lang="en-US" sz="40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2" name="Flowchart: Terminator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9180" y="681311"/>
                <a:ext cx="8511945" cy="1811585"/>
              </a:xfrm>
              <a:prstGeom prst="flowChartTerminator">
                <a:avLst/>
              </a:prstGeom>
              <a:blipFill>
                <a:blip r:embed="rId10"/>
                <a:stretch>
                  <a:fillRect b="-14052"/>
                </a:stretch>
              </a:blipFill>
              <a:ln w="57150"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A"/>
          <p:cNvSpPr/>
          <p:nvPr/>
        </p:nvSpPr>
        <p:spPr>
          <a:xfrm>
            <a:off x="6986516" y="4412908"/>
            <a:ext cx="3052348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C"/>
          <p:cNvSpPr/>
          <p:nvPr/>
        </p:nvSpPr>
        <p:spPr>
          <a:xfrm>
            <a:off x="2570501" y="2975799"/>
            <a:ext cx="3137054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B"/>
          <p:cNvSpPr/>
          <p:nvPr/>
        </p:nvSpPr>
        <p:spPr>
          <a:xfrm>
            <a:off x="2601903" y="4504472"/>
            <a:ext cx="3040673" cy="100633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D"/>
          <p:cNvSpPr/>
          <p:nvPr/>
        </p:nvSpPr>
        <p:spPr>
          <a:xfrm>
            <a:off x="7007983" y="2948431"/>
            <a:ext cx="3119096" cy="1008942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022996" y="4440723"/>
            <a:ext cx="1015868" cy="1015868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814625" y="4543837"/>
            <a:ext cx="1015868" cy="1015868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691687" y="3030150"/>
            <a:ext cx="1015868" cy="1015868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110657" y="3081508"/>
            <a:ext cx="1015868" cy="1015868"/>
          </a:xfrm>
          <a:prstGeom prst="rect">
            <a:avLst/>
          </a:prstGeom>
        </p:spPr>
      </p:pic>
      <p:pic>
        <p:nvPicPr>
          <p:cNvPr id="16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162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163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164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55123" y="989172"/>
            <a:ext cx="5264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bông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khuất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62" y="1752641"/>
            <a:ext cx="764704" cy="7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5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448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8150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8150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8150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1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"/>
                </p:tgtEl>
              </p:cMediaNode>
            </p:audio>
          </p:childTnLst>
        </p:cTn>
      </p:par>
    </p:tnLst>
    <p:bldLst>
      <p:bldP spid="152" grpId="0" animBg="1"/>
      <p:bldP spid="153" grpId="0" bldLvl="0" animBg="1"/>
      <p:bldP spid="154" grpId="0" bldLvl="0" animBg="1"/>
      <p:bldP spid="155" grpId="0" bldLvl="0" animBg="1"/>
      <p:bldP spid="156" grpId="0" bldLvl="0" animBg="1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 descr="Map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xmlns="" id="{052AA528-17CD-4ADC-95EF-87F398CDBB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115" name="Arrow: Right 114">
            <a:extLst>
              <a:ext uri="{FF2B5EF4-FFF2-40B4-BE49-F238E27FC236}">
                <a16:creationId xmlns:a16="http://schemas.microsoft.com/office/drawing/2014/main" xmlns="" id="{EE113F38-8F80-4560-8460-AAA08D7282B1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Flowchart: Terminator 100"/>
              <p:cNvSpPr/>
              <p:nvPr/>
            </p:nvSpPr>
            <p:spPr>
              <a:xfrm>
                <a:off x="1949180" y="681311"/>
                <a:ext cx="8511945" cy="1811585"/>
              </a:xfrm>
              <a:prstGeom prst="flowChartTerminator">
                <a:avLst/>
              </a:prstGeom>
              <a:solidFill>
                <a:srgbClr val="FFFF0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51435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en-US" sz="4000" b="1" i="1" smtClean="0">
                              <a:solidFill>
                                <a:sysClr val="windowText" lastClr="00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barPr>
                        <m:e>
                          <m:r>
                            <a:rPr lang="en-US" sz="4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+  </m:t>
                          </m:r>
                          <m:eqArr>
                            <m:eqArrPr>
                              <m:ctrlP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𝟕𝟔</m:t>
                              </m:r>
                            </m:e>
                            <m:e>
                              <m:r>
                                <a:rPr lang="en-US" sz="4000" b="1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𝟐𝟒</m:t>
                              </m:r>
                            </m:e>
                          </m:eqArr>
                        </m:e>
                      </m:bar>
                    </m:oMath>
                  </m:oMathPara>
                </a14:m>
                <a:endParaRPr lang="en-US" sz="4000" b="1" dirty="0" smtClean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marL="514350"/>
                <a:r>
                  <a:rPr lang="en-US" sz="40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100</a:t>
                </a:r>
                <a:endParaRPr lang="en-US" sz="40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1" name="Flowchart: Terminator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9180" y="681311"/>
                <a:ext cx="8511945" cy="1811585"/>
              </a:xfrm>
              <a:prstGeom prst="flowChartTerminator">
                <a:avLst/>
              </a:prstGeom>
              <a:blipFill>
                <a:blip r:embed="rId10"/>
                <a:stretch>
                  <a:fillRect b="-13725"/>
                </a:stretch>
              </a:blipFill>
              <a:ln w="57150"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A"/>
          <p:cNvSpPr/>
          <p:nvPr/>
        </p:nvSpPr>
        <p:spPr>
          <a:xfrm>
            <a:off x="6991734" y="2971555"/>
            <a:ext cx="3052348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C"/>
          <p:cNvSpPr/>
          <p:nvPr/>
        </p:nvSpPr>
        <p:spPr>
          <a:xfrm>
            <a:off x="2570501" y="2975799"/>
            <a:ext cx="3137054" cy="1046248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B"/>
          <p:cNvSpPr/>
          <p:nvPr/>
        </p:nvSpPr>
        <p:spPr>
          <a:xfrm>
            <a:off x="2601903" y="4504472"/>
            <a:ext cx="3040673" cy="1006336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D"/>
          <p:cNvSpPr/>
          <p:nvPr/>
        </p:nvSpPr>
        <p:spPr>
          <a:xfrm>
            <a:off x="6991734" y="4496462"/>
            <a:ext cx="3119096" cy="1008942"/>
          </a:xfrm>
          <a:prstGeom prst="round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43" rIns="121861" bIns="60943" rtlCol="0" anchor="ctr"/>
          <a:lstStyle/>
          <a:p>
            <a:pPr algn="ctr">
              <a:defRPr/>
            </a:pPr>
            <a:r>
              <a:rPr lang="en-US" sz="7199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7199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028214" y="2999370"/>
            <a:ext cx="1015868" cy="1015868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814625" y="4543837"/>
            <a:ext cx="1015868" cy="1015868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691687" y="3030150"/>
            <a:ext cx="1015868" cy="1015868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094408" y="4629539"/>
            <a:ext cx="1015868" cy="1015868"/>
          </a:xfrm>
          <a:prstGeom prst="rect">
            <a:avLst/>
          </a:prstGeom>
        </p:spPr>
      </p:pic>
      <p:pic>
        <p:nvPicPr>
          <p:cNvPr id="110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11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112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156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  <p:sp>
        <p:nvSpPr>
          <p:cNvPr id="157" name="TextBox 156"/>
          <p:cNvSpPr txBox="1"/>
          <p:nvPr/>
        </p:nvSpPr>
        <p:spPr>
          <a:xfrm>
            <a:off x="5155123" y="989172"/>
            <a:ext cx="5264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bông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khuất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8" name="Picture 15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842" y="1152128"/>
            <a:ext cx="764704" cy="7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0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448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8150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8150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8150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6"/>
                </p:tgtEl>
              </p:cMediaNode>
            </p:audio>
          </p:childTnLst>
        </p:cTn>
      </p:par>
    </p:tnLst>
    <p:bldLst>
      <p:bldP spid="101" grpId="0" animBg="1"/>
      <p:bldP spid="102" grpId="0" bldLvl="0" animBg="1"/>
      <p:bldP spid="103" grpId="0" bldLvl="0" animBg="1"/>
      <p:bldP spid="104" grpId="0" bldLvl="0" animBg="1"/>
      <p:bldP spid="105" grpId="0" bldLvl="0" animBg="1"/>
      <p:bldP spid="1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Map&#10;&#10;Description automatically generated">
            <a:hlinkClick r:id="rId8" action="ppaction://hlinksldjump"/>
            <a:extLst>
              <a:ext uri="{FF2B5EF4-FFF2-40B4-BE49-F238E27FC236}">
                <a16:creationId xmlns:a16="http://schemas.microsoft.com/office/drawing/2014/main" xmlns="" id="{49B113B9-CEA7-44C9-91C0-A01F0347F6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20145" y="5102070"/>
            <a:ext cx="1457484" cy="1122460"/>
          </a:xfrm>
          <a:prstGeom prst="rect">
            <a:avLst/>
          </a:prstGeom>
        </p:spPr>
      </p:pic>
      <p:sp>
        <p:nvSpPr>
          <p:cNvPr id="42" name="Arrow: Right 41">
            <a:extLst>
              <a:ext uri="{FF2B5EF4-FFF2-40B4-BE49-F238E27FC236}">
                <a16:creationId xmlns:a16="http://schemas.microsoft.com/office/drawing/2014/main" xmlns="" id="{ABA841EC-F57D-4A0B-B552-C26858BB1E3D}"/>
              </a:ext>
            </a:extLst>
          </p:cNvPr>
          <p:cNvSpPr/>
          <p:nvPr/>
        </p:nvSpPr>
        <p:spPr>
          <a:xfrm rot="5400000">
            <a:off x="10629052" y="4586835"/>
            <a:ext cx="464562" cy="598398"/>
          </a:xfrm>
          <a:custGeom>
            <a:avLst/>
            <a:gdLst>
              <a:gd name="connsiteX0" fmla="*/ 0 w 348467"/>
              <a:gd name="connsiteY0" fmla="*/ 112214 h 448857"/>
              <a:gd name="connsiteX1" fmla="*/ 174234 w 348467"/>
              <a:gd name="connsiteY1" fmla="*/ 112214 h 448857"/>
              <a:gd name="connsiteX2" fmla="*/ 174234 w 348467"/>
              <a:gd name="connsiteY2" fmla="*/ 0 h 448857"/>
              <a:gd name="connsiteX3" fmla="*/ 348467 w 348467"/>
              <a:gd name="connsiteY3" fmla="*/ 224429 h 448857"/>
              <a:gd name="connsiteX4" fmla="*/ 174234 w 348467"/>
              <a:gd name="connsiteY4" fmla="*/ 448857 h 448857"/>
              <a:gd name="connsiteX5" fmla="*/ 174234 w 348467"/>
              <a:gd name="connsiteY5" fmla="*/ 336643 h 448857"/>
              <a:gd name="connsiteX6" fmla="*/ 0 w 348467"/>
              <a:gd name="connsiteY6" fmla="*/ 336643 h 448857"/>
              <a:gd name="connsiteX7" fmla="*/ 0 w 348467"/>
              <a:gd name="connsiteY7" fmla="*/ 112214 h 44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67" h="448857" fill="none" extrusionOk="0">
                <a:moveTo>
                  <a:pt x="0" y="112214"/>
                </a:moveTo>
                <a:cubicBezTo>
                  <a:pt x="43108" y="111147"/>
                  <a:pt x="87119" y="129646"/>
                  <a:pt x="174234" y="112214"/>
                </a:cubicBezTo>
                <a:cubicBezTo>
                  <a:pt x="161531" y="74882"/>
                  <a:pt x="175990" y="41809"/>
                  <a:pt x="174234" y="0"/>
                </a:cubicBezTo>
                <a:cubicBezTo>
                  <a:pt x="232784" y="65557"/>
                  <a:pt x="274556" y="164683"/>
                  <a:pt x="348467" y="224429"/>
                </a:cubicBezTo>
                <a:cubicBezTo>
                  <a:pt x="280441" y="337999"/>
                  <a:pt x="194316" y="379323"/>
                  <a:pt x="174234" y="448857"/>
                </a:cubicBezTo>
                <a:cubicBezTo>
                  <a:pt x="171575" y="406055"/>
                  <a:pt x="179116" y="385779"/>
                  <a:pt x="174234" y="336643"/>
                </a:cubicBezTo>
                <a:cubicBezTo>
                  <a:pt x="90523" y="356901"/>
                  <a:pt x="82725" y="328708"/>
                  <a:pt x="0" y="336643"/>
                </a:cubicBezTo>
                <a:cubicBezTo>
                  <a:pt x="-24661" y="261032"/>
                  <a:pt x="340" y="223272"/>
                  <a:pt x="0" y="112214"/>
                </a:cubicBezTo>
                <a:close/>
              </a:path>
              <a:path w="348467" h="448857" stroke="0" extrusionOk="0">
                <a:moveTo>
                  <a:pt x="0" y="112214"/>
                </a:moveTo>
                <a:cubicBezTo>
                  <a:pt x="41017" y="95241"/>
                  <a:pt x="123732" y="114792"/>
                  <a:pt x="174234" y="112214"/>
                </a:cubicBezTo>
                <a:cubicBezTo>
                  <a:pt x="164837" y="69481"/>
                  <a:pt x="177362" y="51605"/>
                  <a:pt x="174234" y="0"/>
                </a:cubicBezTo>
                <a:cubicBezTo>
                  <a:pt x="272722" y="75676"/>
                  <a:pt x="272217" y="160191"/>
                  <a:pt x="348467" y="224429"/>
                </a:cubicBezTo>
                <a:cubicBezTo>
                  <a:pt x="288715" y="333376"/>
                  <a:pt x="201950" y="395396"/>
                  <a:pt x="174234" y="448857"/>
                </a:cubicBezTo>
                <a:cubicBezTo>
                  <a:pt x="164789" y="404742"/>
                  <a:pt x="176435" y="388434"/>
                  <a:pt x="174234" y="336643"/>
                </a:cubicBezTo>
                <a:cubicBezTo>
                  <a:pt x="130551" y="340614"/>
                  <a:pt x="72167" y="333799"/>
                  <a:pt x="0" y="336643"/>
                </a:cubicBezTo>
                <a:cubicBezTo>
                  <a:pt x="-16027" y="255345"/>
                  <a:pt x="5835" y="214255"/>
                  <a:pt x="0" y="112214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="" xmlns:ask="http://schemas.microsoft.com/office/drawing/2018/sketchyshapes" sd="3545294167">
                  <a:prstGeom prst="rightArrow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#9Slide03 SVNElle NovaC Extra L" panose="02040603050506020204" pitchFamily="18" charset="0"/>
              <a:cs typeface="#9Slide03 Arima Madurai ExtraBo" panose="00000900000000000000" pitchFamily="2" charset="0"/>
            </a:endParaRPr>
          </a:p>
        </p:txBody>
      </p:sp>
      <p:sp>
        <p:nvSpPr>
          <p:cNvPr id="38" name="Flowchart: Terminator 37"/>
          <p:cNvSpPr/>
          <p:nvPr/>
        </p:nvSpPr>
        <p:spPr>
          <a:xfrm>
            <a:off x="1949180" y="681311"/>
            <a:ext cx="8511945" cy="1395503"/>
          </a:xfrm>
          <a:prstGeom prst="flowChartTerminator">
            <a:avLst/>
          </a:prstGeom>
          <a:solidFill>
            <a:srgbClr val="FFFF0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4" tIns="60952" rIns="121904" bIns="609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/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Phép</a:t>
            </a:r>
            <a:r>
              <a:rPr lang="en-US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nào</a:t>
            </a:r>
            <a:r>
              <a:rPr lang="en-US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sau</a:t>
            </a:r>
            <a:r>
              <a:rPr lang="en-US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đây</a:t>
            </a:r>
            <a:r>
              <a:rPr lang="en-US" sz="4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đúng</a:t>
            </a:r>
            <a:endParaRPr lang="en-US" sz="4000" b="1" dirty="0">
              <a:solidFill>
                <a:sysClr val="windowText" lastClr="0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A"/>
              <p:cNvSpPr/>
              <p:nvPr/>
            </p:nvSpPr>
            <p:spPr>
              <a:xfrm>
                <a:off x="6492483" y="4412907"/>
                <a:ext cx="3546381" cy="1515475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61" tIns="60943" rIns="121861" bIns="60943" rtlCol="0" anchor="ctr"/>
              <a:lstStyle/>
              <a:p>
                <a:r>
                  <a:rPr lang="en-US" sz="3600" b="1" dirty="0" smtClean="0">
                    <a:solidFill>
                      <a:sysClr val="windowText" lastClr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D.   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barPr>
                      <m:e>
                        <m: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eqArr>
                          <m:eqArrPr>
                            <m:ctrlP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𝟓𝟓</m:t>
                            </m:r>
                          </m:e>
                          <m:e>
                            <m: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𝟒𝟓</m:t>
                            </m:r>
                          </m:e>
                        </m:eqArr>
                      </m:e>
                    </m:bar>
                  </m:oMath>
                </a14:m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      </a:t>
                </a:r>
                <a:r>
                  <a:rPr lang="en-US" sz="36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100</a:t>
                </a:r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483" y="4412907"/>
                <a:ext cx="3546381" cy="1515475"/>
              </a:xfrm>
              <a:prstGeom prst="roundRect">
                <a:avLst>
                  <a:gd name="adj" fmla="val 50000"/>
                </a:avLst>
              </a:prstGeom>
              <a:blipFill>
                <a:blip r:embed="rId10"/>
                <a:stretch>
                  <a:fillRect b="-20158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"/>
              <p:cNvSpPr/>
              <p:nvPr/>
            </p:nvSpPr>
            <p:spPr>
              <a:xfrm>
                <a:off x="2047390" y="2564065"/>
                <a:ext cx="3644797" cy="1515475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61" tIns="60943" rIns="121861" bIns="60943" rtlCol="0" anchor="ctr"/>
              <a:lstStyle/>
              <a:p>
                <a:r>
                  <a:rPr lang="en-US" sz="3600" b="1" dirty="0" smtClean="0">
                    <a:solidFill>
                      <a:sysClr val="windowText" lastClr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A. 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barPr>
                      <m:e>
                        <m:r>
                          <a:rPr lang="en-US" sz="36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eqArr>
                          <m:eqArrPr>
                            <m:ctrlP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eqArrPr>
                          <m:e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𝟓𝟓</m:t>
                            </m:r>
                          </m:e>
                          <m:e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     </m:t>
                            </m:r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𝟒𝟓</m:t>
                            </m:r>
                          </m:e>
                        </m:eqArr>
                      </m:e>
                    </m:bar>
                  </m:oMath>
                </a14:m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</a:t>
                </a:r>
                <a:r>
                  <a:rPr lang="en-US" sz="36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    100</a:t>
                </a:r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7390" y="2564065"/>
                <a:ext cx="3644797" cy="1515475"/>
              </a:xfrm>
              <a:prstGeom prst="roundRect">
                <a:avLst>
                  <a:gd name="adj" fmla="val 50000"/>
                </a:avLst>
              </a:prstGeom>
              <a:blipFill>
                <a:blip r:embed="rId11"/>
                <a:stretch>
                  <a:fillRect b="-20238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B"/>
              <p:cNvSpPr/>
              <p:nvPr/>
            </p:nvSpPr>
            <p:spPr>
              <a:xfrm>
                <a:off x="2109761" y="4504471"/>
                <a:ext cx="3532816" cy="1457663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61" tIns="60943" rIns="121861" bIns="60943" rtlCol="0" anchor="ctr"/>
              <a:lstStyle/>
              <a:p>
                <a:r>
                  <a:rPr lang="en-US" sz="3600" b="1" dirty="0" smtClean="0">
                    <a:solidFill>
                      <a:sysClr val="windowText" lastClr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C. 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barPr>
                      <m:e>
                        <m: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eqArr>
                          <m:eqArrPr>
                            <m:ctrlP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eqArrPr>
                          <m:e>
                            <m: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𝟏𝟎𝟎</m:t>
                            </m:r>
                          </m:e>
                          <m:e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  </m:t>
                            </m:r>
                            <m: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𝟒𝟓</m:t>
                            </m:r>
                          </m:e>
                        </m:eqArr>
                      </m:e>
                    </m:bar>
                  </m:oMath>
                </a14:m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      </a:t>
                </a:r>
                <a:r>
                  <a:rPr lang="en-US" sz="36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55</a:t>
                </a:r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3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9761" y="4504471"/>
                <a:ext cx="3532816" cy="1457663"/>
              </a:xfrm>
              <a:prstGeom prst="roundRect">
                <a:avLst>
                  <a:gd name="adj" fmla="val 50000"/>
                </a:avLst>
              </a:prstGeom>
              <a:blipFill>
                <a:blip r:embed="rId12"/>
                <a:stretch>
                  <a:fillRect t="-412" b="-22634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D"/>
              <p:cNvSpPr/>
              <p:nvPr/>
            </p:nvSpPr>
            <p:spPr>
              <a:xfrm>
                <a:off x="6487779" y="2536698"/>
                <a:ext cx="3623932" cy="1461438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61" tIns="60943" rIns="121861" bIns="60943" rtlCol="0" anchor="ctr"/>
              <a:lstStyle/>
              <a:p>
                <a:r>
                  <a:rPr lang="en-US" sz="3600" b="1" dirty="0" smtClean="0">
                    <a:solidFill>
                      <a:sysClr val="windowText" lastClr="00000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B.  </a:t>
                </a:r>
                <a14:m>
                  <m:oMath xmlns:m="http://schemas.openxmlformats.org/officeDocument/2006/math">
                    <m:bar>
                      <m:barPr>
                        <m:ctrlPr>
                          <a:rPr lang="en-US" sz="3600" b="1" i="1">
                            <a:solidFill>
                              <a:sysClr val="windowText" lastClr="000000"/>
                            </a:solidFill>
                            <a:latin typeface="Cambria Math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barPr>
                      <m:e>
                        <m:r>
                          <a:rPr lang="en-US" sz="36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eqArr>
                          <m:eqArrPr>
                            <m:ctrlP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eqArrPr>
                          <m:e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𝟏𝟎𝟎</m:t>
                            </m:r>
                          </m:e>
                          <m:e>
                            <m:r>
                              <a:rPr lang="en-US" sz="36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𝟒𝟓</m:t>
                            </m:r>
                            <m:r>
                              <a:rPr lang="en-US" sz="36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  </m:t>
                            </m:r>
                          </m:e>
                        </m:eqArr>
                      </m:e>
                    </m:bar>
                  </m:oMath>
                </a14:m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         </a:t>
                </a:r>
                <a:r>
                  <a:rPr lang="en-US" sz="3600" b="1" dirty="0" smtClean="0">
                    <a:solidFill>
                      <a:sysClr val="windowText" lastClr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 55</a:t>
                </a:r>
                <a:endParaRPr lang="en-US" sz="3600" b="1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5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7779" y="2536698"/>
                <a:ext cx="3623932" cy="1461438"/>
              </a:xfrm>
              <a:prstGeom prst="roundRect">
                <a:avLst>
                  <a:gd name="adj" fmla="val 50000"/>
                </a:avLst>
              </a:prstGeom>
              <a:blipFill>
                <a:blip r:embed="rId13"/>
                <a:stretch>
                  <a:fillRect b="-22131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7037" r="48518" b="44074"/>
          <a:stretch/>
        </p:blipFill>
        <p:spPr>
          <a:xfrm>
            <a:off x="9022996" y="4440723"/>
            <a:ext cx="1015868" cy="101586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814625" y="4543837"/>
            <a:ext cx="1015868" cy="101586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4686983" y="2918883"/>
            <a:ext cx="1015868" cy="1015868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8" t="45339" r="1993" b="5772"/>
          <a:stretch/>
        </p:blipFill>
        <p:spPr>
          <a:xfrm>
            <a:off x="9095289" y="2669775"/>
            <a:ext cx="1015868" cy="1015868"/>
          </a:xfrm>
          <a:prstGeom prst="rect">
            <a:avLst/>
          </a:prstGeom>
        </p:spPr>
      </p:pic>
      <p:pic>
        <p:nvPicPr>
          <p:cNvPr id="70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917388" y="290194"/>
            <a:ext cx="812694" cy="812694"/>
          </a:xfrm>
          <a:prstGeom prst="rect">
            <a:avLst/>
          </a:prstGeom>
        </p:spPr>
      </p:pic>
      <p:pic>
        <p:nvPicPr>
          <p:cNvPr id="71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120562" y="493368"/>
            <a:ext cx="812694" cy="812694"/>
          </a:xfrm>
          <a:prstGeom prst="rect">
            <a:avLst/>
          </a:prstGeom>
        </p:spPr>
      </p:pic>
      <p:pic>
        <p:nvPicPr>
          <p:cNvPr id="72" name="Tieng-tinh-tinh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323735" y="-624087"/>
            <a:ext cx="812694" cy="812694"/>
          </a:xfrm>
          <a:prstGeom prst="rect">
            <a:avLst/>
          </a:prstGeom>
        </p:spPr>
      </p:pic>
      <p:pic>
        <p:nvPicPr>
          <p:cNvPr id="73" name="Am-thanh-tra-loi-sai-www_nhacchuongvui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272962" y="645768"/>
            <a:ext cx="812694" cy="812694"/>
          </a:xfrm>
          <a:prstGeom prst="rect">
            <a:avLst/>
          </a:prstGeom>
        </p:spPr>
      </p:pic>
      <p:sp>
        <p:nvSpPr>
          <p:cNvPr id="2" name="Flowchart: Terminator 1">
            <a:hlinkClick r:id="rId17" action="ppaction://hlinksldjump"/>
            <a:extLst>
              <a:ext uri="{FF2B5EF4-FFF2-40B4-BE49-F238E27FC236}">
                <a16:creationId xmlns:a16="http://schemas.microsoft.com/office/drawing/2014/main" xmlns="" id="{8B93E6AD-B2EF-4852-BE0C-BFA830C4EAF8}"/>
              </a:ext>
            </a:extLst>
          </p:cNvPr>
          <p:cNvSpPr/>
          <p:nvPr/>
        </p:nvSpPr>
        <p:spPr>
          <a:xfrm>
            <a:off x="1911044" y="3241345"/>
            <a:ext cx="8530325" cy="2077935"/>
          </a:xfrm>
          <a:custGeom>
            <a:avLst/>
            <a:gdLst>
              <a:gd name="connsiteX0" fmla="*/ 1029400 w 6398577"/>
              <a:gd name="connsiteY0" fmla="*/ 0 h 1558654"/>
              <a:gd name="connsiteX1" fmla="*/ 1658668 w 6398577"/>
              <a:gd name="connsiteY1" fmla="*/ 0 h 1558654"/>
              <a:gd name="connsiteX2" fmla="*/ 2201140 w 6398577"/>
              <a:gd name="connsiteY2" fmla="*/ 0 h 1558654"/>
              <a:gd name="connsiteX3" fmla="*/ 2787009 w 6398577"/>
              <a:gd name="connsiteY3" fmla="*/ 0 h 1558654"/>
              <a:gd name="connsiteX4" fmla="*/ 3242686 w 6398577"/>
              <a:gd name="connsiteY4" fmla="*/ 0 h 1558654"/>
              <a:gd name="connsiteX5" fmla="*/ 3871953 w 6398577"/>
              <a:gd name="connsiteY5" fmla="*/ 0 h 1558654"/>
              <a:gd name="connsiteX6" fmla="*/ 4371028 w 6398577"/>
              <a:gd name="connsiteY6" fmla="*/ 0 h 1558654"/>
              <a:gd name="connsiteX7" fmla="*/ 4826704 w 6398577"/>
              <a:gd name="connsiteY7" fmla="*/ 0 h 1558654"/>
              <a:gd name="connsiteX8" fmla="*/ 5369176 w 6398577"/>
              <a:gd name="connsiteY8" fmla="*/ 0 h 1558654"/>
              <a:gd name="connsiteX9" fmla="*/ 6398577 w 6398577"/>
              <a:gd name="connsiteY9" fmla="*/ 779327 h 1558654"/>
              <a:gd name="connsiteX10" fmla="*/ 5369176 w 6398577"/>
              <a:gd name="connsiteY10" fmla="*/ 1558654 h 1558654"/>
              <a:gd name="connsiteX11" fmla="*/ 4870102 w 6398577"/>
              <a:gd name="connsiteY11" fmla="*/ 1558654 h 1558654"/>
              <a:gd name="connsiteX12" fmla="*/ 4284232 w 6398577"/>
              <a:gd name="connsiteY12" fmla="*/ 1558654 h 1558654"/>
              <a:gd name="connsiteX13" fmla="*/ 3654964 w 6398577"/>
              <a:gd name="connsiteY13" fmla="*/ 1558654 h 1558654"/>
              <a:gd name="connsiteX14" fmla="*/ 3199288 w 6398577"/>
              <a:gd name="connsiteY14" fmla="*/ 1558654 h 1558654"/>
              <a:gd name="connsiteX15" fmla="*/ 2570020 w 6398577"/>
              <a:gd name="connsiteY15" fmla="*/ 1558654 h 1558654"/>
              <a:gd name="connsiteX16" fmla="*/ 1940753 w 6398577"/>
              <a:gd name="connsiteY16" fmla="*/ 1558654 h 1558654"/>
              <a:gd name="connsiteX17" fmla="*/ 1029400 w 6398577"/>
              <a:gd name="connsiteY17" fmla="*/ 1558654 h 1558654"/>
              <a:gd name="connsiteX18" fmla="*/ 0 w 6398577"/>
              <a:gd name="connsiteY18" fmla="*/ 779327 h 1558654"/>
              <a:gd name="connsiteX19" fmla="*/ 1029400 w 6398577"/>
              <a:gd name="connsiteY19" fmla="*/ 0 h 1558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98577" h="1558654" fill="none" extrusionOk="0">
                <a:moveTo>
                  <a:pt x="1029400" y="0"/>
                </a:moveTo>
                <a:cubicBezTo>
                  <a:pt x="1319566" y="-17843"/>
                  <a:pt x="1446017" y="20118"/>
                  <a:pt x="1658668" y="0"/>
                </a:cubicBezTo>
                <a:cubicBezTo>
                  <a:pt x="1871319" y="-20118"/>
                  <a:pt x="1995149" y="5514"/>
                  <a:pt x="2201140" y="0"/>
                </a:cubicBezTo>
                <a:cubicBezTo>
                  <a:pt x="2407131" y="-5514"/>
                  <a:pt x="2543158" y="25672"/>
                  <a:pt x="2787009" y="0"/>
                </a:cubicBezTo>
                <a:cubicBezTo>
                  <a:pt x="3030860" y="-25672"/>
                  <a:pt x="3115134" y="6432"/>
                  <a:pt x="3242686" y="0"/>
                </a:cubicBezTo>
                <a:cubicBezTo>
                  <a:pt x="3370238" y="-6432"/>
                  <a:pt x="3686132" y="46219"/>
                  <a:pt x="3871953" y="0"/>
                </a:cubicBezTo>
                <a:cubicBezTo>
                  <a:pt x="4057774" y="-46219"/>
                  <a:pt x="4199076" y="28672"/>
                  <a:pt x="4371028" y="0"/>
                </a:cubicBezTo>
                <a:cubicBezTo>
                  <a:pt x="4542980" y="-28672"/>
                  <a:pt x="4672455" y="44173"/>
                  <a:pt x="4826704" y="0"/>
                </a:cubicBezTo>
                <a:cubicBezTo>
                  <a:pt x="4980953" y="-44173"/>
                  <a:pt x="5149011" y="8376"/>
                  <a:pt x="5369176" y="0"/>
                </a:cubicBezTo>
                <a:cubicBezTo>
                  <a:pt x="6053200" y="6761"/>
                  <a:pt x="6366063" y="301551"/>
                  <a:pt x="6398577" y="779327"/>
                </a:cubicBezTo>
                <a:cubicBezTo>
                  <a:pt x="6505855" y="1222029"/>
                  <a:pt x="5911863" y="1497052"/>
                  <a:pt x="5369176" y="1558654"/>
                </a:cubicBezTo>
                <a:cubicBezTo>
                  <a:pt x="5206074" y="1569081"/>
                  <a:pt x="4988142" y="1539894"/>
                  <a:pt x="4870102" y="1558654"/>
                </a:cubicBezTo>
                <a:cubicBezTo>
                  <a:pt x="4752062" y="1577414"/>
                  <a:pt x="4414802" y="1492377"/>
                  <a:pt x="4284232" y="1558654"/>
                </a:cubicBezTo>
                <a:cubicBezTo>
                  <a:pt x="4153662" y="1624931"/>
                  <a:pt x="3823817" y="1553768"/>
                  <a:pt x="3654964" y="1558654"/>
                </a:cubicBezTo>
                <a:cubicBezTo>
                  <a:pt x="3486111" y="1563540"/>
                  <a:pt x="3297057" y="1541477"/>
                  <a:pt x="3199288" y="1558654"/>
                </a:cubicBezTo>
                <a:cubicBezTo>
                  <a:pt x="3101519" y="1575831"/>
                  <a:pt x="2771504" y="1534356"/>
                  <a:pt x="2570020" y="1558654"/>
                </a:cubicBezTo>
                <a:cubicBezTo>
                  <a:pt x="2368536" y="1582952"/>
                  <a:pt x="2248301" y="1509644"/>
                  <a:pt x="1940753" y="1558654"/>
                </a:cubicBezTo>
                <a:cubicBezTo>
                  <a:pt x="1633205" y="1607664"/>
                  <a:pt x="1359333" y="1476400"/>
                  <a:pt x="1029400" y="1558654"/>
                </a:cubicBezTo>
                <a:cubicBezTo>
                  <a:pt x="462336" y="1590318"/>
                  <a:pt x="15112" y="1134159"/>
                  <a:pt x="0" y="779327"/>
                </a:cubicBezTo>
                <a:cubicBezTo>
                  <a:pt x="-23140" y="202694"/>
                  <a:pt x="533018" y="14229"/>
                  <a:pt x="1029400" y="0"/>
                </a:cubicBezTo>
                <a:close/>
              </a:path>
              <a:path w="6398577" h="1558654" stroke="0" extrusionOk="0">
                <a:moveTo>
                  <a:pt x="1029400" y="0"/>
                </a:moveTo>
                <a:cubicBezTo>
                  <a:pt x="1198172" y="-50011"/>
                  <a:pt x="1412534" y="68602"/>
                  <a:pt x="1615270" y="0"/>
                </a:cubicBezTo>
                <a:cubicBezTo>
                  <a:pt x="1818006" y="-68602"/>
                  <a:pt x="1984379" y="26943"/>
                  <a:pt x="2114344" y="0"/>
                </a:cubicBezTo>
                <a:cubicBezTo>
                  <a:pt x="2244309" y="-26943"/>
                  <a:pt x="2431311" y="52052"/>
                  <a:pt x="2656816" y="0"/>
                </a:cubicBezTo>
                <a:cubicBezTo>
                  <a:pt x="2882321" y="-52052"/>
                  <a:pt x="3005366" y="9865"/>
                  <a:pt x="3112492" y="0"/>
                </a:cubicBezTo>
                <a:cubicBezTo>
                  <a:pt x="3219618" y="-9865"/>
                  <a:pt x="3409559" y="24026"/>
                  <a:pt x="3654964" y="0"/>
                </a:cubicBezTo>
                <a:cubicBezTo>
                  <a:pt x="3900369" y="-24026"/>
                  <a:pt x="3946765" y="12841"/>
                  <a:pt x="4110641" y="0"/>
                </a:cubicBezTo>
                <a:cubicBezTo>
                  <a:pt x="4274517" y="-12841"/>
                  <a:pt x="4403892" y="40167"/>
                  <a:pt x="4653113" y="0"/>
                </a:cubicBezTo>
                <a:cubicBezTo>
                  <a:pt x="4902334" y="-40167"/>
                  <a:pt x="5130131" y="49687"/>
                  <a:pt x="5369176" y="0"/>
                </a:cubicBezTo>
                <a:cubicBezTo>
                  <a:pt x="5924585" y="103832"/>
                  <a:pt x="6418727" y="331928"/>
                  <a:pt x="6398577" y="779327"/>
                </a:cubicBezTo>
                <a:cubicBezTo>
                  <a:pt x="6413022" y="1168958"/>
                  <a:pt x="5962789" y="1489895"/>
                  <a:pt x="5369176" y="1558654"/>
                </a:cubicBezTo>
                <a:cubicBezTo>
                  <a:pt x="5173683" y="1582929"/>
                  <a:pt x="5020371" y="1503177"/>
                  <a:pt x="4783306" y="1558654"/>
                </a:cubicBezTo>
                <a:cubicBezTo>
                  <a:pt x="4546241" y="1614131"/>
                  <a:pt x="4434944" y="1553320"/>
                  <a:pt x="4284232" y="1558654"/>
                </a:cubicBezTo>
                <a:cubicBezTo>
                  <a:pt x="4133520" y="1563988"/>
                  <a:pt x="3882030" y="1553104"/>
                  <a:pt x="3654964" y="1558654"/>
                </a:cubicBezTo>
                <a:cubicBezTo>
                  <a:pt x="3427898" y="1564204"/>
                  <a:pt x="3296890" y="1528679"/>
                  <a:pt x="3112492" y="1558654"/>
                </a:cubicBezTo>
                <a:cubicBezTo>
                  <a:pt x="2928094" y="1588629"/>
                  <a:pt x="2713326" y="1538270"/>
                  <a:pt x="2613418" y="1558654"/>
                </a:cubicBezTo>
                <a:cubicBezTo>
                  <a:pt x="2513510" y="1579038"/>
                  <a:pt x="2262073" y="1521984"/>
                  <a:pt x="2027548" y="1558654"/>
                </a:cubicBezTo>
                <a:cubicBezTo>
                  <a:pt x="1793023" y="1595324"/>
                  <a:pt x="1253896" y="1547991"/>
                  <a:pt x="1029400" y="1558654"/>
                </a:cubicBezTo>
                <a:cubicBezTo>
                  <a:pt x="480135" y="1547841"/>
                  <a:pt x="19603" y="1317387"/>
                  <a:pt x="0" y="779327"/>
                </a:cubicBezTo>
                <a:cubicBezTo>
                  <a:pt x="-15694" y="366958"/>
                  <a:pt x="449281" y="-7983"/>
                  <a:pt x="1029400" y="0"/>
                </a:cubicBezTo>
                <a:close/>
              </a:path>
            </a:pathLst>
          </a:custGeom>
          <a:ln w="57150">
            <a:solidFill>
              <a:schemeClr val="accent2">
                <a:lumMod val="75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2512980468">
                  <a:prstGeom prst="flowChartTerminator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Comfortaa" panose="00000500000000000000" pitchFamily="2" charset="0"/>
              </a:rPr>
              <a:t>Chúc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mừng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bạn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đã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chiến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thắng</a:t>
            </a:r>
            <a:r>
              <a:rPr lang="en-US" sz="3200" b="1" dirty="0">
                <a:latin typeface="Comfortaa" panose="00000500000000000000" pitchFamily="2" charset="0"/>
              </a:rPr>
              <a:t>! </a:t>
            </a:r>
            <a:r>
              <a:rPr lang="en-US" sz="3200" b="1" dirty="0" err="1">
                <a:latin typeface="Comfortaa" panose="00000500000000000000" pitchFamily="2" charset="0"/>
              </a:rPr>
              <a:t>Hãy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tới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 err="1">
                <a:latin typeface="Comfortaa" panose="00000500000000000000" pitchFamily="2" charset="0"/>
              </a:rPr>
              <a:t>lấy</a:t>
            </a:r>
            <a:r>
              <a:rPr lang="en-US" sz="3200" b="1" dirty="0">
                <a:latin typeface="Comfortaa" panose="00000500000000000000" pitchFamily="2" charset="0"/>
              </a:rPr>
              <a:t>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Comfortaa" panose="00000500000000000000" pitchFamily="2" charset="0"/>
              </a:rPr>
              <a:t>KHO BÁU </a:t>
            </a:r>
            <a:r>
              <a:rPr lang="en-US" sz="3200" b="1" dirty="0" err="1">
                <a:latin typeface="Comfortaa" panose="00000500000000000000" pitchFamily="2" charset="0"/>
              </a:rPr>
              <a:t>thôi</a:t>
            </a:r>
            <a:r>
              <a:rPr lang="en-US" sz="3200" b="1" dirty="0">
                <a:latin typeface="Comfortaa" panose="00000500000000000000" pitchFamily="2" charset="0"/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75644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448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48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815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8150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8150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42" grpId="0" animBg="1"/>
      <p:bldP spid="38" grpId="0" animBg="1"/>
      <p:bldP spid="39" grpId="0" bldLvl="0" animBg="1"/>
      <p:bldP spid="40" grpId="0" bldLvl="0" animBg="1"/>
      <p:bldP spid="63" grpId="0" bldLvl="0" animBg="1"/>
      <p:bldP spid="65" grpId="0" bldLvl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3D Model 2" descr="Treasure chest">
            <a:extLst>
              <a:ext uri="{FF2B5EF4-FFF2-40B4-BE49-F238E27FC236}">
                <a16:creationId xmlns:a16="http://schemas.microsoft.com/office/drawing/2014/main" xmlns="" id="{0A132944-FD1D-4468-B321-5B874B4EB4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112" y="435105"/>
            <a:ext cx="8368188" cy="57280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4F6C84A-A740-4538-8A33-7FF620F987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70541">
            <a:off x="452117" y="3659703"/>
            <a:ext cx="2623741" cy="2485995"/>
          </a:xfrm>
          <a:prstGeom prst="rect">
            <a:avLst/>
          </a:prstGeom>
        </p:spPr>
      </p:pic>
      <p:pic>
        <p:nvPicPr>
          <p:cNvPr id="7" name="Picture 6" descr="A picture containing fireworks, outdoor object&#10;&#10;Description automatically generated">
            <a:extLst>
              <a:ext uri="{FF2B5EF4-FFF2-40B4-BE49-F238E27FC236}">
                <a16:creationId xmlns:a16="http://schemas.microsoft.com/office/drawing/2014/main" xmlns="" id="{C517934D-256C-430A-AE77-DBA6758B5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7949">
            <a:off x="8960466" y="435104"/>
            <a:ext cx="2931920" cy="2847243"/>
          </a:xfrm>
          <a:prstGeom prst="rect">
            <a:avLst/>
          </a:prstGeom>
        </p:spPr>
      </p:pic>
      <p:pic>
        <p:nvPicPr>
          <p:cNvPr id="10" name="Picture 9" descr="A picture containing fireworks, outdoor object&#10;&#10;Description automatically generated">
            <a:extLst>
              <a:ext uri="{FF2B5EF4-FFF2-40B4-BE49-F238E27FC236}">
                <a16:creationId xmlns:a16="http://schemas.microsoft.com/office/drawing/2014/main" xmlns="" id="{32259A34-E1E4-43E6-B391-A05E4895BF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855726">
            <a:off x="434819" y="383314"/>
            <a:ext cx="2931920" cy="28472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A2A85B1-6EB9-43C9-927A-5E16B8F5DD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70541">
            <a:off x="9114557" y="3702112"/>
            <a:ext cx="2623741" cy="2485995"/>
          </a:xfrm>
          <a:prstGeom prst="rect">
            <a:avLst/>
          </a:prstGeom>
        </p:spPr>
      </p:pic>
      <p:pic>
        <p:nvPicPr>
          <p:cNvPr id="2" name="yt1s (mp3cut.net)">
            <a:hlinkClick r:id="" action="ppaction://media"/>
            <a:extLst>
              <a:ext uri="{FF2B5EF4-FFF2-40B4-BE49-F238E27FC236}">
                <a16:creationId xmlns:a16="http://schemas.microsoft.com/office/drawing/2014/main" xmlns="" id="{71FAE793-ADDC-46AF-84FE-D5E03A5DFF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58477" y="5838284"/>
            <a:ext cx="649733" cy="6497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54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6455246" y="4149080"/>
            <a:ext cx="5976664" cy="2880320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dò</a:t>
            </a:r>
            <a:endParaRPr lang="vi-VN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6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D25FA8BF-E8B1-44FE-842B-181DD66863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4185" y="970484"/>
            <a:ext cx="2198165" cy="199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779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umblr_ns9izgfjPw1tla9gco1_400.gif (359×164) | Cầu vồng, Stickers, Vòn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82" y="1124744"/>
            <a:ext cx="252203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062758" y="3573016"/>
            <a:ext cx="8784976" cy="22322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020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5" action="ppaction://hlinksldjump"/>
            <a:extLst>
              <a:ext uri="{FF2B5EF4-FFF2-40B4-BE49-F238E27FC236}">
                <a16:creationId xmlns:a16="http://schemas.microsoft.com/office/drawing/2014/main" xmlns="" id="{84566E9C-166E-49C5-8F08-DD9197871A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t="28035" r="29874" b="25638"/>
          <a:stretch/>
        </p:blipFill>
        <p:spPr>
          <a:xfrm>
            <a:off x="3668273" y="3334619"/>
            <a:ext cx="837945" cy="9809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09CA866-405A-470A-A37A-DC85B0813D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39858"/>
          <a:stretch/>
        </p:blipFill>
        <p:spPr>
          <a:xfrm>
            <a:off x="3369871" y="2018371"/>
            <a:ext cx="1505596" cy="1783674"/>
          </a:xfrm>
          <a:prstGeom prst="rect">
            <a:avLst/>
          </a:prstGeom>
        </p:spPr>
      </p:pic>
      <p:pic>
        <p:nvPicPr>
          <p:cNvPr id="37" name="Picture 36">
            <a:hlinkClick r:id="rId8" action="ppaction://hlinksldjump"/>
            <a:extLst>
              <a:ext uri="{FF2B5EF4-FFF2-40B4-BE49-F238E27FC236}">
                <a16:creationId xmlns:a16="http://schemas.microsoft.com/office/drawing/2014/main" xmlns="" id="{7B2C2430-11CC-4C1C-A343-ED1DF823C0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t="28035" r="29874" b="25638"/>
          <a:stretch/>
        </p:blipFill>
        <p:spPr>
          <a:xfrm>
            <a:off x="7757841" y="3401200"/>
            <a:ext cx="837945" cy="9809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BC0719C7-CB19-4702-A709-5E6FB23749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39858"/>
          <a:stretch/>
        </p:blipFill>
        <p:spPr>
          <a:xfrm>
            <a:off x="7424016" y="2140071"/>
            <a:ext cx="1505596" cy="1783674"/>
          </a:xfrm>
          <a:prstGeom prst="rect">
            <a:avLst/>
          </a:prstGeom>
        </p:spPr>
      </p:pic>
      <p:pic>
        <p:nvPicPr>
          <p:cNvPr id="41" name="Picture 40">
            <a:hlinkClick r:id="rId9" action="ppaction://hlinksldjump"/>
            <a:extLst>
              <a:ext uri="{FF2B5EF4-FFF2-40B4-BE49-F238E27FC236}">
                <a16:creationId xmlns:a16="http://schemas.microsoft.com/office/drawing/2014/main" xmlns="" id="{75FB20FE-D75E-479A-BB54-8570DCC88C6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t="28035" r="29874" b="25638"/>
          <a:stretch/>
        </p:blipFill>
        <p:spPr>
          <a:xfrm>
            <a:off x="5967214" y="3334619"/>
            <a:ext cx="837945" cy="9809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0B959559-E78C-484F-9F7A-135ED4046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39858"/>
          <a:stretch/>
        </p:blipFill>
        <p:spPr>
          <a:xfrm>
            <a:off x="5668812" y="2018371"/>
            <a:ext cx="1505596" cy="1783674"/>
          </a:xfrm>
          <a:prstGeom prst="rect">
            <a:avLst/>
          </a:prstGeom>
        </p:spPr>
      </p:pic>
      <p:pic>
        <p:nvPicPr>
          <p:cNvPr id="43" name="Picture 4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65803571-5AB7-401F-B0EB-5ACCBEE965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t="28035" r="29874" b="25638"/>
          <a:stretch/>
        </p:blipFill>
        <p:spPr>
          <a:xfrm>
            <a:off x="4719474" y="2442783"/>
            <a:ext cx="837945" cy="980903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79C8987-1B0C-428E-A553-58E02DE2BD0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39858"/>
          <a:stretch/>
        </p:blipFill>
        <p:spPr>
          <a:xfrm>
            <a:off x="4421071" y="1126534"/>
            <a:ext cx="1505596" cy="1783674"/>
          </a:xfrm>
          <a:prstGeom prst="rect">
            <a:avLst/>
          </a:prstGeom>
        </p:spPr>
      </p:pic>
      <p:pic>
        <p:nvPicPr>
          <p:cNvPr id="45" name="Picture 44">
            <a:hlinkClick r:id="rId11" action="ppaction://hlinksldjump"/>
            <a:extLst>
              <a:ext uri="{FF2B5EF4-FFF2-40B4-BE49-F238E27FC236}">
                <a16:creationId xmlns:a16="http://schemas.microsoft.com/office/drawing/2014/main" xmlns="" id="{68DB85B5-40C7-422B-AC40-B33B1BFAE6C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5" t="28035" r="29874" b="25638"/>
          <a:stretch/>
        </p:blipFill>
        <p:spPr>
          <a:xfrm>
            <a:off x="6760559" y="1991234"/>
            <a:ext cx="837945" cy="98090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ED5E1A81-31BF-4BE5-98C1-0D747155B2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7" t="39858"/>
          <a:stretch/>
        </p:blipFill>
        <p:spPr>
          <a:xfrm>
            <a:off x="6462157" y="674985"/>
            <a:ext cx="1505596" cy="1783674"/>
          </a:xfrm>
          <a:prstGeom prst="rect">
            <a:avLst/>
          </a:prstGeom>
        </p:spPr>
      </p:pic>
      <p:pic>
        <p:nvPicPr>
          <p:cNvPr id="47" name="CẤM BUÔN BÁN, CẤM REUP" descr="Káº¿t quáº£ hÃ¬nh áº£nh cho win text gif">
            <a:extLst>
              <a:ext uri="{FF2B5EF4-FFF2-40B4-BE49-F238E27FC236}">
                <a16:creationId xmlns:a16="http://schemas.microsoft.com/office/drawing/2014/main" xmlns="" id="{9CEF4170-DF7A-4F5E-A346-2A520D1EB81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871" y="1195368"/>
            <a:ext cx="5391864" cy="5392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2E7ECF17-D265-4514-A6F8-10F070588D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0316" y="255689"/>
            <a:ext cx="1939682" cy="1762682"/>
          </a:xfrm>
          <a:prstGeom prst="rect">
            <a:avLst/>
          </a:prstGeom>
        </p:spPr>
      </p:pic>
      <p:sp>
        <p:nvSpPr>
          <p:cNvPr id="2" name="Right Arrow 1">
            <a:hlinkClick r:id="rId14" action="ppaction://hlinksldjump"/>
          </p:cNvPr>
          <p:cNvSpPr/>
          <p:nvPr/>
        </p:nvSpPr>
        <p:spPr>
          <a:xfrm>
            <a:off x="10379682" y="3334619"/>
            <a:ext cx="1080120" cy="875960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5092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05 -0.04954 L 0.09505 -0.04954 C 0.13581 -0.05093 0.24479 -0.05949 0.28021 -0.03819 C 0.29271 -0.03079 0.29401 0.00139 0.30104 0.0213 C 0.29883 0.04028 0.29974 0.06111 0.29453 0.07801 C 0.27773 0.13333 0.24766 0.14468 0.21641 0.1632 C 0.20286 0.1713 0.18164 0.17616 0.16693 0.18032 C 0.14115 0.1757 0.13372 0.17315 0.09987 0.18032 C 0.09427 0.18148 0.08854 0.18542 0.08398 0.19167 C 0.07969 0.19722 0.07526 0.20278 0.07122 0.20857 C 0.06419 0.21875 0.05039 0.23982 0.05039 0.23982 C 0.04935 0.24352 0.04844 0.24745 0.04727 0.25116 C 0.04622 0.25417 0.04492 0.25671 0.04401 0.25972 C 0.04206 0.26667 0.04245 0.26736 0.04245 0.27384 L 0.04727 0.26829 L 0.03932 0.27685 L 0.0457 0.26829 " pathEditMode="relative" ptsTypes="AAAAAAAAAAAAAAAAA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Diagonal Corner Rectangle 6"/>
          <p:cNvSpPr/>
          <p:nvPr/>
        </p:nvSpPr>
        <p:spPr>
          <a:xfrm>
            <a:off x="2422798" y="392396"/>
            <a:ext cx="7272807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91 + 9 =</a:t>
            </a:r>
          </a:p>
        </p:txBody>
      </p:sp>
      <p:sp>
        <p:nvSpPr>
          <p:cNvPr id="8" name="Rectangle 7"/>
          <p:cNvSpPr/>
          <p:nvPr/>
        </p:nvSpPr>
        <p:spPr>
          <a:xfrm>
            <a:off x="2782838" y="3115644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31656" y="4749301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786183" y="3347191"/>
            <a:ext cx="705653" cy="56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786309" y="4966684"/>
            <a:ext cx="621265" cy="5436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35687" y="3049274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98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2761" y="4797152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0" y="5108721"/>
            <a:ext cx="568657" cy="499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40" y="3284984"/>
            <a:ext cx="553734" cy="48661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3786" y="1939015"/>
            <a:ext cx="4430829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rrow: Left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F39962FF-3145-4126-B363-D06BCEA89F2E}"/>
              </a:ext>
            </a:extLst>
          </p:cNvPr>
          <p:cNvSpPr/>
          <p:nvPr/>
        </p:nvSpPr>
        <p:spPr>
          <a:xfrm>
            <a:off x="10416967" y="5768502"/>
            <a:ext cx="1381147" cy="1089498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391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Diagonal Corner Rectangle 5"/>
          <p:cNvSpPr/>
          <p:nvPr/>
        </p:nvSpPr>
        <p:spPr>
          <a:xfrm>
            <a:off x="2422798" y="392396"/>
            <a:ext cx="7272807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48 + 35 – 20 = </a:t>
            </a:r>
          </a:p>
        </p:txBody>
      </p:sp>
      <p:sp>
        <p:nvSpPr>
          <p:cNvPr id="8" name="Rectangle 7"/>
          <p:cNvSpPr/>
          <p:nvPr/>
        </p:nvSpPr>
        <p:spPr>
          <a:xfrm>
            <a:off x="6759176" y="4784580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5709" y="3115644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762521" y="5016127"/>
            <a:ext cx="705653" cy="56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870362" y="3333027"/>
            <a:ext cx="621265" cy="5436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35687" y="3049274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2761" y="4797152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0" y="5108721"/>
            <a:ext cx="568657" cy="499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40" y="3284984"/>
            <a:ext cx="553734" cy="48661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4261" y="2423196"/>
            <a:ext cx="4430829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rrow: Left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F39962FF-3145-4126-B363-D06BCEA89F2E}"/>
              </a:ext>
            </a:extLst>
          </p:cNvPr>
          <p:cNvSpPr/>
          <p:nvPr/>
        </p:nvSpPr>
        <p:spPr>
          <a:xfrm>
            <a:off x="10416967" y="5768502"/>
            <a:ext cx="1381147" cy="1089498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691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Diagonal Corner Rectangle 6"/>
          <p:cNvSpPr/>
          <p:nvPr/>
        </p:nvSpPr>
        <p:spPr>
          <a:xfrm>
            <a:off x="2422798" y="392396"/>
            <a:ext cx="7272807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2788134" y="4873916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31656" y="4749301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791479" y="5105463"/>
            <a:ext cx="705653" cy="56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786309" y="4966684"/>
            <a:ext cx="621265" cy="5436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35687" y="3049274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2761" y="3068587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0" y="3380156"/>
            <a:ext cx="568657" cy="499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40" y="3284984"/>
            <a:ext cx="553734" cy="48661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3786" y="2215703"/>
            <a:ext cx="4430829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rrow: Left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F39962FF-3145-4126-B363-D06BCEA89F2E}"/>
              </a:ext>
            </a:extLst>
          </p:cNvPr>
          <p:cNvSpPr/>
          <p:nvPr/>
        </p:nvSpPr>
        <p:spPr>
          <a:xfrm>
            <a:off x="10416967" y="5768502"/>
            <a:ext cx="1381147" cy="1089498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78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697691" y="3085719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731656" y="4749301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701036" y="3317266"/>
            <a:ext cx="705653" cy="56448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786309" y="4966684"/>
            <a:ext cx="621265" cy="54369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2832982" y="4749301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822761" y="3068587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0" y="3380156"/>
            <a:ext cx="568657" cy="49972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135" y="4985011"/>
            <a:ext cx="553734" cy="486614"/>
          </a:xfrm>
          <a:prstGeom prst="rect">
            <a:avLst/>
          </a:prstGeom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7301" y="2533598"/>
            <a:ext cx="4430829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Arrow: Left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F39962FF-3145-4126-B363-D06BCEA89F2E}"/>
              </a:ext>
            </a:extLst>
          </p:cNvPr>
          <p:cNvSpPr/>
          <p:nvPr/>
        </p:nvSpPr>
        <p:spPr>
          <a:xfrm>
            <a:off x="10416967" y="5768502"/>
            <a:ext cx="1381147" cy="1089498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422798" y="392396"/>
            <a:ext cx="7272807" cy="2060692"/>
            <a:chOff x="2422798" y="392396"/>
            <a:chExt cx="7272807" cy="2060692"/>
          </a:xfrm>
        </p:grpSpPr>
        <p:sp>
          <p:nvSpPr>
            <p:cNvPr id="34" name="Snip Diagonal Corner Rectangle 33"/>
            <p:cNvSpPr/>
            <p:nvPr/>
          </p:nvSpPr>
          <p:spPr>
            <a:xfrm>
              <a:off x="2422798" y="392396"/>
              <a:ext cx="7272807" cy="2060692"/>
            </a:xfrm>
            <a:prstGeom prst="snip2DiagRect">
              <a:avLst/>
            </a:prstGeom>
            <a:solidFill>
              <a:schemeClr val="tx1">
                <a:alpha val="60000"/>
              </a:schemeClr>
            </a:solidFill>
            <a:ln w="38100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r" defTabSz="685800">
                <a:defRPr/>
              </a:pPr>
              <a:r>
                <a:rPr lang="en-US" sz="6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khúc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bên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r" defTabSz="685800">
                <a:defRPr/>
              </a:pP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mấy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đoạn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3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?</a:t>
              </a:r>
              <a:endPara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788134" y="980728"/>
              <a:ext cx="2370968" cy="1234975"/>
              <a:chOff x="2788134" y="980728"/>
              <a:chExt cx="2370968" cy="1234975"/>
            </a:xfrm>
          </p:grpSpPr>
          <p:cxnSp>
            <p:nvCxnSpPr>
              <p:cNvPr id="5" name="Straight Connector 4"/>
              <p:cNvCxnSpPr/>
              <p:nvPr/>
            </p:nvCxnSpPr>
            <p:spPr>
              <a:xfrm flipV="1">
                <a:off x="2788134" y="980728"/>
                <a:ext cx="426752" cy="108012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3214886" y="980728"/>
                <a:ext cx="108012" cy="123497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V="1">
                <a:off x="3322898" y="980728"/>
                <a:ext cx="520888" cy="123497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858583" y="980728"/>
                <a:ext cx="1300519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48049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9" grpId="0" animBg="1"/>
      <p:bldP spid="40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Diagonal Corner Rectangle 6"/>
          <p:cNvSpPr/>
          <p:nvPr/>
        </p:nvSpPr>
        <p:spPr>
          <a:xfrm>
            <a:off x="2422798" y="392396"/>
            <a:ext cx="7272807" cy="2060692"/>
          </a:xfrm>
          <a:prstGeom prst="snip2DiagRect">
            <a:avLst/>
          </a:prstGeom>
          <a:solidFill>
            <a:schemeClr val="tx1">
              <a:alpha val="60000"/>
            </a:schemeClr>
          </a:solidFill>
          <a:ln w="3810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100 – 29 = </a:t>
            </a:r>
          </a:p>
        </p:txBody>
      </p:sp>
      <p:sp>
        <p:nvSpPr>
          <p:cNvPr id="8" name="Rectangle 7"/>
          <p:cNvSpPr/>
          <p:nvPr/>
        </p:nvSpPr>
        <p:spPr>
          <a:xfrm>
            <a:off x="6735687" y="4581128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en-US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71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76391" y="4581128"/>
            <a:ext cx="2486308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61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8739032" y="4812675"/>
            <a:ext cx="705653" cy="56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931044" y="4798511"/>
            <a:ext cx="621265" cy="5436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35687" y="3049274"/>
            <a:ext cx="2482277" cy="1105444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82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22761" y="3068587"/>
            <a:ext cx="2480357" cy="1092872"/>
          </a:xfrm>
          <a:prstGeom prst="rect">
            <a:avLst/>
          </a:prstGeom>
          <a:solidFill>
            <a:schemeClr val="tx1">
              <a:alpha val="60000"/>
            </a:schemeClr>
          </a:solidFill>
          <a:ln w="28575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81</a:t>
            </a:r>
            <a:endParaRPr lang="vi-VN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0" y="3380156"/>
            <a:ext cx="568657" cy="499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40" y="3284984"/>
            <a:ext cx="553734" cy="486614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3786" y="2365425"/>
            <a:ext cx="4430829" cy="443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rrow: Left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F39962FF-3145-4126-B363-D06BCEA89F2E}"/>
              </a:ext>
            </a:extLst>
          </p:cNvPr>
          <p:cNvSpPr/>
          <p:nvPr/>
        </p:nvSpPr>
        <p:spPr>
          <a:xfrm>
            <a:off x="10416967" y="5768502"/>
            <a:ext cx="1381147" cy="1089498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0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621</Words>
  <Application>Microsoft Office PowerPoint</Application>
  <PresentationFormat>Custom</PresentationFormat>
  <Paragraphs>200</Paragraphs>
  <Slides>30</Slides>
  <Notes>10</Notes>
  <HiddenSlides>0</HiddenSlides>
  <MMClips>26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KHO BÁU Ở ĐÂU   </vt:lpstr>
      <vt:lpstr>HƯỚNG DẪN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7U010221</cp:lastModifiedBy>
  <cp:revision>33</cp:revision>
  <dcterms:created xsi:type="dcterms:W3CDTF">2021-08-14T01:55:30Z</dcterms:created>
  <dcterms:modified xsi:type="dcterms:W3CDTF">2021-08-28T08:25:22Z</dcterms:modified>
</cp:coreProperties>
</file>