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257" r:id="rId4"/>
    <p:sldId id="328" r:id="rId5"/>
    <p:sldId id="330" r:id="rId6"/>
    <p:sldId id="329" r:id="rId7"/>
    <p:sldId id="258" r:id="rId8"/>
    <p:sldId id="337" r:id="rId9"/>
    <p:sldId id="259" r:id="rId10"/>
    <p:sldId id="335" r:id="rId11"/>
    <p:sldId id="263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1016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=""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=""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</a:rPr>
              <a:t> 1 </a:t>
            </a:r>
            <a:r>
              <a:rPr lang="en-US" altLang="zh-CN" sz="5400" b="1" dirty="0" smtClean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</a:rPr>
              <a:t>+ </a:t>
            </a:r>
            <a:r>
              <a:rPr lang="en-US" altLang="zh-CN" sz="54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</a:rPr>
              <a:t>2</a:t>
            </a:r>
            <a:endParaRPr lang="zh-CN" altLang="en-US" sz="5400" b="1" dirty="0">
              <a:solidFill>
                <a:srgbClr val="002060"/>
              </a:solidFill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783341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46655" y="400326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3673039"/>
            <a:ext cx="6491707" cy="135616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366862" y="5739522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593496" y="5152826"/>
            <a:ext cx="6491707" cy="139294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79609" y="4689274"/>
            <a:ext cx="7127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3; 4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1721020" y="2412308"/>
            <a:ext cx="8511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783341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46655" y="400326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3673039"/>
            <a:ext cx="6491707" cy="135616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366862" y="5739522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593496" y="5152826"/>
            <a:ext cx="6491707" cy="139294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557700" y="140012"/>
            <a:ext cx="584775" cy="769441"/>
            <a:chOff x="3827736" y="1190855"/>
            <a:chExt cx="584775" cy="769441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31004" y="484625"/>
            <a:ext cx="64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252893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diều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tỉ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muội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12403" y="4720561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Gọi bạn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0786" y="4654016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 nhớ cậu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8874" y="4593960"/>
            <a:ext cx="2987434" cy="1266514"/>
            <a:chOff x="1043471" y="4720561"/>
            <a:chExt cx="2987434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043471" y="4766305"/>
              <a:ext cx="2987434" cy="820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 tích </a:t>
              </a:r>
            </a:p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 tỉ muội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80643" y="476150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 diều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03637" y="4757327"/>
            <a:ext cx="3748626" cy="1077218"/>
            <a:chOff x="4603637" y="4757327"/>
            <a:chExt cx="3217399" cy="1077218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 cửa nhớ bà 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98631" y="4585284"/>
            <a:ext cx="2660834" cy="107721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 nâu </a:t>
              </a:r>
            </a:p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 bạn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21333" y="4720388"/>
            <a:ext cx="5168918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 A và những người bạn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 ông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101760" y="586747"/>
            <a:ext cx="950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84141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=""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=""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=""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bà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Nết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nâu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cau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cửa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suối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118557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891" y="1163053"/>
            <a:ext cx="1170574" cy="44621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endParaRPr lang="en-US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710" y="767849"/>
            <a:ext cx="2082363" cy="55061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44710" y="1739086"/>
            <a:ext cx="2082363" cy="550612"/>
          </a:xfrm>
          <a:prstGeom prst="rect">
            <a:avLst/>
          </a:prstGeom>
          <a:solidFill>
            <a:srgbClr val="92D050"/>
          </a:solidFill>
        </p:spPr>
        <p:txBody>
          <a:bodyPr vert="horz" lIns="91428" tIns="45714" rIns="91428" bIns="45714" rtlCol="0">
            <a:normAutofit lnSpcReduction="10000"/>
          </a:bodyPr>
          <a:lstStyle>
            <a:lvl1pPr marL="280904" indent="-280904" algn="l" defTabSz="1123615" rtl="0" eaLnBrk="1" latinLnBrk="0" hangingPunct="1">
              <a:lnSpc>
                <a:spcPct val="90000"/>
              </a:lnSpc>
              <a:spcBef>
                <a:spcPts val="1229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2711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451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6326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813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9940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174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3555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536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2641" y="2711351"/>
            <a:ext cx="2082363" cy="550612"/>
          </a:xfrm>
          <a:prstGeom prst="rect">
            <a:avLst/>
          </a:prstGeom>
          <a:solidFill>
            <a:srgbClr val="92D050"/>
          </a:solidFill>
        </p:spPr>
        <p:txBody>
          <a:bodyPr vert="horz" lIns="91428" tIns="45714" rIns="91428" bIns="45714" rtlCol="0">
            <a:normAutofit lnSpcReduction="10000"/>
          </a:bodyPr>
          <a:lstStyle>
            <a:lvl1pPr marL="280904" indent="-280904" algn="l" defTabSz="1123615" rtl="0" eaLnBrk="1" latinLnBrk="0" hangingPunct="1">
              <a:lnSpc>
                <a:spcPct val="90000"/>
              </a:lnSpc>
              <a:spcBef>
                <a:spcPts val="1229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2711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451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6326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813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9940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174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3555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536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02641" y="3700390"/>
            <a:ext cx="2082363" cy="550612"/>
          </a:xfrm>
          <a:prstGeom prst="rect">
            <a:avLst/>
          </a:prstGeom>
          <a:solidFill>
            <a:srgbClr val="92D050"/>
          </a:solidFill>
        </p:spPr>
        <p:txBody>
          <a:bodyPr vert="horz" lIns="91428" tIns="45714" rIns="91428" bIns="45714" rtlCol="0">
            <a:normAutofit lnSpcReduction="10000"/>
          </a:bodyPr>
          <a:lstStyle>
            <a:lvl1pPr marL="280904" indent="-280904" algn="l" defTabSz="1123615" rtl="0" eaLnBrk="1" latinLnBrk="0" hangingPunct="1">
              <a:lnSpc>
                <a:spcPct val="90000"/>
              </a:lnSpc>
              <a:spcBef>
                <a:spcPts val="1229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2711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451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6326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813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9940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174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3555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536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2641" y="4717355"/>
            <a:ext cx="2196230" cy="550612"/>
          </a:xfrm>
          <a:prstGeom prst="rect">
            <a:avLst/>
          </a:prstGeom>
          <a:solidFill>
            <a:srgbClr val="92D050"/>
          </a:solidFill>
        </p:spPr>
        <p:txBody>
          <a:bodyPr vert="horz" lIns="91428" tIns="45714" rIns="91428" bIns="45714" rtlCol="0">
            <a:normAutofit lnSpcReduction="10000"/>
          </a:bodyPr>
          <a:lstStyle>
            <a:lvl1pPr marL="280904" indent="-280904" algn="l" defTabSz="1123615" rtl="0" eaLnBrk="1" latinLnBrk="0" hangingPunct="1">
              <a:lnSpc>
                <a:spcPct val="90000"/>
              </a:lnSpc>
              <a:spcBef>
                <a:spcPts val="1229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2711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451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6326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813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9940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174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3555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536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4185824" y="772026"/>
            <a:ext cx="799303" cy="5123866"/>
          </a:xfrm>
          <a:prstGeom prst="leftBr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4405" tIns="37202" rIns="74405" bIns="37202" rtlCol="0" anchor="ctr"/>
          <a:lstStyle/>
          <a:p>
            <a:pPr algn="ctr"/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44710" y="5620586"/>
            <a:ext cx="2673378" cy="550612"/>
          </a:xfrm>
          <a:prstGeom prst="rect">
            <a:avLst/>
          </a:prstGeom>
          <a:solidFill>
            <a:srgbClr val="92D050"/>
          </a:solidFill>
        </p:spPr>
        <p:txBody>
          <a:bodyPr vert="horz" lIns="91428" tIns="45714" rIns="91428" bIns="45714" rtlCol="0">
            <a:normAutofit fontScale="92500"/>
          </a:bodyPr>
          <a:lstStyle>
            <a:lvl1pPr marL="280904" indent="-280904" algn="l" defTabSz="1123615" rtl="0" eaLnBrk="1" latinLnBrk="0" hangingPunct="1">
              <a:lnSpc>
                <a:spcPct val="90000"/>
              </a:lnSpc>
              <a:spcBef>
                <a:spcPts val="1229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2711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451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6326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813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9940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1748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3555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5363" indent="-280904" algn="l" defTabSz="1123615" rtl="0" eaLnBrk="1" latinLnBrk="0" hangingPunct="1">
              <a:lnSpc>
                <a:spcPct val="90000"/>
              </a:lnSpc>
              <a:spcBef>
                <a:spcPts val="61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1337068" y="526923"/>
            <a:ext cx="9754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239256" y="1932353"/>
            <a:ext cx="3879267" cy="2418492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=""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26004" y="1334760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Còn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Gọi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705848" y="1604141"/>
            <a:ext cx="3764198" cy="2606119"/>
            <a:chOff x="658144" y="954931"/>
            <a:chExt cx="3764198" cy="238030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58144" y="954931"/>
              <a:ext cx="3764198" cy="238030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=""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1148582" y="1503711"/>
              <a:ext cx="2935365" cy="126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nâu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FB3E83A-4AF3-4C58-A92A-EAC636AAA7AF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D84D2CE7-50A1-4C4F-8D7F-8B65C282BF74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76B2ED9-92CA-4EE3-9368-15605203CB5E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346</Words>
  <Application>Microsoft Office PowerPoint</Application>
  <PresentationFormat>Custom</PresentationFormat>
  <Paragraphs>68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ngữ chỉ sự vật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L171021</cp:lastModifiedBy>
  <cp:revision>50</cp:revision>
  <dcterms:created xsi:type="dcterms:W3CDTF">2021-07-12T01:24:50Z</dcterms:created>
  <dcterms:modified xsi:type="dcterms:W3CDTF">2022-01-02T13:54:46Z</dcterms:modified>
</cp:coreProperties>
</file>