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507" r:id="rId2"/>
    <p:sldId id="334" r:id="rId3"/>
    <p:sldId id="318" r:id="rId4"/>
    <p:sldId id="256" r:id="rId5"/>
    <p:sldId id="322" r:id="rId6"/>
    <p:sldId id="340" r:id="rId7"/>
    <p:sldId id="508" r:id="rId8"/>
    <p:sldId id="505" r:id="rId9"/>
    <p:sldId id="510" r:id="rId10"/>
    <p:sldId id="509" r:id="rId11"/>
    <p:sldId id="512" r:id="rId12"/>
    <p:sldId id="511" r:id="rId13"/>
    <p:sldId id="259" r:id="rId14"/>
    <p:sldId id="506" r:id="rId15"/>
    <p:sldId id="268" r:id="rId16"/>
  </p:sldIdLst>
  <p:sldSz cx="12161838" cy="6858000"/>
  <p:notesSz cx="6858000" cy="9144000"/>
  <p:embeddedFontLst>
    <p:embeddedFont>
      <p:font typeface="Aachen" panose="02020500000000000000" charset="0"/>
      <p:bold r:id="rId18"/>
    </p:embeddedFont>
    <p:embeddedFont>
      <p:font typeface="Arial Rounded MT Bold" panose="020F0704030504030204" pitchFamily="34" charset="0"/>
      <p:regular r:id="rId19"/>
    </p:embeddedFont>
    <p:embeddedFont>
      <p:font typeface="Arial-Rounded" panose="020B0500000000000000" pitchFamily="34" charset="0"/>
      <p:regular r:id="rId20"/>
    </p:embeddedFont>
    <p:embeddedFont>
      <p:font typeface="Bebas Neue" panose="020B0604020202020204" charset="0"/>
      <p:regular r:id="rId21"/>
    </p:embeddedFont>
    <p:embeddedFont>
      <p:font typeface="Fredoka One" panose="020B0604020202020204" charset="0"/>
      <p:regular r:id="rId22"/>
    </p:embeddedFont>
    <p:embeddedFont>
      <p:font typeface="Hammersmith One" panose="020B0604020202020204" charset="0"/>
      <p:regular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Quicksand Medium" panose="020B0604020202020204" charset="0"/>
      <p:regular r:id="rId26"/>
      <p:bold r:id="rId27"/>
    </p:embeddedFont>
    <p:embeddedFont>
      <p:font typeface="Quicksand SemiBold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53" autoAdjust="0"/>
  </p:normalViewPr>
  <p:slideViewPr>
    <p:cSldViewPr>
      <p:cViewPr varScale="1">
        <p:scale>
          <a:sx n="68" d="100"/>
          <a:sy n="68" d="100"/>
        </p:scale>
        <p:origin x="1531" y="3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ơ nguyễn" userId="1d70a463e08dd161" providerId="LiveId" clId="{9F182C53-E304-4815-B3CE-759FEEC17175}"/>
    <pc:docChg chg="modSld sldOrd">
      <pc:chgData name="thơ nguyễn" userId="1d70a463e08dd161" providerId="LiveId" clId="{9F182C53-E304-4815-B3CE-759FEEC17175}" dt="2022-02-17T13:01:30.431" v="23" actId="20577"/>
      <pc:docMkLst>
        <pc:docMk/>
      </pc:docMkLst>
      <pc:sldChg chg="ord">
        <pc:chgData name="thơ nguyễn" userId="1d70a463e08dd161" providerId="LiveId" clId="{9F182C53-E304-4815-B3CE-759FEEC17175}" dt="2022-02-17T12:37:53.610" v="1"/>
        <pc:sldMkLst>
          <pc:docMk/>
          <pc:sldMk cId="2538736499" sldId="340"/>
        </pc:sldMkLst>
      </pc:sldChg>
      <pc:sldChg chg="modSp mod ord">
        <pc:chgData name="thơ nguyễn" userId="1d70a463e08dd161" providerId="LiveId" clId="{9F182C53-E304-4815-B3CE-759FEEC17175}" dt="2022-02-17T13:01:30.431" v="23" actId="20577"/>
        <pc:sldMkLst>
          <pc:docMk/>
          <pc:sldMk cId="2313029444" sldId="508"/>
        </pc:sldMkLst>
        <pc:spChg chg="mod">
          <ac:chgData name="thơ nguyễn" userId="1d70a463e08dd161" providerId="LiveId" clId="{9F182C53-E304-4815-B3CE-759FEEC17175}" dt="2022-02-17T13:01:30.431" v="23" actId="20577"/>
          <ac:spMkLst>
            <pc:docMk/>
            <pc:sldMk cId="2313029444" sldId="508"/>
            <ac:spMk id="14" creationId="{C71788A0-A3AB-4CF3-8DB2-B524A9F8F5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9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3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HDHS nói trước (nên tổ chức hđ cho hs như tiếp sức, làm nhóm…)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7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HDHS hđ nhóm đôi (nên tổ chức hđ cho hs như tiếp sức, làm nhóm…)</a:t>
            </a:r>
          </a:p>
        </p:txBody>
      </p:sp>
    </p:spTree>
    <p:extLst>
      <p:ext uri="{BB962C8B-B14F-4D97-AF65-F5344CB8AC3E}">
        <p14:creationId xmlns:p14="http://schemas.microsoft.com/office/powerpoint/2010/main" val="1858988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63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60" r:id="rId5"/>
    <p:sldLayoutId id="214748367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3D60FB-C2A1-475C-9F66-30F67636725D}"/>
              </a:ext>
            </a:extLst>
          </p:cNvPr>
          <p:cNvGrpSpPr/>
          <p:nvPr/>
        </p:nvGrpSpPr>
        <p:grpSpPr>
          <a:xfrm>
            <a:off x="7997" y="60173"/>
            <a:ext cx="12145845" cy="6737654"/>
            <a:chOff x="0" y="0"/>
            <a:chExt cx="18288000" cy="101435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E361BA-F056-453A-9DB0-63717D1E4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300" y="6577"/>
              <a:ext cx="13728700" cy="1013699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B3AD00-54D4-4B31-A5FC-C3CB7ED9F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728700" cy="10136993"/>
            </a:xfrm>
            <a:prstGeom prst="rect">
              <a:avLst/>
            </a:prstGeom>
          </p:spPr>
        </p:pic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A798E49B-D362-4069-A7DB-0364923BCBD3}"/>
              </a:ext>
            </a:extLst>
          </p:cNvPr>
          <p:cNvSpPr txBox="1"/>
          <p:nvPr/>
        </p:nvSpPr>
        <p:spPr>
          <a:xfrm>
            <a:off x="521182" y="300889"/>
            <a:ext cx="7608156" cy="614136"/>
          </a:xfrm>
          <a:prstGeom prst="rect">
            <a:avLst/>
          </a:prstGeom>
          <a:noFill/>
        </p:spPr>
        <p:txBody>
          <a:bodyPr wrap="none" lIns="121594" tIns="60798" rIns="121594" bIns="6079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Thứ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năm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ngày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17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tháng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2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năm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39A4A03-5DB0-4B3B-9089-101F4DF8B3B4}"/>
              </a:ext>
            </a:extLst>
          </p:cNvPr>
          <p:cNvSpPr txBox="1"/>
          <p:nvPr/>
        </p:nvSpPr>
        <p:spPr>
          <a:xfrm>
            <a:off x="2329615" y="914543"/>
            <a:ext cx="2100238" cy="614136"/>
          </a:xfrm>
          <a:prstGeom prst="rect">
            <a:avLst/>
          </a:prstGeom>
          <a:noFill/>
        </p:spPr>
        <p:txBody>
          <a:bodyPr wrap="none" lIns="121594" tIns="60798" rIns="121594" bIns="6079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Luyện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tập</a:t>
            </a:r>
            <a:endParaRPr lang="en-US" sz="3193" b="1" dirty="0">
              <a:solidFill>
                <a:srgbClr val="FAF9EA"/>
              </a:solidFill>
              <a:latin typeface="HP001 4 hàng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F4225CAB-89AF-4AF6-9C0B-EE3124BF8EE4}"/>
              </a:ext>
            </a:extLst>
          </p:cNvPr>
          <p:cNvSpPr txBox="1"/>
          <p:nvPr/>
        </p:nvSpPr>
        <p:spPr>
          <a:xfrm>
            <a:off x="1100276" y="1548494"/>
            <a:ext cx="5811189" cy="614136"/>
          </a:xfrm>
          <a:prstGeom prst="rect">
            <a:avLst/>
          </a:prstGeom>
          <a:noFill/>
        </p:spPr>
        <p:txBody>
          <a:bodyPr wrap="none" lIns="121594" tIns="60798" rIns="121594" bIns="6079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Mở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rộng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vốn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từ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về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thiên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nhiên</a:t>
            </a:r>
            <a:endParaRPr lang="en-US" sz="3193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00ABD-04BA-485A-B7B9-B3E9503DE129}"/>
              </a:ext>
            </a:extLst>
          </p:cNvPr>
          <p:cNvSpPr txBox="1"/>
          <p:nvPr/>
        </p:nvSpPr>
        <p:spPr>
          <a:xfrm>
            <a:off x="1737517" y="2149110"/>
            <a:ext cx="3538131" cy="614136"/>
          </a:xfrm>
          <a:prstGeom prst="rect">
            <a:avLst/>
          </a:prstGeom>
          <a:noFill/>
        </p:spPr>
        <p:txBody>
          <a:bodyPr wrap="none" lIns="121594" tIns="60798" rIns="121594" bIns="6079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Câu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nêu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đặc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điểm</a:t>
            </a:r>
            <a:endParaRPr lang="en-US" sz="3193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6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230B-16D4-4C03-9F6E-D5B06E33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304800"/>
            <a:ext cx="10246588" cy="763600"/>
          </a:xfrm>
        </p:spPr>
        <p:txBody>
          <a:bodyPr/>
          <a:lstStyle/>
          <a:p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050" name="Picture 2" descr="Vì sao Mặt Trời và các ngôi sao có thể phát sáng?">
            <a:extLst>
              <a:ext uri="{FF2B5EF4-FFF2-40B4-BE49-F238E27FC236}">
                <a16:creationId xmlns:a16="http://schemas.microsoft.com/office/drawing/2014/main" id="{D66A91F4-A9D4-4D07-852F-38F54CF1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371600"/>
            <a:ext cx="6191250" cy="3524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VÌ SAO “-Thơ của Nguyễn Trọng Thơ(Phương Hòa Kontum) | ĐỒNG HƯƠNG  KONTUM">
            <a:extLst>
              <a:ext uri="{FF2B5EF4-FFF2-40B4-BE49-F238E27FC236}">
                <a16:creationId xmlns:a16="http://schemas.microsoft.com/office/drawing/2014/main" id="{A1D7A193-DAE7-45A9-AE47-FFBB13ED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3276600"/>
            <a:ext cx="4381500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1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230B-16D4-4C03-9F6E-D5B06E33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304800"/>
            <a:ext cx="10246588" cy="763600"/>
          </a:xfrm>
        </p:spPr>
        <p:txBody>
          <a:bodyPr/>
          <a:lstStyle/>
          <a:p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4100" name="Picture 4" descr="Giải Trí: Vì sao các dòng sông uốn khúc quanh co?">
            <a:extLst>
              <a:ext uri="{FF2B5EF4-FFF2-40B4-BE49-F238E27FC236}">
                <a16:creationId xmlns:a16="http://schemas.microsoft.com/office/drawing/2014/main" id="{8E7BCBCE-C38B-4FD7-8EB1-75813F02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" y="1524000"/>
            <a:ext cx="4838700" cy="3209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2" name="Picture 6" descr="Dòng sông quê - Báo Quảng Bình điện tử">
            <a:extLst>
              <a:ext uri="{FF2B5EF4-FFF2-40B4-BE49-F238E27FC236}">
                <a16:creationId xmlns:a16="http://schemas.microsoft.com/office/drawing/2014/main" id="{5C4BF8A6-2034-440E-B495-86B7CE39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8519" y="2819400"/>
            <a:ext cx="578643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612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230B-16D4-4C03-9F6E-D5B06E33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304800"/>
            <a:ext cx="10246588" cy="763600"/>
          </a:xfrm>
        </p:spPr>
        <p:txBody>
          <a:bodyPr/>
          <a:lstStyle/>
          <a:p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122" name="Picture 2" descr="Yên Bái: Phát triển thương hiệu du lịch - cần bài bản và chuyên nghiệp">
            <a:extLst>
              <a:ext uri="{FF2B5EF4-FFF2-40B4-BE49-F238E27FC236}">
                <a16:creationId xmlns:a16="http://schemas.microsoft.com/office/drawing/2014/main" id="{5DF7282D-6431-4664-BEED-B1A10C9D9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678414"/>
            <a:ext cx="5410200" cy="3501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ả cánh đồng lúa xanh vào buổi sáng - Cây bút trẻ">
            <a:extLst>
              <a:ext uri="{FF2B5EF4-FFF2-40B4-BE49-F238E27FC236}">
                <a16:creationId xmlns:a16="http://schemas.microsoft.com/office/drawing/2014/main" id="{E15BF77C-5BFD-4FB7-927C-E5009FDC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1678414"/>
            <a:ext cx="5715000" cy="3501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4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56623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CB19-C66A-4741-9929-BF4AF274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25" y="2286000"/>
            <a:ext cx="8790387" cy="1656400"/>
          </a:xfrm>
        </p:spPr>
        <p:txBody>
          <a:bodyPr/>
          <a:lstStyle/>
          <a:p>
            <a:r>
              <a: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sát đồ vật trong lớp hoặc xung quanh em rồi hỏi – đáp về đặc điểm của chúng.</a:t>
            </a:r>
          </a:p>
        </p:txBody>
      </p:sp>
    </p:spTree>
    <p:extLst>
      <p:ext uri="{BB962C8B-B14F-4D97-AF65-F5344CB8AC3E}">
        <p14:creationId xmlns:p14="http://schemas.microsoft.com/office/powerpoint/2010/main" val="78820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2661610" y="1323054"/>
            <a:ext cx="6876147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1165857" y="3321664"/>
            <a:ext cx="2449556" cy="3372413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9655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90792"/>
              </p:ext>
            </p:extLst>
          </p:nvPr>
        </p:nvGraphicFramePr>
        <p:xfrm>
          <a:off x="2351207" y="2362200"/>
          <a:ext cx="7315200" cy="402336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074398" y="4416887"/>
            <a:ext cx="3673521" cy="9144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ounded Rectangle 9"/>
          <p:cNvSpPr/>
          <p:nvPr/>
        </p:nvSpPr>
        <p:spPr>
          <a:xfrm rot="5400000">
            <a:off x="838495" y="3870825"/>
            <a:ext cx="3953824" cy="9365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ounded Rectangle 12"/>
          <p:cNvSpPr/>
          <p:nvPr/>
        </p:nvSpPr>
        <p:spPr>
          <a:xfrm>
            <a:off x="5103451" y="2382801"/>
            <a:ext cx="3644468" cy="96539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23118" y="55451"/>
            <a:ext cx="12155620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4000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TINH MẮT?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các từ ngữ chỉ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đặc điểm</a:t>
            </a: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 rot="5400000">
            <a:off x="5093547" y="4600511"/>
            <a:ext cx="914399" cy="2720822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334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2733175" y="2894262"/>
            <a:ext cx="4817253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137319" y="457200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spcAft>
                <a:spcPts val="1331"/>
              </a:spcAft>
            </a:pP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Bài 8: </a:t>
            </a:r>
            <a:b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</a:b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LUỸ TRE</a:t>
            </a:r>
            <a:endParaRPr sz="7200">
              <a:latin typeface="Frankfurter" pitchFamily="2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1"/>
          </p:nvPr>
        </p:nvSpPr>
        <p:spPr>
          <a:xfrm>
            <a:off x="3911181" y="3670359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/>
              <a:t>Trang 36</a:t>
            </a:r>
            <a:endParaRPr sz="2800"/>
          </a:p>
        </p:txBody>
      </p:sp>
      <p:sp>
        <p:nvSpPr>
          <p:cNvPr id="587" name="Google Shape;587;p33"/>
          <p:cNvSpPr/>
          <p:nvPr/>
        </p:nvSpPr>
        <p:spPr>
          <a:xfrm>
            <a:off x="9909902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2" name="Google Shape;592;p33"/>
          <p:cNvGrpSpPr/>
          <p:nvPr/>
        </p:nvGrpSpPr>
        <p:grpSpPr>
          <a:xfrm>
            <a:off x="9909874" y="2227621"/>
            <a:ext cx="652020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4287" y="1111894"/>
            <a:ext cx="1932554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53591" y="-886367"/>
            <a:ext cx="1756477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3314887" y="2855248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 sz="3600">
                <a:latin typeface="Aachen" pitchFamily="18" charset="0"/>
                <a:ea typeface="Aachen" pitchFamily="18" charset="0"/>
                <a:cs typeface="Aachen" pitchFamily="18" charset="0"/>
              </a:rPr>
              <a:t>LUYỆN TẬP</a:t>
            </a:r>
            <a:endParaRPr sz="3600"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93022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93023"/>
            <a:ext cx="11433828" cy="763600"/>
          </a:xfrm>
        </p:spPr>
        <p:txBody>
          <a:bodyPr/>
          <a:lstStyle/>
          <a:p>
            <a:pPr algn="just"/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693AEF-1A90-4B85-9E3D-56C05F93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412" y="1033354"/>
            <a:ext cx="1060796" cy="1999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9C0B0-B2FC-4C96-9166-CA05794D0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958" y="1758129"/>
            <a:ext cx="1072989" cy="199356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4259F8E-246A-4782-944F-5CBB160E3048}"/>
              </a:ext>
            </a:extLst>
          </p:cNvPr>
          <p:cNvGrpSpPr/>
          <p:nvPr/>
        </p:nvGrpSpPr>
        <p:grpSpPr>
          <a:xfrm>
            <a:off x="12580938" y="5378902"/>
            <a:ext cx="1063439" cy="1999267"/>
            <a:chOff x="6303548" y="2320066"/>
            <a:chExt cx="1063439" cy="199926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2D5E639-19E7-4C92-9B83-CAAC3074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DC9AA59-85F0-4FBE-B16D-5E1947DE547E}"/>
                </a:ext>
              </a:extLst>
            </p:cNvPr>
            <p:cNvSpPr txBox="1"/>
            <p:nvPr/>
          </p:nvSpPr>
          <p:spPr>
            <a:xfrm rot="1033508">
              <a:off x="6433515" y="2814968"/>
              <a:ext cx="905957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 đồng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6A354565-251D-43A6-AF14-88A6F5E27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22" y="1414214"/>
            <a:ext cx="1060796" cy="19996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8D466B7-49CF-422C-8A37-B534317D1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174" y="2208749"/>
            <a:ext cx="1060796" cy="19996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BECBAF-79C1-4F56-91DA-8163B5BCE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1933" y="713419"/>
            <a:ext cx="1213209" cy="19996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1125CB1-09CB-4037-91A3-66EE2FD149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1677" y="1033354"/>
            <a:ext cx="1085182" cy="19996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5772BC-AF7E-413F-8451-BC4A632766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2511" y="2356615"/>
            <a:ext cx="1121761" cy="19996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05937BA-F1C6-4F0A-A4DE-D7EC72AAF9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7581" y="825076"/>
            <a:ext cx="1060796" cy="19996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A1BEBC-4BD4-471C-A8D8-6A85185480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2931" y="914085"/>
            <a:ext cx="1115665" cy="199966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96F5101B-6997-4DCF-9B92-FCFF85A63981}"/>
              </a:ext>
            </a:extLst>
          </p:cNvPr>
          <p:cNvGrpSpPr/>
          <p:nvPr/>
        </p:nvGrpSpPr>
        <p:grpSpPr>
          <a:xfrm>
            <a:off x="136203" y="4970871"/>
            <a:ext cx="4772857" cy="1675372"/>
            <a:chOff x="136203" y="4970871"/>
            <a:chExt cx="4772857" cy="16753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D5A53B7-2F89-4B23-8403-596DCCF4B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03" y="4970871"/>
              <a:ext cx="4772857" cy="167537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74C6E7-22D2-4475-9155-6B139EDF8001}"/>
                </a:ext>
              </a:extLst>
            </p:cNvPr>
            <p:cNvSpPr txBox="1"/>
            <p:nvPr/>
          </p:nvSpPr>
          <p:spPr>
            <a:xfrm>
              <a:off x="1441134" y="5424428"/>
              <a:ext cx="2077851" cy="954107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</a:t>
              </a:r>
            </a:p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 sự vật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3A0D27B-A879-4B70-A531-98C722A2ECBE}"/>
              </a:ext>
            </a:extLst>
          </p:cNvPr>
          <p:cNvGrpSpPr/>
          <p:nvPr/>
        </p:nvGrpSpPr>
        <p:grpSpPr>
          <a:xfrm>
            <a:off x="7395671" y="4970871"/>
            <a:ext cx="4772857" cy="1675372"/>
            <a:chOff x="7557943" y="4970871"/>
            <a:chExt cx="4772857" cy="167537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BE2B50B-5C81-48FB-A450-C217E903A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943" y="4970871"/>
              <a:ext cx="4772857" cy="167537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F688205-0F9D-4A94-9BF3-27DEA4B2E721}"/>
                </a:ext>
              </a:extLst>
            </p:cNvPr>
            <p:cNvSpPr txBox="1"/>
            <p:nvPr/>
          </p:nvSpPr>
          <p:spPr>
            <a:xfrm>
              <a:off x="9035360" y="5433297"/>
              <a:ext cx="2077851" cy="954107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</a:t>
              </a: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FEE7EC25-3E6F-4DAE-93B2-FC9B66D5F956}"/>
              </a:ext>
            </a:extLst>
          </p:cNvPr>
          <p:cNvSpPr txBox="1">
            <a:spLocks/>
          </p:cNvSpPr>
          <p:nvPr/>
        </p:nvSpPr>
        <p:spPr>
          <a:xfrm>
            <a:off x="1192581" y="1619084"/>
            <a:ext cx="1143382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3861E-6 2.22222E-6 L -2.23861E-6 0.00023 C 0.00287 0.00833 0.00614 0.0169 0.00888 0.02592 C 0.00992 0.02847 0.01097 0.03125 0.01149 0.03449 C 0.0124 0.03796 0.01279 0.04213 0.01345 0.0456 C 0.01514 0.05301 0.01697 0.06018 0.01906 0.06713 C 0.01997 0.07129 0.02167 0.0743 0.02258 0.07824 C 0.02454 0.08657 0.02637 0.0956 0.0282 0.1044 C 0.02872 0.10741 0.02924 0.11065 0.02989 0.11319 C 0.03198 0.12037 0.03303 0.12384 0.03446 0.13287 C 0.0419 0.1787 0.02728 0.1044 0.04177 0.1743 C 0.04347 0.19028 0.04647 0.21967 0.04817 0.23102 C 0.0496 0.2412 0.0513 0.25139 0.05274 0.2618 C 0.05509 0.28032 0.05535 0.28611 0.05639 0.30324 C 0.05678 0.30926 0.05731 0.31481 0.05731 0.32083 C 0.05744 0.35625 0.05731 0.39213 0.05731 0.42778 L 0.05731 0.42824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269E-6 1.85185E-6 L 4.22269E-6 1.85185E-6 C -0.00379 0.00347 -0.00771 0.00625 -0.01097 0.01088 C -0.01541 0.0169 -0.01906 0.0243 -0.02311 0.03102 C -0.02454 0.0331 -0.02598 0.03495 -0.02715 0.0375 C -0.02846 0.04051 -0.03003 0.04352 -0.03133 0.04653 C -0.03225 0.04861 -0.03303 0.05092 -0.03407 0.05301 C -0.03525 0.05555 -0.03694 0.05717 -0.03799 0.05972 C -0.03956 0.06296 -0.0406 0.06713 -0.04204 0.07083 C -0.04334 0.07384 -0.04491 0.07662 -0.04621 0.07963 C -0.04713 0.08194 -0.04804 0.08426 -0.04895 0.08634 C -0.05104 0.09699 -0.05143 0.09977 -0.05561 0.11296 C -0.05953 0.125 -0.06788 0.14838 -0.06788 0.14861 C -0.07062 0.16666 -0.07245 0.18125 -0.07741 0.19954 L -0.08133 0.21504 C -0.08589 0.275 -0.07924 0.19352 -0.08537 0.24838 C -0.08615 0.25486 -0.08629 0.2618 -0.08668 0.26852 C -0.0889 0.29444 -0.08811 0.27407 -0.08811 0.30625 L -0.08811 0.30648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379E-6 -2.22222E-6 L -3.36379E-6 0.00023 C -0.03172 0.00533 -0.06448 0.00972 -0.09176 0.01713 C -0.12883 0.02662 -0.15951 0.03843 -0.19331 0.04908 C -0.20532 0.05232 -0.21733 0.05533 -0.22712 0.05926 C -0.23809 0.06412 -0.25114 0.06898 -0.2621 0.07361 C -0.26967 0.07685 -0.2762 0.08056 -0.28495 0.08403 C -0.29487 0.08797 -0.30896 0.09051 -0.31771 0.09468 C -0.33089 0.09977 -0.33964 0.10625 -0.35165 0.11227 C -0.36248 0.1169 -0.37554 0.1213 -0.3865 0.12616 C -0.3942 0.12986 -0.40177 0.13357 -0.40947 0.13681 C -0.42696 0.15371 -0.43023 0.1581 -0.46508 0.17894 C -0.49784 0.19815 -0.56768 0.23519 -0.56768 0.23542 C -0.59065 0.26412 -0.60592 0.28727 -0.64743 0.31621 L -0.6802 0.34074 C -0.71844 0.43588 -0.6627 0.30672 -0.714 0.39375 C -0.72053 0.40394 -0.7217 0.41505 -0.72497 0.4257 C -0.7435 0.46667 -0.73698 0.43449 -0.73698 0.48542 L -0.73698 0.48588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53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147E-6 4.81481E-6 L -3.4147E-6 0.00023 C -0.01618 0.01458 -0.03172 0.03101 -0.04908 0.0449 C -0.06317 0.05625 -0.07988 0.06273 -0.09346 0.07453 C -0.1163 0.09444 -0.13679 0.11759 -0.15781 0.13981 C -0.1736 0.15648 -0.23508 0.2243 -0.24866 0.24745 C -0.25923 0.2662 -0.26915 0.28564 -0.28116 0.303 C -0.28377 0.30717 -0.28703 0.31111 -0.28951 0.31597 C -0.29826 0.33171 -0.29356 0.32592 -0.29852 0.34259 C -0.30022 0.34768 -0.30257 0.353 -0.30426 0.35856 C -0.33363 0.46481 -0.29069 0.31944 -0.31614 0.40416 C -0.31693 0.4118 -0.31719 0.41967 -0.31875 0.42731 C -0.32163 0.43958 -0.32476 0.44328 -0.33102 0.45324 L -0.33102 0.45416 " pathEditMode="relative" rAng="0" ptsTypes="AAAAAAAAAAAA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51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9531E-6 -4.07407E-6 L 1.89531E-6 -4.07407E-6 C 0.00679 0.00926 0.01344 0.01945 0.02075 0.02848 C 0.02676 0.03542 0.03394 0.03959 0.03968 0.04699 C 0.04934 0.05949 0.05808 0.07408 0.06696 0.0882 C 0.07375 0.09885 0.09985 0.14167 0.1056 0.15625 C 0.11017 0.16806 0.11434 0.18033 0.11943 0.19121 C 0.12061 0.19399 0.12191 0.19653 0.12296 0.19954 C 0.12661 0.20949 0.12466 0.20579 0.12674 0.21621 C 0.12753 0.21945 0.12857 0.22292 0.12922 0.22639 C 0.14176 0.29352 0.12348 0.20162 0.13431 0.25533 C 0.13458 0.25996 0.13471 0.26505 0.13536 0.26991 C 0.13666 0.27755 0.13797 0.27987 0.14071 0.28635 L 0.14071 0.28681 " pathEditMode="relative" rAng="0" ptsTypes="AAAAAAAAAAAA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6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2656E-7 2.22222E-6 L 6.52656E-7 0.00023 C 0.00705 0.01389 0.0141 0.0294 0.0218 0.04328 C 0.02806 0.05393 0.0355 0.06018 0.04151 0.07153 C 0.05169 0.09051 0.06083 0.11296 0.07023 0.13449 C 0.07727 0.15023 0.10469 0.21528 0.11069 0.23773 C 0.11552 0.25578 0.11996 0.2743 0.12518 0.29097 C 0.12648 0.29514 0.12792 0.29907 0.12896 0.30347 C 0.13288 0.31875 0.13079 0.31319 0.13301 0.32916 C 0.13379 0.33403 0.13471 0.33935 0.13562 0.34444 C 0.14867 0.44676 0.12949 0.30717 0.14084 0.38866 C 0.14123 0.39583 0.14136 0.40347 0.14202 0.41065 C 0.14332 0.42245 0.14463 0.42592 0.14763 0.43565 L 0.14763 0.43657 " pathEditMode="relative" rAng="0" ptsTypes="AAAAAAAAAAAA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23E-6 1.48148E-6 L 1.60423E-6 0.00023 C -0.0111 0.01528 -0.02193 0.03264 -0.03407 0.04792 C -0.04386 0.05972 -0.05561 0.06667 -0.06501 0.07917 C -0.08067 0.10023 -0.09503 0.125 -0.10965 0.14884 C -0.12074 0.16643 -0.16343 0.23842 -0.17282 0.26319 C -0.18027 0.2831 -0.18705 0.3037 -0.19554 0.32222 C -0.19736 0.32685 -0.19958 0.33102 -0.20141 0.33611 C -0.20729 0.35278 -0.20415 0.34676 -0.20742 0.36435 C -0.20872 0.36967 -0.21029 0.37569 -0.21159 0.38148 C -0.23209 0.49444 -0.20206 0.34004 -0.21969 0.43032 C -0.22034 0.43819 -0.2206 0.44653 -0.22164 0.45463 C -0.2236 0.46782 -0.22582 0.47153 -0.23026 0.48241 L -0.23026 0.48333 " pathEditMode="relative" rAng="0" ptsTypes="AAAAAAAAAAAAAA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67E-6 -1.85185E-6 L 4.61167E-6 -1.85185E-6 C 0.01475 0.00764 0.0291 0.01644 0.04516 0.02384 C 0.05834 0.02986 0.07388 0.03357 0.08641 0.03982 C 0.10742 0.05046 0.12635 0.06273 0.14593 0.075 C 0.16055 0.0838 0.21733 0.12037 0.22999 0.13264 C 0.23978 0.14259 0.24892 0.15301 0.26014 0.1625 C 0.26249 0.16482 0.2655 0.1669 0.26798 0.16945 C 0.27594 0.17801 0.27163 0.17477 0.27607 0.18357 C 0.27777 0.18634 0.27985 0.18935 0.28155 0.19213 C 0.3087 0.24931 0.26902 0.1713 0.29252 0.2169 C 0.2933 0.22084 0.29356 0.22523 0.29487 0.22917 C 0.29748 0.23588 0.30048 0.23773 0.30648 0.24329 L 0.30648 0.24375 " pathEditMode="relative" rAng="0" ptsTypes="AAAAAAAAAAAAAA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4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458E-6 -1.85185E-6 L 2.08458E-6 0.00023 C 0.02963 0.01227 0.05848 0.02616 0.09072 0.03773 C 0.11721 0.04722 0.14815 0.05278 0.17334 0.06296 C 0.21577 0.07986 0.25375 0.09954 0.29291 0.11875 C 0.32228 0.13287 0.43636 0.19028 0.46156 0.20996 C 0.48127 0.2257 0.49954 0.24213 0.52199 0.25695 C 0.52695 0.26065 0.53309 0.26412 0.53779 0.26829 C 0.55397 0.28171 0.5451 0.27639 0.55436 0.29074 C 0.55763 0.29514 0.56193 0.29977 0.5652 0.30417 C 0.61963 0.39468 0.54001 0.2713 0.58713 0.34329 C 0.58856 0.34954 0.58922 0.35648 0.59209 0.36273 C 0.59718 0.37315 0.60318 0.37639 0.61506 0.38496 L 0.61506 0.38588 " pathEditMode="relative" rAng="0" ptsTypes="AAAAAAAAAAAAA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53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785" y="520357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Ghép từ ngữ chỉ sự vật với từ ngữ chỉ đặc điểm ở bài tập 1 để tạo 3 câu.</a:t>
            </a:r>
          </a:p>
        </p:txBody>
      </p: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F156453A-54CA-414C-BAB5-343100DD6303}"/>
              </a:ext>
            </a:extLst>
          </p:cNvPr>
          <p:cNvSpPr/>
          <p:nvPr/>
        </p:nvSpPr>
        <p:spPr>
          <a:xfrm>
            <a:off x="136613" y="5514448"/>
            <a:ext cx="5779275" cy="872691"/>
          </a:xfrm>
          <a:custGeom>
            <a:avLst/>
            <a:gdLst>
              <a:gd name="connsiteX0" fmla="*/ 0 w 5779275"/>
              <a:gd name="connsiteY0" fmla="*/ 145451 h 872691"/>
              <a:gd name="connsiteX1" fmla="*/ 145451 w 5779275"/>
              <a:gd name="connsiteY1" fmla="*/ 0 h 872691"/>
              <a:gd name="connsiteX2" fmla="*/ 941265 w 5779275"/>
              <a:gd name="connsiteY2" fmla="*/ 0 h 872691"/>
              <a:gd name="connsiteX3" fmla="*/ 1572428 w 5779275"/>
              <a:gd name="connsiteY3" fmla="*/ 0 h 872691"/>
              <a:gd name="connsiteX4" fmla="*/ 2313358 w 5779275"/>
              <a:gd name="connsiteY4" fmla="*/ 0 h 872691"/>
              <a:gd name="connsiteX5" fmla="*/ 2999405 w 5779275"/>
              <a:gd name="connsiteY5" fmla="*/ 0 h 872691"/>
              <a:gd name="connsiteX6" fmla="*/ 3575684 w 5779275"/>
              <a:gd name="connsiteY6" fmla="*/ 0 h 872691"/>
              <a:gd name="connsiteX7" fmla="*/ 4371498 w 5779275"/>
              <a:gd name="connsiteY7" fmla="*/ 0 h 872691"/>
              <a:gd name="connsiteX8" fmla="*/ 4892894 w 5779275"/>
              <a:gd name="connsiteY8" fmla="*/ 0 h 872691"/>
              <a:gd name="connsiteX9" fmla="*/ 5633824 w 5779275"/>
              <a:gd name="connsiteY9" fmla="*/ 0 h 872691"/>
              <a:gd name="connsiteX10" fmla="*/ 5779275 w 5779275"/>
              <a:gd name="connsiteY10" fmla="*/ 145451 h 872691"/>
              <a:gd name="connsiteX11" fmla="*/ 5779275 w 5779275"/>
              <a:gd name="connsiteY11" fmla="*/ 727240 h 872691"/>
              <a:gd name="connsiteX12" fmla="*/ 5633824 w 5779275"/>
              <a:gd name="connsiteY12" fmla="*/ 872691 h 872691"/>
              <a:gd name="connsiteX13" fmla="*/ 5057545 w 5779275"/>
              <a:gd name="connsiteY13" fmla="*/ 872691 h 872691"/>
              <a:gd name="connsiteX14" fmla="*/ 4481266 w 5779275"/>
              <a:gd name="connsiteY14" fmla="*/ 872691 h 872691"/>
              <a:gd name="connsiteX15" fmla="*/ 3795219 w 5779275"/>
              <a:gd name="connsiteY15" fmla="*/ 872691 h 872691"/>
              <a:gd name="connsiteX16" fmla="*/ 3273824 w 5779275"/>
              <a:gd name="connsiteY16" fmla="*/ 872691 h 872691"/>
              <a:gd name="connsiteX17" fmla="*/ 2532893 w 5779275"/>
              <a:gd name="connsiteY17" fmla="*/ 872691 h 872691"/>
              <a:gd name="connsiteX18" fmla="*/ 1737079 w 5779275"/>
              <a:gd name="connsiteY18" fmla="*/ 872691 h 872691"/>
              <a:gd name="connsiteX19" fmla="*/ 1105916 w 5779275"/>
              <a:gd name="connsiteY19" fmla="*/ 872691 h 872691"/>
              <a:gd name="connsiteX20" fmla="*/ 145451 w 5779275"/>
              <a:gd name="connsiteY20" fmla="*/ 872691 h 872691"/>
              <a:gd name="connsiteX21" fmla="*/ 0 w 5779275"/>
              <a:gd name="connsiteY21" fmla="*/ 727240 h 872691"/>
              <a:gd name="connsiteX22" fmla="*/ 0 w 5779275"/>
              <a:gd name="connsiteY22" fmla="*/ 145451 h 87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79275" h="872691" fill="none" extrusionOk="0">
                <a:moveTo>
                  <a:pt x="0" y="145451"/>
                </a:moveTo>
                <a:cubicBezTo>
                  <a:pt x="2413" y="49426"/>
                  <a:pt x="47360" y="2712"/>
                  <a:pt x="145451" y="0"/>
                </a:cubicBezTo>
                <a:cubicBezTo>
                  <a:pt x="511159" y="-37185"/>
                  <a:pt x="697416" y="-35859"/>
                  <a:pt x="941265" y="0"/>
                </a:cubicBezTo>
                <a:cubicBezTo>
                  <a:pt x="1185114" y="35859"/>
                  <a:pt x="1268468" y="16752"/>
                  <a:pt x="1572428" y="0"/>
                </a:cubicBezTo>
                <a:cubicBezTo>
                  <a:pt x="1876388" y="-16752"/>
                  <a:pt x="1954755" y="22595"/>
                  <a:pt x="2313358" y="0"/>
                </a:cubicBezTo>
                <a:cubicBezTo>
                  <a:pt x="2671961" y="-22595"/>
                  <a:pt x="2761234" y="-23228"/>
                  <a:pt x="2999405" y="0"/>
                </a:cubicBezTo>
                <a:cubicBezTo>
                  <a:pt x="3237576" y="23228"/>
                  <a:pt x="3392077" y="-18140"/>
                  <a:pt x="3575684" y="0"/>
                </a:cubicBezTo>
                <a:cubicBezTo>
                  <a:pt x="3759291" y="18140"/>
                  <a:pt x="4182095" y="35303"/>
                  <a:pt x="4371498" y="0"/>
                </a:cubicBezTo>
                <a:cubicBezTo>
                  <a:pt x="4560901" y="-35303"/>
                  <a:pt x="4695377" y="-3348"/>
                  <a:pt x="4892894" y="0"/>
                </a:cubicBezTo>
                <a:cubicBezTo>
                  <a:pt x="5090411" y="3348"/>
                  <a:pt x="5477334" y="-456"/>
                  <a:pt x="5633824" y="0"/>
                </a:cubicBezTo>
                <a:cubicBezTo>
                  <a:pt x="5720642" y="-4486"/>
                  <a:pt x="5779504" y="73421"/>
                  <a:pt x="5779275" y="145451"/>
                </a:cubicBezTo>
                <a:cubicBezTo>
                  <a:pt x="5769459" y="342699"/>
                  <a:pt x="5797488" y="467717"/>
                  <a:pt x="5779275" y="727240"/>
                </a:cubicBezTo>
                <a:cubicBezTo>
                  <a:pt x="5785547" y="808281"/>
                  <a:pt x="5713109" y="883948"/>
                  <a:pt x="5633824" y="872691"/>
                </a:cubicBezTo>
                <a:cubicBezTo>
                  <a:pt x="5353126" y="858735"/>
                  <a:pt x="5321390" y="885249"/>
                  <a:pt x="5057545" y="872691"/>
                </a:cubicBezTo>
                <a:cubicBezTo>
                  <a:pt x="4793700" y="860133"/>
                  <a:pt x="4632431" y="863395"/>
                  <a:pt x="4481266" y="872691"/>
                </a:cubicBezTo>
                <a:cubicBezTo>
                  <a:pt x="4330101" y="881987"/>
                  <a:pt x="3961195" y="852506"/>
                  <a:pt x="3795219" y="872691"/>
                </a:cubicBezTo>
                <a:cubicBezTo>
                  <a:pt x="3629243" y="892876"/>
                  <a:pt x="3443253" y="853961"/>
                  <a:pt x="3273824" y="872691"/>
                </a:cubicBezTo>
                <a:cubicBezTo>
                  <a:pt x="3104395" y="891421"/>
                  <a:pt x="2901127" y="882156"/>
                  <a:pt x="2532893" y="872691"/>
                </a:cubicBezTo>
                <a:cubicBezTo>
                  <a:pt x="2164659" y="863226"/>
                  <a:pt x="1923954" y="890172"/>
                  <a:pt x="1737079" y="872691"/>
                </a:cubicBezTo>
                <a:cubicBezTo>
                  <a:pt x="1550204" y="855210"/>
                  <a:pt x="1263093" y="859726"/>
                  <a:pt x="1105916" y="872691"/>
                </a:cubicBezTo>
                <a:cubicBezTo>
                  <a:pt x="948739" y="885656"/>
                  <a:pt x="504279" y="840295"/>
                  <a:pt x="145451" y="872691"/>
                </a:cubicBezTo>
                <a:cubicBezTo>
                  <a:pt x="78393" y="869748"/>
                  <a:pt x="-4405" y="788366"/>
                  <a:pt x="0" y="727240"/>
                </a:cubicBezTo>
                <a:cubicBezTo>
                  <a:pt x="13017" y="496411"/>
                  <a:pt x="-14603" y="338258"/>
                  <a:pt x="0" y="145451"/>
                </a:cubicBezTo>
                <a:close/>
              </a:path>
              <a:path w="5779275" h="872691" stroke="0" extrusionOk="0">
                <a:moveTo>
                  <a:pt x="0" y="145451"/>
                </a:moveTo>
                <a:cubicBezTo>
                  <a:pt x="13904" y="58816"/>
                  <a:pt x="46971" y="-2186"/>
                  <a:pt x="145451" y="0"/>
                </a:cubicBezTo>
                <a:cubicBezTo>
                  <a:pt x="348663" y="16521"/>
                  <a:pt x="524092" y="-8223"/>
                  <a:pt x="776614" y="0"/>
                </a:cubicBezTo>
                <a:cubicBezTo>
                  <a:pt x="1029136" y="8223"/>
                  <a:pt x="1304122" y="27679"/>
                  <a:pt x="1517544" y="0"/>
                </a:cubicBezTo>
                <a:cubicBezTo>
                  <a:pt x="1730966" y="-27679"/>
                  <a:pt x="1884486" y="-26911"/>
                  <a:pt x="2093823" y="0"/>
                </a:cubicBezTo>
                <a:cubicBezTo>
                  <a:pt x="2303160" y="26911"/>
                  <a:pt x="2553696" y="-5299"/>
                  <a:pt x="2889638" y="0"/>
                </a:cubicBezTo>
                <a:cubicBezTo>
                  <a:pt x="3225581" y="5299"/>
                  <a:pt x="3208599" y="-17348"/>
                  <a:pt x="3520800" y="0"/>
                </a:cubicBezTo>
                <a:cubicBezTo>
                  <a:pt x="3833001" y="17348"/>
                  <a:pt x="3936638" y="-25325"/>
                  <a:pt x="4151963" y="0"/>
                </a:cubicBezTo>
                <a:cubicBezTo>
                  <a:pt x="4367288" y="25325"/>
                  <a:pt x="4526842" y="5123"/>
                  <a:pt x="4728242" y="0"/>
                </a:cubicBezTo>
                <a:cubicBezTo>
                  <a:pt x="4929642" y="-5123"/>
                  <a:pt x="5368686" y="-41732"/>
                  <a:pt x="5633824" y="0"/>
                </a:cubicBezTo>
                <a:cubicBezTo>
                  <a:pt x="5707199" y="2974"/>
                  <a:pt x="5764105" y="71793"/>
                  <a:pt x="5779275" y="145451"/>
                </a:cubicBezTo>
                <a:cubicBezTo>
                  <a:pt x="5755274" y="313253"/>
                  <a:pt x="5796410" y="478070"/>
                  <a:pt x="5779275" y="727240"/>
                </a:cubicBezTo>
                <a:cubicBezTo>
                  <a:pt x="5762734" y="800969"/>
                  <a:pt x="5715902" y="874592"/>
                  <a:pt x="5633824" y="872691"/>
                </a:cubicBezTo>
                <a:cubicBezTo>
                  <a:pt x="5437310" y="899096"/>
                  <a:pt x="5179497" y="842755"/>
                  <a:pt x="4947777" y="872691"/>
                </a:cubicBezTo>
                <a:cubicBezTo>
                  <a:pt x="4716057" y="902627"/>
                  <a:pt x="4575103" y="869242"/>
                  <a:pt x="4371498" y="872691"/>
                </a:cubicBezTo>
                <a:cubicBezTo>
                  <a:pt x="4167893" y="876140"/>
                  <a:pt x="3985299" y="874499"/>
                  <a:pt x="3850103" y="872691"/>
                </a:cubicBezTo>
                <a:cubicBezTo>
                  <a:pt x="3714907" y="870883"/>
                  <a:pt x="3434638" y="872035"/>
                  <a:pt x="3218940" y="872691"/>
                </a:cubicBezTo>
                <a:cubicBezTo>
                  <a:pt x="3003242" y="873347"/>
                  <a:pt x="2641346" y="895749"/>
                  <a:pt x="2423126" y="872691"/>
                </a:cubicBezTo>
                <a:cubicBezTo>
                  <a:pt x="2204906" y="849633"/>
                  <a:pt x="2089064" y="872241"/>
                  <a:pt x="1901730" y="872691"/>
                </a:cubicBezTo>
                <a:cubicBezTo>
                  <a:pt x="1714396" y="873141"/>
                  <a:pt x="1588279" y="890630"/>
                  <a:pt x="1380335" y="872691"/>
                </a:cubicBezTo>
                <a:cubicBezTo>
                  <a:pt x="1172391" y="854752"/>
                  <a:pt x="667206" y="871265"/>
                  <a:pt x="145451" y="872691"/>
                </a:cubicBezTo>
                <a:cubicBezTo>
                  <a:pt x="73992" y="861411"/>
                  <a:pt x="4591" y="801137"/>
                  <a:pt x="0" y="727240"/>
                </a:cubicBezTo>
                <a:cubicBezTo>
                  <a:pt x="-15425" y="456974"/>
                  <a:pt x="-25014" y="373318"/>
                  <a:pt x="0" y="14545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 lúa vàng óng.</a:t>
            </a:r>
            <a:endParaRPr lang="en-VN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727FEF0C-88F9-4C7A-8F90-2642C71D1ADF}"/>
              </a:ext>
            </a:extLst>
          </p:cNvPr>
          <p:cNvSpPr/>
          <p:nvPr/>
        </p:nvSpPr>
        <p:spPr>
          <a:xfrm>
            <a:off x="6220526" y="4360643"/>
            <a:ext cx="5764194" cy="872691"/>
          </a:xfrm>
          <a:custGeom>
            <a:avLst/>
            <a:gdLst>
              <a:gd name="connsiteX0" fmla="*/ 0 w 5764194"/>
              <a:gd name="connsiteY0" fmla="*/ 145451 h 872691"/>
              <a:gd name="connsiteX1" fmla="*/ 145451 w 5764194"/>
              <a:gd name="connsiteY1" fmla="*/ 0 h 872691"/>
              <a:gd name="connsiteX2" fmla="*/ 583314 w 5764194"/>
              <a:gd name="connsiteY2" fmla="*/ 0 h 872691"/>
              <a:gd name="connsiteX3" fmla="*/ 1185376 w 5764194"/>
              <a:gd name="connsiteY3" fmla="*/ 0 h 872691"/>
              <a:gd name="connsiteX4" fmla="*/ 1623240 w 5764194"/>
              <a:gd name="connsiteY4" fmla="*/ 0 h 872691"/>
              <a:gd name="connsiteX5" fmla="*/ 2006370 w 5764194"/>
              <a:gd name="connsiteY5" fmla="*/ 0 h 872691"/>
              <a:gd name="connsiteX6" fmla="*/ 2553699 w 5764194"/>
              <a:gd name="connsiteY6" fmla="*/ 0 h 872691"/>
              <a:gd name="connsiteX7" fmla="*/ 3210495 w 5764194"/>
              <a:gd name="connsiteY7" fmla="*/ 0 h 872691"/>
              <a:gd name="connsiteX8" fmla="*/ 3703091 w 5764194"/>
              <a:gd name="connsiteY8" fmla="*/ 0 h 872691"/>
              <a:gd name="connsiteX9" fmla="*/ 4305153 w 5764194"/>
              <a:gd name="connsiteY9" fmla="*/ 0 h 872691"/>
              <a:gd name="connsiteX10" fmla="*/ 4797749 w 5764194"/>
              <a:gd name="connsiteY10" fmla="*/ 0 h 872691"/>
              <a:gd name="connsiteX11" fmla="*/ 5618743 w 5764194"/>
              <a:gd name="connsiteY11" fmla="*/ 0 h 872691"/>
              <a:gd name="connsiteX12" fmla="*/ 5764194 w 5764194"/>
              <a:gd name="connsiteY12" fmla="*/ 145451 h 872691"/>
              <a:gd name="connsiteX13" fmla="*/ 5764194 w 5764194"/>
              <a:gd name="connsiteY13" fmla="*/ 727240 h 872691"/>
              <a:gd name="connsiteX14" fmla="*/ 5618743 w 5764194"/>
              <a:gd name="connsiteY14" fmla="*/ 872691 h 872691"/>
              <a:gd name="connsiteX15" fmla="*/ 5126147 w 5764194"/>
              <a:gd name="connsiteY15" fmla="*/ 872691 h 872691"/>
              <a:gd name="connsiteX16" fmla="*/ 4633550 w 5764194"/>
              <a:gd name="connsiteY16" fmla="*/ 872691 h 872691"/>
              <a:gd name="connsiteX17" fmla="*/ 4250420 w 5764194"/>
              <a:gd name="connsiteY17" fmla="*/ 872691 h 872691"/>
              <a:gd name="connsiteX18" fmla="*/ 3757824 w 5764194"/>
              <a:gd name="connsiteY18" fmla="*/ 872691 h 872691"/>
              <a:gd name="connsiteX19" fmla="*/ 3374693 w 5764194"/>
              <a:gd name="connsiteY19" fmla="*/ 872691 h 872691"/>
              <a:gd name="connsiteX20" fmla="*/ 2882097 w 5764194"/>
              <a:gd name="connsiteY20" fmla="*/ 872691 h 872691"/>
              <a:gd name="connsiteX21" fmla="*/ 2389501 w 5764194"/>
              <a:gd name="connsiteY21" fmla="*/ 872691 h 872691"/>
              <a:gd name="connsiteX22" fmla="*/ 1896904 w 5764194"/>
              <a:gd name="connsiteY22" fmla="*/ 872691 h 872691"/>
              <a:gd name="connsiteX23" fmla="*/ 1294842 w 5764194"/>
              <a:gd name="connsiteY23" fmla="*/ 872691 h 872691"/>
              <a:gd name="connsiteX24" fmla="*/ 692780 w 5764194"/>
              <a:gd name="connsiteY24" fmla="*/ 872691 h 872691"/>
              <a:gd name="connsiteX25" fmla="*/ 145451 w 5764194"/>
              <a:gd name="connsiteY25" fmla="*/ 872691 h 872691"/>
              <a:gd name="connsiteX26" fmla="*/ 0 w 5764194"/>
              <a:gd name="connsiteY26" fmla="*/ 727240 h 872691"/>
              <a:gd name="connsiteX27" fmla="*/ 0 w 5764194"/>
              <a:gd name="connsiteY27" fmla="*/ 145451 h 87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64194" h="872691" fill="none" extrusionOk="0">
                <a:moveTo>
                  <a:pt x="0" y="145451"/>
                </a:moveTo>
                <a:cubicBezTo>
                  <a:pt x="-3407" y="88182"/>
                  <a:pt x="55106" y="-8108"/>
                  <a:pt x="145451" y="0"/>
                </a:cubicBezTo>
                <a:cubicBezTo>
                  <a:pt x="234312" y="-51852"/>
                  <a:pt x="409393" y="9711"/>
                  <a:pt x="583314" y="0"/>
                </a:cubicBezTo>
                <a:cubicBezTo>
                  <a:pt x="757235" y="-9711"/>
                  <a:pt x="899824" y="11712"/>
                  <a:pt x="1185376" y="0"/>
                </a:cubicBezTo>
                <a:cubicBezTo>
                  <a:pt x="1470928" y="-11712"/>
                  <a:pt x="1449580" y="35234"/>
                  <a:pt x="1623240" y="0"/>
                </a:cubicBezTo>
                <a:cubicBezTo>
                  <a:pt x="1796900" y="-35234"/>
                  <a:pt x="1910091" y="23181"/>
                  <a:pt x="2006370" y="0"/>
                </a:cubicBezTo>
                <a:cubicBezTo>
                  <a:pt x="2102649" y="-23181"/>
                  <a:pt x="2331154" y="47103"/>
                  <a:pt x="2553699" y="0"/>
                </a:cubicBezTo>
                <a:cubicBezTo>
                  <a:pt x="2776244" y="-47103"/>
                  <a:pt x="3051498" y="76002"/>
                  <a:pt x="3210495" y="0"/>
                </a:cubicBezTo>
                <a:cubicBezTo>
                  <a:pt x="3369492" y="-76002"/>
                  <a:pt x="3535144" y="6745"/>
                  <a:pt x="3703091" y="0"/>
                </a:cubicBezTo>
                <a:cubicBezTo>
                  <a:pt x="3871038" y="-6745"/>
                  <a:pt x="4089733" y="59143"/>
                  <a:pt x="4305153" y="0"/>
                </a:cubicBezTo>
                <a:cubicBezTo>
                  <a:pt x="4520573" y="-59143"/>
                  <a:pt x="4566489" y="30677"/>
                  <a:pt x="4797749" y="0"/>
                </a:cubicBezTo>
                <a:cubicBezTo>
                  <a:pt x="5029009" y="-30677"/>
                  <a:pt x="5295288" y="63440"/>
                  <a:pt x="5618743" y="0"/>
                </a:cubicBezTo>
                <a:cubicBezTo>
                  <a:pt x="5702435" y="-16592"/>
                  <a:pt x="5741484" y="73136"/>
                  <a:pt x="5764194" y="145451"/>
                </a:cubicBezTo>
                <a:cubicBezTo>
                  <a:pt x="5771931" y="315388"/>
                  <a:pt x="5762706" y="520275"/>
                  <a:pt x="5764194" y="727240"/>
                </a:cubicBezTo>
                <a:cubicBezTo>
                  <a:pt x="5761896" y="803587"/>
                  <a:pt x="5702252" y="869105"/>
                  <a:pt x="5618743" y="872691"/>
                </a:cubicBezTo>
                <a:cubicBezTo>
                  <a:pt x="5422324" y="904665"/>
                  <a:pt x="5254261" y="867338"/>
                  <a:pt x="5126147" y="872691"/>
                </a:cubicBezTo>
                <a:cubicBezTo>
                  <a:pt x="4998033" y="878044"/>
                  <a:pt x="4751712" y="870008"/>
                  <a:pt x="4633550" y="872691"/>
                </a:cubicBezTo>
                <a:cubicBezTo>
                  <a:pt x="4515388" y="875374"/>
                  <a:pt x="4435536" y="871673"/>
                  <a:pt x="4250420" y="872691"/>
                </a:cubicBezTo>
                <a:cubicBezTo>
                  <a:pt x="4065304" y="873709"/>
                  <a:pt x="3857671" y="829789"/>
                  <a:pt x="3757824" y="872691"/>
                </a:cubicBezTo>
                <a:cubicBezTo>
                  <a:pt x="3657977" y="915593"/>
                  <a:pt x="3520832" y="827481"/>
                  <a:pt x="3374693" y="872691"/>
                </a:cubicBezTo>
                <a:cubicBezTo>
                  <a:pt x="3228554" y="917901"/>
                  <a:pt x="3030570" y="856999"/>
                  <a:pt x="2882097" y="872691"/>
                </a:cubicBezTo>
                <a:cubicBezTo>
                  <a:pt x="2733624" y="888383"/>
                  <a:pt x="2569744" y="871475"/>
                  <a:pt x="2389501" y="872691"/>
                </a:cubicBezTo>
                <a:cubicBezTo>
                  <a:pt x="2209258" y="873907"/>
                  <a:pt x="2061949" y="861020"/>
                  <a:pt x="1896904" y="872691"/>
                </a:cubicBezTo>
                <a:cubicBezTo>
                  <a:pt x="1731859" y="884362"/>
                  <a:pt x="1532235" y="816773"/>
                  <a:pt x="1294842" y="872691"/>
                </a:cubicBezTo>
                <a:cubicBezTo>
                  <a:pt x="1057449" y="928609"/>
                  <a:pt x="870914" y="811624"/>
                  <a:pt x="692780" y="872691"/>
                </a:cubicBezTo>
                <a:cubicBezTo>
                  <a:pt x="514646" y="933758"/>
                  <a:pt x="336558" y="820471"/>
                  <a:pt x="145451" y="872691"/>
                </a:cubicBezTo>
                <a:cubicBezTo>
                  <a:pt x="51520" y="891692"/>
                  <a:pt x="2560" y="822660"/>
                  <a:pt x="0" y="727240"/>
                </a:cubicBezTo>
                <a:cubicBezTo>
                  <a:pt x="-23820" y="508422"/>
                  <a:pt x="48639" y="353669"/>
                  <a:pt x="0" y="145451"/>
                </a:cubicBezTo>
                <a:close/>
              </a:path>
              <a:path w="5764194" h="872691" stroke="0" extrusionOk="0">
                <a:moveTo>
                  <a:pt x="0" y="145451"/>
                </a:moveTo>
                <a:cubicBezTo>
                  <a:pt x="18431" y="79982"/>
                  <a:pt x="62949" y="-18619"/>
                  <a:pt x="145451" y="0"/>
                </a:cubicBezTo>
                <a:cubicBezTo>
                  <a:pt x="248090" y="-54454"/>
                  <a:pt x="479061" y="44184"/>
                  <a:pt x="638047" y="0"/>
                </a:cubicBezTo>
                <a:cubicBezTo>
                  <a:pt x="797033" y="-44184"/>
                  <a:pt x="1029258" y="42582"/>
                  <a:pt x="1130644" y="0"/>
                </a:cubicBezTo>
                <a:cubicBezTo>
                  <a:pt x="1232030" y="-42582"/>
                  <a:pt x="1402866" y="6140"/>
                  <a:pt x="1513774" y="0"/>
                </a:cubicBezTo>
                <a:cubicBezTo>
                  <a:pt x="1624682" y="-6140"/>
                  <a:pt x="1938203" y="76378"/>
                  <a:pt x="2170569" y="0"/>
                </a:cubicBezTo>
                <a:cubicBezTo>
                  <a:pt x="2402936" y="-76378"/>
                  <a:pt x="2500520" y="22492"/>
                  <a:pt x="2608432" y="0"/>
                </a:cubicBezTo>
                <a:cubicBezTo>
                  <a:pt x="2716344" y="-22492"/>
                  <a:pt x="3106487" y="52870"/>
                  <a:pt x="3265227" y="0"/>
                </a:cubicBezTo>
                <a:cubicBezTo>
                  <a:pt x="3423967" y="-52870"/>
                  <a:pt x="3538485" y="426"/>
                  <a:pt x="3703091" y="0"/>
                </a:cubicBezTo>
                <a:cubicBezTo>
                  <a:pt x="3867697" y="-426"/>
                  <a:pt x="4068713" y="32599"/>
                  <a:pt x="4305153" y="0"/>
                </a:cubicBezTo>
                <a:cubicBezTo>
                  <a:pt x="4541593" y="-32599"/>
                  <a:pt x="4759610" y="37538"/>
                  <a:pt x="4907215" y="0"/>
                </a:cubicBezTo>
                <a:cubicBezTo>
                  <a:pt x="5054820" y="-37538"/>
                  <a:pt x="5281992" y="44721"/>
                  <a:pt x="5618743" y="0"/>
                </a:cubicBezTo>
                <a:cubicBezTo>
                  <a:pt x="5701907" y="1492"/>
                  <a:pt x="5768222" y="66336"/>
                  <a:pt x="5764194" y="145451"/>
                </a:cubicBezTo>
                <a:cubicBezTo>
                  <a:pt x="5786175" y="288560"/>
                  <a:pt x="5698304" y="591781"/>
                  <a:pt x="5764194" y="727240"/>
                </a:cubicBezTo>
                <a:cubicBezTo>
                  <a:pt x="5761675" y="803347"/>
                  <a:pt x="5708948" y="869378"/>
                  <a:pt x="5618743" y="872691"/>
                </a:cubicBezTo>
                <a:cubicBezTo>
                  <a:pt x="5503635" y="907951"/>
                  <a:pt x="5330108" y="823257"/>
                  <a:pt x="5126147" y="872691"/>
                </a:cubicBezTo>
                <a:cubicBezTo>
                  <a:pt x="4922186" y="922125"/>
                  <a:pt x="4733025" y="821047"/>
                  <a:pt x="4633550" y="872691"/>
                </a:cubicBezTo>
                <a:cubicBezTo>
                  <a:pt x="4534075" y="924335"/>
                  <a:pt x="4191630" y="839292"/>
                  <a:pt x="3976755" y="872691"/>
                </a:cubicBezTo>
                <a:cubicBezTo>
                  <a:pt x="3761881" y="906090"/>
                  <a:pt x="3705591" y="870444"/>
                  <a:pt x="3593625" y="872691"/>
                </a:cubicBezTo>
                <a:cubicBezTo>
                  <a:pt x="3481659" y="874938"/>
                  <a:pt x="3227832" y="823023"/>
                  <a:pt x="2936830" y="872691"/>
                </a:cubicBezTo>
                <a:cubicBezTo>
                  <a:pt x="2645828" y="922359"/>
                  <a:pt x="2547310" y="835916"/>
                  <a:pt x="2389501" y="872691"/>
                </a:cubicBezTo>
                <a:cubicBezTo>
                  <a:pt x="2231692" y="909466"/>
                  <a:pt x="2070054" y="853946"/>
                  <a:pt x="1896904" y="872691"/>
                </a:cubicBezTo>
                <a:cubicBezTo>
                  <a:pt x="1723754" y="891436"/>
                  <a:pt x="1464691" y="819171"/>
                  <a:pt x="1294842" y="872691"/>
                </a:cubicBezTo>
                <a:cubicBezTo>
                  <a:pt x="1124993" y="926211"/>
                  <a:pt x="1078372" y="868848"/>
                  <a:pt x="911712" y="872691"/>
                </a:cubicBezTo>
                <a:cubicBezTo>
                  <a:pt x="745052" y="876534"/>
                  <a:pt x="494240" y="814142"/>
                  <a:pt x="145451" y="872691"/>
                </a:cubicBezTo>
                <a:cubicBezTo>
                  <a:pt x="50762" y="874051"/>
                  <a:pt x="5228" y="806020"/>
                  <a:pt x="0" y="727240"/>
                </a:cubicBezTo>
                <a:cubicBezTo>
                  <a:pt x="-58642" y="493243"/>
                  <a:pt x="25659" y="366037"/>
                  <a:pt x="0" y="14545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VN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CBBF9A74-00D0-4CB4-B8CF-A62024F37772}"/>
              </a:ext>
            </a:extLst>
          </p:cNvPr>
          <p:cNvSpPr/>
          <p:nvPr/>
        </p:nvSpPr>
        <p:spPr>
          <a:xfrm>
            <a:off x="151694" y="4360643"/>
            <a:ext cx="5764194" cy="872691"/>
          </a:xfrm>
          <a:custGeom>
            <a:avLst/>
            <a:gdLst>
              <a:gd name="connsiteX0" fmla="*/ 0 w 5764194"/>
              <a:gd name="connsiteY0" fmla="*/ 145451 h 872691"/>
              <a:gd name="connsiteX1" fmla="*/ 145451 w 5764194"/>
              <a:gd name="connsiteY1" fmla="*/ 0 h 872691"/>
              <a:gd name="connsiteX2" fmla="*/ 720147 w 5764194"/>
              <a:gd name="connsiteY2" fmla="*/ 0 h 872691"/>
              <a:gd name="connsiteX3" fmla="*/ 1404308 w 5764194"/>
              <a:gd name="connsiteY3" fmla="*/ 0 h 872691"/>
              <a:gd name="connsiteX4" fmla="*/ 2197936 w 5764194"/>
              <a:gd name="connsiteY4" fmla="*/ 0 h 872691"/>
              <a:gd name="connsiteX5" fmla="*/ 2772631 w 5764194"/>
              <a:gd name="connsiteY5" fmla="*/ 0 h 872691"/>
              <a:gd name="connsiteX6" fmla="*/ 3511526 w 5764194"/>
              <a:gd name="connsiteY6" fmla="*/ 0 h 872691"/>
              <a:gd name="connsiteX7" fmla="*/ 4086221 w 5764194"/>
              <a:gd name="connsiteY7" fmla="*/ 0 h 872691"/>
              <a:gd name="connsiteX8" fmla="*/ 4715650 w 5764194"/>
              <a:gd name="connsiteY8" fmla="*/ 0 h 872691"/>
              <a:gd name="connsiteX9" fmla="*/ 5618743 w 5764194"/>
              <a:gd name="connsiteY9" fmla="*/ 0 h 872691"/>
              <a:gd name="connsiteX10" fmla="*/ 5764194 w 5764194"/>
              <a:gd name="connsiteY10" fmla="*/ 145451 h 872691"/>
              <a:gd name="connsiteX11" fmla="*/ 5764194 w 5764194"/>
              <a:gd name="connsiteY11" fmla="*/ 727240 h 872691"/>
              <a:gd name="connsiteX12" fmla="*/ 5618743 w 5764194"/>
              <a:gd name="connsiteY12" fmla="*/ 872691 h 872691"/>
              <a:gd name="connsiteX13" fmla="*/ 4825116 w 5764194"/>
              <a:gd name="connsiteY13" fmla="*/ 872691 h 872691"/>
              <a:gd name="connsiteX14" fmla="*/ 4086221 w 5764194"/>
              <a:gd name="connsiteY14" fmla="*/ 872691 h 872691"/>
              <a:gd name="connsiteX15" fmla="*/ 3292594 w 5764194"/>
              <a:gd name="connsiteY15" fmla="*/ 872691 h 872691"/>
              <a:gd name="connsiteX16" fmla="*/ 2498967 w 5764194"/>
              <a:gd name="connsiteY16" fmla="*/ 872691 h 872691"/>
              <a:gd name="connsiteX17" fmla="*/ 1924271 w 5764194"/>
              <a:gd name="connsiteY17" fmla="*/ 872691 h 872691"/>
              <a:gd name="connsiteX18" fmla="*/ 1240109 w 5764194"/>
              <a:gd name="connsiteY18" fmla="*/ 872691 h 872691"/>
              <a:gd name="connsiteX19" fmla="*/ 145451 w 5764194"/>
              <a:gd name="connsiteY19" fmla="*/ 872691 h 872691"/>
              <a:gd name="connsiteX20" fmla="*/ 0 w 5764194"/>
              <a:gd name="connsiteY20" fmla="*/ 727240 h 872691"/>
              <a:gd name="connsiteX21" fmla="*/ 0 w 5764194"/>
              <a:gd name="connsiteY21" fmla="*/ 145451 h 87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4194" h="872691" fill="none" extrusionOk="0">
                <a:moveTo>
                  <a:pt x="0" y="145451"/>
                </a:moveTo>
                <a:cubicBezTo>
                  <a:pt x="-1651" y="69117"/>
                  <a:pt x="61325" y="-5229"/>
                  <a:pt x="145451" y="0"/>
                </a:cubicBezTo>
                <a:cubicBezTo>
                  <a:pt x="352912" y="19571"/>
                  <a:pt x="476635" y="18019"/>
                  <a:pt x="720147" y="0"/>
                </a:cubicBezTo>
                <a:cubicBezTo>
                  <a:pt x="963659" y="-18019"/>
                  <a:pt x="1258673" y="-6854"/>
                  <a:pt x="1404308" y="0"/>
                </a:cubicBezTo>
                <a:cubicBezTo>
                  <a:pt x="1549943" y="6854"/>
                  <a:pt x="1941722" y="12230"/>
                  <a:pt x="2197936" y="0"/>
                </a:cubicBezTo>
                <a:cubicBezTo>
                  <a:pt x="2454150" y="-12230"/>
                  <a:pt x="2542620" y="6706"/>
                  <a:pt x="2772631" y="0"/>
                </a:cubicBezTo>
                <a:cubicBezTo>
                  <a:pt x="3002643" y="-6706"/>
                  <a:pt x="3145333" y="35369"/>
                  <a:pt x="3511526" y="0"/>
                </a:cubicBezTo>
                <a:cubicBezTo>
                  <a:pt x="3877720" y="-35369"/>
                  <a:pt x="3946909" y="24500"/>
                  <a:pt x="4086221" y="0"/>
                </a:cubicBezTo>
                <a:cubicBezTo>
                  <a:pt x="4225533" y="-24500"/>
                  <a:pt x="4574707" y="753"/>
                  <a:pt x="4715650" y="0"/>
                </a:cubicBezTo>
                <a:cubicBezTo>
                  <a:pt x="4856593" y="-753"/>
                  <a:pt x="5265109" y="7413"/>
                  <a:pt x="5618743" y="0"/>
                </a:cubicBezTo>
                <a:cubicBezTo>
                  <a:pt x="5703833" y="-13582"/>
                  <a:pt x="5767970" y="76809"/>
                  <a:pt x="5764194" y="145451"/>
                </a:cubicBezTo>
                <a:cubicBezTo>
                  <a:pt x="5755103" y="332597"/>
                  <a:pt x="5790277" y="504702"/>
                  <a:pt x="5764194" y="727240"/>
                </a:cubicBezTo>
                <a:cubicBezTo>
                  <a:pt x="5756215" y="810314"/>
                  <a:pt x="5702420" y="867433"/>
                  <a:pt x="5618743" y="872691"/>
                </a:cubicBezTo>
                <a:cubicBezTo>
                  <a:pt x="5331068" y="872196"/>
                  <a:pt x="5189249" y="836652"/>
                  <a:pt x="4825116" y="872691"/>
                </a:cubicBezTo>
                <a:cubicBezTo>
                  <a:pt x="4460983" y="908730"/>
                  <a:pt x="4288609" y="850110"/>
                  <a:pt x="4086221" y="872691"/>
                </a:cubicBezTo>
                <a:cubicBezTo>
                  <a:pt x="3883833" y="895272"/>
                  <a:pt x="3505820" y="883887"/>
                  <a:pt x="3292594" y="872691"/>
                </a:cubicBezTo>
                <a:cubicBezTo>
                  <a:pt x="3079368" y="861495"/>
                  <a:pt x="2755427" y="840177"/>
                  <a:pt x="2498967" y="872691"/>
                </a:cubicBezTo>
                <a:cubicBezTo>
                  <a:pt x="2242507" y="905205"/>
                  <a:pt x="2107150" y="885935"/>
                  <a:pt x="1924271" y="872691"/>
                </a:cubicBezTo>
                <a:cubicBezTo>
                  <a:pt x="1741392" y="859447"/>
                  <a:pt x="1580691" y="864796"/>
                  <a:pt x="1240109" y="872691"/>
                </a:cubicBezTo>
                <a:cubicBezTo>
                  <a:pt x="899527" y="880586"/>
                  <a:pt x="399142" y="884338"/>
                  <a:pt x="145451" y="872691"/>
                </a:cubicBezTo>
                <a:cubicBezTo>
                  <a:pt x="75530" y="874904"/>
                  <a:pt x="524" y="791882"/>
                  <a:pt x="0" y="727240"/>
                </a:cubicBezTo>
                <a:cubicBezTo>
                  <a:pt x="-26492" y="571573"/>
                  <a:pt x="965" y="343221"/>
                  <a:pt x="0" y="145451"/>
                </a:cubicBezTo>
                <a:close/>
              </a:path>
              <a:path w="5764194" h="872691" stroke="0" extrusionOk="0">
                <a:moveTo>
                  <a:pt x="0" y="145451"/>
                </a:moveTo>
                <a:cubicBezTo>
                  <a:pt x="12072" y="63288"/>
                  <a:pt x="64206" y="-16561"/>
                  <a:pt x="145451" y="0"/>
                </a:cubicBezTo>
                <a:cubicBezTo>
                  <a:pt x="389239" y="-28288"/>
                  <a:pt x="560856" y="32463"/>
                  <a:pt x="939078" y="0"/>
                </a:cubicBezTo>
                <a:cubicBezTo>
                  <a:pt x="1317300" y="-32463"/>
                  <a:pt x="1306258" y="-12469"/>
                  <a:pt x="1459041" y="0"/>
                </a:cubicBezTo>
                <a:cubicBezTo>
                  <a:pt x="1611824" y="12469"/>
                  <a:pt x="1796099" y="-24970"/>
                  <a:pt x="2033737" y="0"/>
                </a:cubicBezTo>
                <a:cubicBezTo>
                  <a:pt x="2271375" y="24970"/>
                  <a:pt x="2296111" y="14072"/>
                  <a:pt x="2553699" y="0"/>
                </a:cubicBezTo>
                <a:cubicBezTo>
                  <a:pt x="2811287" y="-14072"/>
                  <a:pt x="3029024" y="31097"/>
                  <a:pt x="3183128" y="0"/>
                </a:cubicBezTo>
                <a:cubicBezTo>
                  <a:pt x="3337232" y="-31097"/>
                  <a:pt x="3781088" y="-27056"/>
                  <a:pt x="3976755" y="0"/>
                </a:cubicBezTo>
                <a:cubicBezTo>
                  <a:pt x="4172422" y="27056"/>
                  <a:pt x="4330939" y="-16145"/>
                  <a:pt x="4606184" y="0"/>
                </a:cubicBezTo>
                <a:cubicBezTo>
                  <a:pt x="4881429" y="16145"/>
                  <a:pt x="5166652" y="-15019"/>
                  <a:pt x="5618743" y="0"/>
                </a:cubicBezTo>
                <a:cubicBezTo>
                  <a:pt x="5709641" y="-1972"/>
                  <a:pt x="5760733" y="60452"/>
                  <a:pt x="5764194" y="145451"/>
                </a:cubicBezTo>
                <a:cubicBezTo>
                  <a:pt x="5744435" y="300399"/>
                  <a:pt x="5740128" y="574649"/>
                  <a:pt x="5764194" y="727240"/>
                </a:cubicBezTo>
                <a:cubicBezTo>
                  <a:pt x="5767365" y="807511"/>
                  <a:pt x="5682469" y="861768"/>
                  <a:pt x="5618743" y="872691"/>
                </a:cubicBezTo>
                <a:cubicBezTo>
                  <a:pt x="5368275" y="868293"/>
                  <a:pt x="5118359" y="849721"/>
                  <a:pt x="4989314" y="872691"/>
                </a:cubicBezTo>
                <a:cubicBezTo>
                  <a:pt x="4860269" y="895661"/>
                  <a:pt x="4460809" y="887204"/>
                  <a:pt x="4250420" y="872691"/>
                </a:cubicBezTo>
                <a:cubicBezTo>
                  <a:pt x="4040031" y="858178"/>
                  <a:pt x="3786415" y="853214"/>
                  <a:pt x="3456793" y="872691"/>
                </a:cubicBezTo>
                <a:cubicBezTo>
                  <a:pt x="3127171" y="892168"/>
                  <a:pt x="2938346" y="847212"/>
                  <a:pt x="2772631" y="872691"/>
                </a:cubicBezTo>
                <a:cubicBezTo>
                  <a:pt x="2606916" y="898170"/>
                  <a:pt x="2417063" y="894972"/>
                  <a:pt x="2143203" y="872691"/>
                </a:cubicBezTo>
                <a:cubicBezTo>
                  <a:pt x="1869343" y="850410"/>
                  <a:pt x="1700677" y="861966"/>
                  <a:pt x="1513774" y="872691"/>
                </a:cubicBezTo>
                <a:cubicBezTo>
                  <a:pt x="1326871" y="883416"/>
                  <a:pt x="495526" y="836892"/>
                  <a:pt x="145451" y="872691"/>
                </a:cubicBezTo>
                <a:cubicBezTo>
                  <a:pt x="62123" y="880075"/>
                  <a:pt x="10658" y="811170"/>
                  <a:pt x="0" y="727240"/>
                </a:cubicBezTo>
                <a:cubicBezTo>
                  <a:pt x="1290" y="439107"/>
                  <a:pt x="-24341" y="428515"/>
                  <a:pt x="0" y="145451"/>
                </a:cubicBezTo>
                <a:close/>
              </a:path>
            </a:pathLst>
          </a:cu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trời trong xanh.</a:t>
            </a:r>
            <a:endParaRPr lang="en-VN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251AC-616E-4A67-99D9-F6DB8E518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960"/>
          <a:stretch/>
        </p:blipFill>
        <p:spPr>
          <a:xfrm>
            <a:off x="2277109" y="1471279"/>
            <a:ext cx="3638779" cy="2702042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482211-5ECE-42F5-A74E-EC3F5AE45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71" r="-111"/>
          <a:stretch/>
        </p:blipFill>
        <p:spPr>
          <a:xfrm>
            <a:off x="6401769" y="1485982"/>
            <a:ext cx="3638779" cy="2702042"/>
          </a:xfrm>
          <a:prstGeom prst="roundRect">
            <a:avLst/>
          </a:prstGeom>
        </p:spPr>
      </p:pic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561DC7FF-6030-4F32-B727-2BC8F6719A82}"/>
              </a:ext>
            </a:extLst>
          </p:cNvPr>
          <p:cNvSpPr/>
          <p:nvPr/>
        </p:nvSpPr>
        <p:spPr>
          <a:xfrm>
            <a:off x="6192064" y="5532934"/>
            <a:ext cx="5779275" cy="872691"/>
          </a:xfrm>
          <a:custGeom>
            <a:avLst/>
            <a:gdLst>
              <a:gd name="connsiteX0" fmla="*/ 0 w 5779275"/>
              <a:gd name="connsiteY0" fmla="*/ 145451 h 872691"/>
              <a:gd name="connsiteX1" fmla="*/ 145451 w 5779275"/>
              <a:gd name="connsiteY1" fmla="*/ 0 h 872691"/>
              <a:gd name="connsiteX2" fmla="*/ 941265 w 5779275"/>
              <a:gd name="connsiteY2" fmla="*/ 0 h 872691"/>
              <a:gd name="connsiteX3" fmla="*/ 1572428 w 5779275"/>
              <a:gd name="connsiteY3" fmla="*/ 0 h 872691"/>
              <a:gd name="connsiteX4" fmla="*/ 2313358 w 5779275"/>
              <a:gd name="connsiteY4" fmla="*/ 0 h 872691"/>
              <a:gd name="connsiteX5" fmla="*/ 2999405 w 5779275"/>
              <a:gd name="connsiteY5" fmla="*/ 0 h 872691"/>
              <a:gd name="connsiteX6" fmla="*/ 3575684 w 5779275"/>
              <a:gd name="connsiteY6" fmla="*/ 0 h 872691"/>
              <a:gd name="connsiteX7" fmla="*/ 4371498 w 5779275"/>
              <a:gd name="connsiteY7" fmla="*/ 0 h 872691"/>
              <a:gd name="connsiteX8" fmla="*/ 4892894 w 5779275"/>
              <a:gd name="connsiteY8" fmla="*/ 0 h 872691"/>
              <a:gd name="connsiteX9" fmla="*/ 5633824 w 5779275"/>
              <a:gd name="connsiteY9" fmla="*/ 0 h 872691"/>
              <a:gd name="connsiteX10" fmla="*/ 5779275 w 5779275"/>
              <a:gd name="connsiteY10" fmla="*/ 145451 h 872691"/>
              <a:gd name="connsiteX11" fmla="*/ 5779275 w 5779275"/>
              <a:gd name="connsiteY11" fmla="*/ 727240 h 872691"/>
              <a:gd name="connsiteX12" fmla="*/ 5633824 w 5779275"/>
              <a:gd name="connsiteY12" fmla="*/ 872691 h 872691"/>
              <a:gd name="connsiteX13" fmla="*/ 5057545 w 5779275"/>
              <a:gd name="connsiteY13" fmla="*/ 872691 h 872691"/>
              <a:gd name="connsiteX14" fmla="*/ 4481266 w 5779275"/>
              <a:gd name="connsiteY14" fmla="*/ 872691 h 872691"/>
              <a:gd name="connsiteX15" fmla="*/ 3795219 w 5779275"/>
              <a:gd name="connsiteY15" fmla="*/ 872691 h 872691"/>
              <a:gd name="connsiteX16" fmla="*/ 3273824 w 5779275"/>
              <a:gd name="connsiteY16" fmla="*/ 872691 h 872691"/>
              <a:gd name="connsiteX17" fmla="*/ 2532893 w 5779275"/>
              <a:gd name="connsiteY17" fmla="*/ 872691 h 872691"/>
              <a:gd name="connsiteX18" fmla="*/ 1737079 w 5779275"/>
              <a:gd name="connsiteY18" fmla="*/ 872691 h 872691"/>
              <a:gd name="connsiteX19" fmla="*/ 1105916 w 5779275"/>
              <a:gd name="connsiteY19" fmla="*/ 872691 h 872691"/>
              <a:gd name="connsiteX20" fmla="*/ 145451 w 5779275"/>
              <a:gd name="connsiteY20" fmla="*/ 872691 h 872691"/>
              <a:gd name="connsiteX21" fmla="*/ 0 w 5779275"/>
              <a:gd name="connsiteY21" fmla="*/ 727240 h 872691"/>
              <a:gd name="connsiteX22" fmla="*/ 0 w 5779275"/>
              <a:gd name="connsiteY22" fmla="*/ 145451 h 87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79275" h="872691" fill="none" extrusionOk="0">
                <a:moveTo>
                  <a:pt x="0" y="145451"/>
                </a:moveTo>
                <a:cubicBezTo>
                  <a:pt x="2413" y="49426"/>
                  <a:pt x="47360" y="2712"/>
                  <a:pt x="145451" y="0"/>
                </a:cubicBezTo>
                <a:cubicBezTo>
                  <a:pt x="511159" y="-37185"/>
                  <a:pt x="697416" y="-35859"/>
                  <a:pt x="941265" y="0"/>
                </a:cubicBezTo>
                <a:cubicBezTo>
                  <a:pt x="1185114" y="35859"/>
                  <a:pt x="1268468" y="16752"/>
                  <a:pt x="1572428" y="0"/>
                </a:cubicBezTo>
                <a:cubicBezTo>
                  <a:pt x="1876388" y="-16752"/>
                  <a:pt x="1954755" y="22595"/>
                  <a:pt x="2313358" y="0"/>
                </a:cubicBezTo>
                <a:cubicBezTo>
                  <a:pt x="2671961" y="-22595"/>
                  <a:pt x="2761234" y="-23228"/>
                  <a:pt x="2999405" y="0"/>
                </a:cubicBezTo>
                <a:cubicBezTo>
                  <a:pt x="3237576" y="23228"/>
                  <a:pt x="3392077" y="-18140"/>
                  <a:pt x="3575684" y="0"/>
                </a:cubicBezTo>
                <a:cubicBezTo>
                  <a:pt x="3759291" y="18140"/>
                  <a:pt x="4182095" y="35303"/>
                  <a:pt x="4371498" y="0"/>
                </a:cubicBezTo>
                <a:cubicBezTo>
                  <a:pt x="4560901" y="-35303"/>
                  <a:pt x="4695377" y="-3348"/>
                  <a:pt x="4892894" y="0"/>
                </a:cubicBezTo>
                <a:cubicBezTo>
                  <a:pt x="5090411" y="3348"/>
                  <a:pt x="5477334" y="-456"/>
                  <a:pt x="5633824" y="0"/>
                </a:cubicBezTo>
                <a:cubicBezTo>
                  <a:pt x="5720642" y="-4486"/>
                  <a:pt x="5779504" y="73421"/>
                  <a:pt x="5779275" y="145451"/>
                </a:cubicBezTo>
                <a:cubicBezTo>
                  <a:pt x="5769459" y="342699"/>
                  <a:pt x="5797488" y="467717"/>
                  <a:pt x="5779275" y="727240"/>
                </a:cubicBezTo>
                <a:cubicBezTo>
                  <a:pt x="5785547" y="808281"/>
                  <a:pt x="5713109" y="883948"/>
                  <a:pt x="5633824" y="872691"/>
                </a:cubicBezTo>
                <a:cubicBezTo>
                  <a:pt x="5353126" y="858735"/>
                  <a:pt x="5321390" y="885249"/>
                  <a:pt x="5057545" y="872691"/>
                </a:cubicBezTo>
                <a:cubicBezTo>
                  <a:pt x="4793700" y="860133"/>
                  <a:pt x="4632431" y="863395"/>
                  <a:pt x="4481266" y="872691"/>
                </a:cubicBezTo>
                <a:cubicBezTo>
                  <a:pt x="4330101" y="881987"/>
                  <a:pt x="3961195" y="852506"/>
                  <a:pt x="3795219" y="872691"/>
                </a:cubicBezTo>
                <a:cubicBezTo>
                  <a:pt x="3629243" y="892876"/>
                  <a:pt x="3443253" y="853961"/>
                  <a:pt x="3273824" y="872691"/>
                </a:cubicBezTo>
                <a:cubicBezTo>
                  <a:pt x="3104395" y="891421"/>
                  <a:pt x="2901127" y="882156"/>
                  <a:pt x="2532893" y="872691"/>
                </a:cubicBezTo>
                <a:cubicBezTo>
                  <a:pt x="2164659" y="863226"/>
                  <a:pt x="1923954" y="890172"/>
                  <a:pt x="1737079" y="872691"/>
                </a:cubicBezTo>
                <a:cubicBezTo>
                  <a:pt x="1550204" y="855210"/>
                  <a:pt x="1263093" y="859726"/>
                  <a:pt x="1105916" y="872691"/>
                </a:cubicBezTo>
                <a:cubicBezTo>
                  <a:pt x="948739" y="885656"/>
                  <a:pt x="504279" y="840295"/>
                  <a:pt x="145451" y="872691"/>
                </a:cubicBezTo>
                <a:cubicBezTo>
                  <a:pt x="78393" y="869748"/>
                  <a:pt x="-4405" y="788366"/>
                  <a:pt x="0" y="727240"/>
                </a:cubicBezTo>
                <a:cubicBezTo>
                  <a:pt x="13017" y="496411"/>
                  <a:pt x="-14603" y="338258"/>
                  <a:pt x="0" y="145451"/>
                </a:cubicBezTo>
                <a:close/>
              </a:path>
              <a:path w="5779275" h="872691" stroke="0" extrusionOk="0">
                <a:moveTo>
                  <a:pt x="0" y="145451"/>
                </a:moveTo>
                <a:cubicBezTo>
                  <a:pt x="13904" y="58816"/>
                  <a:pt x="46971" y="-2186"/>
                  <a:pt x="145451" y="0"/>
                </a:cubicBezTo>
                <a:cubicBezTo>
                  <a:pt x="348663" y="16521"/>
                  <a:pt x="524092" y="-8223"/>
                  <a:pt x="776614" y="0"/>
                </a:cubicBezTo>
                <a:cubicBezTo>
                  <a:pt x="1029136" y="8223"/>
                  <a:pt x="1304122" y="27679"/>
                  <a:pt x="1517544" y="0"/>
                </a:cubicBezTo>
                <a:cubicBezTo>
                  <a:pt x="1730966" y="-27679"/>
                  <a:pt x="1884486" y="-26911"/>
                  <a:pt x="2093823" y="0"/>
                </a:cubicBezTo>
                <a:cubicBezTo>
                  <a:pt x="2303160" y="26911"/>
                  <a:pt x="2553696" y="-5299"/>
                  <a:pt x="2889638" y="0"/>
                </a:cubicBezTo>
                <a:cubicBezTo>
                  <a:pt x="3225581" y="5299"/>
                  <a:pt x="3208599" y="-17348"/>
                  <a:pt x="3520800" y="0"/>
                </a:cubicBezTo>
                <a:cubicBezTo>
                  <a:pt x="3833001" y="17348"/>
                  <a:pt x="3936638" y="-25325"/>
                  <a:pt x="4151963" y="0"/>
                </a:cubicBezTo>
                <a:cubicBezTo>
                  <a:pt x="4367288" y="25325"/>
                  <a:pt x="4526842" y="5123"/>
                  <a:pt x="4728242" y="0"/>
                </a:cubicBezTo>
                <a:cubicBezTo>
                  <a:pt x="4929642" y="-5123"/>
                  <a:pt x="5368686" y="-41732"/>
                  <a:pt x="5633824" y="0"/>
                </a:cubicBezTo>
                <a:cubicBezTo>
                  <a:pt x="5707199" y="2974"/>
                  <a:pt x="5764105" y="71793"/>
                  <a:pt x="5779275" y="145451"/>
                </a:cubicBezTo>
                <a:cubicBezTo>
                  <a:pt x="5755274" y="313253"/>
                  <a:pt x="5796410" y="478070"/>
                  <a:pt x="5779275" y="727240"/>
                </a:cubicBezTo>
                <a:cubicBezTo>
                  <a:pt x="5762734" y="800969"/>
                  <a:pt x="5715902" y="874592"/>
                  <a:pt x="5633824" y="872691"/>
                </a:cubicBezTo>
                <a:cubicBezTo>
                  <a:pt x="5437310" y="899096"/>
                  <a:pt x="5179497" y="842755"/>
                  <a:pt x="4947777" y="872691"/>
                </a:cubicBezTo>
                <a:cubicBezTo>
                  <a:pt x="4716057" y="902627"/>
                  <a:pt x="4575103" y="869242"/>
                  <a:pt x="4371498" y="872691"/>
                </a:cubicBezTo>
                <a:cubicBezTo>
                  <a:pt x="4167893" y="876140"/>
                  <a:pt x="3985299" y="874499"/>
                  <a:pt x="3850103" y="872691"/>
                </a:cubicBezTo>
                <a:cubicBezTo>
                  <a:pt x="3714907" y="870883"/>
                  <a:pt x="3434638" y="872035"/>
                  <a:pt x="3218940" y="872691"/>
                </a:cubicBezTo>
                <a:cubicBezTo>
                  <a:pt x="3003242" y="873347"/>
                  <a:pt x="2641346" y="895749"/>
                  <a:pt x="2423126" y="872691"/>
                </a:cubicBezTo>
                <a:cubicBezTo>
                  <a:pt x="2204906" y="849633"/>
                  <a:pt x="2089064" y="872241"/>
                  <a:pt x="1901730" y="872691"/>
                </a:cubicBezTo>
                <a:cubicBezTo>
                  <a:pt x="1714396" y="873141"/>
                  <a:pt x="1588279" y="890630"/>
                  <a:pt x="1380335" y="872691"/>
                </a:cubicBezTo>
                <a:cubicBezTo>
                  <a:pt x="1172391" y="854752"/>
                  <a:pt x="667206" y="871265"/>
                  <a:pt x="145451" y="872691"/>
                </a:cubicBezTo>
                <a:cubicBezTo>
                  <a:pt x="73992" y="861411"/>
                  <a:pt x="4591" y="801137"/>
                  <a:pt x="0" y="727240"/>
                </a:cubicBezTo>
                <a:cubicBezTo>
                  <a:pt x="-15425" y="456974"/>
                  <a:pt x="-25014" y="373318"/>
                  <a:pt x="0" y="14545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 sao lấp lánh.</a:t>
            </a:r>
            <a:endParaRPr lang="en-VN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3D60FB-C2A1-475C-9F66-30F67636725D}"/>
              </a:ext>
            </a:extLst>
          </p:cNvPr>
          <p:cNvGrpSpPr/>
          <p:nvPr/>
        </p:nvGrpSpPr>
        <p:grpSpPr>
          <a:xfrm>
            <a:off x="7997" y="60173"/>
            <a:ext cx="12145845" cy="6737654"/>
            <a:chOff x="0" y="0"/>
            <a:chExt cx="18288000" cy="101435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E361BA-F056-453A-9DB0-63717D1E4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300" y="6577"/>
              <a:ext cx="13728700" cy="1013699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B3AD00-54D4-4B31-A5FC-C3CB7ED9F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728700" cy="10136993"/>
            </a:xfrm>
            <a:prstGeom prst="rect">
              <a:avLst/>
            </a:prstGeom>
          </p:spPr>
        </p:pic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A798E49B-D362-4069-A7DB-0364923BCBD3}"/>
              </a:ext>
            </a:extLst>
          </p:cNvPr>
          <p:cNvSpPr txBox="1"/>
          <p:nvPr/>
        </p:nvSpPr>
        <p:spPr>
          <a:xfrm>
            <a:off x="521182" y="300889"/>
            <a:ext cx="7608156" cy="614136"/>
          </a:xfrm>
          <a:prstGeom prst="rect">
            <a:avLst/>
          </a:prstGeom>
          <a:noFill/>
        </p:spPr>
        <p:txBody>
          <a:bodyPr wrap="none" lIns="121594" tIns="60798" rIns="121594" bIns="6079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Thứ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năm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ngày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17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tháng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2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năm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39A4A03-5DB0-4B3B-9089-101F4DF8B3B4}"/>
              </a:ext>
            </a:extLst>
          </p:cNvPr>
          <p:cNvSpPr txBox="1"/>
          <p:nvPr/>
        </p:nvSpPr>
        <p:spPr>
          <a:xfrm>
            <a:off x="2329615" y="914543"/>
            <a:ext cx="2100238" cy="614136"/>
          </a:xfrm>
          <a:prstGeom prst="rect">
            <a:avLst/>
          </a:prstGeom>
          <a:noFill/>
        </p:spPr>
        <p:txBody>
          <a:bodyPr wrap="none" lIns="121594" tIns="60798" rIns="121594" bIns="6079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Luyện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tập</a:t>
            </a:r>
            <a:endParaRPr lang="en-US" sz="3193" b="1" dirty="0">
              <a:solidFill>
                <a:srgbClr val="FAF9EA"/>
              </a:solidFill>
              <a:latin typeface="HP001 4 hàng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F4225CAB-89AF-4AF6-9C0B-EE3124BF8EE4}"/>
              </a:ext>
            </a:extLst>
          </p:cNvPr>
          <p:cNvSpPr txBox="1"/>
          <p:nvPr/>
        </p:nvSpPr>
        <p:spPr>
          <a:xfrm>
            <a:off x="1100276" y="1548494"/>
            <a:ext cx="5811189" cy="614136"/>
          </a:xfrm>
          <a:prstGeom prst="rect">
            <a:avLst/>
          </a:prstGeom>
          <a:noFill/>
        </p:spPr>
        <p:txBody>
          <a:bodyPr wrap="none" lIns="121594" tIns="60798" rIns="121594" bIns="6079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Mở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rộng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vốn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từ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về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thiên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nhiên</a:t>
            </a:r>
            <a:endParaRPr lang="en-US" sz="3193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00ABD-04BA-485A-B7B9-B3E9503DE129}"/>
              </a:ext>
            </a:extLst>
          </p:cNvPr>
          <p:cNvSpPr txBox="1"/>
          <p:nvPr/>
        </p:nvSpPr>
        <p:spPr>
          <a:xfrm>
            <a:off x="1737517" y="2149110"/>
            <a:ext cx="3538131" cy="614136"/>
          </a:xfrm>
          <a:prstGeom prst="rect">
            <a:avLst/>
          </a:prstGeom>
          <a:noFill/>
        </p:spPr>
        <p:txBody>
          <a:bodyPr wrap="none" lIns="121594" tIns="60798" rIns="121594" bIns="6079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Câu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nêu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đặc</a:t>
            </a:r>
            <a:r>
              <a:rPr lang="en-US" sz="319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điểm</a:t>
            </a:r>
            <a:endParaRPr lang="en-US" sz="3193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D977076C-EBB9-4D88-9037-A849E3C4D0E1}"/>
              </a:ext>
            </a:extLst>
          </p:cNvPr>
          <p:cNvSpPr txBox="1"/>
          <p:nvPr/>
        </p:nvSpPr>
        <p:spPr>
          <a:xfrm>
            <a:off x="538758" y="2752360"/>
            <a:ext cx="611048" cy="614136"/>
          </a:xfrm>
          <a:prstGeom prst="rect">
            <a:avLst/>
          </a:prstGeom>
          <a:noFill/>
        </p:spPr>
        <p:txBody>
          <a:bodyPr wrap="none" lIns="121594" tIns="60798" rIns="121594" bIns="6079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2.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71788A0-A3AB-4CF3-8DB2-B524A9F8F57E}"/>
              </a:ext>
            </a:extLst>
          </p:cNvPr>
          <p:cNvSpPr txBox="1"/>
          <p:nvPr/>
        </p:nvSpPr>
        <p:spPr>
          <a:xfrm>
            <a:off x="-62733" y="3354040"/>
            <a:ext cx="4091167" cy="614136"/>
          </a:xfrm>
          <a:prstGeom prst="rect">
            <a:avLst/>
          </a:prstGeom>
          <a:noFill/>
        </p:spPr>
        <p:txBody>
          <a:bodyPr wrap="none" lIns="121594" tIns="60798" rIns="121594" bIns="6079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Nương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lúa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vàng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óng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F7DDB638-9E0C-4864-90AE-944B8EC73A8F}"/>
              </a:ext>
            </a:extLst>
          </p:cNvPr>
          <p:cNvSpPr txBox="1"/>
          <p:nvPr/>
        </p:nvSpPr>
        <p:spPr>
          <a:xfrm>
            <a:off x="-63906" y="3966399"/>
            <a:ext cx="3669577" cy="614136"/>
          </a:xfrm>
          <a:prstGeom prst="rect">
            <a:avLst/>
          </a:prstGeom>
          <a:noFill/>
        </p:spPr>
        <p:txBody>
          <a:bodyPr wrap="none" lIns="121594" tIns="60798" rIns="121594" bIns="6079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Ngôi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sao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lấp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lánh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FF1955EF-83B8-4802-8F08-A93E5BBCA564}"/>
              </a:ext>
            </a:extLst>
          </p:cNvPr>
          <p:cNvSpPr txBox="1"/>
          <p:nvPr/>
        </p:nvSpPr>
        <p:spPr>
          <a:xfrm>
            <a:off x="-56185" y="4591421"/>
            <a:ext cx="2802353" cy="614136"/>
          </a:xfrm>
          <a:prstGeom prst="rect">
            <a:avLst/>
          </a:prstGeom>
          <a:noFill/>
        </p:spPr>
        <p:txBody>
          <a:bodyPr wrap="none" lIns="121594" tIns="60798" rIns="121594" bIns="6079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Lũy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tre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 </a:t>
            </a:r>
            <a:r>
              <a:rPr lang="en-US" sz="3193" b="1" dirty="0" err="1">
                <a:solidFill>
                  <a:srgbClr val="FAF9EA"/>
                </a:solidFill>
                <a:latin typeface="HP001 4 hàng" pitchFamily="34" charset="0"/>
              </a:rPr>
              <a:t>xanh</a:t>
            </a:r>
            <a:r>
              <a:rPr lang="en-US" sz="3193" b="1" dirty="0">
                <a:solidFill>
                  <a:srgbClr val="FAF9EA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302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466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785" y="757757"/>
            <a:ext cx="10246588" cy="763600"/>
          </a:xfrm>
        </p:spPr>
        <p:txBody>
          <a:bodyPr/>
          <a:lstStyle/>
          <a:p>
            <a:pPr algn="just"/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3454A0-5CC1-4E00-A3DD-714359969D52}"/>
              </a:ext>
            </a:extLst>
          </p:cNvPr>
          <p:cNvSpPr txBox="1">
            <a:spLocks/>
          </p:cNvSpPr>
          <p:nvPr/>
        </p:nvSpPr>
        <p:spPr>
          <a:xfrm>
            <a:off x="1508919" y="3581400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vời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vợi</a:t>
            </a:r>
            <a:r>
              <a:rPr lang="en-US" sz="36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AutoShape 2" descr="Tranh dán tường bầu trời mùa hè trên núi F0146">
            <a:extLst>
              <a:ext uri="{FF2B5EF4-FFF2-40B4-BE49-F238E27FC236}">
                <a16:creationId xmlns:a16="http://schemas.microsoft.com/office/drawing/2014/main" id="{5E9FFFF8-5163-4301-A511-B119B1B1E6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7725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ranh dán tường bầu trời mùa hè trên núi F0146">
            <a:extLst>
              <a:ext uri="{FF2B5EF4-FFF2-40B4-BE49-F238E27FC236}">
                <a16:creationId xmlns:a16="http://schemas.microsoft.com/office/drawing/2014/main" id="{AD075F19-09C4-4CF5-9A23-0F276F78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6"/>
          <a:stretch/>
        </p:blipFill>
        <p:spPr bwMode="auto">
          <a:xfrm>
            <a:off x="7223754" y="2261855"/>
            <a:ext cx="3018159" cy="3838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364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yle reading theme PowerPoint backgrounds_Google Slides theme">
            <a:extLst>
              <a:ext uri="{FF2B5EF4-FFF2-40B4-BE49-F238E27FC236}">
                <a16:creationId xmlns:a16="http://schemas.microsoft.com/office/drawing/2014/main" id="{228C34E0-50AE-4D22-A6C9-7A1FC55B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" y="7341"/>
            <a:ext cx="12174097" cy="68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0313B8-1156-43A5-90C7-58FED43A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319" y="3047200"/>
            <a:ext cx="10246588" cy="763600"/>
          </a:xfrm>
        </p:spPr>
        <p:txBody>
          <a:bodyPr/>
          <a:lstStyle/>
          <a:p>
            <a:r>
              <a:rPr lang="en-US" sz="8800" b="1" dirty="0" err="1">
                <a:solidFill>
                  <a:schemeClr val="accent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8800" b="1" dirty="0">
                <a:solidFill>
                  <a:schemeClr val="accent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800" b="1" dirty="0" err="1">
                <a:solidFill>
                  <a:schemeClr val="accent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8800" b="1" dirty="0">
                <a:solidFill>
                  <a:schemeClr val="accent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800" b="1" dirty="0" err="1">
                <a:solidFill>
                  <a:schemeClr val="accent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8800" b="1" dirty="0">
              <a:solidFill>
                <a:schemeClr val="accent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24038"/>
      </p:ext>
    </p:extLst>
  </p:cSld>
  <p:clrMapOvr>
    <a:masterClrMapping/>
  </p:clrMapOvr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357</Words>
  <Application>Microsoft Office PowerPoint</Application>
  <PresentationFormat>Custom</PresentationFormat>
  <Paragraphs>82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Frankfurter</vt:lpstr>
      <vt:lpstr>Arial Rounded MT Bold</vt:lpstr>
      <vt:lpstr>Bebas Neue</vt:lpstr>
      <vt:lpstr>Arial</vt:lpstr>
      <vt:lpstr>HP001 4 hàng</vt:lpstr>
      <vt:lpstr>Fredoka One</vt:lpstr>
      <vt:lpstr>Quicksand SemiBold</vt:lpstr>
      <vt:lpstr>Arial-Rounded</vt:lpstr>
      <vt:lpstr>Hammersmith One</vt:lpstr>
      <vt:lpstr>Quicksand Medium</vt:lpstr>
      <vt:lpstr>Aachen</vt:lpstr>
      <vt:lpstr>Fall Vibes Stickers fo Marketing by Slidesgo</vt:lpstr>
      <vt:lpstr>PowerPoint Presentation</vt:lpstr>
      <vt:lpstr>PowerPoint Presentation</vt:lpstr>
      <vt:lpstr>PowerPoint Presentation</vt:lpstr>
      <vt:lpstr>Bài 8:  LUỸ TRE</vt:lpstr>
      <vt:lpstr>Xếp các từ ngữ dưới đây vào nhóm thích hợp.</vt:lpstr>
      <vt:lpstr>Ghép từ ngữ chỉ sự vật với từ ngữ chỉ đặc điểm ở bài tập 1 để tạo 3 câu.</vt:lpstr>
      <vt:lpstr>PowerPoint Presentation</vt:lpstr>
      <vt:lpstr>Hỏi – đáp về đặc điểm của sự vật ngôi sao, dòng sông, nương lúa, bầu trời.</vt:lpstr>
      <vt:lpstr>Thảo luận nhóm</vt:lpstr>
      <vt:lpstr>Ngôi sao thế nào?</vt:lpstr>
      <vt:lpstr>Dòng sông thế nào?</vt:lpstr>
      <vt:lpstr>Nương lúa thế nào?</vt:lpstr>
      <vt:lpstr>Vận dụng</vt:lpstr>
      <vt:lpstr>Quan sát đồ vật trong lớp hoặc xung quanh em rồi hỏi – đáp về đặc điểm của chúng.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thơ nguyễn</cp:lastModifiedBy>
  <cp:revision>70</cp:revision>
  <dcterms:modified xsi:type="dcterms:W3CDTF">2022-02-17T13:06:15Z</dcterms:modified>
</cp:coreProperties>
</file>