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71" r:id="rId1"/>
  </p:sldMasterIdLst>
  <p:notesMasterIdLst>
    <p:notesMasterId r:id="rId25"/>
  </p:notesMasterIdLst>
  <p:sldIdLst>
    <p:sldId id="360" r:id="rId2"/>
    <p:sldId id="432" r:id="rId3"/>
    <p:sldId id="403" r:id="rId4"/>
    <p:sldId id="431" r:id="rId5"/>
    <p:sldId id="397" r:id="rId6"/>
    <p:sldId id="428" r:id="rId7"/>
    <p:sldId id="430" r:id="rId8"/>
    <p:sldId id="423" r:id="rId9"/>
    <p:sldId id="433" r:id="rId10"/>
    <p:sldId id="398" r:id="rId11"/>
    <p:sldId id="414" r:id="rId12"/>
    <p:sldId id="399" r:id="rId13"/>
    <p:sldId id="413" r:id="rId14"/>
    <p:sldId id="400" r:id="rId15"/>
    <p:sldId id="415" r:id="rId16"/>
    <p:sldId id="401" r:id="rId17"/>
    <p:sldId id="406" r:id="rId18"/>
    <p:sldId id="416" r:id="rId19"/>
    <p:sldId id="417" r:id="rId20"/>
    <p:sldId id="418" r:id="rId21"/>
    <p:sldId id="419" r:id="rId22"/>
    <p:sldId id="420" r:id="rId23"/>
    <p:sldId id="295" r:id="rId24"/>
  </p:sldIdLst>
  <p:sldSz cx="12192000" cy="6858000"/>
  <p:notesSz cx="6858000" cy="9144000"/>
  <p:embeddedFontLs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SimSun" panose="02010600030101010101" pitchFamily="2" charset="-122"/>
      <p:regular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EE59"/>
    <a:srgbClr val="FF8119"/>
    <a:srgbClr val="FF7707"/>
    <a:srgbClr val="FFAF6C"/>
    <a:srgbClr val="FFFFFF"/>
    <a:srgbClr val="FFFF99"/>
    <a:srgbClr val="404040"/>
    <a:srgbClr val="FFF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280" autoAdjust="0"/>
    <p:restoredTop sz="94660"/>
  </p:normalViewPr>
  <p:slideViewPr>
    <p:cSldViewPr snapToGrid="0">
      <p:cViewPr varScale="1">
        <p:scale>
          <a:sx n="80" d="100"/>
          <a:sy n="80" d="100"/>
        </p:scale>
        <p:origin x="216" y="9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  <a:t>2/27/22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596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311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650365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689350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200599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153261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DA5FB57-C871-884F-8D62-9387F12C94D8}"/>
              </a:ext>
            </a:extLst>
          </p:cNvPr>
          <p:cNvSpPr/>
          <p:nvPr userDrawn="1"/>
        </p:nvSpPr>
        <p:spPr>
          <a:xfrm>
            <a:off x="11060935" y="136524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549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F338345-D613-4446-86B9-C4A96A669BA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410002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B9A27E5-4E6A-F04E-B110-29AB1A47B6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535369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1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2/27/22</a:t>
            </a:fld>
            <a:endParaRPr lang="en-US"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0572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2_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-101599" y="20645"/>
            <a:ext cx="12286480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2/27/22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3294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1" y="2006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2/27/22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262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96144C3-8FFD-464F-B3FB-683630C75C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FAFEC39-54F2-254A-A2BC-5A96FCB7F5F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61968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5FB0A67-5EF3-B14E-BC6A-4E0FEADAD25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214247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6B34FE0-085E-8A45-9484-7377729DF4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137721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2/27/22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C9D4F54-0D3F-B849-A6CB-68A8F60B46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815641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2/27/22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838652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2/27/22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52D20CC-7876-9C45-93D2-64839D4CFA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856576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2399403-289B-F24F-9AFD-BDD7D837B0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980496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85DF5E5-F50F-604A-8441-B665A3CF8D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860372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2/27/22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214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  <p:sldLayoutId id="2147483784" r:id="rId12"/>
    <p:sldLayoutId id="2147483661" r:id="rId13"/>
    <p:sldLayoutId id="2147483663" r:id="rId1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microsoft.com/office/2007/relationships/hdphoto" Target="../media/hdphoto1.wdp"/><Relationship Id="rId7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microsoft.com/office/2007/relationships/hdphoto" Target="../media/hdphoto1.wdp"/><Relationship Id="rId7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microsoft.com/office/2007/relationships/hdphoto" Target="../media/hdphoto1.wdp"/><Relationship Id="rId7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microsoft.com/office/2007/relationships/hdphoto" Target="../media/hdphoto1.wdp"/><Relationship Id="rId7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9.png"/><Relationship Id="rId3" Type="http://schemas.openxmlformats.org/officeDocument/2006/relationships/audio" Target="../media/audio2.wav"/><Relationship Id="rId7" Type="http://schemas.openxmlformats.org/officeDocument/2006/relationships/image" Target="../media/image53.png"/><Relationship Id="rId12" Type="http://schemas.openxmlformats.org/officeDocument/2006/relationships/image" Target="../media/image5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11" Type="http://schemas.openxmlformats.org/officeDocument/2006/relationships/image" Target="../media/image57.png"/><Relationship Id="rId5" Type="http://schemas.openxmlformats.org/officeDocument/2006/relationships/image" Target="../media/image51.png"/><Relationship Id="rId10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9.png"/><Relationship Id="rId3" Type="http://schemas.openxmlformats.org/officeDocument/2006/relationships/audio" Target="../media/audio1.wav"/><Relationship Id="rId7" Type="http://schemas.openxmlformats.org/officeDocument/2006/relationships/image" Target="../media/image53.png"/><Relationship Id="rId12" Type="http://schemas.openxmlformats.org/officeDocument/2006/relationships/image" Target="../media/image58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11" Type="http://schemas.openxmlformats.org/officeDocument/2006/relationships/image" Target="../media/image57.png"/><Relationship Id="rId5" Type="http://schemas.openxmlformats.org/officeDocument/2006/relationships/image" Target="../media/image51.png"/><Relationship Id="rId10" Type="http://schemas.openxmlformats.org/officeDocument/2006/relationships/image" Target="../media/image56.png"/><Relationship Id="rId4" Type="http://schemas.openxmlformats.org/officeDocument/2006/relationships/image" Target="../media/image60.png"/><Relationship Id="rId9" Type="http://schemas.openxmlformats.org/officeDocument/2006/relationships/image" Target="../media/image5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9.png"/><Relationship Id="rId3" Type="http://schemas.openxmlformats.org/officeDocument/2006/relationships/audio" Target="../media/audio1.wav"/><Relationship Id="rId7" Type="http://schemas.openxmlformats.org/officeDocument/2006/relationships/image" Target="../media/image53.png"/><Relationship Id="rId12" Type="http://schemas.openxmlformats.org/officeDocument/2006/relationships/image" Target="../media/image58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11" Type="http://schemas.openxmlformats.org/officeDocument/2006/relationships/image" Target="../media/image57.png"/><Relationship Id="rId5" Type="http://schemas.openxmlformats.org/officeDocument/2006/relationships/image" Target="../media/image51.png"/><Relationship Id="rId10" Type="http://schemas.openxmlformats.org/officeDocument/2006/relationships/image" Target="../media/image56.png"/><Relationship Id="rId4" Type="http://schemas.openxmlformats.org/officeDocument/2006/relationships/image" Target="../media/image61.png"/><Relationship Id="rId9" Type="http://schemas.openxmlformats.org/officeDocument/2006/relationships/image" Target="../media/image5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2.png"/><Relationship Id="rId7" Type="http://schemas.openxmlformats.org/officeDocument/2006/relationships/image" Target="../media/image6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11" Type="http://schemas.openxmlformats.org/officeDocument/2006/relationships/image" Target="../media/image67.png"/><Relationship Id="rId5" Type="http://schemas.openxmlformats.org/officeDocument/2006/relationships/image" Target="../media/image52.png"/><Relationship Id="rId10" Type="http://schemas.openxmlformats.org/officeDocument/2006/relationships/image" Target="../media/image54.png"/><Relationship Id="rId4" Type="http://schemas.openxmlformats.org/officeDocument/2006/relationships/image" Target="../media/image63.png"/><Relationship Id="rId9" Type="http://schemas.openxmlformats.org/officeDocument/2006/relationships/image" Target="../media/image5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14303" y="1586959"/>
            <a:ext cx="7653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MÔN TOÁN LỚP 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09109" y="295629"/>
            <a:ext cx="786391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6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216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ĐOÀN KẾT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64108" cy="864108"/>
          </a:xfrm>
          <a:prstGeom prst="ellipse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227580" y="5850075"/>
            <a:ext cx="5826977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2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GV </a:t>
            </a:r>
            <a:r>
              <a:rPr lang="en-US" sz="252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52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2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252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Lê Long </a:t>
            </a:r>
            <a:r>
              <a:rPr lang="en-US" sz="252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Quỳnh</a:t>
            </a:r>
            <a:r>
              <a:rPr lang="en-US" sz="252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2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Trâm</a:t>
            </a:r>
            <a:r>
              <a:rPr lang="en-US" sz="252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46315" y="3476824"/>
            <a:ext cx="560938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phạm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 100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26266" y="3651961"/>
            <a:ext cx="1604159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4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4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49:</a:t>
            </a:r>
          </a:p>
        </p:txBody>
      </p:sp>
    </p:spTree>
    <p:extLst>
      <p:ext uri="{BB962C8B-B14F-4D97-AF65-F5344CB8AC3E}">
        <p14:creationId xmlns:p14="http://schemas.microsoft.com/office/powerpoint/2010/main" val="37630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271">
        <p:split orient="vert"/>
      </p:transition>
    </mc:Choice>
    <mc:Fallback xmlns="">
      <p:transition spd="slow" advTm="7271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501980" y="1117125"/>
            <a:ext cx="609600" cy="58477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11581" y="1111880"/>
            <a:ext cx="55996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trống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27824" y="1848485"/>
            <a:ext cx="10735937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3208175" y="2020104"/>
            <a:ext cx="685726" cy="643522"/>
          </a:xfrm>
          <a:prstGeom prst="rect">
            <a:avLst/>
          </a:prstGeom>
          <a:ln w="28575"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567415" y="2090493"/>
            <a:ext cx="564785" cy="502744"/>
          </a:xfrm>
          <a:prstGeom prst="rect">
            <a:avLst/>
          </a:prstGeom>
          <a:ln w="28575"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452886" y="1983067"/>
            <a:ext cx="684307" cy="643524"/>
          </a:xfrm>
          <a:prstGeom prst="rect">
            <a:avLst/>
          </a:prstGeom>
          <a:ln w="28575"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21" name="Rectangle 20"/>
          <p:cNvSpPr/>
          <p:nvPr/>
        </p:nvSpPr>
        <p:spPr>
          <a:xfrm>
            <a:off x="8855346" y="1983067"/>
            <a:ext cx="684307" cy="643524"/>
          </a:xfrm>
          <a:prstGeom prst="rect">
            <a:avLst/>
          </a:prstGeom>
          <a:ln w="28575"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610634" y="2020103"/>
            <a:ext cx="685727" cy="643523"/>
          </a:xfrm>
          <a:prstGeom prst="rect">
            <a:avLst/>
          </a:prstGeom>
          <a:ln w="28575"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33" name="Rectangle 32"/>
          <p:cNvSpPr/>
          <p:nvPr/>
        </p:nvSpPr>
        <p:spPr>
          <a:xfrm>
            <a:off x="6750586" y="1983067"/>
            <a:ext cx="684307" cy="643524"/>
          </a:xfrm>
          <a:prstGeom prst="rect">
            <a:avLst/>
          </a:prstGeom>
          <a:ln w="28575"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pic>
        <p:nvPicPr>
          <p:cNvPr id="7" name="图片 6" descr="觅元素58b0fbac4bf9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375910" y="5970270"/>
            <a:ext cx="6883400" cy="1069340"/>
          </a:xfrm>
          <a:prstGeom prst="rect">
            <a:avLst/>
          </a:prstGeom>
        </p:spPr>
      </p:pic>
      <p:pic>
        <p:nvPicPr>
          <p:cNvPr id="2" name="图片 5" descr="觅元素58b0fbac4bf9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" y="6267450"/>
            <a:ext cx="5922010" cy="740410"/>
          </a:xfrm>
          <a:prstGeom prst="rect">
            <a:avLst/>
          </a:prstGeom>
        </p:spPr>
      </p:pic>
      <p:pic>
        <p:nvPicPr>
          <p:cNvPr id="3" name="图片 3" descr="fc85f2a324e3c42c2067966f589847df"/>
          <p:cNvPicPr>
            <a:picLocks noChangeAspect="1"/>
          </p:cNvPicPr>
          <p:nvPr/>
        </p:nvPicPr>
        <p:blipFill>
          <a:blip r:embed="rId5"/>
          <a:srcRect t="13125" b="48643"/>
          <a:stretch>
            <a:fillRect/>
          </a:stretch>
        </p:blipFill>
        <p:spPr>
          <a:xfrm>
            <a:off x="1863725" y="5340350"/>
            <a:ext cx="9754870" cy="1293495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480000">
            <a:off x="11300806" y="421801"/>
            <a:ext cx="1015500" cy="1048003"/>
          </a:xfrm>
          <a:prstGeom prst="rect">
            <a:avLst/>
          </a:prstGeom>
        </p:spPr>
      </p:pic>
      <p:pic>
        <p:nvPicPr>
          <p:cNvPr id="9" name="图片 8" descr="935240504b93d3b21badb4bcbf0ea7fb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30200" y="3255962"/>
            <a:ext cx="1541780" cy="1591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 bldLvl="0" animBg="1"/>
      <p:bldP spid="18" grpId="0" bldLvl="0" animBg="1"/>
      <p:bldP spid="21" grpId="0" bldLvl="0" animBg="1"/>
      <p:bldP spid="22" grpId="0" bldLvl="0" animBg="1"/>
      <p:bldP spid="3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1748422" y="716419"/>
            <a:ext cx="38667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 &lt; =</a:t>
            </a: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630680" y="3268601"/>
            <a:ext cx="9105152" cy="997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Rounded Rectangle 28"/>
          <p:cNvSpPr/>
          <p:nvPr/>
        </p:nvSpPr>
        <p:spPr>
          <a:xfrm>
            <a:off x="2226757" y="3413707"/>
            <a:ext cx="685800" cy="642135"/>
          </a:xfrm>
          <a:prstGeom prst="roundRect">
            <a:avLst/>
          </a:prstGeom>
          <a:ln w="19050"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9368040" y="3413706"/>
            <a:ext cx="597203" cy="674157"/>
          </a:xfrm>
          <a:prstGeom prst="roundRect">
            <a:avLst/>
          </a:prstGeom>
          <a:ln w="19050"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4442266" y="3396482"/>
            <a:ext cx="685800" cy="685800"/>
          </a:xfrm>
          <a:prstGeom prst="roundRect">
            <a:avLst/>
          </a:prstGeom>
          <a:ln w="19050"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6905153" y="3429000"/>
            <a:ext cx="685800" cy="648674"/>
          </a:xfrm>
          <a:prstGeom prst="roundRect">
            <a:avLst/>
          </a:prstGeom>
          <a:ln w="19050"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</a:p>
        </p:txBody>
      </p:sp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80000">
            <a:off x="10172065" y="666750"/>
            <a:ext cx="1468120" cy="1515110"/>
          </a:xfrm>
          <a:prstGeom prst="rect">
            <a:avLst/>
          </a:prstGeom>
        </p:spPr>
      </p:pic>
      <p:pic>
        <p:nvPicPr>
          <p:cNvPr id="9" name="图片 8" descr="935240504b93d3b21badb4bcbf0ea7f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00" y="1624965"/>
            <a:ext cx="1541780" cy="1591310"/>
          </a:xfrm>
          <a:prstGeom prst="rect">
            <a:avLst/>
          </a:prstGeom>
        </p:spPr>
      </p:pic>
      <p:pic>
        <p:nvPicPr>
          <p:cNvPr id="12" name="图片 6" descr="觅元素58b0fbac4bf9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308600" y="5942965"/>
            <a:ext cx="6883400" cy="1069340"/>
          </a:xfrm>
          <a:prstGeom prst="rect">
            <a:avLst/>
          </a:prstGeom>
        </p:spPr>
      </p:pic>
      <p:pic>
        <p:nvPicPr>
          <p:cNvPr id="13" name="图片 5" descr="觅元素58b0fbac4bf9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4130" y="6271895"/>
            <a:ext cx="5922010" cy="740410"/>
          </a:xfrm>
          <a:prstGeom prst="rect">
            <a:avLst/>
          </a:prstGeom>
        </p:spPr>
      </p:pic>
      <p:pic>
        <p:nvPicPr>
          <p:cNvPr id="14" name="图片 3" descr="fc85f2a324e3c42c2067966f589847df"/>
          <p:cNvPicPr>
            <a:picLocks noChangeAspect="1"/>
          </p:cNvPicPr>
          <p:nvPr/>
        </p:nvPicPr>
        <p:blipFill>
          <a:blip r:embed="rId6"/>
          <a:srcRect t="13125" b="48643"/>
          <a:stretch>
            <a:fillRect/>
          </a:stretch>
        </p:blipFill>
        <p:spPr>
          <a:xfrm>
            <a:off x="1737995" y="5344795"/>
            <a:ext cx="9754870" cy="1293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7886" b="63203"/>
          <a:stretch>
            <a:fillRect/>
          </a:stretch>
        </p:blipFill>
        <p:spPr>
          <a:xfrm>
            <a:off x="0" y="402709"/>
            <a:ext cx="2538413" cy="2403889"/>
          </a:xfrm>
          <a:prstGeom prst="rect">
            <a:avLst/>
          </a:prstGeom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219201" y="2657893"/>
            <a:ext cx="10720258" cy="1625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val 3"/>
          <p:cNvSpPr/>
          <p:nvPr/>
        </p:nvSpPr>
        <p:spPr>
          <a:xfrm>
            <a:off x="957887" y="1218104"/>
            <a:ext cx="609600" cy="58477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37888" y="1312015"/>
            <a:ext cx="73116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40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lang="en-US" sz="4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4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4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4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sz="40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trống</a:t>
            </a:r>
            <a:r>
              <a:rPr lang="en-US" sz="4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3" name="Rectangle 32"/>
          <p:cNvSpPr/>
          <p:nvPr/>
        </p:nvSpPr>
        <p:spPr>
          <a:xfrm>
            <a:off x="3538562" y="3017929"/>
            <a:ext cx="892155" cy="905179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539493" y="3017611"/>
            <a:ext cx="915190" cy="905179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579330" y="2988242"/>
            <a:ext cx="869390" cy="905179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</a:t>
            </a:r>
          </a:p>
        </p:txBody>
      </p:sp>
      <p:sp>
        <p:nvSpPr>
          <p:cNvPr id="25" name="Rectangle 24"/>
          <p:cNvSpPr/>
          <p:nvPr/>
        </p:nvSpPr>
        <p:spPr>
          <a:xfrm>
            <a:off x="7673884" y="3017611"/>
            <a:ext cx="840893" cy="905179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</a:p>
        </p:txBody>
      </p:sp>
      <p:sp>
        <p:nvSpPr>
          <p:cNvPr id="26" name="Rectangle 25"/>
          <p:cNvSpPr/>
          <p:nvPr/>
        </p:nvSpPr>
        <p:spPr>
          <a:xfrm>
            <a:off x="9642892" y="3023326"/>
            <a:ext cx="888565" cy="905179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</a:t>
            </a:r>
          </a:p>
        </p:txBody>
      </p:sp>
      <p:sp>
        <p:nvSpPr>
          <p:cNvPr id="27" name="Rectangle 26"/>
          <p:cNvSpPr/>
          <p:nvPr/>
        </p:nvSpPr>
        <p:spPr>
          <a:xfrm>
            <a:off x="10634281" y="3017915"/>
            <a:ext cx="974492" cy="904875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</a:p>
        </p:txBody>
      </p:sp>
      <p:pic>
        <p:nvPicPr>
          <p:cNvPr id="7" name="图片 6" descr="觅元素58b0fbac4bf9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5332730" y="5798185"/>
            <a:ext cx="6883400" cy="1069340"/>
          </a:xfrm>
          <a:prstGeom prst="rect">
            <a:avLst/>
          </a:prstGeom>
        </p:spPr>
      </p:pic>
      <p:pic>
        <p:nvPicPr>
          <p:cNvPr id="2" name="图片 5" descr="觅元素58b0fbac4bf9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420" y="6095365"/>
            <a:ext cx="5922010" cy="740410"/>
          </a:xfrm>
          <a:prstGeom prst="rect">
            <a:avLst/>
          </a:prstGeom>
        </p:spPr>
      </p:pic>
      <p:pic>
        <p:nvPicPr>
          <p:cNvPr id="3" name="图片 3" descr="fc85f2a324e3c42c2067966f589847df"/>
          <p:cNvPicPr>
            <a:picLocks noChangeAspect="1"/>
          </p:cNvPicPr>
          <p:nvPr/>
        </p:nvPicPr>
        <p:blipFill>
          <a:blip r:embed="rId7"/>
          <a:srcRect t="13125" b="48643"/>
          <a:stretch>
            <a:fillRect/>
          </a:stretch>
        </p:blipFill>
        <p:spPr>
          <a:xfrm>
            <a:off x="1948815" y="4926965"/>
            <a:ext cx="9626600" cy="1783080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480000">
            <a:off x="10024110" y="498475"/>
            <a:ext cx="1795145" cy="1852930"/>
          </a:xfrm>
          <a:prstGeom prst="rect">
            <a:avLst/>
          </a:prstGeom>
        </p:spPr>
      </p:pic>
      <p:pic>
        <p:nvPicPr>
          <p:cNvPr id="9" name="图片 8" descr="935240504b93d3b21badb4bcbf0ea7fb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41605" y="2649855"/>
            <a:ext cx="1508760" cy="1557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20" grpId="0" bldLvl="0" animBg="1"/>
      <p:bldP spid="23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7886" b="63203"/>
          <a:stretch>
            <a:fillRect/>
          </a:stretch>
        </p:blipFill>
        <p:spPr>
          <a:xfrm>
            <a:off x="0" y="17563"/>
            <a:ext cx="2538413" cy="2403889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98814" y="2503655"/>
            <a:ext cx="9994371" cy="102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1597807" y="1458798"/>
            <a:ext cx="439735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44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lang="en-US" sz="4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4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&gt; &lt; =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1820277" y="2646322"/>
            <a:ext cx="685800" cy="685800"/>
          </a:xfrm>
          <a:prstGeom prst="roundRect">
            <a:avLst/>
          </a:prstGeom>
          <a:ln w="19050"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7002134" y="2636309"/>
            <a:ext cx="685800" cy="685800"/>
          </a:xfrm>
          <a:prstGeom prst="roundRect">
            <a:avLst/>
          </a:prstGeom>
          <a:ln w="19050"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4312721" y="2649188"/>
            <a:ext cx="685800" cy="685800"/>
          </a:xfrm>
          <a:prstGeom prst="roundRect">
            <a:avLst/>
          </a:prstGeom>
          <a:ln w="19050"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9660165" y="2646322"/>
            <a:ext cx="685800" cy="685800"/>
          </a:xfrm>
          <a:prstGeom prst="roundRect">
            <a:avLst/>
          </a:prstGeom>
          <a:ln w="19050"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</a:p>
        </p:txBody>
      </p:sp>
      <p:pic>
        <p:nvPicPr>
          <p:cNvPr id="7" name="图片 6" descr="觅元素58b0fbac4bf9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5308600" y="6047884"/>
            <a:ext cx="6883400" cy="1069340"/>
          </a:xfrm>
          <a:prstGeom prst="rect">
            <a:avLst/>
          </a:prstGeom>
        </p:spPr>
      </p:pic>
      <p:pic>
        <p:nvPicPr>
          <p:cNvPr id="2" name="图片 5" descr="觅元素58b0fbac4bf9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6127115"/>
            <a:ext cx="5922010" cy="740410"/>
          </a:xfrm>
          <a:prstGeom prst="rect">
            <a:avLst/>
          </a:prstGeom>
        </p:spPr>
      </p:pic>
      <p:pic>
        <p:nvPicPr>
          <p:cNvPr id="3" name="图片 3" descr="fc85f2a324e3c42c2067966f589847df"/>
          <p:cNvPicPr>
            <a:picLocks noChangeAspect="1"/>
          </p:cNvPicPr>
          <p:nvPr/>
        </p:nvPicPr>
        <p:blipFill>
          <a:blip r:embed="rId7"/>
          <a:srcRect t="13125" b="48643"/>
          <a:stretch>
            <a:fillRect/>
          </a:stretch>
        </p:blipFill>
        <p:spPr>
          <a:xfrm>
            <a:off x="2186305" y="4730115"/>
            <a:ext cx="9626600" cy="1783080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480000">
            <a:off x="10257000" y="160254"/>
            <a:ext cx="1813560" cy="1871980"/>
          </a:xfrm>
          <a:prstGeom prst="rect">
            <a:avLst/>
          </a:prstGeom>
        </p:spPr>
      </p:pic>
      <p:pic>
        <p:nvPicPr>
          <p:cNvPr id="9" name="图片 8" descr="935240504b93d3b21badb4bcbf0ea7fb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67005" y="3843020"/>
            <a:ext cx="1552575" cy="1602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7886" b="63203"/>
          <a:stretch>
            <a:fillRect/>
          </a:stretch>
        </p:blipFill>
        <p:spPr>
          <a:xfrm>
            <a:off x="0" y="0"/>
            <a:ext cx="2538413" cy="2403889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5748" y="2450834"/>
            <a:ext cx="12160504" cy="1116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val 3"/>
          <p:cNvSpPr/>
          <p:nvPr/>
        </p:nvSpPr>
        <p:spPr>
          <a:xfrm>
            <a:off x="1839181" y="855953"/>
            <a:ext cx="609600" cy="58477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48781" y="815940"/>
            <a:ext cx="65950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36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lang="en-US" sz="36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36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6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6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sz="36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trống</a:t>
            </a:r>
            <a:r>
              <a:rPr lang="en-US" sz="36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726072" y="2692375"/>
            <a:ext cx="746407" cy="646331"/>
          </a:xfrm>
          <a:prstGeom prst="rect">
            <a:avLst/>
          </a:prstGeom>
          <a:ln w="28575"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7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839181" y="2692375"/>
            <a:ext cx="714980" cy="619275"/>
          </a:xfrm>
          <a:prstGeom prst="rect">
            <a:avLst/>
          </a:prstGeom>
          <a:ln w="28575"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7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</a:t>
            </a:r>
          </a:p>
        </p:txBody>
      </p:sp>
      <p:sp>
        <p:nvSpPr>
          <p:cNvPr id="18" name="Rectangle 17"/>
          <p:cNvSpPr/>
          <p:nvPr/>
        </p:nvSpPr>
        <p:spPr>
          <a:xfrm>
            <a:off x="8876030" y="2800594"/>
            <a:ext cx="706756" cy="442474"/>
          </a:xfrm>
          <a:prstGeom prst="rect">
            <a:avLst/>
          </a:prstGeom>
          <a:ln w="28575"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7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0461528" y="2782362"/>
            <a:ext cx="706755" cy="466356"/>
          </a:xfrm>
          <a:prstGeom prst="rect">
            <a:avLst/>
          </a:prstGeom>
          <a:ln w="28575"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7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66</a:t>
            </a:r>
          </a:p>
        </p:txBody>
      </p:sp>
      <p:sp>
        <p:nvSpPr>
          <p:cNvPr id="33" name="Rectangle 32"/>
          <p:cNvSpPr/>
          <p:nvPr/>
        </p:nvSpPr>
        <p:spPr>
          <a:xfrm>
            <a:off x="6533515" y="2785980"/>
            <a:ext cx="746407" cy="466356"/>
          </a:xfrm>
          <a:prstGeom prst="rect">
            <a:avLst/>
          </a:prstGeom>
          <a:ln w="28575"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7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61</a:t>
            </a:r>
          </a:p>
        </p:txBody>
      </p:sp>
      <p:pic>
        <p:nvPicPr>
          <p:cNvPr id="7" name="图片 6" descr="觅元素58b0fbac4bf9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5332730" y="5798185"/>
            <a:ext cx="6883400" cy="1069340"/>
          </a:xfrm>
          <a:prstGeom prst="rect">
            <a:avLst/>
          </a:prstGeom>
        </p:spPr>
      </p:pic>
      <p:pic>
        <p:nvPicPr>
          <p:cNvPr id="2" name="图片 5" descr="觅元素58b0fbac4bf9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420" y="6095365"/>
            <a:ext cx="5922010" cy="740410"/>
          </a:xfrm>
          <a:prstGeom prst="rect">
            <a:avLst/>
          </a:prstGeom>
        </p:spPr>
      </p:pic>
      <p:pic>
        <p:nvPicPr>
          <p:cNvPr id="3" name="图片 3" descr="fc85f2a324e3c42c2067966f589847df"/>
          <p:cNvPicPr>
            <a:picLocks noChangeAspect="1"/>
          </p:cNvPicPr>
          <p:nvPr/>
        </p:nvPicPr>
        <p:blipFill>
          <a:blip r:embed="rId7"/>
          <a:srcRect t="13125" b="48643"/>
          <a:stretch>
            <a:fillRect/>
          </a:stretch>
        </p:blipFill>
        <p:spPr>
          <a:xfrm>
            <a:off x="1517015" y="4548505"/>
            <a:ext cx="10058400" cy="1913255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480000">
            <a:off x="10540904" y="102604"/>
            <a:ext cx="1547495" cy="1597025"/>
          </a:xfrm>
          <a:prstGeom prst="rect">
            <a:avLst/>
          </a:prstGeom>
        </p:spPr>
      </p:pic>
      <p:pic>
        <p:nvPicPr>
          <p:cNvPr id="9" name="图片 8" descr="935240504b93d3b21badb4bcbf0ea7fb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420" y="4278883"/>
            <a:ext cx="986790" cy="1018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 bldLvl="0" animBg="1"/>
      <p:bldP spid="18" grpId="0" bldLvl="0" animBg="1"/>
      <p:bldP spid="21" grpId="0" bldLvl="0" animBg="1"/>
      <p:bldP spid="3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7886" b="63203"/>
          <a:stretch>
            <a:fillRect/>
          </a:stretch>
        </p:blipFill>
        <p:spPr>
          <a:xfrm>
            <a:off x="0" y="0"/>
            <a:ext cx="2538413" cy="2403889"/>
          </a:xfrm>
          <a:prstGeom prst="rect">
            <a:avLst/>
          </a:prstGeo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86701" y="2265262"/>
            <a:ext cx="10019557" cy="97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1830815" y="952482"/>
            <a:ext cx="38587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36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lang="en-US" sz="36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36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&gt;, &lt;, =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1780156" y="2384677"/>
            <a:ext cx="685800" cy="685800"/>
          </a:xfrm>
          <a:prstGeom prst="roundRect">
            <a:avLst/>
          </a:prstGeom>
          <a:ln w="19050"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9826692" y="2382662"/>
            <a:ext cx="685800" cy="685800"/>
          </a:xfrm>
          <a:prstGeom prst="roundRect">
            <a:avLst/>
          </a:prstGeom>
          <a:ln w="19050"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4356742" y="2395052"/>
            <a:ext cx="685800" cy="685800"/>
          </a:xfrm>
          <a:prstGeom prst="roundRect">
            <a:avLst/>
          </a:prstGeom>
          <a:ln w="19050"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7113963" y="2381848"/>
            <a:ext cx="685800" cy="685800"/>
          </a:xfrm>
          <a:prstGeom prst="roundRect">
            <a:avLst/>
          </a:prstGeom>
          <a:ln w="19050"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</a:p>
        </p:txBody>
      </p:sp>
      <p:pic>
        <p:nvPicPr>
          <p:cNvPr id="7" name="图片 6" descr="觅元素58b0fbac4bf9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5332730" y="5798185"/>
            <a:ext cx="6883400" cy="1069340"/>
          </a:xfrm>
          <a:prstGeom prst="rect">
            <a:avLst/>
          </a:prstGeom>
        </p:spPr>
      </p:pic>
      <p:pic>
        <p:nvPicPr>
          <p:cNvPr id="2" name="图片 5" descr="觅元素58b0fbac4bf9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420" y="6095365"/>
            <a:ext cx="5922010" cy="740410"/>
          </a:xfrm>
          <a:prstGeom prst="rect">
            <a:avLst/>
          </a:prstGeom>
        </p:spPr>
      </p:pic>
      <p:pic>
        <p:nvPicPr>
          <p:cNvPr id="3" name="图片 3" descr="fc85f2a324e3c42c2067966f589847df"/>
          <p:cNvPicPr>
            <a:picLocks noChangeAspect="1"/>
          </p:cNvPicPr>
          <p:nvPr/>
        </p:nvPicPr>
        <p:blipFill>
          <a:blip r:embed="rId7"/>
          <a:srcRect t="13125" b="48643"/>
          <a:stretch>
            <a:fillRect/>
          </a:stretch>
        </p:blipFill>
        <p:spPr>
          <a:xfrm>
            <a:off x="1517015" y="4548505"/>
            <a:ext cx="10058400" cy="1913255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480000">
            <a:off x="10565130" y="134620"/>
            <a:ext cx="1547495" cy="1597025"/>
          </a:xfrm>
          <a:prstGeom prst="rect">
            <a:avLst/>
          </a:prstGeom>
        </p:spPr>
      </p:pic>
      <p:pic>
        <p:nvPicPr>
          <p:cNvPr id="9" name="图片 8" descr="935240504b93d3b21badb4bcbf0ea7fb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3647005"/>
            <a:ext cx="986790" cy="1018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9689" b="63203"/>
          <a:stretch>
            <a:fillRect/>
          </a:stretch>
        </p:blipFill>
        <p:spPr>
          <a:xfrm>
            <a:off x="9653587" y="21750"/>
            <a:ext cx="2538413" cy="279936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2828" y="5105400"/>
            <a:ext cx="73565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Bó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……..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bông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2348" y="5867563"/>
            <a:ext cx="69589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Bó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………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ít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bông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96290" y="589471"/>
            <a:ext cx="11533347" cy="4389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loud 3"/>
          <p:cNvSpPr/>
          <p:nvPr/>
        </p:nvSpPr>
        <p:spPr>
          <a:xfrm>
            <a:off x="1402607" y="1421432"/>
            <a:ext cx="969645" cy="732790"/>
          </a:xfrm>
          <a:prstGeom prst="cloud">
            <a:avLst/>
          </a:prstGeom>
          <a:gradFill rotWithShape="0">
            <a:gsLst>
              <a:gs pos="100000">
                <a:srgbClr val="0070C0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vi-VN" altLang="zh-CN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5" name="Cloud 4"/>
          <p:cNvSpPr/>
          <p:nvPr/>
        </p:nvSpPr>
        <p:spPr>
          <a:xfrm>
            <a:off x="6716422" y="1055038"/>
            <a:ext cx="969645" cy="732790"/>
          </a:xfrm>
          <a:prstGeom prst="cloud">
            <a:avLst/>
          </a:prstGeom>
          <a:gradFill rotWithShape="0">
            <a:gsLst>
              <a:gs pos="100000">
                <a:srgbClr val="FF0000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vi-VN" altLang="zh-CN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7" name="Cloud 6"/>
          <p:cNvSpPr/>
          <p:nvPr/>
        </p:nvSpPr>
        <p:spPr>
          <a:xfrm>
            <a:off x="9484629" y="815194"/>
            <a:ext cx="969645" cy="732790"/>
          </a:xfrm>
          <a:prstGeom prst="cloud">
            <a:avLst/>
          </a:prstGeom>
          <a:gradFill rotWithShape="0">
            <a:gsLst>
              <a:gs pos="100000">
                <a:srgbClr val="FFC000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vi-VN" altLang="zh-CN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21441" y="5060225"/>
            <a:ext cx="10396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</a:t>
            </a:r>
            <a:endParaRPr lang="en-US" sz="2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55951" y="5822388"/>
            <a:ext cx="10396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</a:p>
        </p:txBody>
      </p:sp>
      <p:sp>
        <p:nvSpPr>
          <p:cNvPr id="14" name="Oval 13"/>
          <p:cNvSpPr/>
          <p:nvPr/>
        </p:nvSpPr>
        <p:spPr>
          <a:xfrm>
            <a:off x="105515" y="589471"/>
            <a:ext cx="609600" cy="58477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4" grpId="0" animBg="1"/>
      <p:bldP spid="4" grpId="1" animBg="1"/>
      <p:bldP spid="5" grpId="0" animBg="1"/>
      <p:bldP spid="5" grpId="1" animBg="1"/>
      <p:bldP spid="7" grpId="0" animBg="1"/>
      <p:bldP spid="7" grpId="1" animBg="1"/>
      <p:bldP spid="8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7" name="Text Box 6"/>
          <p:cNvSpPr txBox="1"/>
          <p:nvPr/>
        </p:nvSpPr>
        <p:spPr>
          <a:xfrm>
            <a:off x="4439920" y="2437130"/>
            <a:ext cx="58966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5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 DỤNG</a:t>
            </a:r>
            <a:endParaRPr lang="vi-VN" altLang="en-US" sz="5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" y="436880"/>
            <a:ext cx="12188825" cy="6418580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06" t="19583" r="24130" b="2138"/>
          <a:stretch>
            <a:fillRect/>
          </a:stretch>
        </p:blipFill>
        <p:spPr bwMode="auto">
          <a:xfrm>
            <a:off x="3251200" y="1111899"/>
            <a:ext cx="6400800" cy="588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256" y="1856683"/>
            <a:ext cx="552325" cy="467352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8981" y="3835568"/>
            <a:ext cx="1219200" cy="1293612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>
            <a:off x="604057" y="-378588"/>
            <a:ext cx="11493500" cy="2850801"/>
            <a:chOff x="333466" y="-49903"/>
            <a:chExt cx="8620125" cy="2138101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3466" y="210185"/>
              <a:ext cx="8620125" cy="18780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49878" y="-49903"/>
              <a:ext cx="827936" cy="798076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2037" y="372396"/>
              <a:ext cx="751554" cy="751554"/>
            </a:xfrm>
            <a:prstGeom prst="rect">
              <a:avLst/>
            </a:prstGeom>
          </p:spPr>
        </p:pic>
      </p:grpSp>
      <p:pic>
        <p:nvPicPr>
          <p:cNvPr id="21" name="Picture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758704" y="3551109"/>
            <a:ext cx="5843212" cy="255099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4403" y="9655212"/>
            <a:ext cx="1219200" cy="129361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3200" y="7256201"/>
            <a:ext cx="1625600" cy="172481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2713" y="7832864"/>
            <a:ext cx="943027" cy="100058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951" y="9111568"/>
            <a:ext cx="1416649" cy="150311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40" y="10172087"/>
            <a:ext cx="1219200" cy="1293612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9708" y="7832864"/>
            <a:ext cx="943027" cy="100058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4172" y="7832864"/>
            <a:ext cx="1673385" cy="17755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21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21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05556E-6 4.34702E-6 L 0.34982 -1.36833 " pathEditMode="relative" rAng="0" ptsTypes="AA">
                                          <p:cBhvr>
                                            <p:cTn id="10" dur="6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483" y="-684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3.84069E-6 L 0.00521 -1.49275 " pathEditMode="relative" rAng="0" ptsTypes="AA">
                                          <p:cBhvr>
                                            <p:cTn id="12" dur="72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0" y="-746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44444E-6 -4.26675E-6 L 0.36111 -1.07656 " pathEditMode="relative" rAng="0" ptsTypes="AA">
                                          <p:cBhvr>
                                            <p:cTn id="14" dur="77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056" y="-538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6 1.38932E-6 L -0.05382 -0.8339 " pathEditMode="relative" rAng="0" ptsTypes="AA">
                                          <p:cBhvr>
                                            <p:cTn id="16" dur="8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-4171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2.59031E-6 L 0.25 -1.11362 " pathEditMode="relative" rAng="0" ptsTypes="AA">
                                          <p:cBhvr>
                                            <p:cTn id="18" dur="7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500" y="-556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66667E-6 1.38932E-6 L 0.11771 -0.65607 " pathEditMode="relative" rAng="0" ptsTypes="AA">
                                          <p:cBhvr>
                                            <p:cTn id="20" dur="8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885" y="-328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2.4699E-6 L 0.01806 -0.97932 " pathEditMode="relative" rAng="0" ptsTypes="AA">
                                          <p:cBhvr>
                                            <p:cTn id="22" dur="7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03" y="-4896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1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1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05556E-6 4.34702E-6 L 0.34982 -1.36833 " pathEditMode="relative" rAng="0" ptsTypes="AA">
                                          <p:cBhvr>
                                            <p:cTn id="10" dur="6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483" y="-684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3.84069E-6 L 0.00521 -1.49275 " pathEditMode="relative" rAng="0" ptsTypes="AA">
                                          <p:cBhvr>
                                            <p:cTn id="12" dur="72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0" y="-746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44444E-6 -4.26675E-6 L 0.36111 -1.07656 " pathEditMode="relative" rAng="0" ptsTypes="AA">
                                          <p:cBhvr>
                                            <p:cTn id="14" dur="77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056" y="-538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6 1.38932E-6 L -0.05382 -0.8339 " pathEditMode="relative" rAng="0" ptsTypes="AA">
                                          <p:cBhvr>
                                            <p:cTn id="16" dur="8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-4171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2.59031E-6 L 0.25 -1.11362 " pathEditMode="relative" rAng="0" ptsTypes="AA">
                                          <p:cBhvr>
                                            <p:cTn id="18" dur="7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500" y="-556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66667E-6 1.38932E-6 L 0.11771 -0.65607 " pathEditMode="relative" rAng="0" ptsTypes="AA">
                                          <p:cBhvr>
                                            <p:cTn id="20" dur="8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885" y="-328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2.4699E-6 L 0.01806 -0.97932 " pathEditMode="relative" rAng="0" ptsTypes="AA">
                                          <p:cBhvr>
                                            <p:cTn id="22" dur="7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03" y="-4896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6520" y="-93980"/>
            <a:ext cx="12493625" cy="7112000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77800"/>
            <a:ext cx="10261600" cy="5080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3200" y="1048629"/>
            <a:ext cx="3657600" cy="5123571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277"/>
          <a:stretch>
            <a:fillRect/>
          </a:stretch>
        </p:blipFill>
        <p:spPr>
          <a:xfrm>
            <a:off x="7298268" y="0"/>
            <a:ext cx="4893733" cy="2937849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3454400" y="1523761"/>
            <a:ext cx="5351791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altLang="en-US" sz="4800" b="1" dirty="0">
                <a:solidFill>
                  <a:schemeClr val="bg1"/>
                </a:solidFill>
              </a:rPr>
              <a:t>80 ....... 90</a:t>
            </a:r>
          </a:p>
        </p:txBody>
      </p:sp>
      <p:pic>
        <p:nvPicPr>
          <p:cNvPr id="65" name="Picture 6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2183" y="318164"/>
            <a:ext cx="1199817" cy="2399633"/>
          </a:xfrm>
          <a:prstGeom prst="rect">
            <a:avLst/>
          </a:prstGeom>
        </p:spPr>
      </p:pic>
      <p:grpSp>
        <p:nvGrpSpPr>
          <p:cNvPr id="69" name="Group 68"/>
          <p:cNvGrpSpPr/>
          <p:nvPr/>
        </p:nvGrpSpPr>
        <p:grpSpPr>
          <a:xfrm>
            <a:off x="4199895" y="5548016"/>
            <a:ext cx="3426203" cy="1568449"/>
            <a:chOff x="1671788" y="4144188"/>
            <a:chExt cx="2569652" cy="1176337"/>
          </a:xfrm>
        </p:grpSpPr>
        <p:sp>
          <p:nvSpPr>
            <p:cNvPr id="54" name="Rounded Rectangle 53"/>
            <p:cNvSpPr/>
            <p:nvPr/>
          </p:nvSpPr>
          <p:spPr>
            <a:xfrm>
              <a:off x="2183757" y="4319549"/>
              <a:ext cx="2057683" cy="68580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>
                  <a:solidFill>
                    <a:prstClr val="white"/>
                  </a:solidFill>
                </a:rPr>
                <a:t>   </a:t>
              </a:r>
              <a:r>
                <a:rPr lang="vi-VN" altLang="en-US" sz="4800" dirty="0">
                  <a:solidFill>
                    <a:prstClr val="white"/>
                  </a:solidFill>
                </a:rPr>
                <a:t>&lt;</a:t>
              </a:r>
            </a:p>
          </p:txBody>
        </p:sp>
        <p:pic>
          <p:nvPicPr>
            <p:cNvPr id="2058" name="Picture 10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1788" y="4144188"/>
              <a:ext cx="1023937" cy="1176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8" name="Group 67"/>
          <p:cNvGrpSpPr/>
          <p:nvPr/>
        </p:nvGrpSpPr>
        <p:grpSpPr>
          <a:xfrm>
            <a:off x="298285" y="5518149"/>
            <a:ext cx="3460916" cy="1568449"/>
            <a:chOff x="3342481" y="3355181"/>
            <a:chExt cx="2595687" cy="1176337"/>
          </a:xfrm>
        </p:grpSpPr>
        <p:sp>
          <p:nvSpPr>
            <p:cNvPr id="58" name="Rounded Rectangle 57"/>
            <p:cNvSpPr/>
            <p:nvPr/>
          </p:nvSpPr>
          <p:spPr>
            <a:xfrm>
              <a:off x="3987800" y="3543509"/>
              <a:ext cx="1950368" cy="685800"/>
            </a:xfrm>
            <a:prstGeom prst="roundRect">
              <a:avLst/>
            </a:pr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altLang="en-US" sz="4800" dirty="0">
                  <a:solidFill>
                    <a:prstClr val="white"/>
                  </a:solidFill>
                </a:rPr>
                <a:t>&gt;</a:t>
              </a:r>
            </a:p>
          </p:txBody>
        </p:sp>
        <p:pic>
          <p:nvPicPr>
            <p:cNvPr id="2059" name="Picture 11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2481" y="3355181"/>
              <a:ext cx="1011237" cy="1176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7" name="Group 66"/>
          <p:cNvGrpSpPr/>
          <p:nvPr/>
        </p:nvGrpSpPr>
        <p:grpSpPr>
          <a:xfrm>
            <a:off x="7924800" y="5518151"/>
            <a:ext cx="3533857" cy="1568449"/>
            <a:chOff x="4703762" y="4144187"/>
            <a:chExt cx="2650393" cy="1176337"/>
          </a:xfrm>
        </p:grpSpPr>
        <p:sp>
          <p:nvSpPr>
            <p:cNvPr id="62" name="Rounded Rectangle 61"/>
            <p:cNvSpPr/>
            <p:nvPr/>
          </p:nvSpPr>
          <p:spPr>
            <a:xfrm>
              <a:off x="5346700" y="4319559"/>
              <a:ext cx="2007455" cy="685800"/>
            </a:xfrm>
            <a:prstGeom prst="roundRect">
              <a:avLst/>
            </a:prstGeom>
            <a:solidFill>
              <a:srgbClr val="FF33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altLang="en-US" sz="4800" dirty="0">
                  <a:solidFill>
                    <a:prstClr val="white"/>
                  </a:solidFill>
                </a:rPr>
                <a:t>=</a:t>
              </a:r>
            </a:p>
          </p:txBody>
        </p:sp>
        <p:pic>
          <p:nvPicPr>
            <p:cNvPr id="2060" name="Picture 12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3762" y="4144187"/>
              <a:ext cx="1011237" cy="1176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52" name="Picture 5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93495" y="4736043"/>
            <a:ext cx="2336800" cy="1436157"/>
          </a:xfrm>
          <a:prstGeom prst="rect">
            <a:avLst/>
          </a:prstGeom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519" y="5257799"/>
            <a:ext cx="1323081" cy="1323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" name="Picture 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7116" y="5147565"/>
            <a:ext cx="1323081" cy="1323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8">
            <a:extLst>
              <a:ext uri="{FF2B5EF4-FFF2-40B4-BE49-F238E27FC236}">
                <a16:creationId xmlns:a16="http://schemas.microsoft.com/office/drawing/2014/main" id="{40C981F9-5714-4FF2-B826-464BBC6388F4}"/>
              </a:ext>
            </a:extLst>
          </p:cNvPr>
          <p:cNvGrpSpPr/>
          <p:nvPr/>
        </p:nvGrpSpPr>
        <p:grpSpPr>
          <a:xfrm>
            <a:off x="7862712" y="5128477"/>
            <a:ext cx="1718993" cy="1313980"/>
            <a:chOff x="1631991" y="5087828"/>
            <a:chExt cx="1718993" cy="1313980"/>
          </a:xfrm>
        </p:grpSpPr>
        <p:pic>
          <p:nvPicPr>
            <p:cNvPr id="17" name="图片 75">
              <a:extLst>
                <a:ext uri="{FF2B5EF4-FFF2-40B4-BE49-F238E27FC236}">
                  <a16:creationId xmlns:a16="http://schemas.microsoft.com/office/drawing/2014/main" id="{867EC96D-BF93-4BC1-9BB0-D520C40ECE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57" b="14339"/>
            <a:stretch/>
          </p:blipFill>
          <p:spPr>
            <a:xfrm>
              <a:off x="1631991" y="5087828"/>
              <a:ext cx="1445624" cy="1313980"/>
            </a:xfrm>
            <a:prstGeom prst="rect">
              <a:avLst/>
            </a:prstGeom>
          </p:spPr>
        </p:pic>
        <p:pic>
          <p:nvPicPr>
            <p:cNvPr id="18" name="图片 76">
              <a:extLst>
                <a:ext uri="{FF2B5EF4-FFF2-40B4-BE49-F238E27FC236}">
                  <a16:creationId xmlns:a16="http://schemas.microsoft.com/office/drawing/2014/main" id="{5C9D158F-BCAB-41E6-B7A7-D5A27A7D5D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57" b="14339"/>
            <a:stretch/>
          </p:blipFill>
          <p:spPr>
            <a:xfrm>
              <a:off x="2292096" y="5439346"/>
              <a:ext cx="1058888" cy="962462"/>
            </a:xfrm>
            <a:prstGeom prst="rect">
              <a:avLst/>
            </a:prstGeom>
          </p:spPr>
        </p:pic>
      </p:grpSp>
      <p:pic>
        <p:nvPicPr>
          <p:cNvPr id="7" name="图片 36">
            <a:extLst>
              <a:ext uri="{FF2B5EF4-FFF2-40B4-BE49-F238E27FC236}">
                <a16:creationId xmlns:a16="http://schemas.microsoft.com/office/drawing/2014/main" id="{0A315ADB-E054-4907-B661-65864B42E0F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2"/>
          <a:stretch/>
        </p:blipFill>
        <p:spPr>
          <a:xfrm>
            <a:off x="9308336" y="714132"/>
            <a:ext cx="2883664" cy="5722838"/>
          </a:xfrm>
          <a:prstGeom prst="rect">
            <a:avLst/>
          </a:prstGeom>
        </p:spPr>
      </p:pic>
      <p:pic>
        <p:nvPicPr>
          <p:cNvPr id="6" name="图片 11">
            <a:extLst>
              <a:ext uri="{FF2B5EF4-FFF2-40B4-BE49-F238E27FC236}">
                <a16:creationId xmlns:a16="http://schemas.microsoft.com/office/drawing/2014/main" id="{1062021C-F415-4AA0-976C-9B0F62D2BAE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07" b="1639"/>
          <a:stretch/>
        </p:blipFill>
        <p:spPr>
          <a:xfrm>
            <a:off x="503991" y="4927509"/>
            <a:ext cx="7085352" cy="2067434"/>
          </a:xfrm>
          <a:prstGeom prst="rect">
            <a:avLst/>
          </a:prstGeom>
        </p:spPr>
      </p:pic>
      <p:pic>
        <p:nvPicPr>
          <p:cNvPr id="12" name="图片 22">
            <a:extLst>
              <a:ext uri="{FF2B5EF4-FFF2-40B4-BE49-F238E27FC236}">
                <a16:creationId xmlns:a16="http://schemas.microsoft.com/office/drawing/2014/main" id="{9D981C0A-E4B8-46FA-AE2F-DB589C189C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831" y="1207153"/>
            <a:ext cx="775680" cy="718456"/>
          </a:xfrm>
          <a:prstGeom prst="rect">
            <a:avLst/>
          </a:prstGeom>
        </p:spPr>
      </p:pic>
      <p:pic>
        <p:nvPicPr>
          <p:cNvPr id="13" name="图片 23">
            <a:extLst>
              <a:ext uri="{FF2B5EF4-FFF2-40B4-BE49-F238E27FC236}">
                <a16:creationId xmlns:a16="http://schemas.microsoft.com/office/drawing/2014/main" id="{4A4694C3-7393-4A28-AC43-803705FB308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54636">
            <a:off x="9309561" y="431342"/>
            <a:ext cx="544288" cy="406840"/>
          </a:xfrm>
          <a:prstGeom prst="rect">
            <a:avLst/>
          </a:prstGeom>
        </p:spPr>
      </p:pic>
      <p:pic>
        <p:nvPicPr>
          <p:cNvPr id="14" name="PA_库_图片 6">
            <a:extLst>
              <a:ext uri="{FF2B5EF4-FFF2-40B4-BE49-F238E27FC236}">
                <a16:creationId xmlns:a16="http://schemas.microsoft.com/office/drawing/2014/main" id="{5D15C3DE-44B9-4F6D-853F-F62DDE78730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9782" y="370031"/>
            <a:ext cx="5568097" cy="4042698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sp>
        <p:nvSpPr>
          <p:cNvPr id="15" name="Text Box 6">
            <a:extLst>
              <a:ext uri="{FF2B5EF4-FFF2-40B4-BE49-F238E27FC236}">
                <a16:creationId xmlns:a16="http://schemas.microsoft.com/office/drawing/2014/main" id="{B2E7367E-F91F-5447-A2D1-938E7A73F544}"/>
              </a:ext>
            </a:extLst>
          </p:cNvPr>
          <p:cNvSpPr txBox="1"/>
          <p:nvPr/>
        </p:nvSpPr>
        <p:spPr>
          <a:xfrm>
            <a:off x="2402882" y="1975882"/>
            <a:ext cx="58966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  <a:r>
              <a:rPr lang="en-US" altLang="en-US" sz="4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ĐỘNG</a:t>
            </a:r>
            <a:endParaRPr lang="vi-VN" altLang="en-US" sz="4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63993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accel="50000" fill="hold" nodeType="afterEffect" p14:presetBounceEnd="15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19 0.00139 L -0.84467 -0.00162 " pathEditMode="relative" rAng="0" ptsTypes="AA" p14:bounceEnd="15000">
                                          <p:cBhvr>
                                            <p:cTn id="6" dur="4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3828" y="-16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19 0.00139 L -0.84467 -0.00162 " pathEditMode="relative" rAng="0" ptsTypes="AA">
                                          <p:cBhvr>
                                            <p:cTn id="6" dur="4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3828" y="-16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6520"/>
            <a:ext cx="12418695" cy="6954520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77800"/>
            <a:ext cx="10261600" cy="5080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3200" y="1048629"/>
            <a:ext cx="3657600" cy="5123571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277"/>
          <a:stretch>
            <a:fillRect/>
          </a:stretch>
        </p:blipFill>
        <p:spPr>
          <a:xfrm>
            <a:off x="7298268" y="0"/>
            <a:ext cx="4893733" cy="2937849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3454400" y="1523761"/>
            <a:ext cx="5351791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altLang="en-US" sz="4800" b="1" dirty="0">
                <a:solidFill>
                  <a:prstClr val="white"/>
                </a:solidFill>
              </a:rPr>
              <a:t>37 ....... 27</a:t>
            </a:r>
          </a:p>
        </p:txBody>
      </p:sp>
      <p:pic>
        <p:nvPicPr>
          <p:cNvPr id="65" name="Picture 6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2183" y="318165"/>
            <a:ext cx="1199817" cy="2399633"/>
          </a:xfrm>
          <a:prstGeom prst="rect">
            <a:avLst/>
          </a:prstGeom>
        </p:spPr>
      </p:pic>
      <p:grpSp>
        <p:nvGrpSpPr>
          <p:cNvPr id="69" name="Group 68"/>
          <p:cNvGrpSpPr/>
          <p:nvPr/>
        </p:nvGrpSpPr>
        <p:grpSpPr>
          <a:xfrm>
            <a:off x="4199895" y="5548016"/>
            <a:ext cx="3426203" cy="1568449"/>
            <a:chOff x="1671788" y="4144188"/>
            <a:chExt cx="2569652" cy="1176337"/>
          </a:xfrm>
        </p:grpSpPr>
        <p:sp>
          <p:nvSpPr>
            <p:cNvPr id="54" name="Rounded Rectangle 53"/>
            <p:cNvSpPr/>
            <p:nvPr/>
          </p:nvSpPr>
          <p:spPr>
            <a:xfrm>
              <a:off x="2183757" y="4319549"/>
              <a:ext cx="2057683" cy="68580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>
                  <a:solidFill>
                    <a:prstClr val="white"/>
                  </a:solidFill>
                </a:rPr>
                <a:t>  </a:t>
              </a:r>
              <a:r>
                <a:rPr lang="vi-VN" altLang="en-US" sz="4800" dirty="0">
                  <a:solidFill>
                    <a:prstClr val="white"/>
                  </a:solidFill>
                </a:rPr>
                <a:t>&lt;</a:t>
              </a:r>
            </a:p>
          </p:txBody>
        </p:sp>
        <p:pic>
          <p:nvPicPr>
            <p:cNvPr id="2058" name="Picture 10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1788" y="4144188"/>
              <a:ext cx="1023937" cy="1176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8" name="Group 67"/>
          <p:cNvGrpSpPr/>
          <p:nvPr/>
        </p:nvGrpSpPr>
        <p:grpSpPr>
          <a:xfrm>
            <a:off x="298285" y="5518149"/>
            <a:ext cx="3460916" cy="1568449"/>
            <a:chOff x="3342481" y="3355181"/>
            <a:chExt cx="2595687" cy="1176337"/>
          </a:xfrm>
        </p:grpSpPr>
        <p:sp>
          <p:nvSpPr>
            <p:cNvPr id="58" name="Rounded Rectangle 57"/>
            <p:cNvSpPr/>
            <p:nvPr/>
          </p:nvSpPr>
          <p:spPr>
            <a:xfrm>
              <a:off x="3987800" y="3543509"/>
              <a:ext cx="1950368" cy="685800"/>
            </a:xfrm>
            <a:prstGeom prst="roundRect">
              <a:avLst/>
            </a:pr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altLang="en-US" sz="4800" dirty="0">
                  <a:solidFill>
                    <a:prstClr val="white"/>
                  </a:solidFill>
                </a:rPr>
                <a:t>=</a:t>
              </a:r>
            </a:p>
          </p:txBody>
        </p:sp>
        <p:pic>
          <p:nvPicPr>
            <p:cNvPr id="2059" name="Picture 11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2481" y="3355181"/>
              <a:ext cx="1011237" cy="1176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7" name="Group 66"/>
          <p:cNvGrpSpPr/>
          <p:nvPr/>
        </p:nvGrpSpPr>
        <p:grpSpPr>
          <a:xfrm>
            <a:off x="7924800" y="5518151"/>
            <a:ext cx="3533857" cy="1568449"/>
            <a:chOff x="4703762" y="4144187"/>
            <a:chExt cx="2650393" cy="1176337"/>
          </a:xfrm>
        </p:grpSpPr>
        <p:sp>
          <p:nvSpPr>
            <p:cNvPr id="62" name="Rounded Rectangle 61"/>
            <p:cNvSpPr/>
            <p:nvPr/>
          </p:nvSpPr>
          <p:spPr>
            <a:xfrm>
              <a:off x="5346700" y="4319559"/>
              <a:ext cx="2007455" cy="685800"/>
            </a:xfrm>
            <a:prstGeom prst="roundRect">
              <a:avLst/>
            </a:prstGeom>
            <a:solidFill>
              <a:srgbClr val="FF33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>
                  <a:solidFill>
                    <a:prstClr val="white"/>
                  </a:solidFill>
                </a:rPr>
                <a:t>  </a:t>
              </a:r>
              <a:r>
                <a:rPr lang="en-US" altLang="en-US" sz="4800" dirty="0">
                  <a:solidFill>
                    <a:prstClr val="white"/>
                  </a:solidFill>
                </a:rPr>
                <a:t>&gt;</a:t>
              </a:r>
              <a:endParaRPr lang="vi-VN" altLang="en-US" sz="4800" dirty="0">
                <a:solidFill>
                  <a:prstClr val="white"/>
                </a:solidFill>
              </a:endParaRPr>
            </a:p>
          </p:txBody>
        </p:sp>
        <p:pic>
          <p:nvPicPr>
            <p:cNvPr id="2060" name="Picture 12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3762" y="4144187"/>
              <a:ext cx="1011237" cy="1176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52" name="Picture 5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9317" y="4652797"/>
            <a:ext cx="2336800" cy="1436157"/>
          </a:xfrm>
          <a:prstGeom prst="rect">
            <a:avLst/>
          </a:prstGeom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519" y="5257799"/>
            <a:ext cx="1323081" cy="1323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" name="Picture 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652797"/>
            <a:ext cx="1323081" cy="1323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6619" y="965747"/>
            <a:ext cx="1199817" cy="23996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565" y="-117475"/>
            <a:ext cx="12589510" cy="7093585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77800"/>
            <a:ext cx="10261600" cy="5080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3200" y="1048629"/>
            <a:ext cx="3657600" cy="5123571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277"/>
          <a:stretch>
            <a:fillRect/>
          </a:stretch>
        </p:blipFill>
        <p:spPr>
          <a:xfrm>
            <a:off x="7298268" y="0"/>
            <a:ext cx="4893733" cy="2937849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3454400" y="1523761"/>
            <a:ext cx="5351791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altLang="en-US" sz="4800" b="1" dirty="0">
                <a:solidFill>
                  <a:prstClr val="white"/>
                </a:solidFill>
              </a:rPr>
              <a:t>50 ...... 50</a:t>
            </a:r>
          </a:p>
        </p:txBody>
      </p:sp>
      <p:pic>
        <p:nvPicPr>
          <p:cNvPr id="65" name="Picture 6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2183" y="318165"/>
            <a:ext cx="1199817" cy="2399633"/>
          </a:xfrm>
          <a:prstGeom prst="rect">
            <a:avLst/>
          </a:prstGeom>
        </p:spPr>
      </p:pic>
      <p:grpSp>
        <p:nvGrpSpPr>
          <p:cNvPr id="69" name="Group 68"/>
          <p:cNvGrpSpPr/>
          <p:nvPr/>
        </p:nvGrpSpPr>
        <p:grpSpPr>
          <a:xfrm>
            <a:off x="4199895" y="5548016"/>
            <a:ext cx="3426203" cy="1568449"/>
            <a:chOff x="1671788" y="4144188"/>
            <a:chExt cx="2569652" cy="1176337"/>
          </a:xfrm>
        </p:grpSpPr>
        <p:sp>
          <p:nvSpPr>
            <p:cNvPr id="54" name="Rounded Rectangle 53"/>
            <p:cNvSpPr/>
            <p:nvPr/>
          </p:nvSpPr>
          <p:spPr>
            <a:xfrm>
              <a:off x="2183757" y="4319549"/>
              <a:ext cx="2057683" cy="68580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>
                  <a:solidFill>
                    <a:prstClr val="white"/>
                  </a:solidFill>
                </a:rPr>
                <a:t>  </a:t>
              </a:r>
              <a:r>
                <a:rPr lang="vi-VN" altLang="en-US" sz="4800" dirty="0">
                  <a:solidFill>
                    <a:prstClr val="white"/>
                  </a:solidFill>
                </a:rPr>
                <a:t>&lt;</a:t>
              </a:r>
            </a:p>
          </p:txBody>
        </p:sp>
        <p:pic>
          <p:nvPicPr>
            <p:cNvPr id="2058" name="Picture 10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1788" y="4144188"/>
              <a:ext cx="1023937" cy="1176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8" name="Group 67"/>
          <p:cNvGrpSpPr/>
          <p:nvPr/>
        </p:nvGrpSpPr>
        <p:grpSpPr>
          <a:xfrm>
            <a:off x="298285" y="5518149"/>
            <a:ext cx="3460916" cy="1568449"/>
            <a:chOff x="3342481" y="3355181"/>
            <a:chExt cx="2595687" cy="1176337"/>
          </a:xfrm>
        </p:grpSpPr>
        <p:sp>
          <p:nvSpPr>
            <p:cNvPr id="58" name="Rounded Rectangle 57"/>
            <p:cNvSpPr/>
            <p:nvPr/>
          </p:nvSpPr>
          <p:spPr>
            <a:xfrm>
              <a:off x="3987800" y="3543509"/>
              <a:ext cx="1950368" cy="685800"/>
            </a:xfrm>
            <a:prstGeom prst="roundRect">
              <a:avLst/>
            </a:pr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altLang="en-US" sz="4800" dirty="0">
                  <a:solidFill>
                    <a:prstClr val="white"/>
                  </a:solidFill>
                </a:rPr>
                <a:t>&gt;</a:t>
              </a:r>
            </a:p>
          </p:txBody>
        </p:sp>
        <p:pic>
          <p:nvPicPr>
            <p:cNvPr id="2059" name="Picture 11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2481" y="3355181"/>
              <a:ext cx="1011237" cy="1176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7" name="Group 66"/>
          <p:cNvGrpSpPr/>
          <p:nvPr/>
        </p:nvGrpSpPr>
        <p:grpSpPr>
          <a:xfrm>
            <a:off x="7924800" y="5518151"/>
            <a:ext cx="3533857" cy="1568449"/>
            <a:chOff x="4703762" y="4144187"/>
            <a:chExt cx="2650393" cy="1176337"/>
          </a:xfrm>
        </p:grpSpPr>
        <p:sp>
          <p:nvSpPr>
            <p:cNvPr id="62" name="Rounded Rectangle 61"/>
            <p:cNvSpPr/>
            <p:nvPr/>
          </p:nvSpPr>
          <p:spPr>
            <a:xfrm>
              <a:off x="5346700" y="4319559"/>
              <a:ext cx="2007455" cy="685800"/>
            </a:xfrm>
            <a:prstGeom prst="roundRect">
              <a:avLst/>
            </a:prstGeom>
            <a:solidFill>
              <a:srgbClr val="FF33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>
                  <a:solidFill>
                    <a:prstClr val="white"/>
                  </a:solidFill>
                </a:rPr>
                <a:t>  </a:t>
              </a:r>
              <a:r>
                <a:rPr lang="vi-VN" altLang="en-US" sz="4800" dirty="0">
                  <a:solidFill>
                    <a:prstClr val="white"/>
                  </a:solidFill>
                </a:rPr>
                <a:t>=</a:t>
              </a:r>
            </a:p>
          </p:txBody>
        </p:sp>
        <p:pic>
          <p:nvPicPr>
            <p:cNvPr id="2060" name="Picture 12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3762" y="4144187"/>
              <a:ext cx="1011237" cy="1176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52" name="Picture 5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9317" y="4652797"/>
            <a:ext cx="2336800" cy="1436157"/>
          </a:xfrm>
          <a:prstGeom prst="rect">
            <a:avLst/>
          </a:prstGeom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519" y="5257799"/>
            <a:ext cx="1323081" cy="1323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" name="Picture 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652797"/>
            <a:ext cx="1323081" cy="1323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841" y="1269157"/>
            <a:ext cx="1199817" cy="239963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6619" y="965747"/>
            <a:ext cx="1199817" cy="23996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Content Placeholder 2" descr="powerpoint-07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773430"/>
            <a:ext cx="2571750" cy="89281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17"/>
            <a:ext cx="12192000" cy="6860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800" y="1769707"/>
            <a:ext cx="3657600" cy="5123571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7130" y="1905"/>
            <a:ext cx="8296275" cy="6859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0" y="2108200"/>
            <a:ext cx="1219200" cy="1145665"/>
          </a:xfrm>
          <a:prstGeom prst="rect">
            <a:avLst/>
          </a:prstGeo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48000" y="2921000"/>
            <a:ext cx="4842856" cy="2548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277"/>
          <a:stretch>
            <a:fillRect/>
          </a:stretch>
        </p:blipFill>
        <p:spPr>
          <a:xfrm>
            <a:off x="7298268" y="0"/>
            <a:ext cx="4893733" cy="293784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2183" y="318165"/>
            <a:ext cx="1199817" cy="239963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841" y="1269157"/>
            <a:ext cx="1199817" cy="239963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6619" y="965747"/>
            <a:ext cx="1199817" cy="239963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849" y="2404533"/>
            <a:ext cx="3840569" cy="431988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445510" y="1386205"/>
            <a:ext cx="5006975" cy="789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35" dirty="0" err="1">
                <a:solidFill>
                  <a:srgbClr val="FFC000"/>
                </a:solidFill>
                <a:latin typeface="UTM Avo" panose="02040603050506020204" charset="0"/>
                <a:cs typeface="UTM Avo" panose="02040603050506020204" charset="0"/>
              </a:rPr>
              <a:t>Điều</a:t>
            </a:r>
            <a:r>
              <a:rPr lang="en-US" sz="4535" dirty="0">
                <a:solidFill>
                  <a:srgbClr val="FFC000"/>
                </a:solidFill>
                <a:latin typeface="UTM Avo" panose="02040603050506020204" charset="0"/>
                <a:cs typeface="UTM Avo" panose="02040603050506020204" charset="0"/>
              </a:rPr>
              <a:t> </a:t>
            </a:r>
            <a:r>
              <a:rPr lang="en-US" sz="4535" dirty="0" err="1">
                <a:solidFill>
                  <a:srgbClr val="FFC000"/>
                </a:solidFill>
                <a:latin typeface="UTM Avo" panose="02040603050506020204" charset="0"/>
                <a:cs typeface="UTM Avo" panose="02040603050506020204" charset="0"/>
              </a:rPr>
              <a:t>ước</a:t>
            </a:r>
            <a:r>
              <a:rPr lang="en-US" sz="4535" dirty="0">
                <a:solidFill>
                  <a:srgbClr val="FFC000"/>
                </a:solidFill>
                <a:latin typeface="UTM Avo" panose="02040603050506020204" charset="0"/>
                <a:cs typeface="UTM Avo" panose="02040603050506020204" charset="0"/>
              </a:rPr>
              <a:t> </a:t>
            </a:r>
            <a:r>
              <a:rPr lang="en-US" sz="4535" dirty="0" err="1">
                <a:solidFill>
                  <a:srgbClr val="FFC000"/>
                </a:solidFill>
                <a:latin typeface="UTM Avo" panose="02040603050506020204" charset="0"/>
                <a:cs typeface="UTM Avo" panose="02040603050506020204" charset="0"/>
              </a:rPr>
              <a:t>của</a:t>
            </a:r>
            <a:r>
              <a:rPr lang="en-US" sz="4535" dirty="0">
                <a:solidFill>
                  <a:srgbClr val="FFC000"/>
                </a:solidFill>
                <a:latin typeface="UTM Avo" panose="02040603050506020204" charset="0"/>
                <a:cs typeface="UTM Avo" panose="02040603050506020204" charset="0"/>
              </a:rPr>
              <a:t> </a:t>
            </a:r>
            <a:r>
              <a:rPr lang="en-US" sz="4535" dirty="0" err="1">
                <a:solidFill>
                  <a:srgbClr val="FFC000"/>
                </a:solidFill>
                <a:latin typeface="UTM Avo" panose="02040603050506020204" charset="0"/>
                <a:cs typeface="UTM Avo" panose="02040603050506020204" charset="0"/>
              </a:rPr>
              <a:t>cô</a:t>
            </a:r>
            <a:r>
              <a:rPr lang="en-US" sz="4535" dirty="0">
                <a:solidFill>
                  <a:srgbClr val="FFC000"/>
                </a:solidFill>
                <a:latin typeface="UTM Avo" panose="02040603050506020204" charset="0"/>
                <a:cs typeface="UTM Avo" panose="0204060305050602020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6504"/>
            <a:ext cx="12192000" cy="524067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957485" y="4593739"/>
            <a:ext cx="7416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Củng</a:t>
            </a:r>
            <a:r>
              <a:rPr lang="en-US" sz="8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</a:t>
            </a:r>
            <a:endParaRPr lang="en-US" sz="8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2702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8">
            <a:extLst>
              <a:ext uri="{FF2B5EF4-FFF2-40B4-BE49-F238E27FC236}">
                <a16:creationId xmlns:a16="http://schemas.microsoft.com/office/drawing/2014/main" id="{40C981F9-5714-4FF2-B826-464BBC6388F4}"/>
              </a:ext>
            </a:extLst>
          </p:cNvPr>
          <p:cNvGrpSpPr/>
          <p:nvPr/>
        </p:nvGrpSpPr>
        <p:grpSpPr>
          <a:xfrm>
            <a:off x="7862712" y="5128477"/>
            <a:ext cx="1718993" cy="1313980"/>
            <a:chOff x="1631991" y="5087828"/>
            <a:chExt cx="1718993" cy="1313980"/>
          </a:xfrm>
        </p:grpSpPr>
        <p:pic>
          <p:nvPicPr>
            <p:cNvPr id="17" name="图片 75">
              <a:extLst>
                <a:ext uri="{FF2B5EF4-FFF2-40B4-BE49-F238E27FC236}">
                  <a16:creationId xmlns:a16="http://schemas.microsoft.com/office/drawing/2014/main" id="{867EC96D-BF93-4BC1-9BB0-D520C40ECE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57" b="14339"/>
            <a:stretch/>
          </p:blipFill>
          <p:spPr>
            <a:xfrm>
              <a:off x="1631991" y="5087828"/>
              <a:ext cx="1445624" cy="1313980"/>
            </a:xfrm>
            <a:prstGeom prst="rect">
              <a:avLst/>
            </a:prstGeom>
          </p:spPr>
        </p:pic>
        <p:pic>
          <p:nvPicPr>
            <p:cNvPr id="18" name="图片 76">
              <a:extLst>
                <a:ext uri="{FF2B5EF4-FFF2-40B4-BE49-F238E27FC236}">
                  <a16:creationId xmlns:a16="http://schemas.microsoft.com/office/drawing/2014/main" id="{5C9D158F-BCAB-41E6-B7A7-D5A27A7D5D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57" b="14339"/>
            <a:stretch/>
          </p:blipFill>
          <p:spPr>
            <a:xfrm>
              <a:off x="2292096" y="5439346"/>
              <a:ext cx="1058888" cy="962462"/>
            </a:xfrm>
            <a:prstGeom prst="rect">
              <a:avLst/>
            </a:prstGeom>
          </p:spPr>
        </p:pic>
      </p:grpSp>
      <p:pic>
        <p:nvPicPr>
          <p:cNvPr id="7" name="图片 36">
            <a:extLst>
              <a:ext uri="{FF2B5EF4-FFF2-40B4-BE49-F238E27FC236}">
                <a16:creationId xmlns:a16="http://schemas.microsoft.com/office/drawing/2014/main" id="{0A315ADB-E054-4907-B661-65864B42E0F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2"/>
          <a:stretch/>
        </p:blipFill>
        <p:spPr>
          <a:xfrm>
            <a:off x="9308336" y="714132"/>
            <a:ext cx="2883664" cy="5722838"/>
          </a:xfrm>
          <a:prstGeom prst="rect">
            <a:avLst/>
          </a:prstGeom>
        </p:spPr>
      </p:pic>
      <p:pic>
        <p:nvPicPr>
          <p:cNvPr id="6" name="图片 11">
            <a:extLst>
              <a:ext uri="{FF2B5EF4-FFF2-40B4-BE49-F238E27FC236}">
                <a16:creationId xmlns:a16="http://schemas.microsoft.com/office/drawing/2014/main" id="{1062021C-F415-4AA0-976C-9B0F62D2BAE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07" b="1639"/>
          <a:stretch/>
        </p:blipFill>
        <p:spPr>
          <a:xfrm>
            <a:off x="503991" y="4927509"/>
            <a:ext cx="7085352" cy="2067434"/>
          </a:xfrm>
          <a:prstGeom prst="rect">
            <a:avLst/>
          </a:prstGeom>
        </p:spPr>
      </p:pic>
      <p:pic>
        <p:nvPicPr>
          <p:cNvPr id="12" name="图片 22">
            <a:extLst>
              <a:ext uri="{FF2B5EF4-FFF2-40B4-BE49-F238E27FC236}">
                <a16:creationId xmlns:a16="http://schemas.microsoft.com/office/drawing/2014/main" id="{9D981C0A-E4B8-46FA-AE2F-DB589C189C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831" y="1207153"/>
            <a:ext cx="775680" cy="718456"/>
          </a:xfrm>
          <a:prstGeom prst="rect">
            <a:avLst/>
          </a:prstGeom>
        </p:spPr>
      </p:pic>
      <p:pic>
        <p:nvPicPr>
          <p:cNvPr id="13" name="图片 23">
            <a:extLst>
              <a:ext uri="{FF2B5EF4-FFF2-40B4-BE49-F238E27FC236}">
                <a16:creationId xmlns:a16="http://schemas.microsoft.com/office/drawing/2014/main" id="{4A4694C3-7393-4A28-AC43-803705FB308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54636">
            <a:off x="9309561" y="431342"/>
            <a:ext cx="544288" cy="406840"/>
          </a:xfrm>
          <a:prstGeom prst="rect">
            <a:avLst/>
          </a:prstGeom>
        </p:spPr>
      </p:pic>
      <p:pic>
        <p:nvPicPr>
          <p:cNvPr id="14" name="PA_库_图片 6">
            <a:extLst>
              <a:ext uri="{FF2B5EF4-FFF2-40B4-BE49-F238E27FC236}">
                <a16:creationId xmlns:a16="http://schemas.microsoft.com/office/drawing/2014/main" id="{5D15C3DE-44B9-4F6D-853F-F62DDE78730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1395" y="415543"/>
            <a:ext cx="5568097" cy="4042698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sp>
        <p:nvSpPr>
          <p:cNvPr id="11" name="Text Box 6">
            <a:extLst>
              <a:ext uri="{FF2B5EF4-FFF2-40B4-BE49-F238E27FC236}">
                <a16:creationId xmlns:a16="http://schemas.microsoft.com/office/drawing/2014/main" id="{1EFA5824-8273-154C-9FC7-A3BE35E339D9}"/>
              </a:ext>
            </a:extLst>
          </p:cNvPr>
          <p:cNvSpPr txBox="1"/>
          <p:nvPr/>
        </p:nvSpPr>
        <p:spPr>
          <a:xfrm>
            <a:off x="2274236" y="2127284"/>
            <a:ext cx="58966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4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19666687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accel="50000" fill="hold" nodeType="afterEffect" p14:presetBounceEnd="15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19 0.00139 L -0.84467 -0.00162 " pathEditMode="relative" rAng="0" ptsTypes="AA" p14:bounceEnd="15000">
                                          <p:cBhvr>
                                            <p:cTn id="6" dur="4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3828" y="-16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19 0.00139 L -0.84467 -0.00162 " pathEditMode="relative" rAng="0" ptsTypes="AA">
                                          <p:cBhvr>
                                            <p:cTn id="6" dur="4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3828" y="-16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315" y="1219200"/>
            <a:ext cx="7498080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0956" y="4436103"/>
            <a:ext cx="7999414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75" y="3126740"/>
            <a:ext cx="3133725" cy="2799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" y="499284"/>
            <a:ext cx="4459288" cy="210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7490845" y="2514600"/>
            <a:ext cx="2209800" cy="83820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 &lt; 17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858000" y="5638800"/>
            <a:ext cx="2209800" cy="83820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42 &gt; 36</a:t>
            </a:r>
          </a:p>
        </p:txBody>
      </p:sp>
      <p:sp>
        <p:nvSpPr>
          <p:cNvPr id="3" name="Oval 2"/>
          <p:cNvSpPr/>
          <p:nvPr/>
        </p:nvSpPr>
        <p:spPr>
          <a:xfrm>
            <a:off x="10229850" y="1348740"/>
            <a:ext cx="732790" cy="721995"/>
          </a:xfrm>
          <a:prstGeom prst="ellipse">
            <a:avLst/>
          </a:prstGeom>
          <a:noFill/>
          <a:ln w="412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7689850" y="1341755"/>
            <a:ext cx="732790" cy="721995"/>
          </a:xfrm>
          <a:prstGeom prst="ellipse">
            <a:avLst/>
          </a:prstGeom>
          <a:noFill/>
          <a:ln w="412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5197475" y="4546600"/>
            <a:ext cx="732790" cy="721995"/>
          </a:xfrm>
          <a:prstGeom prst="ellipse">
            <a:avLst/>
          </a:prstGeom>
          <a:noFill/>
          <a:ln w="412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9391015" y="4546600"/>
            <a:ext cx="732790" cy="721995"/>
          </a:xfrm>
          <a:prstGeom prst="ellipse">
            <a:avLst/>
          </a:prstGeom>
          <a:noFill/>
          <a:ln w="412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" grpId="0" bldLvl="0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shot (104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2" name="Table 1"/>
          <p:cNvGraphicFramePr/>
          <p:nvPr>
            <p:extLst>
              <p:ext uri="{D42A27DB-BD31-4B8C-83A1-F6EECF244321}">
                <p14:modId xmlns:p14="http://schemas.microsoft.com/office/powerpoint/2010/main" val="3272758766"/>
              </p:ext>
            </p:extLst>
          </p:nvPr>
        </p:nvGraphicFramePr>
        <p:xfrm>
          <a:off x="1138555" y="2507615"/>
          <a:ext cx="9588500" cy="3155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8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8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8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8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8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88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588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588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5885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5885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74358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>
                          <a:latin typeface="UTM Avo" panose="02040603050506020204" pitchFamily="18" charset="0"/>
                        </a:rPr>
                        <a:t>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>
                          <a:latin typeface="UTM Avo" panose="02040603050506020204" pitchFamily="18" charset="0"/>
                        </a:rPr>
                        <a:t>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 dirty="0">
                          <a:latin typeface="UTM Avo" panose="02040603050506020204" pitchFamily="18" charset="0"/>
                        </a:rPr>
                        <a:t>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 dirty="0">
                          <a:latin typeface="UTM Avo" panose="02040603050506020204" pitchFamily="18" charset="0"/>
                        </a:rPr>
                        <a:t>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>
                          <a:latin typeface="UTM Avo" panose="02040603050506020204" pitchFamily="18" charset="0"/>
                        </a:rPr>
                        <a:t>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>
                          <a:latin typeface="UTM Avo" panose="02040603050506020204" pitchFamily="18" charset="0"/>
                        </a:rPr>
                        <a:t>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>
                          <a:latin typeface="UTM Avo" panose="02040603050506020204" pitchFamily="18" charset="0"/>
                        </a:rPr>
                        <a:t>67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>
                          <a:latin typeface="UTM Avo" panose="02040603050506020204" pitchFamily="18" charset="0"/>
                        </a:rPr>
                        <a:t>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>
                          <a:latin typeface="UTM Avo" panose="02040603050506020204" pitchFamily="18" charset="0"/>
                        </a:rPr>
                        <a:t>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>
                          <a:latin typeface="UTM Avo" panose="02040603050506020204" pitchFamily="18" charset="0"/>
                        </a:rPr>
                        <a:t>70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358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>
                          <a:latin typeface="UTM Avo" panose="02040603050506020204" pitchFamily="18" charset="0"/>
                        </a:rPr>
                        <a:t>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>
                          <a:latin typeface="UTM Avo" panose="02040603050506020204" pitchFamily="18" charset="0"/>
                        </a:rPr>
                        <a:t>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>
                          <a:latin typeface="UTM Avo" panose="02040603050506020204" pitchFamily="18" charset="0"/>
                        </a:rPr>
                        <a:t>73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 dirty="0">
                          <a:latin typeface="UTM Avo" panose="02040603050506020204" pitchFamily="18" charset="0"/>
                        </a:rPr>
                        <a:t>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>
                          <a:latin typeface="UTM Avo" panose="02040603050506020204" pitchFamily="18" charset="0"/>
                        </a:rPr>
                        <a:t>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>
                          <a:latin typeface="UTM Avo" panose="02040603050506020204" pitchFamily="18" charset="0"/>
                        </a:rPr>
                        <a:t>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>
                          <a:latin typeface="UTM Avo" panose="02040603050506020204" pitchFamily="18" charset="0"/>
                        </a:rPr>
                        <a:t>77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>
                          <a:latin typeface="UTM Avo" panose="02040603050506020204" pitchFamily="18" charset="0"/>
                        </a:rPr>
                        <a:t>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>
                          <a:latin typeface="UTM Avo" panose="02040603050506020204" pitchFamily="18" charset="0"/>
                        </a:rPr>
                        <a:t>79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>
                          <a:latin typeface="UTM Avo" panose="02040603050506020204" pitchFamily="18" charset="0"/>
                        </a:rPr>
                        <a:t>80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4358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>
                          <a:latin typeface="UTM Avo" panose="02040603050506020204" pitchFamily="18" charset="0"/>
                        </a:rPr>
                        <a:t>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>
                          <a:latin typeface="UTM Avo" panose="02040603050506020204" pitchFamily="18" charset="0"/>
                        </a:rPr>
                        <a:t>82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>
                          <a:latin typeface="UTM Avo" panose="02040603050506020204" pitchFamily="18" charset="0"/>
                        </a:rPr>
                        <a:t>83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>
                          <a:latin typeface="UTM Avo" panose="02040603050506020204" pitchFamily="18" charset="0"/>
                        </a:rPr>
                        <a:t>84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>
                          <a:latin typeface="UTM Avo" panose="02040603050506020204" pitchFamily="18" charset="0"/>
                        </a:rPr>
                        <a:t>85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>
                          <a:latin typeface="UTM Avo" panose="02040603050506020204" pitchFamily="18" charset="0"/>
                        </a:rPr>
                        <a:t>86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>
                          <a:latin typeface="UTM Avo" panose="02040603050506020204" pitchFamily="18" charset="0"/>
                        </a:rPr>
                        <a:t>87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>
                          <a:latin typeface="UTM Avo" panose="02040603050506020204" pitchFamily="18" charset="0"/>
                        </a:rPr>
                        <a:t>88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>
                          <a:latin typeface="UTM Avo" panose="02040603050506020204" pitchFamily="18" charset="0"/>
                        </a:rPr>
                        <a:t>89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>
                          <a:latin typeface="UTM Avo" panose="02040603050506020204" pitchFamily="18" charset="0"/>
                        </a:rPr>
                        <a:t>90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2519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>
                          <a:latin typeface="UTM Avo" panose="02040603050506020204" pitchFamily="18" charset="0"/>
                        </a:rPr>
                        <a:t>91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>
                          <a:latin typeface="UTM Avo" panose="02040603050506020204" pitchFamily="18" charset="0"/>
                        </a:rPr>
                        <a:t>9</a:t>
                      </a:r>
                      <a:r>
                        <a:rPr lang="vi-VN" altLang="en-US" sz="320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>
                          <a:latin typeface="UTM Avo" panose="02040603050506020204" pitchFamily="18" charset="0"/>
                        </a:rPr>
                        <a:t>93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>
                          <a:latin typeface="UTM Avo" panose="02040603050506020204" pitchFamily="18" charset="0"/>
                        </a:rPr>
                        <a:t>94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>
                          <a:latin typeface="UTM Avo" panose="02040603050506020204" pitchFamily="18" charset="0"/>
                        </a:rPr>
                        <a:t>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>
                          <a:latin typeface="UTM Avo" panose="02040603050506020204" pitchFamily="18" charset="0"/>
                        </a:rPr>
                        <a:t>96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>
                          <a:latin typeface="UTM Avo" panose="02040603050506020204" pitchFamily="18" charset="0"/>
                        </a:rPr>
                        <a:t>97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>
                          <a:latin typeface="UTM Avo" panose="02040603050506020204" pitchFamily="18" charset="0"/>
                        </a:rPr>
                        <a:t>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>
                          <a:latin typeface="UTM Avo" panose="02040603050506020204" pitchFamily="18" charset="0"/>
                        </a:rPr>
                        <a:t>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 dirty="0">
                          <a:latin typeface="UTM Avo" panose="02040603050506020204" pitchFamily="18" charset="0"/>
                        </a:rPr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Oval 3"/>
          <p:cNvSpPr/>
          <p:nvPr/>
        </p:nvSpPr>
        <p:spPr>
          <a:xfrm>
            <a:off x="1248410" y="2507615"/>
            <a:ext cx="732790" cy="721995"/>
          </a:xfrm>
          <a:prstGeom prst="ellipse">
            <a:avLst/>
          </a:prstGeom>
          <a:noFill/>
          <a:ln w="412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5146040" y="2507615"/>
            <a:ext cx="732790" cy="721995"/>
          </a:xfrm>
          <a:prstGeom prst="ellipse">
            <a:avLst/>
          </a:prstGeom>
          <a:noFill/>
          <a:ln w="412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4114800" y="3982720"/>
            <a:ext cx="732790" cy="721995"/>
          </a:xfrm>
          <a:prstGeom prst="ellipse">
            <a:avLst/>
          </a:prstGeom>
          <a:noFill/>
          <a:ln w="412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6044565" y="3982720"/>
            <a:ext cx="732790" cy="721995"/>
          </a:xfrm>
          <a:prstGeom prst="ellipse">
            <a:avLst/>
          </a:prstGeom>
          <a:noFill/>
          <a:ln w="412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" presetClass="exit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" presetClass="exit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4" grpId="2" bldLvl="0" animBg="1"/>
      <p:bldP spid="5" grpId="0" bldLvl="0" animBg="1"/>
      <p:bldP spid="5" grpId="1" animBg="1"/>
      <p:bldP spid="5" grpId="2" bldLvl="0" animBg="1"/>
      <p:bldP spid="6" grpId="0" bldLvl="0" animBg="1"/>
      <p:bldP spid="6" grpId="1" animBg="1"/>
      <p:bldP spid="6" grpId="2" bldLvl="0" animBg="1"/>
      <p:bldP spid="7" grpId="0" bldLvl="0" animBg="1"/>
      <p:bldP spid="7" grpId="1" animBg="1"/>
      <p:bldP spid="7" grpId="2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8">
            <a:extLst>
              <a:ext uri="{FF2B5EF4-FFF2-40B4-BE49-F238E27FC236}">
                <a16:creationId xmlns:a16="http://schemas.microsoft.com/office/drawing/2014/main" id="{40C981F9-5714-4FF2-B826-464BBC6388F4}"/>
              </a:ext>
            </a:extLst>
          </p:cNvPr>
          <p:cNvGrpSpPr/>
          <p:nvPr/>
        </p:nvGrpSpPr>
        <p:grpSpPr>
          <a:xfrm>
            <a:off x="7862712" y="5128477"/>
            <a:ext cx="1718993" cy="1313980"/>
            <a:chOff x="1631991" y="5087828"/>
            <a:chExt cx="1718993" cy="1313980"/>
          </a:xfrm>
        </p:grpSpPr>
        <p:pic>
          <p:nvPicPr>
            <p:cNvPr id="17" name="图片 75">
              <a:extLst>
                <a:ext uri="{FF2B5EF4-FFF2-40B4-BE49-F238E27FC236}">
                  <a16:creationId xmlns:a16="http://schemas.microsoft.com/office/drawing/2014/main" id="{867EC96D-BF93-4BC1-9BB0-D520C40ECE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57" b="14339"/>
            <a:stretch/>
          </p:blipFill>
          <p:spPr>
            <a:xfrm>
              <a:off x="1631991" y="5087828"/>
              <a:ext cx="1445624" cy="1313980"/>
            </a:xfrm>
            <a:prstGeom prst="rect">
              <a:avLst/>
            </a:prstGeom>
          </p:spPr>
        </p:pic>
        <p:pic>
          <p:nvPicPr>
            <p:cNvPr id="18" name="图片 76">
              <a:extLst>
                <a:ext uri="{FF2B5EF4-FFF2-40B4-BE49-F238E27FC236}">
                  <a16:creationId xmlns:a16="http://schemas.microsoft.com/office/drawing/2014/main" id="{5C9D158F-BCAB-41E6-B7A7-D5A27A7D5D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57" b="14339"/>
            <a:stretch/>
          </p:blipFill>
          <p:spPr>
            <a:xfrm>
              <a:off x="2292096" y="5439346"/>
              <a:ext cx="1058888" cy="962462"/>
            </a:xfrm>
            <a:prstGeom prst="rect">
              <a:avLst/>
            </a:prstGeom>
          </p:spPr>
        </p:pic>
      </p:grpSp>
      <p:pic>
        <p:nvPicPr>
          <p:cNvPr id="7" name="图片 36">
            <a:extLst>
              <a:ext uri="{FF2B5EF4-FFF2-40B4-BE49-F238E27FC236}">
                <a16:creationId xmlns:a16="http://schemas.microsoft.com/office/drawing/2014/main" id="{0A315ADB-E054-4907-B661-65864B42E0F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2"/>
          <a:stretch/>
        </p:blipFill>
        <p:spPr>
          <a:xfrm>
            <a:off x="9308336" y="714132"/>
            <a:ext cx="2883664" cy="5722838"/>
          </a:xfrm>
          <a:prstGeom prst="rect">
            <a:avLst/>
          </a:prstGeom>
        </p:spPr>
      </p:pic>
      <p:pic>
        <p:nvPicPr>
          <p:cNvPr id="6" name="图片 11">
            <a:extLst>
              <a:ext uri="{FF2B5EF4-FFF2-40B4-BE49-F238E27FC236}">
                <a16:creationId xmlns:a16="http://schemas.microsoft.com/office/drawing/2014/main" id="{1062021C-F415-4AA0-976C-9B0F62D2BAE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07" b="1639"/>
          <a:stretch/>
        </p:blipFill>
        <p:spPr>
          <a:xfrm>
            <a:off x="503991" y="4927509"/>
            <a:ext cx="7085352" cy="2067434"/>
          </a:xfrm>
          <a:prstGeom prst="rect">
            <a:avLst/>
          </a:prstGeom>
        </p:spPr>
      </p:pic>
      <p:pic>
        <p:nvPicPr>
          <p:cNvPr id="12" name="图片 22">
            <a:extLst>
              <a:ext uri="{FF2B5EF4-FFF2-40B4-BE49-F238E27FC236}">
                <a16:creationId xmlns:a16="http://schemas.microsoft.com/office/drawing/2014/main" id="{9D981C0A-E4B8-46FA-AE2F-DB589C189C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831" y="1207153"/>
            <a:ext cx="775680" cy="718456"/>
          </a:xfrm>
          <a:prstGeom prst="rect">
            <a:avLst/>
          </a:prstGeom>
        </p:spPr>
      </p:pic>
      <p:pic>
        <p:nvPicPr>
          <p:cNvPr id="13" name="图片 23">
            <a:extLst>
              <a:ext uri="{FF2B5EF4-FFF2-40B4-BE49-F238E27FC236}">
                <a16:creationId xmlns:a16="http://schemas.microsoft.com/office/drawing/2014/main" id="{4A4694C3-7393-4A28-AC43-803705FB308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54636">
            <a:off x="9309561" y="431342"/>
            <a:ext cx="544288" cy="406840"/>
          </a:xfrm>
          <a:prstGeom prst="rect">
            <a:avLst/>
          </a:prstGeom>
        </p:spPr>
      </p:pic>
      <p:pic>
        <p:nvPicPr>
          <p:cNvPr id="14" name="PA_库_图片 6">
            <a:extLst>
              <a:ext uri="{FF2B5EF4-FFF2-40B4-BE49-F238E27FC236}">
                <a16:creationId xmlns:a16="http://schemas.microsoft.com/office/drawing/2014/main" id="{5D15C3DE-44B9-4F6D-853F-F62DDE78730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1395" y="415543"/>
            <a:ext cx="5568097" cy="4042698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17116A6-DC4B-4A55-A9AD-8986E1FC76A5}"/>
              </a:ext>
            </a:extLst>
          </p:cNvPr>
          <p:cNvSpPr txBox="1"/>
          <p:nvPr/>
        </p:nvSpPr>
        <p:spPr>
          <a:xfrm flipH="1">
            <a:off x="3610985" y="2005659"/>
            <a:ext cx="38089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60380F"/>
                </a:solidFill>
                <a:latin typeface="UTM Avo" panose="02040603050506020204" pitchFamily="18" charset="0"/>
              </a:rPr>
              <a:t>GIẢI LAO</a:t>
            </a:r>
          </a:p>
        </p:txBody>
      </p:sp>
    </p:spTree>
    <p:extLst>
      <p:ext uri="{BB962C8B-B14F-4D97-AF65-F5344CB8AC3E}">
        <p14:creationId xmlns:p14="http://schemas.microsoft.com/office/powerpoint/2010/main" val="16158752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accel="50000" fill="hold" nodeType="afterEffect" p14:presetBounceEnd="15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19 0.00139 L -0.84467 -0.00162 " pathEditMode="relative" rAng="0" ptsTypes="AA" p14:bounceEnd="15000">
                                          <p:cBhvr>
                                            <p:cTn id="6" dur="4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3828" y="-16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19 0.00139 L -0.84467 -0.00162 " pathEditMode="relative" rAng="0" ptsTypes="AA">
                                          <p:cBhvr>
                                            <p:cTn id="6" dur="4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3828" y="-16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9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8">
            <a:extLst>
              <a:ext uri="{FF2B5EF4-FFF2-40B4-BE49-F238E27FC236}">
                <a16:creationId xmlns:a16="http://schemas.microsoft.com/office/drawing/2014/main" id="{40C981F9-5714-4FF2-B826-464BBC6388F4}"/>
              </a:ext>
            </a:extLst>
          </p:cNvPr>
          <p:cNvGrpSpPr/>
          <p:nvPr/>
        </p:nvGrpSpPr>
        <p:grpSpPr>
          <a:xfrm>
            <a:off x="7862712" y="5128477"/>
            <a:ext cx="1718993" cy="1313980"/>
            <a:chOff x="1631991" y="5087828"/>
            <a:chExt cx="1718993" cy="1313980"/>
          </a:xfrm>
        </p:grpSpPr>
        <p:pic>
          <p:nvPicPr>
            <p:cNvPr id="17" name="图片 75">
              <a:extLst>
                <a:ext uri="{FF2B5EF4-FFF2-40B4-BE49-F238E27FC236}">
                  <a16:creationId xmlns:a16="http://schemas.microsoft.com/office/drawing/2014/main" id="{867EC96D-BF93-4BC1-9BB0-D520C40ECE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57" b="14339"/>
            <a:stretch/>
          </p:blipFill>
          <p:spPr>
            <a:xfrm>
              <a:off x="1631991" y="5087828"/>
              <a:ext cx="1445624" cy="1313980"/>
            </a:xfrm>
            <a:prstGeom prst="rect">
              <a:avLst/>
            </a:prstGeom>
          </p:spPr>
        </p:pic>
        <p:pic>
          <p:nvPicPr>
            <p:cNvPr id="18" name="图片 76">
              <a:extLst>
                <a:ext uri="{FF2B5EF4-FFF2-40B4-BE49-F238E27FC236}">
                  <a16:creationId xmlns:a16="http://schemas.microsoft.com/office/drawing/2014/main" id="{5C9D158F-BCAB-41E6-B7A7-D5A27A7D5D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57" b="14339"/>
            <a:stretch/>
          </p:blipFill>
          <p:spPr>
            <a:xfrm>
              <a:off x="2292096" y="5439346"/>
              <a:ext cx="1058888" cy="962462"/>
            </a:xfrm>
            <a:prstGeom prst="rect">
              <a:avLst/>
            </a:prstGeom>
          </p:spPr>
        </p:pic>
      </p:grpSp>
      <p:pic>
        <p:nvPicPr>
          <p:cNvPr id="7" name="图片 36">
            <a:extLst>
              <a:ext uri="{FF2B5EF4-FFF2-40B4-BE49-F238E27FC236}">
                <a16:creationId xmlns:a16="http://schemas.microsoft.com/office/drawing/2014/main" id="{0A315ADB-E054-4907-B661-65864B42E0F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2"/>
          <a:stretch/>
        </p:blipFill>
        <p:spPr>
          <a:xfrm>
            <a:off x="9308336" y="714132"/>
            <a:ext cx="2883664" cy="5722838"/>
          </a:xfrm>
          <a:prstGeom prst="rect">
            <a:avLst/>
          </a:prstGeom>
        </p:spPr>
      </p:pic>
      <p:pic>
        <p:nvPicPr>
          <p:cNvPr id="6" name="图片 11">
            <a:extLst>
              <a:ext uri="{FF2B5EF4-FFF2-40B4-BE49-F238E27FC236}">
                <a16:creationId xmlns:a16="http://schemas.microsoft.com/office/drawing/2014/main" id="{1062021C-F415-4AA0-976C-9B0F62D2BAE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07" b="1639"/>
          <a:stretch/>
        </p:blipFill>
        <p:spPr>
          <a:xfrm>
            <a:off x="503991" y="4927509"/>
            <a:ext cx="7085352" cy="2067434"/>
          </a:xfrm>
          <a:prstGeom prst="rect">
            <a:avLst/>
          </a:prstGeom>
        </p:spPr>
      </p:pic>
      <p:pic>
        <p:nvPicPr>
          <p:cNvPr id="12" name="图片 22">
            <a:extLst>
              <a:ext uri="{FF2B5EF4-FFF2-40B4-BE49-F238E27FC236}">
                <a16:creationId xmlns:a16="http://schemas.microsoft.com/office/drawing/2014/main" id="{9D981C0A-E4B8-46FA-AE2F-DB589C189C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831" y="1207153"/>
            <a:ext cx="775680" cy="718456"/>
          </a:xfrm>
          <a:prstGeom prst="rect">
            <a:avLst/>
          </a:prstGeom>
        </p:spPr>
      </p:pic>
      <p:pic>
        <p:nvPicPr>
          <p:cNvPr id="13" name="图片 23">
            <a:extLst>
              <a:ext uri="{FF2B5EF4-FFF2-40B4-BE49-F238E27FC236}">
                <a16:creationId xmlns:a16="http://schemas.microsoft.com/office/drawing/2014/main" id="{4A4694C3-7393-4A28-AC43-803705FB308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54636">
            <a:off x="9309561" y="431342"/>
            <a:ext cx="544288" cy="406840"/>
          </a:xfrm>
          <a:prstGeom prst="rect">
            <a:avLst/>
          </a:prstGeom>
        </p:spPr>
      </p:pic>
      <p:pic>
        <p:nvPicPr>
          <p:cNvPr id="14" name="PA_库_图片 6">
            <a:extLst>
              <a:ext uri="{FF2B5EF4-FFF2-40B4-BE49-F238E27FC236}">
                <a16:creationId xmlns:a16="http://schemas.microsoft.com/office/drawing/2014/main" id="{5D15C3DE-44B9-4F6D-853F-F62DDE78730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1500" y="795904"/>
            <a:ext cx="7452586" cy="3326904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sp>
        <p:nvSpPr>
          <p:cNvPr id="11" name="Text Box 6">
            <a:extLst>
              <a:ext uri="{FF2B5EF4-FFF2-40B4-BE49-F238E27FC236}">
                <a16:creationId xmlns:a16="http://schemas.microsoft.com/office/drawing/2014/main" id="{16A3D177-8A77-ED43-B5EB-B52E1BD737A4}"/>
              </a:ext>
            </a:extLst>
          </p:cNvPr>
          <p:cNvSpPr txBox="1"/>
          <p:nvPr/>
        </p:nvSpPr>
        <p:spPr>
          <a:xfrm>
            <a:off x="2429630" y="2322164"/>
            <a:ext cx="55956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 HÀNH – LUYỆN TẬP</a:t>
            </a:r>
            <a:endParaRPr lang="vi-VN" altLang="en-US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36245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accel="50000" fill="hold" nodeType="afterEffect" p14:presetBounceEnd="15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19 0.00139 L -0.84467 -0.00162 " pathEditMode="relative" rAng="0" ptsTypes="AA" p14:bounceEnd="15000">
                                          <p:cBhvr>
                                            <p:cTn id="6" dur="4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3828" y="-16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19 0.00139 L -0.84467 -0.00162 " pathEditMode="relative" rAng="0" ptsTypes="AA">
                                          <p:cBhvr>
                                            <p:cTn id="6" dur="4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3828" y="-16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</TotalTime>
  <Words>239</Words>
  <Application>Microsoft Macintosh PowerPoint</Application>
  <PresentationFormat>Widescreen</PresentationFormat>
  <Paragraphs>114</Paragraphs>
  <Slides>23</Slides>
  <Notes>5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Arial</vt:lpstr>
      <vt:lpstr>Calibri Light</vt:lpstr>
      <vt:lpstr>SimSun</vt:lpstr>
      <vt:lpstr>UTM Avo</vt:lpstr>
      <vt:lpstr>Times New Roman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Microsoft Office User</cp:lastModifiedBy>
  <cp:revision>83</cp:revision>
  <dcterms:created xsi:type="dcterms:W3CDTF">2021-11-01T08:16:00Z</dcterms:created>
  <dcterms:modified xsi:type="dcterms:W3CDTF">2022-02-27T07:44:41Z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48A53F0200F74852820001C32B9C11E7</vt:lpwstr>
  </property>
  <property fmtid="{D5CDD505-2E9C-101B-9397-08002B2CF9AE}" pid="3" name="KSOProductBuildVer">
    <vt:lpwstr>1033-11.2.0.10443</vt:lpwstr>
  </property>
</Properties>
</file>