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media/audio2.wav" ContentType="audio/x-wav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90" r:id="rId2"/>
    <p:sldId id="334" r:id="rId3"/>
    <p:sldId id="284" r:id="rId4"/>
    <p:sldId id="280" r:id="rId5"/>
    <p:sldId id="351" r:id="rId6"/>
    <p:sldId id="335" r:id="rId7"/>
    <p:sldId id="348" r:id="rId8"/>
    <p:sldId id="347" r:id="rId9"/>
    <p:sldId id="352" r:id="rId10"/>
    <p:sldId id="336" r:id="rId11"/>
    <p:sldId id="349" r:id="rId12"/>
    <p:sldId id="350" r:id="rId13"/>
    <p:sldId id="337" r:id="rId14"/>
    <p:sldId id="338" r:id="rId15"/>
    <p:sldId id="339" r:id="rId16"/>
    <p:sldId id="282" r:id="rId17"/>
    <p:sldId id="346" r:id="rId18"/>
    <p:sldId id="285" r:id="rId19"/>
  </p:sldIdLst>
  <p:sldSz cx="12192000" cy="6858000"/>
  <p:notesSz cx="6858000" cy="9144000"/>
  <p:embeddedFontLst>
    <p:embeddedFont>
      <p:font typeface="等线" charset="-122"/>
      <p:regular r:id="rId21"/>
      <p:bold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宋体" pitchFamily="2" charset="-122"/>
      <p:regular r:id="rId27"/>
    </p:embeddedFont>
    <p:embeddedFont>
      <p:font typeface="HP001 4 hàng" pitchFamily="34" charset="0"/>
      <p:regular r:id="rId28"/>
      <p:bold r:id="rId29"/>
    </p:embeddedFont>
    <p:embeddedFont>
      <p:font typeface="微软雅黑" pitchFamily="34" charset="-122"/>
      <p:regular r:id="rId30"/>
      <p:bold r:id="rId31"/>
    </p:embeddedFont>
  </p:embeddedFontLst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5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pos="1980" userDrawn="1">
          <p15:clr>
            <a:srgbClr val="A4A3A4"/>
          </p15:clr>
        </p15:guide>
        <p15:guide id="4" pos="57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0D7"/>
    <a:srgbClr val="FCFCDE"/>
    <a:srgbClr val="02736A"/>
    <a:srgbClr val="FBFFE2"/>
    <a:srgbClr val="014540"/>
    <a:srgbClr val="FF6D6D"/>
    <a:srgbClr val="FF9999"/>
    <a:srgbClr val="FFAFAF"/>
    <a:srgbClr val="CC0066"/>
    <a:srgbClr val="FFE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4" autoAdjust="0"/>
    <p:restoredTop sz="94660"/>
  </p:normalViewPr>
  <p:slideViewPr>
    <p:cSldViewPr snapToGrid="0">
      <p:cViewPr>
        <p:scale>
          <a:sx n="60" d="100"/>
          <a:sy n="60" d="100"/>
        </p:scale>
        <p:origin x="-1170" y="-270"/>
      </p:cViewPr>
      <p:guideLst>
        <p:guide orient="horz" pos="2115"/>
        <p:guide pos="3817"/>
        <p:guide pos="1980"/>
        <p:guide pos="572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7DD44-B27F-4A13-BFCA-C5B8110331C9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83279-36AD-41C4-A996-A6E09D4E54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98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191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501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915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985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A7512-3A41-41A8-956D-9A9B819ECA3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113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A7512-3A41-41A8-956D-9A9B819ECA3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1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27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CB68406-596D-4ED6-8A52-F33AC6E4ECBD}"/>
              </a:ext>
            </a:extLst>
          </p:cNvPr>
          <p:cNvSpPr/>
          <p:nvPr userDrawn="1"/>
        </p:nvSpPr>
        <p:spPr>
          <a:xfrm>
            <a:off x="34400" y="0"/>
            <a:ext cx="79746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1" cap="none" spc="0">
                <a:ln w="0"/>
                <a:solidFill>
                  <a:srgbClr val="02736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KTUTS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7D1AF67-0FF2-423A-A38C-19EE38A934D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09862" y="14499369"/>
            <a:ext cx="1759566" cy="14075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B61071A-C613-4871-A868-F0D37332F84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4332" y="15203161"/>
            <a:ext cx="1759566" cy="14075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2.png"/><Relationship Id="rId18" Type="http://schemas.openxmlformats.org/officeDocument/2006/relationships/image" Target="../media/image7.emf"/><Relationship Id="rId3" Type="http://schemas.openxmlformats.org/officeDocument/2006/relationships/tags" Target="../tags/tag4.xml"/><Relationship Id="rId21" Type="http://schemas.openxmlformats.org/officeDocument/2006/relationships/image" Target="../media/image10.emf"/><Relationship Id="rId7" Type="http://schemas.openxmlformats.org/officeDocument/2006/relationships/tags" Target="../tags/tag8.xml"/><Relationship Id="rId12" Type="http://schemas.openxmlformats.org/officeDocument/2006/relationships/notesSlide" Target="../notesSlides/notesSlide1.xml"/><Relationship Id="rId17" Type="http://schemas.openxmlformats.org/officeDocument/2006/relationships/image" Target="../media/image6.emf"/><Relationship Id="rId2" Type="http://schemas.openxmlformats.org/officeDocument/2006/relationships/tags" Target="../tags/tag3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9.xml"/><Relationship Id="rId5" Type="http://schemas.openxmlformats.org/officeDocument/2006/relationships/tags" Target="../tags/tag6.xml"/><Relationship Id="rId15" Type="http://schemas.openxmlformats.org/officeDocument/2006/relationships/image" Target="../media/image4.png"/><Relationship Id="rId23" Type="http://schemas.openxmlformats.org/officeDocument/2006/relationships/image" Target="../media/image12.emf"/><Relationship Id="rId10" Type="http://schemas.openxmlformats.org/officeDocument/2006/relationships/tags" Target="../tags/tag11.xml"/><Relationship Id="rId19" Type="http://schemas.openxmlformats.org/officeDocument/2006/relationships/image" Target="../media/image8.emf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3.png"/><Relationship Id="rId22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19.emf"/><Relationship Id="rId7" Type="http://schemas.openxmlformats.org/officeDocument/2006/relationships/image" Target="../media/image37.emf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40.png"/><Relationship Id="rId5" Type="http://schemas.openxmlformats.org/officeDocument/2006/relationships/image" Target="../media/image10.emf"/><Relationship Id="rId10" Type="http://schemas.openxmlformats.org/officeDocument/2006/relationships/image" Target="../media/image39.png"/><Relationship Id="rId4" Type="http://schemas.openxmlformats.org/officeDocument/2006/relationships/image" Target="../media/image20.emf"/><Relationship Id="rId9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png"/><Relationship Id="rId5" Type="http://schemas.openxmlformats.org/officeDocument/2006/relationships/image" Target="../media/image13.pn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png"/><Relationship Id="rId5" Type="http://schemas.openxmlformats.org/officeDocument/2006/relationships/image" Target="../media/image13.pn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emf"/><Relationship Id="rId5" Type="http://schemas.openxmlformats.org/officeDocument/2006/relationships/image" Target="../media/image4.png"/><Relationship Id="rId10" Type="http://schemas.openxmlformats.org/officeDocument/2006/relationships/image" Target="../media/image18.emf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15365B05-59B6-4300-86B2-3A0795AE837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118" y="5023330"/>
            <a:ext cx="4889518" cy="275003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BF8829B4-B113-4562-8F8A-33D272688BE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416997" y="-639134"/>
            <a:ext cx="5238452" cy="29462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C5BD6AC-2E0F-449B-AE89-8CC50EDC73D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840" y="-513330"/>
            <a:ext cx="6988716" cy="3930691"/>
          </a:xfrm>
          <a:prstGeom prst="rect">
            <a:avLst/>
          </a:prstGeom>
        </p:spPr>
      </p:pic>
      <p:pic>
        <p:nvPicPr>
          <p:cNvPr id="19" name="PA_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640">
            <a:off x="8027881" y="335379"/>
            <a:ext cx="2586713" cy="29172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PA_图片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>
            <a:lum contrast="20000"/>
          </a:blip>
          <a:stretch>
            <a:fillRect/>
          </a:stretch>
        </p:blipFill>
        <p:spPr>
          <a:xfrm rot="20166082">
            <a:off x="2599449" y="659924"/>
            <a:ext cx="1663801" cy="25424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PA_任意多边形 8"/>
          <p:cNvSpPr/>
          <p:nvPr>
            <p:custDataLst>
              <p:tags r:id="rId3"/>
            </p:custDataLst>
          </p:nvPr>
        </p:nvSpPr>
        <p:spPr bwMode="auto">
          <a:xfrm>
            <a:off x="2155777" y="943447"/>
            <a:ext cx="9875181" cy="6130252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PA_文本框 10"/>
          <p:cNvSpPr txBox="1"/>
          <p:nvPr>
            <p:custDataLst>
              <p:tags r:id="rId4"/>
            </p:custDataLst>
          </p:nvPr>
        </p:nvSpPr>
        <p:spPr>
          <a:xfrm>
            <a:off x="4250737" y="4442176"/>
            <a:ext cx="50538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err="1">
                <a:ln w="0">
                  <a:noFill/>
                </a:ln>
                <a:solidFill>
                  <a:srgbClr val="120E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aviar" panose="02040603050506020204" pitchFamily="18" charset="0"/>
                <a:ea typeface="微软雅黑" panose="020B0503020204020204" pitchFamily="34" charset="-122"/>
              </a:rPr>
              <a:t>Toán</a:t>
            </a:r>
            <a:r>
              <a:rPr lang="en-US" altLang="zh-CN" sz="4800" b="1" dirty="0">
                <a:ln w="0">
                  <a:noFill/>
                </a:ln>
                <a:solidFill>
                  <a:srgbClr val="120E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aviar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800" b="1" dirty="0" smtClean="0">
                <a:ln w="0">
                  <a:noFill/>
                </a:ln>
                <a:solidFill>
                  <a:srgbClr val="120E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aviar" panose="02040603050506020204" pitchFamily="18" charset="0"/>
                <a:ea typeface="微软雅黑" panose="020B0503020204020204" pitchFamily="34" charset="-122"/>
              </a:rPr>
              <a:t>3 </a:t>
            </a:r>
            <a:r>
              <a:rPr lang="en-US" altLang="zh-CN" sz="4800" b="1" dirty="0">
                <a:ln w="0">
                  <a:noFill/>
                </a:ln>
                <a:solidFill>
                  <a:srgbClr val="120E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aviar" panose="02040603050506020204" pitchFamily="18" charset="0"/>
                <a:ea typeface="微软雅黑" panose="020B0503020204020204" pitchFamily="34" charset="-122"/>
              </a:rPr>
              <a:t>– </a:t>
            </a:r>
            <a:r>
              <a:rPr lang="en-US" altLang="zh-CN" sz="4800" b="1" dirty="0" err="1" smtClean="0">
                <a:ln w="0">
                  <a:noFill/>
                </a:ln>
                <a:solidFill>
                  <a:srgbClr val="120E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aviar" panose="02040603050506020204" pitchFamily="18" charset="0"/>
                <a:ea typeface="微软雅黑" panose="020B0503020204020204" pitchFamily="34" charset="-122"/>
              </a:rPr>
              <a:t>trang</a:t>
            </a:r>
            <a:r>
              <a:rPr lang="en-US" altLang="zh-CN" sz="4800" b="1" dirty="0" smtClean="0">
                <a:ln w="0">
                  <a:noFill/>
                </a:ln>
                <a:solidFill>
                  <a:srgbClr val="120E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aviar" panose="02040603050506020204" pitchFamily="18" charset="0"/>
                <a:ea typeface="微软雅黑" panose="020B0503020204020204" pitchFamily="34" charset="-122"/>
              </a:rPr>
              <a:t> 117</a:t>
            </a:r>
            <a:endParaRPr lang="zh-CN" altLang="en-US" sz="4800" b="1" dirty="0">
              <a:ln w="0">
                <a:noFill/>
              </a:ln>
              <a:solidFill>
                <a:srgbClr val="120E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Caviar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12" name="PA_文本框 11"/>
          <p:cNvSpPr txBox="1"/>
          <p:nvPr>
            <p:custDataLst>
              <p:tags r:id="rId5"/>
            </p:custDataLst>
          </p:nvPr>
        </p:nvSpPr>
        <p:spPr>
          <a:xfrm>
            <a:off x="2061764" y="2848946"/>
            <a:ext cx="94202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E14628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UTM Duepuntozero" panose="02040603050506020204" pitchFamily="18" charset="0"/>
                <a:ea typeface="微软雅黑" panose="020B0503020204020204" pitchFamily="34" charset="-122"/>
              </a:rPr>
              <a:t>CHIA SỐ CÓ BỐN CHỮ</a:t>
            </a:r>
          </a:p>
          <a:p>
            <a:pPr algn="ctr"/>
            <a:r>
              <a:rPr lang="en-US" altLang="zh-CN" sz="4400" b="1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E14628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UTM Duepuntozero" panose="02040603050506020204" pitchFamily="18" charset="0"/>
                <a:ea typeface="微软雅黑" panose="020B0503020204020204" pitchFamily="34" charset="-122"/>
              </a:rPr>
              <a:t>CHO SỐ CÓ MỘT CHỮ SỐ</a:t>
            </a:r>
            <a:endParaRPr lang="zh-CN" altLang="en-US" sz="4400" b="1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rgbClr val="E14628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UTM Duepuntozero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3" name="PA_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lum contrast="20000"/>
          </a:blip>
          <a:stretch>
            <a:fillRect/>
          </a:stretch>
        </p:blipFill>
        <p:spPr>
          <a:xfrm>
            <a:off x="4882121" y="1044322"/>
            <a:ext cx="1067084" cy="841749"/>
          </a:xfrm>
          <a:prstGeom prst="rect">
            <a:avLst/>
          </a:prstGeom>
        </p:spPr>
      </p:pic>
      <p:grpSp>
        <p:nvGrpSpPr>
          <p:cNvPr id="26" name="PA_组合 25"/>
          <p:cNvGrpSpPr/>
          <p:nvPr>
            <p:custDataLst>
              <p:tags r:id="rId7"/>
            </p:custDataLst>
          </p:nvPr>
        </p:nvGrpSpPr>
        <p:grpSpPr>
          <a:xfrm rot="332723">
            <a:off x="-514517" y="1414659"/>
            <a:ext cx="4833378" cy="5562962"/>
            <a:chOff x="-191416" y="1715608"/>
            <a:chExt cx="4833378" cy="55629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rot="20366001">
              <a:off x="726962" y="5748570"/>
              <a:ext cx="3915000" cy="153000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05">
              <a:off x="-191416" y="1715608"/>
              <a:ext cx="4448851" cy="4697427"/>
            </a:xfrm>
            <a:prstGeom prst="rect">
              <a:avLst/>
            </a:prstGeom>
          </p:spPr>
        </p:pic>
      </p:grpSp>
      <p:pic>
        <p:nvPicPr>
          <p:cNvPr id="24" name="PA_图片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>
            <a:lum contrast="20000"/>
          </a:blip>
          <a:stretch>
            <a:fillRect/>
          </a:stretch>
        </p:blipFill>
        <p:spPr>
          <a:xfrm>
            <a:off x="10541972" y="2550978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PA_图片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>
            <a:lum contrast="20000"/>
          </a:blip>
          <a:stretch>
            <a:fillRect/>
          </a:stretch>
        </p:blipFill>
        <p:spPr>
          <a:xfrm>
            <a:off x="8557375" y="5457839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PA_图片 2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>
            <a:lum contrast="20000"/>
          </a:blip>
          <a:stretch>
            <a:fillRect/>
          </a:stretch>
        </p:blipFill>
        <p:spPr>
          <a:xfrm>
            <a:off x="4385807" y="1570376"/>
            <a:ext cx="1261650" cy="1193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1" presetID="49" presetClass="entr" presetSubtype="0" decel="10000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3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1" presetID="49" presetClass="entr" presetSubtype="0" decel="10000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3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标注 11">
            <a:extLst>
              <a:ext uri="{FF2B5EF4-FFF2-40B4-BE49-F238E27FC236}">
                <a16:creationId xmlns:a16="http://schemas.microsoft.com/office/drawing/2014/main" xmlns="" id="{D7B069D1-1DB4-4829-B4B5-866459A0325B}"/>
              </a:ext>
            </a:extLst>
          </p:cNvPr>
          <p:cNvSpPr/>
          <p:nvPr/>
        </p:nvSpPr>
        <p:spPr>
          <a:xfrm>
            <a:off x="88900" y="-13868"/>
            <a:ext cx="4837382" cy="1041400"/>
          </a:xfrm>
          <a:prstGeom prst="wedgeRoundRectCallout">
            <a:avLst>
              <a:gd name="adj1" fmla="val 72609"/>
              <a:gd name="adj2" fmla="val 130485"/>
              <a:gd name="adj3" fmla="val 16667"/>
            </a:avLst>
          </a:prstGeom>
          <a:solidFill>
            <a:srgbClr val="FFEBCC"/>
          </a:solidFill>
          <a:ln w="38100">
            <a:solidFill>
              <a:srgbClr val="FFAFA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err="1">
                <a:solidFill>
                  <a:srgbClr val="027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Giúp</a:t>
            </a:r>
            <a:r>
              <a:rPr lang="en-US" altLang="zh-CN" sz="4000" b="1" dirty="0">
                <a:solidFill>
                  <a:srgbClr val="027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27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khỉ</a:t>
            </a:r>
            <a:r>
              <a:rPr lang="en-US" altLang="zh-CN" sz="4000" b="1" dirty="0">
                <a:solidFill>
                  <a:srgbClr val="027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27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hái</a:t>
            </a:r>
            <a:r>
              <a:rPr lang="en-US" altLang="zh-CN" sz="4000" b="1" dirty="0">
                <a:solidFill>
                  <a:srgbClr val="027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27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chuối</a:t>
            </a:r>
            <a:endParaRPr lang="zh-CN" altLang="en-US" sz="4000" b="1" dirty="0">
              <a:solidFill>
                <a:srgbClr val="02736A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5F4559A-6780-4C51-A363-229F81B2AC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07603">
            <a:off x="-726518" y="2032398"/>
            <a:ext cx="2820698" cy="1557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CD4D19A-176B-4744-B010-210AE5F49D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0931">
            <a:off x="186469" y="1920862"/>
            <a:ext cx="3027876" cy="16719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2DFE5D2-0317-4110-97E6-1654850D30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63357">
            <a:off x="1221311" y="1948795"/>
            <a:ext cx="3123504" cy="17247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1B03E68-E548-4556-B0E3-BB34F0815B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11226">
            <a:off x="2270918" y="1829128"/>
            <a:ext cx="3187247" cy="17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62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lant, vector graphics&#10;&#10;Description automatically generated">
            <a:extLst>
              <a:ext uri="{FF2B5EF4-FFF2-40B4-BE49-F238E27FC236}">
                <a16:creationId xmlns:a16="http://schemas.microsoft.com/office/drawing/2014/main" xmlns="" id="{7C951142-6516-4883-9AF0-88C22E2B57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" r="59790"/>
          <a:stretch/>
        </p:blipFill>
        <p:spPr>
          <a:xfrm>
            <a:off x="-281942" y="-454119"/>
            <a:ext cx="12755884" cy="9525001"/>
          </a:xfrm>
          <a:prstGeom prst="rect">
            <a:avLst/>
          </a:prstGeom>
        </p:spPr>
      </p:pic>
      <p:sp>
        <p:nvSpPr>
          <p:cNvPr id="5" name="圆角矩形标注 11">
            <a:extLst>
              <a:ext uri="{FF2B5EF4-FFF2-40B4-BE49-F238E27FC236}">
                <a16:creationId xmlns:a16="http://schemas.microsoft.com/office/drawing/2014/main" xmlns="" id="{D7B069D1-1DB4-4829-B4B5-866459A0325B}"/>
              </a:ext>
            </a:extLst>
          </p:cNvPr>
          <p:cNvSpPr/>
          <p:nvPr/>
        </p:nvSpPr>
        <p:spPr>
          <a:xfrm>
            <a:off x="88900" y="-13868"/>
            <a:ext cx="4837382" cy="1041400"/>
          </a:xfrm>
          <a:prstGeom prst="wedgeRoundRectCallout">
            <a:avLst>
              <a:gd name="adj1" fmla="val 72609"/>
              <a:gd name="adj2" fmla="val 130485"/>
              <a:gd name="adj3" fmla="val 16667"/>
            </a:avLst>
          </a:prstGeom>
          <a:solidFill>
            <a:srgbClr val="FFEBCC"/>
          </a:solidFill>
          <a:ln w="38100">
            <a:solidFill>
              <a:srgbClr val="FFAFA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 dirty="0">
              <a:solidFill>
                <a:srgbClr val="02736A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5F4559A-6780-4C51-A363-229F81B2AC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07603">
            <a:off x="4021990" y="4235053"/>
            <a:ext cx="2820698" cy="1557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CD4D19A-176B-4744-B010-210AE5F49D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0931">
            <a:off x="594695" y="4246038"/>
            <a:ext cx="3027876" cy="16719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2DFE5D2-0317-4110-97E6-1654850D30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63357">
            <a:off x="7155309" y="3801689"/>
            <a:ext cx="3123504" cy="1724783"/>
          </a:xfrm>
          <a:prstGeom prst="rect">
            <a:avLst/>
          </a:prstGeom>
        </p:spPr>
      </p:pic>
      <p:sp>
        <p:nvSpPr>
          <p:cNvPr id="15" name="Text Box 8">
            <a:extLst>
              <a:ext uri="{FF2B5EF4-FFF2-40B4-BE49-F238E27FC236}">
                <a16:creationId xmlns:a16="http://schemas.microsoft.com/office/drawing/2014/main" xmlns="" id="{20CA6450-3FB0-44E2-B0AA-38C5917FA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13" y="1841407"/>
            <a:ext cx="1295400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4862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3EB1F1DE-3AC7-47AB-8830-2636FE31A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663" y="1863632"/>
            <a:ext cx="838200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Line 10">
            <a:extLst>
              <a:ext uri="{FF2B5EF4-FFF2-40B4-BE49-F238E27FC236}">
                <a16:creationId xmlns:a16="http://schemas.microsoft.com/office/drawing/2014/main" xmlns="" id="{70E885F7-1120-4511-997D-33BB66617A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1063" y="1830295"/>
            <a:ext cx="0" cy="1430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kern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Line 11">
            <a:extLst>
              <a:ext uri="{FF2B5EF4-FFF2-40B4-BE49-F238E27FC236}">
                <a16:creationId xmlns:a16="http://schemas.microsoft.com/office/drawing/2014/main" xmlns="" id="{51C404F3-0218-49C9-961D-016F087C85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1063" y="2401795"/>
            <a:ext cx="1066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kern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xmlns="" id="{E3AFFA58-1CFC-4FA3-8B8A-668EB7C74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063" y="1904907"/>
            <a:ext cx="1295400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3369</a:t>
            </a:r>
          </a:p>
        </p:txBody>
      </p:sp>
      <p:sp>
        <p:nvSpPr>
          <p:cNvPr id="20" name="Text Box 13">
            <a:extLst>
              <a:ext uri="{FF2B5EF4-FFF2-40B4-BE49-F238E27FC236}">
                <a16:creationId xmlns:a16="http://schemas.microsoft.com/office/drawing/2014/main" xmlns="" id="{F19E8E11-CEF1-4AB2-8327-3EAD57CD5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6263" y="1904907"/>
            <a:ext cx="838200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" name="Line 14">
            <a:extLst>
              <a:ext uri="{FF2B5EF4-FFF2-40B4-BE49-F238E27FC236}">
                <a16:creationId xmlns:a16="http://schemas.microsoft.com/office/drawing/2014/main" xmlns="" id="{1A461BF1-C6F3-44EF-914B-BBAA04E853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7663" y="1889032"/>
            <a:ext cx="0" cy="1428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kern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Line 15">
            <a:extLst>
              <a:ext uri="{FF2B5EF4-FFF2-40B4-BE49-F238E27FC236}">
                <a16:creationId xmlns:a16="http://schemas.microsoft.com/office/drawing/2014/main" xmlns="" id="{43CBE1F4-6973-446B-BBF4-4DC2641A00F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7663" y="2460532"/>
            <a:ext cx="1066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kern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xmlns="" id="{0E3952F1-BB1D-4E70-AE10-18089BDD2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7600" y="1863632"/>
            <a:ext cx="1295400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2896</a:t>
            </a:r>
          </a:p>
        </p:txBody>
      </p:sp>
      <p:sp>
        <p:nvSpPr>
          <p:cNvPr id="24" name="Text Box 17">
            <a:extLst>
              <a:ext uri="{FF2B5EF4-FFF2-40B4-BE49-F238E27FC236}">
                <a16:creationId xmlns:a16="http://schemas.microsoft.com/office/drawing/2014/main" xmlns="" id="{C1D67075-7497-490E-9409-8B8D3FD5E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7800" y="1884270"/>
            <a:ext cx="838200" cy="646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Line 18">
            <a:extLst>
              <a:ext uri="{FF2B5EF4-FFF2-40B4-BE49-F238E27FC236}">
                <a16:creationId xmlns:a16="http://schemas.microsoft.com/office/drawing/2014/main" xmlns="" id="{D3644909-49FC-40EC-8A29-57A6F6CA5267}"/>
              </a:ext>
            </a:extLst>
          </p:cNvPr>
          <p:cNvSpPr>
            <a:spLocks noChangeShapeType="1"/>
          </p:cNvSpPr>
          <p:nvPr/>
        </p:nvSpPr>
        <p:spPr bwMode="auto">
          <a:xfrm>
            <a:off x="8446663" y="1889032"/>
            <a:ext cx="0" cy="1428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kern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Line 19">
            <a:extLst>
              <a:ext uri="{FF2B5EF4-FFF2-40B4-BE49-F238E27FC236}">
                <a16:creationId xmlns:a16="http://schemas.microsoft.com/office/drawing/2014/main" xmlns="" id="{38B9EED1-C81D-4C40-8AC9-F565AC3530FC}"/>
              </a:ext>
            </a:extLst>
          </p:cNvPr>
          <p:cNvSpPr>
            <a:spLocks noChangeShapeType="1"/>
          </p:cNvSpPr>
          <p:nvPr/>
        </p:nvSpPr>
        <p:spPr bwMode="auto">
          <a:xfrm>
            <a:off x="8446663" y="2487520"/>
            <a:ext cx="1066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kern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Box 20">
            <a:extLst>
              <a:ext uri="{FF2B5EF4-FFF2-40B4-BE49-F238E27FC236}">
                <a16:creationId xmlns:a16="http://schemas.microsoft.com/office/drawing/2014/main" xmlns="" id="{12C92440-3AD6-48E8-8696-27AF71B81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063" y="2403382"/>
            <a:ext cx="457200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Text Box 21">
            <a:extLst>
              <a:ext uri="{FF2B5EF4-FFF2-40B4-BE49-F238E27FC236}">
                <a16:creationId xmlns:a16="http://schemas.microsoft.com/office/drawing/2014/main" xmlns="" id="{4138556F-244A-45EF-9FA9-558FF621B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0663" y="2403382"/>
            <a:ext cx="457200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xmlns="" id="{D4E78FCB-0DEC-43D9-9CAD-CDA05DA68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5463" y="2403382"/>
            <a:ext cx="609600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xmlns="" id="{2A9987FC-7E0B-4EB7-AE71-85E969256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210" y="2289082"/>
            <a:ext cx="304801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1" name="Text Box 24">
            <a:extLst>
              <a:ext uri="{FF2B5EF4-FFF2-40B4-BE49-F238E27FC236}">
                <a16:creationId xmlns:a16="http://schemas.microsoft.com/office/drawing/2014/main" xmlns="" id="{135E1122-0D55-4686-A47E-9328F991B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638" y="2289082"/>
            <a:ext cx="381000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2" name="Text Box 25">
            <a:extLst>
              <a:ext uri="{FF2B5EF4-FFF2-40B4-BE49-F238E27FC236}">
                <a16:creationId xmlns:a16="http://schemas.microsoft.com/office/drawing/2014/main" xmlns="" id="{953F2BDE-5C8B-4AE2-8D8C-7B6B7F3BE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125" y="3089182"/>
            <a:ext cx="533400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3" name="Text Box 26">
            <a:extLst>
              <a:ext uri="{FF2B5EF4-FFF2-40B4-BE49-F238E27FC236}">
                <a16:creationId xmlns:a16="http://schemas.microsoft.com/office/drawing/2014/main" xmlns="" id="{C1DDDA2A-B08A-4044-8463-F7E7229CA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238" y="2671670"/>
            <a:ext cx="609600" cy="646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4" name="Text Box 27">
            <a:extLst>
              <a:ext uri="{FF2B5EF4-FFF2-40B4-BE49-F238E27FC236}">
                <a16:creationId xmlns:a16="http://schemas.microsoft.com/office/drawing/2014/main" xmlns="" id="{FA64421D-FFA6-4D78-B7C9-CB0718899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63" y="2689132"/>
            <a:ext cx="428625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5" name="Text Box 28">
            <a:extLst>
              <a:ext uri="{FF2B5EF4-FFF2-40B4-BE49-F238E27FC236}">
                <a16:creationId xmlns:a16="http://schemas.microsoft.com/office/drawing/2014/main" xmlns="" id="{FB795AE3-DC2C-4DDC-8834-D4B933112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163" y="3106645"/>
            <a:ext cx="533400" cy="646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6" name="Text Box 29">
            <a:extLst>
              <a:ext uri="{FF2B5EF4-FFF2-40B4-BE49-F238E27FC236}">
                <a16:creationId xmlns:a16="http://schemas.microsoft.com/office/drawing/2014/main" xmlns="" id="{419E93E9-35E0-4E4D-BB02-F4AB10C21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0825" y="3662270"/>
            <a:ext cx="457200" cy="646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7" name="Text Box 30">
            <a:extLst>
              <a:ext uri="{FF2B5EF4-FFF2-40B4-BE49-F238E27FC236}">
                <a16:creationId xmlns:a16="http://schemas.microsoft.com/office/drawing/2014/main" xmlns="" id="{DC1FCE53-4736-455F-AE9D-3F676127A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5863" y="2403382"/>
            <a:ext cx="457200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8" name="Text Box 31">
            <a:extLst>
              <a:ext uri="{FF2B5EF4-FFF2-40B4-BE49-F238E27FC236}">
                <a16:creationId xmlns:a16="http://schemas.microsoft.com/office/drawing/2014/main" xmlns="" id="{AFDCAE47-5E6D-41EB-960E-E4794AB26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3863" y="2517682"/>
            <a:ext cx="457200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 Box 32">
            <a:extLst>
              <a:ext uri="{FF2B5EF4-FFF2-40B4-BE49-F238E27FC236}">
                <a16:creationId xmlns:a16="http://schemas.microsoft.com/office/drawing/2014/main" xmlns="" id="{F685AA5B-9ACC-4F0B-B438-FE469D248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3463" y="2517682"/>
            <a:ext cx="457200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Text Box 33">
            <a:extLst>
              <a:ext uri="{FF2B5EF4-FFF2-40B4-BE49-F238E27FC236}">
                <a16:creationId xmlns:a16="http://schemas.microsoft.com/office/drawing/2014/main" xmlns="" id="{E6D0E023-88EE-4F56-BDF1-0972CDECD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8263" y="2517682"/>
            <a:ext cx="609600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Text Box 34">
            <a:extLst>
              <a:ext uri="{FF2B5EF4-FFF2-40B4-BE49-F238E27FC236}">
                <a16:creationId xmlns:a16="http://schemas.microsoft.com/office/drawing/2014/main" xmlns="" id="{F4D54368-DD60-405D-BA71-118EEF8A0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063" y="2403382"/>
            <a:ext cx="304800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2" name="Text Box 35">
            <a:extLst>
              <a:ext uri="{FF2B5EF4-FFF2-40B4-BE49-F238E27FC236}">
                <a16:creationId xmlns:a16="http://schemas.microsoft.com/office/drawing/2014/main" xmlns="" id="{92DC80F9-4219-495E-AAB3-84DFB98BB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5138" y="2403382"/>
            <a:ext cx="381000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3" name="Text Box 36">
            <a:extLst>
              <a:ext uri="{FF2B5EF4-FFF2-40B4-BE49-F238E27FC236}">
                <a16:creationId xmlns:a16="http://schemas.microsoft.com/office/drawing/2014/main" xmlns="" id="{6914381C-1BC0-49EA-A2D0-C84F7247D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1363" y="3203482"/>
            <a:ext cx="533400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4" name="Text Box 37">
            <a:extLst>
              <a:ext uri="{FF2B5EF4-FFF2-40B4-BE49-F238E27FC236}">
                <a16:creationId xmlns:a16="http://schemas.microsoft.com/office/drawing/2014/main" xmlns="" id="{C2CA4A03-DBE5-4468-BC5A-AD5B87B30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375" y="2803432"/>
            <a:ext cx="609600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5" name="Text Box 38">
            <a:extLst>
              <a:ext uri="{FF2B5EF4-FFF2-40B4-BE49-F238E27FC236}">
                <a16:creationId xmlns:a16="http://schemas.microsoft.com/office/drawing/2014/main" xmlns="" id="{10E864BE-7BE7-4835-83B8-F92FC4621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4663" y="2803432"/>
            <a:ext cx="533400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6" name="Text Box 39">
            <a:extLst>
              <a:ext uri="{FF2B5EF4-FFF2-40B4-BE49-F238E27FC236}">
                <a16:creationId xmlns:a16="http://schemas.microsoft.com/office/drawing/2014/main" xmlns="" id="{485D11B5-9DA7-427F-93A1-EA38067C4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425" y="3203482"/>
            <a:ext cx="533400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7" name="Text Box 40">
            <a:extLst>
              <a:ext uri="{FF2B5EF4-FFF2-40B4-BE49-F238E27FC236}">
                <a16:creationId xmlns:a16="http://schemas.microsoft.com/office/drawing/2014/main" xmlns="" id="{FB3B5EA0-FD4D-480A-8FC8-5B90466BF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2663" y="3709895"/>
            <a:ext cx="457200" cy="646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8" name="Text Box 41">
            <a:extLst>
              <a:ext uri="{FF2B5EF4-FFF2-40B4-BE49-F238E27FC236}">
                <a16:creationId xmlns:a16="http://schemas.microsoft.com/office/drawing/2014/main" xmlns="" id="{FB7BA4FA-EED4-4678-8630-FDED6390B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663" y="2517682"/>
            <a:ext cx="457200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9" name="Text Box 42">
            <a:extLst>
              <a:ext uri="{FF2B5EF4-FFF2-40B4-BE49-F238E27FC236}">
                <a16:creationId xmlns:a16="http://schemas.microsoft.com/office/drawing/2014/main" xmlns="" id="{E2427CCA-3168-4631-8C6F-974F54B48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6663" y="2601820"/>
            <a:ext cx="457200" cy="646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0" name="Text Box 43">
            <a:extLst>
              <a:ext uri="{FF2B5EF4-FFF2-40B4-BE49-F238E27FC236}">
                <a16:creationId xmlns:a16="http://schemas.microsoft.com/office/drawing/2014/main" xmlns="" id="{640B88B8-A75A-426B-BA01-163ACD075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6263" y="2601820"/>
            <a:ext cx="457200" cy="646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1" name="Text Box 45">
            <a:extLst>
              <a:ext uri="{FF2B5EF4-FFF2-40B4-BE49-F238E27FC236}">
                <a16:creationId xmlns:a16="http://schemas.microsoft.com/office/drawing/2014/main" xmlns="" id="{B45049FA-71BE-4A1E-ABDB-51BE42546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3188" y="2436720"/>
            <a:ext cx="304800" cy="6477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2" name="Text Box 46">
            <a:extLst>
              <a:ext uri="{FF2B5EF4-FFF2-40B4-BE49-F238E27FC236}">
                <a16:creationId xmlns:a16="http://schemas.microsoft.com/office/drawing/2014/main" xmlns="" id="{4E6B78EB-B5D5-4DAB-86BB-03FACC6EB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1788" y="2444657"/>
            <a:ext cx="381000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3" name="Text Box 47">
            <a:extLst>
              <a:ext uri="{FF2B5EF4-FFF2-40B4-BE49-F238E27FC236}">
                <a16:creationId xmlns:a16="http://schemas.microsoft.com/office/drawing/2014/main" xmlns="" id="{4A16EF20-97B5-41F7-8B8F-62F1E3D15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7063" y="3386045"/>
            <a:ext cx="533400" cy="646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4" name="Text Box 48">
            <a:extLst>
              <a:ext uri="{FF2B5EF4-FFF2-40B4-BE49-F238E27FC236}">
                <a16:creationId xmlns:a16="http://schemas.microsoft.com/office/drawing/2014/main" xmlns="" id="{C3FA8AB6-04BC-4C7F-B181-A888292DE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0836" y="2870107"/>
            <a:ext cx="609600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5" name="Text Box 49">
            <a:extLst>
              <a:ext uri="{FF2B5EF4-FFF2-40B4-BE49-F238E27FC236}">
                <a16:creationId xmlns:a16="http://schemas.microsoft.com/office/drawing/2014/main" xmlns="" id="{A0F02FD1-E568-4647-B668-5F51CC29E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4136" y="2880425"/>
            <a:ext cx="533400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vi-VN" sz="3600" kern="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3600" kern="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Text Box 52">
            <a:extLst>
              <a:ext uri="{FF2B5EF4-FFF2-40B4-BE49-F238E27FC236}">
                <a16:creationId xmlns:a16="http://schemas.microsoft.com/office/drawing/2014/main" xmlns="" id="{9F98025B-17F3-4405-87AF-633C94DD2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1463" y="2601820"/>
            <a:ext cx="457200" cy="646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7" name="TextBox 1">
            <a:extLst>
              <a:ext uri="{FF2B5EF4-FFF2-40B4-BE49-F238E27FC236}">
                <a16:creationId xmlns:a16="http://schemas.microsoft.com/office/drawing/2014/main" xmlns="" id="{CE17DA8C-2386-4245-86D2-273DB6583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313" y="323220"/>
            <a:ext cx="228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3200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6" grpId="0"/>
      <p:bldP spid="19" grpId="0"/>
      <p:bldP spid="20" grpId="0"/>
      <p:bldP spid="23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5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lant, vector graphics&#10;&#10;Description automatically generated">
            <a:extLst>
              <a:ext uri="{FF2B5EF4-FFF2-40B4-BE49-F238E27FC236}">
                <a16:creationId xmlns:a16="http://schemas.microsoft.com/office/drawing/2014/main" xmlns="" id="{DB554D16-E138-4E8C-A1BE-6FB5A26B9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666" y="0"/>
            <a:ext cx="13014966" cy="7320058"/>
          </a:xfrm>
          <a:prstGeom prst="rect">
            <a:avLst/>
          </a:prstGeom>
        </p:spPr>
      </p:pic>
      <p:sp>
        <p:nvSpPr>
          <p:cNvPr id="5" name="圆角矩形标注 11">
            <a:extLst>
              <a:ext uri="{FF2B5EF4-FFF2-40B4-BE49-F238E27FC236}">
                <a16:creationId xmlns:a16="http://schemas.microsoft.com/office/drawing/2014/main" xmlns="" id="{D7B069D1-1DB4-4829-B4B5-866459A0325B}"/>
              </a:ext>
            </a:extLst>
          </p:cNvPr>
          <p:cNvSpPr/>
          <p:nvPr/>
        </p:nvSpPr>
        <p:spPr>
          <a:xfrm>
            <a:off x="88900" y="-13868"/>
            <a:ext cx="4837382" cy="1041400"/>
          </a:xfrm>
          <a:prstGeom prst="wedgeRoundRectCallout">
            <a:avLst>
              <a:gd name="adj1" fmla="val 72609"/>
              <a:gd name="adj2" fmla="val 130485"/>
              <a:gd name="adj3" fmla="val 16667"/>
            </a:avLst>
          </a:prstGeom>
          <a:solidFill>
            <a:srgbClr val="FFEBCC"/>
          </a:solidFill>
          <a:ln w="38100">
            <a:solidFill>
              <a:srgbClr val="FFAFA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err="1">
                <a:solidFill>
                  <a:srgbClr val="027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</a:t>
            </a:r>
            <a:r>
              <a:rPr lang="en-US" altLang="zh-CN" sz="4000" b="1" dirty="0">
                <a:solidFill>
                  <a:srgbClr val="027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27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ơn</a:t>
            </a:r>
            <a:r>
              <a:rPr lang="en-US" altLang="zh-CN" sz="4000" b="1" dirty="0">
                <a:solidFill>
                  <a:srgbClr val="027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27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4000" b="1" dirty="0">
                <a:solidFill>
                  <a:srgbClr val="027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27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zh-CN" sz="4000" b="1" dirty="0">
                <a:solidFill>
                  <a:srgbClr val="027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!</a:t>
            </a:r>
            <a:endParaRPr lang="zh-CN" altLang="en-US" sz="4000" b="1" dirty="0">
              <a:solidFill>
                <a:srgbClr val="02736A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5F4559A-6780-4C51-A363-229F81B2AC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07603">
            <a:off x="7043027" y="4053103"/>
            <a:ext cx="2820698" cy="1557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CD4D19A-176B-4744-B010-210AE5F49D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0931">
            <a:off x="8680311" y="2238361"/>
            <a:ext cx="3027876" cy="16719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2DFE5D2-0317-4110-97E6-1654850D30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63357">
            <a:off x="2317264" y="2367896"/>
            <a:ext cx="3123504" cy="17247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1B03E68-E548-4556-B0E3-BB34F0815B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11226">
            <a:off x="3906008" y="2072990"/>
            <a:ext cx="3187247" cy="17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6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标注 11">
            <a:extLst>
              <a:ext uri="{FF2B5EF4-FFF2-40B4-BE49-F238E27FC236}">
                <a16:creationId xmlns:a16="http://schemas.microsoft.com/office/drawing/2014/main" xmlns="" id="{D7B069D1-1DB4-4829-B4B5-866459A0325B}"/>
              </a:ext>
            </a:extLst>
          </p:cNvPr>
          <p:cNvSpPr/>
          <p:nvPr/>
        </p:nvSpPr>
        <p:spPr>
          <a:xfrm>
            <a:off x="483918" y="412602"/>
            <a:ext cx="5549900" cy="1308396"/>
          </a:xfrm>
          <a:prstGeom prst="wedgeRoundRectCallout">
            <a:avLst>
              <a:gd name="adj1" fmla="val 71776"/>
              <a:gd name="adj2" fmla="val 104277"/>
              <a:gd name="adj3" fmla="val 16667"/>
            </a:avLst>
          </a:prstGeom>
          <a:solidFill>
            <a:srgbClr val="FFEBCC"/>
          </a:solidFill>
          <a:ln w="38100">
            <a:solidFill>
              <a:srgbClr val="FFAFA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 err="1">
                <a:solidFill>
                  <a:srgbClr val="027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Thử</a:t>
            </a:r>
            <a:r>
              <a:rPr lang="en-US" altLang="zh-CN" sz="6000" b="1" dirty="0">
                <a:solidFill>
                  <a:srgbClr val="027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rgbClr val="027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tài</a:t>
            </a:r>
            <a:r>
              <a:rPr lang="en-US" altLang="zh-CN" sz="6000" b="1" dirty="0">
                <a:solidFill>
                  <a:srgbClr val="027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!</a:t>
            </a:r>
            <a:endParaRPr lang="zh-CN" altLang="en-US" sz="6000" b="1" dirty="0">
              <a:solidFill>
                <a:srgbClr val="02736A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5331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6232E6B-6320-499C-951F-AF7C6081B395}"/>
              </a:ext>
            </a:extLst>
          </p:cNvPr>
          <p:cNvGrpSpPr/>
          <p:nvPr/>
        </p:nvGrpSpPr>
        <p:grpSpPr>
          <a:xfrm flipH="1">
            <a:off x="-576103" y="-190500"/>
            <a:ext cx="10291601" cy="7048500"/>
            <a:chOff x="-3645316" y="-267816"/>
            <a:chExt cx="15965691" cy="715058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D0DA25FD-B01A-49E6-8279-D008CEA71177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FF7974BC-FDD1-467D-BDC6-E739B4E5F025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61A4C0C2-668E-4A2F-BC86-45077AF9123C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ED80AB6-AB79-4C1A-8E49-C09EA249D5B0}"/>
              </a:ext>
            </a:extLst>
          </p:cNvPr>
          <p:cNvGrpSpPr/>
          <p:nvPr/>
        </p:nvGrpSpPr>
        <p:grpSpPr>
          <a:xfrm>
            <a:off x="2726214" y="-133350"/>
            <a:ext cx="10291601" cy="7048500"/>
            <a:chOff x="-3645316" y="-267816"/>
            <a:chExt cx="15965691" cy="715058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F7A01AF8-3A56-4BB8-AE00-AAA49FB25A85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7DC124FD-45C3-47A8-8BE7-BB5A28F1F17C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CCAB3DC1-DB6E-4F27-85E1-6A5877465415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B213C37-4BDE-4B2A-91AE-F1636E77D4A0}"/>
              </a:ext>
            </a:extLst>
          </p:cNvPr>
          <p:cNvSpPr/>
          <p:nvPr/>
        </p:nvSpPr>
        <p:spPr>
          <a:xfrm>
            <a:off x="243197" y="247252"/>
            <a:ext cx="11734800" cy="6381750"/>
          </a:xfrm>
          <a:prstGeom prst="rect">
            <a:avLst/>
          </a:prstGeom>
          <a:solidFill>
            <a:srgbClr val="FBFFE2">
              <a:alpha val="85000"/>
            </a:srgbClr>
          </a:solidFill>
          <a:ln w="57150" cmpd="thinThick">
            <a:solidFill>
              <a:srgbClr val="027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AA783D8-48E9-4161-80AA-7D218EDF8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809" y="3441245"/>
            <a:ext cx="9091623" cy="5659012"/>
          </a:xfrm>
          <a:prstGeom prst="rect">
            <a:avLst/>
          </a:prstGeom>
        </p:spPr>
      </p:pic>
      <p:sp>
        <p:nvSpPr>
          <p:cNvPr id="41" name="Text Box 7">
            <a:extLst>
              <a:ext uri="{FF2B5EF4-FFF2-40B4-BE49-F238E27FC236}">
                <a16:creationId xmlns:a16="http://schemas.microsoft.com/office/drawing/2014/main" xmlns="" id="{576E769D-5CE6-43B2-BABF-01EF24B5C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53" y="519324"/>
            <a:ext cx="10113154" cy="120032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Bài 2: Có 1648 gói bánh chia đều vào 4 thùng. Hỏi mỗi thùng có bao nhiêu gói bánh?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BA4C44F7-A2AD-4FB9-A711-317983CFD772}"/>
              </a:ext>
            </a:extLst>
          </p:cNvPr>
          <p:cNvCxnSpPr>
            <a:cxnSpLocks/>
          </p:cNvCxnSpPr>
          <p:nvPr/>
        </p:nvCxnSpPr>
        <p:spPr>
          <a:xfrm>
            <a:off x="2336800" y="1016467"/>
            <a:ext cx="3251200" cy="151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20E272E9-6A89-4A83-8179-2B50BF02C436}"/>
              </a:ext>
            </a:extLst>
          </p:cNvPr>
          <p:cNvCxnSpPr>
            <a:cxnSpLocks/>
          </p:cNvCxnSpPr>
          <p:nvPr/>
        </p:nvCxnSpPr>
        <p:spPr>
          <a:xfrm>
            <a:off x="5785153" y="1006254"/>
            <a:ext cx="16375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0CD9DB77-D3FC-4CB4-B27D-0E3F7454C61C}"/>
              </a:ext>
            </a:extLst>
          </p:cNvPr>
          <p:cNvCxnSpPr>
            <a:cxnSpLocks/>
          </p:cNvCxnSpPr>
          <p:nvPr/>
        </p:nvCxnSpPr>
        <p:spPr>
          <a:xfrm>
            <a:off x="8382000" y="1006254"/>
            <a:ext cx="1333500" cy="351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95C44FE7-DB13-4F44-9E1E-6F0FC7A195A6}"/>
              </a:ext>
            </a:extLst>
          </p:cNvPr>
          <p:cNvCxnSpPr>
            <a:cxnSpLocks/>
          </p:cNvCxnSpPr>
          <p:nvPr/>
        </p:nvCxnSpPr>
        <p:spPr>
          <a:xfrm>
            <a:off x="826639" y="1609104"/>
            <a:ext cx="70352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23">
            <a:extLst>
              <a:ext uri="{FF2B5EF4-FFF2-40B4-BE49-F238E27FC236}">
                <a16:creationId xmlns:a16="http://schemas.microsoft.com/office/drawing/2014/main" xmlns="" id="{2B9C8941-D408-4651-9E8D-6C0857F5E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880" y="2015488"/>
            <a:ext cx="261506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400" b="1" u="sng" dirty="0" err="1">
                <a:solidFill>
                  <a:srgbClr val="008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Tóm</a:t>
            </a:r>
            <a:r>
              <a:rPr lang="en-US" altLang="en-US" sz="4400" b="1" u="sng" dirty="0">
                <a:solidFill>
                  <a:srgbClr val="008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4400" b="1" u="sng" dirty="0" err="1">
                <a:solidFill>
                  <a:srgbClr val="008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tắt</a:t>
            </a:r>
            <a:r>
              <a:rPr lang="en-US" altLang="en-US" sz="4400" b="1" dirty="0">
                <a:solidFill>
                  <a:srgbClr val="008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7" name="Text Box 24">
            <a:extLst>
              <a:ext uri="{FF2B5EF4-FFF2-40B4-BE49-F238E27FC236}">
                <a16:creationId xmlns:a16="http://schemas.microsoft.com/office/drawing/2014/main" xmlns="" id="{94CF274B-C546-4D00-BED6-50EA09590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222" y="2864033"/>
            <a:ext cx="392322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8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4 </a:t>
            </a:r>
            <a:r>
              <a:rPr lang="en-US" altLang="en-US" sz="3600" b="1" dirty="0" err="1">
                <a:solidFill>
                  <a:srgbClr val="008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thùng</a:t>
            </a:r>
            <a:r>
              <a:rPr lang="en-US" altLang="en-US" sz="3600" b="1" dirty="0">
                <a:solidFill>
                  <a:srgbClr val="008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: 1648 </a:t>
            </a:r>
            <a:r>
              <a:rPr lang="en-US" altLang="en-US" sz="3600" b="1" dirty="0" err="1">
                <a:solidFill>
                  <a:srgbClr val="008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gói</a:t>
            </a:r>
            <a:endParaRPr lang="en-US" altLang="en-US" sz="3600" b="1" dirty="0">
              <a:solidFill>
                <a:srgbClr val="008000"/>
              </a:solidFill>
              <a:latin typeface="HP001 4 hàng" panose="020B0603050302020204" pitchFamily="34" charset="-93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8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1 </a:t>
            </a:r>
            <a:r>
              <a:rPr lang="en-US" altLang="en-US" sz="3600" b="1" dirty="0" err="1">
                <a:solidFill>
                  <a:srgbClr val="008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thùng</a:t>
            </a:r>
            <a:r>
              <a:rPr lang="en-US" altLang="en-US" sz="3600" b="1" dirty="0">
                <a:solidFill>
                  <a:srgbClr val="008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: …</a:t>
            </a:r>
            <a:r>
              <a:rPr lang="en-US" altLang="en-US" sz="3600" b="1" dirty="0" err="1">
                <a:solidFill>
                  <a:srgbClr val="008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gói</a:t>
            </a:r>
            <a:r>
              <a:rPr lang="en-US" altLang="en-US" sz="3600" b="1" dirty="0">
                <a:solidFill>
                  <a:srgbClr val="008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8" name="Text Box 4">
            <a:extLst>
              <a:ext uri="{FF2B5EF4-FFF2-40B4-BE49-F238E27FC236}">
                <a16:creationId xmlns:a16="http://schemas.microsoft.com/office/drawing/2014/main" xmlns="" id="{44C59EF9-6774-4CDE-B112-1334653BA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8786" y="2036110"/>
            <a:ext cx="266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 dirty="0" err="1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Bài</a:t>
            </a:r>
            <a:r>
              <a:rPr lang="en-US" altLang="en-US" sz="3600" b="1" u="sng" dirty="0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giải</a:t>
            </a:r>
            <a:endParaRPr lang="en-US" altLang="en-US" sz="3600" b="1" u="sng" dirty="0">
              <a:solidFill>
                <a:srgbClr val="FF0000"/>
              </a:solidFill>
              <a:latin typeface="HP001 4 hàng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49" name="Text Box 5">
            <a:extLst>
              <a:ext uri="{FF2B5EF4-FFF2-40B4-BE49-F238E27FC236}">
                <a16:creationId xmlns:a16="http://schemas.microsoft.com/office/drawing/2014/main" xmlns="" id="{494B6E9E-9C5D-40F7-BFFB-0E26EFD00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564" y="2694474"/>
            <a:ext cx="62430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0066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66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gói</a:t>
            </a:r>
            <a:r>
              <a:rPr lang="en-US" altLang="en-US" sz="3600" b="1" dirty="0">
                <a:solidFill>
                  <a:srgbClr val="FF0066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bánh </a:t>
            </a:r>
            <a:r>
              <a:rPr lang="en-US" altLang="en-US" sz="3600" b="1" dirty="0" err="1">
                <a:solidFill>
                  <a:srgbClr val="FF0066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66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thùng</a:t>
            </a:r>
            <a:r>
              <a:rPr lang="en-US" altLang="en-US" sz="3600" b="1" dirty="0">
                <a:solidFill>
                  <a:srgbClr val="FF0066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66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0066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0" name="Text Box 7">
            <a:extLst>
              <a:ext uri="{FF2B5EF4-FFF2-40B4-BE49-F238E27FC236}">
                <a16:creationId xmlns:a16="http://schemas.microsoft.com/office/drawing/2014/main" xmlns="" id="{B16620A4-6781-4E4F-A43E-0D6F9AC0F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328" y="3495492"/>
            <a:ext cx="49463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66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1648 : 4 = 412 (</a:t>
            </a:r>
            <a:r>
              <a:rPr lang="en-US" altLang="en-US" sz="3600" b="1" dirty="0" err="1">
                <a:solidFill>
                  <a:srgbClr val="FF0066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gói</a:t>
            </a:r>
            <a:r>
              <a:rPr lang="en-US" altLang="en-US" sz="3600" b="1" dirty="0">
                <a:solidFill>
                  <a:srgbClr val="FF0066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1" name="Text Box 7">
            <a:extLst>
              <a:ext uri="{FF2B5EF4-FFF2-40B4-BE49-F238E27FC236}">
                <a16:creationId xmlns:a16="http://schemas.microsoft.com/office/drawing/2014/main" xmlns="" id="{EED77678-A202-4EB3-B789-0080A25C6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1383" y="4305747"/>
            <a:ext cx="44457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0066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FF0066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66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: 412 </a:t>
            </a:r>
            <a:r>
              <a:rPr lang="en-US" altLang="en-US" sz="3600" b="1" dirty="0" err="1">
                <a:solidFill>
                  <a:srgbClr val="FF0066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gói</a:t>
            </a:r>
            <a:r>
              <a:rPr lang="en-US" altLang="en-US" sz="3600" b="1" dirty="0">
                <a:solidFill>
                  <a:srgbClr val="FF0066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7607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6232E6B-6320-499C-951F-AF7C6081B395}"/>
              </a:ext>
            </a:extLst>
          </p:cNvPr>
          <p:cNvGrpSpPr/>
          <p:nvPr/>
        </p:nvGrpSpPr>
        <p:grpSpPr>
          <a:xfrm flipH="1">
            <a:off x="-576103" y="-133350"/>
            <a:ext cx="10291601" cy="7048500"/>
            <a:chOff x="-3645316" y="-267816"/>
            <a:chExt cx="15965691" cy="715058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D0DA25FD-B01A-49E6-8279-D008CEA71177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FF7974BC-FDD1-467D-BDC6-E739B4E5F025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61A4C0C2-668E-4A2F-BC86-45077AF9123C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ED80AB6-AB79-4C1A-8E49-C09EA249D5B0}"/>
              </a:ext>
            </a:extLst>
          </p:cNvPr>
          <p:cNvGrpSpPr/>
          <p:nvPr/>
        </p:nvGrpSpPr>
        <p:grpSpPr>
          <a:xfrm>
            <a:off x="2726214" y="-133350"/>
            <a:ext cx="10291601" cy="7048500"/>
            <a:chOff x="-3645316" y="-267816"/>
            <a:chExt cx="15965691" cy="715058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F7A01AF8-3A56-4BB8-AE00-AAA49FB25A85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7DC124FD-45C3-47A8-8BE7-BB5A28F1F17C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CCAB3DC1-DB6E-4F27-85E1-6A5877465415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B213C37-4BDE-4B2A-91AE-F1636E77D4A0}"/>
              </a:ext>
            </a:extLst>
          </p:cNvPr>
          <p:cNvSpPr/>
          <p:nvPr/>
        </p:nvSpPr>
        <p:spPr>
          <a:xfrm>
            <a:off x="228600" y="209550"/>
            <a:ext cx="11734800" cy="6381750"/>
          </a:xfrm>
          <a:prstGeom prst="rect">
            <a:avLst/>
          </a:prstGeom>
          <a:solidFill>
            <a:srgbClr val="FBFFE2">
              <a:alpha val="85000"/>
            </a:srgbClr>
          </a:solidFill>
          <a:ln w="57150" cmpd="thinThick">
            <a:solidFill>
              <a:srgbClr val="027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AA783D8-48E9-4161-80AA-7D218EDF86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029" y="2930775"/>
            <a:ext cx="7176331" cy="6284869"/>
          </a:xfrm>
          <a:prstGeom prst="rect">
            <a:avLst/>
          </a:prstGeom>
        </p:spPr>
      </p:pic>
      <p:sp>
        <p:nvSpPr>
          <p:cNvPr id="42" name="TextBox 1">
            <a:extLst>
              <a:ext uri="{FF2B5EF4-FFF2-40B4-BE49-F238E27FC236}">
                <a16:creationId xmlns:a16="http://schemas.microsoft.com/office/drawing/2014/main" xmlns="" id="{8814F763-7070-4671-BE3C-BC474C6B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7233" y="365016"/>
            <a:ext cx="36774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3" name="Text Box 119">
            <a:extLst>
              <a:ext uri="{FF2B5EF4-FFF2-40B4-BE49-F238E27FC236}">
                <a16:creationId xmlns:a16="http://schemas.microsoft.com/office/drawing/2014/main" xmlns="" id="{42874B2E-F48E-4292-B9D3-9876863FF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1166813"/>
            <a:ext cx="480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</a:t>
            </a:r>
            <a:r>
              <a:rPr lang="en-US" alt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 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1846 </a:t>
            </a:r>
          </a:p>
        </p:txBody>
      </p:sp>
      <p:sp>
        <p:nvSpPr>
          <p:cNvPr id="44" name="Text Box 120">
            <a:extLst>
              <a:ext uri="{FF2B5EF4-FFF2-40B4-BE49-F238E27FC236}">
                <a16:creationId xmlns:a16="http://schemas.microsoft.com/office/drawing/2014/main" xmlns="" id="{56D82067-E810-4198-8C47-C75D8779C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50" y="1166812"/>
            <a:ext cx="457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  </a:t>
            </a:r>
            <a:r>
              <a:rPr lang="en-US" alt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1578</a:t>
            </a:r>
          </a:p>
        </p:txBody>
      </p:sp>
      <p:sp>
        <p:nvSpPr>
          <p:cNvPr id="51" name="Text Box 121">
            <a:extLst>
              <a:ext uri="{FF2B5EF4-FFF2-40B4-BE49-F238E27FC236}">
                <a16:creationId xmlns:a16="http://schemas.microsoft.com/office/drawing/2014/main" xmlns="" id="{C47C972D-1CE0-47D3-99BE-87B5FB716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430463"/>
            <a:ext cx="396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3300"/>
                </a:solidFill>
              </a:rPr>
              <a:t>  </a:t>
            </a:r>
            <a:r>
              <a:rPr lang="en-US" altLang="en-US" sz="40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=  </a:t>
            </a: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923</a:t>
            </a:r>
          </a:p>
        </p:txBody>
      </p:sp>
      <p:sp>
        <p:nvSpPr>
          <p:cNvPr id="52" name="Text Box 122">
            <a:extLst>
              <a:ext uri="{FF2B5EF4-FFF2-40B4-BE49-F238E27FC236}">
                <a16:creationId xmlns:a16="http://schemas.microsoft.com/office/drawing/2014/main" xmlns="" id="{FCB0716E-2EBB-4168-A484-E4EECE0B6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288" y="1793875"/>
            <a:ext cx="535305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x          </a:t>
            </a:r>
            <a:r>
              <a:rPr lang="en-US" altLang="en-US" sz="4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altLang="en-US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1846 : 2</a:t>
            </a:r>
            <a:r>
              <a:rPr lang="en-US" altLang="en-US" sz="4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3" name="Text Box 123">
            <a:extLst>
              <a:ext uri="{FF2B5EF4-FFF2-40B4-BE49-F238E27FC236}">
                <a16:creationId xmlns:a16="http://schemas.microsoft.com/office/drawing/2014/main" xmlns="" id="{078262D8-AA12-4F43-B4B5-124038C46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7756" y="2419909"/>
            <a:ext cx="2863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526</a:t>
            </a:r>
          </a:p>
        </p:txBody>
      </p:sp>
      <p:sp>
        <p:nvSpPr>
          <p:cNvPr id="54" name="Text Box 124">
            <a:extLst>
              <a:ext uri="{FF2B5EF4-FFF2-40B4-BE49-F238E27FC236}">
                <a16:creationId xmlns:a16="http://schemas.microsoft.com/office/drawing/2014/main" xmlns="" id="{A86BFD43-ADC3-429A-928D-3C236B8CC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0654" y="1857374"/>
            <a:ext cx="480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1578 : 3</a:t>
            </a:r>
            <a:r>
              <a:rPr lang="en-US" altLang="en-US" sz="4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5" name="图片 1" descr="97e5c76d95dfebf73877221ff104468e">
            <a:extLst>
              <a:ext uri="{FF2B5EF4-FFF2-40B4-BE49-F238E27FC236}">
                <a16:creationId xmlns:a16="http://schemas.microsoft.com/office/drawing/2014/main" xmlns="" id="{4F831CC6-F8BB-4B32-B60B-33AA44801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3" y="2921865"/>
            <a:ext cx="4791757" cy="479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786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3" grpId="0"/>
      <p:bldP spid="44" grpId="0"/>
      <p:bldP spid="51" grpId="0"/>
      <p:bldP spid="52" grpId="0"/>
      <p:bldP spid="53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5069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6691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Freeform 8"/>
          <p:cNvSpPr/>
          <p:nvPr/>
        </p:nvSpPr>
        <p:spPr bwMode="auto">
          <a:xfrm>
            <a:off x="2714437" y="2911290"/>
            <a:ext cx="5713853" cy="219552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141CF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218207" y="3801184"/>
            <a:ext cx="4626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err="1">
                <a:ln w="0">
                  <a:noFill/>
                </a:ln>
                <a:solidFill>
                  <a:srgbClr val="3B217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Chúc</a:t>
            </a:r>
            <a:r>
              <a:rPr lang="en-US" altLang="zh-CN" sz="4800" b="1" dirty="0">
                <a:ln w="0">
                  <a:noFill/>
                </a:ln>
                <a:solidFill>
                  <a:srgbClr val="3B217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ln w="0">
                  <a:noFill/>
                </a:ln>
                <a:solidFill>
                  <a:srgbClr val="3B217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mừng</a:t>
            </a:r>
            <a:r>
              <a:rPr lang="en-US" altLang="zh-CN" sz="4800" b="1" dirty="0">
                <a:ln w="0">
                  <a:noFill/>
                </a:ln>
                <a:solidFill>
                  <a:srgbClr val="3B217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ln w="0">
                  <a:noFill/>
                </a:ln>
                <a:solidFill>
                  <a:srgbClr val="3B217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zh-CN" sz="4800" b="1" dirty="0">
                <a:ln w="0">
                  <a:noFill/>
                </a:ln>
                <a:solidFill>
                  <a:srgbClr val="3B217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10946132" y="1533011"/>
            <a:ext cx="1776058" cy="944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6496">
            <a:off x="5327872" y="-252891"/>
            <a:ext cx="3080677" cy="36537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13">
            <a:extLst>
              <a:ext uri="{FF2B5EF4-FFF2-40B4-BE49-F238E27FC236}">
                <a16:creationId xmlns:a16="http://schemas.microsoft.com/office/drawing/2014/main" xmlns="" id="{173053B3-C489-4460-9A63-FE05332536FE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 rot="21331017">
            <a:off x="3615073" y="401615"/>
            <a:ext cx="2203756" cy="25491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26">
            <a:extLst>
              <a:ext uri="{FF2B5EF4-FFF2-40B4-BE49-F238E27FC236}">
                <a16:creationId xmlns:a16="http://schemas.microsoft.com/office/drawing/2014/main" xmlns="" id="{970ABA0C-743D-4AB0-A8E1-32D64E8192D2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660777" flipH="1">
            <a:off x="7659182" y="1258538"/>
            <a:ext cx="2602172" cy="24781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xmlns="" id="{3EFC7838-315F-4D10-BC3E-3704337CD689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contrast="20000"/>
          </a:blip>
          <a:stretch>
            <a:fillRect/>
          </a:stretch>
        </p:blipFill>
        <p:spPr>
          <a:xfrm>
            <a:off x="861566" y="775891"/>
            <a:ext cx="2843951" cy="26304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xmlns="" id="{CBC6BCF0-82F3-41FA-9B43-1C396E70E4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564" y="2399544"/>
            <a:ext cx="4201170" cy="4215269"/>
          </a:xfrm>
          <a:prstGeom prst="rect">
            <a:avLst/>
          </a:prstGeom>
        </p:spPr>
      </p:pic>
      <p:pic>
        <p:nvPicPr>
          <p:cNvPr id="18" name="图片 31">
            <a:extLst>
              <a:ext uri="{FF2B5EF4-FFF2-40B4-BE49-F238E27FC236}">
                <a16:creationId xmlns:a16="http://schemas.microsoft.com/office/drawing/2014/main" xmlns="" id="{6802D20C-F406-4AF9-80AB-83C012F3362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50967" y="2487289"/>
            <a:ext cx="2959773" cy="2638973"/>
          </a:xfrm>
          <a:prstGeom prst="rect">
            <a:avLst/>
          </a:prstGeom>
        </p:spPr>
      </p:pic>
      <p:pic>
        <p:nvPicPr>
          <p:cNvPr id="19" name="图片 3" descr="27eb00efd058674f3bcf7e8c0524fed5">
            <a:extLst>
              <a:ext uri="{FF2B5EF4-FFF2-40B4-BE49-F238E27FC236}">
                <a16:creationId xmlns:a16="http://schemas.microsoft.com/office/drawing/2014/main" xmlns="" id="{79402295-1543-4794-83CD-FC0C562292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84934" y="3661195"/>
            <a:ext cx="3581020" cy="35810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2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2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4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2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2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2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4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2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: 圆角 21">
            <a:extLst>
              <a:ext uri="{FF2B5EF4-FFF2-40B4-BE49-F238E27FC236}">
                <a16:creationId xmlns:a16="http://schemas.microsoft.com/office/drawing/2014/main" xmlns="" id="{AAE88174-0B89-4EBE-A137-9475669F746C}"/>
              </a:ext>
            </a:extLst>
          </p:cNvPr>
          <p:cNvSpPr/>
          <p:nvPr/>
        </p:nvSpPr>
        <p:spPr>
          <a:xfrm>
            <a:off x="8944276" y="1026569"/>
            <a:ext cx="1910687" cy="5227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xmlns="" id="{B9876816-95B9-477E-98EE-AB0E9A560669}"/>
              </a:ext>
            </a:extLst>
          </p:cNvPr>
          <p:cNvSpPr/>
          <p:nvPr/>
        </p:nvSpPr>
        <p:spPr>
          <a:xfrm>
            <a:off x="777922" y="1009934"/>
            <a:ext cx="1910687" cy="5227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81" y="1399362"/>
            <a:ext cx="3128258" cy="442060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146" y="194579"/>
            <a:ext cx="4859046" cy="685780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58FBE360-889C-467F-9A98-7753B2ABE774}"/>
              </a:ext>
            </a:extLst>
          </p:cNvPr>
          <p:cNvSpPr/>
          <p:nvPr/>
        </p:nvSpPr>
        <p:spPr>
          <a:xfrm>
            <a:off x="0" y="0"/>
            <a:ext cx="12192000" cy="802991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5E84628E-FE84-4434-BADC-52FBFB0BBC37}"/>
              </a:ext>
            </a:extLst>
          </p:cNvPr>
          <p:cNvSpPr/>
          <p:nvPr/>
        </p:nvSpPr>
        <p:spPr>
          <a:xfrm>
            <a:off x="0" y="6237026"/>
            <a:ext cx="12192000" cy="620973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图片 18" descr="6">
            <a:extLst>
              <a:ext uri="{FF2B5EF4-FFF2-40B4-BE49-F238E27FC236}">
                <a16:creationId xmlns:a16="http://schemas.microsoft.com/office/drawing/2014/main" xmlns="" id="{2F746A37-4D64-4328-AFFD-076CE4DC806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80A22C83-F331-4AFD-BB11-7366818727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494" y="20955"/>
            <a:ext cx="1436235" cy="1436235"/>
          </a:xfrm>
          <a:prstGeom prst="rect">
            <a:avLst/>
          </a:prstGeom>
        </p:spPr>
      </p:pic>
      <p:pic>
        <p:nvPicPr>
          <p:cNvPr id="18" name="图片 17" descr="6">
            <a:extLst>
              <a:ext uri="{FF2B5EF4-FFF2-40B4-BE49-F238E27FC236}">
                <a16:creationId xmlns:a16="http://schemas.microsoft.com/office/drawing/2014/main" xmlns="" id="{26199365-E1F6-4B51-9BA1-156B25D72D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39" name="图片 19">
            <a:extLst>
              <a:ext uri="{FF2B5EF4-FFF2-40B4-BE49-F238E27FC236}">
                <a16:creationId xmlns:a16="http://schemas.microsoft.com/office/drawing/2014/main" xmlns="" id="{F8100D97-DD8C-484D-B47C-B535CECAC8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03" y="-181980"/>
            <a:ext cx="2456474" cy="245647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FCE150D1-6697-4083-83E8-208325AE1A31}"/>
              </a:ext>
            </a:extLst>
          </p:cNvPr>
          <p:cNvSpPr/>
          <p:nvPr/>
        </p:nvSpPr>
        <p:spPr>
          <a:xfrm>
            <a:off x="3929027" y="1343470"/>
            <a:ext cx="398218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>
                <a:ln w="0"/>
                <a:solidFill>
                  <a:srgbClr val="FBFF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0C66AF3-3409-4289-945A-CA30D50BEB30}"/>
              </a:ext>
            </a:extLst>
          </p:cNvPr>
          <p:cNvSpPr/>
          <p:nvPr/>
        </p:nvSpPr>
        <p:spPr>
          <a:xfrm>
            <a:off x="3022217" y="3089125"/>
            <a:ext cx="575830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857250" indent="-857250" algn="just">
              <a:buFont typeface="Wingdings" panose="05000000000000000000" pitchFamily="2" charset="2"/>
              <a:buChar char="ü"/>
            </a:pPr>
            <a:r>
              <a:rPr lang="en-US" sz="6600" b="1" cap="none" spc="0">
                <a:ln w="0"/>
                <a:solidFill>
                  <a:srgbClr val="FBFF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BT</a:t>
            </a:r>
          </a:p>
          <a:p>
            <a:pPr marL="857250" indent="-857250" algn="just">
              <a:buFont typeface="Wingdings" panose="05000000000000000000" pitchFamily="2" charset="2"/>
              <a:buChar char="ü"/>
            </a:pPr>
            <a:r>
              <a:rPr lang="en-US" sz="6600" b="1">
                <a:ln w="0"/>
                <a:solidFill>
                  <a:srgbClr val="FBFF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</a:t>
            </a:r>
            <a:endParaRPr lang="en-US" sz="6600" b="1" cap="none" spc="0">
              <a:ln w="0"/>
              <a:solidFill>
                <a:srgbClr val="FBFF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14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0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: 圆角 21">
            <a:extLst>
              <a:ext uri="{FF2B5EF4-FFF2-40B4-BE49-F238E27FC236}">
                <a16:creationId xmlns:a16="http://schemas.microsoft.com/office/drawing/2014/main" xmlns="" id="{AAE88174-0B89-4EBE-A137-9475669F746C}"/>
              </a:ext>
            </a:extLst>
          </p:cNvPr>
          <p:cNvSpPr/>
          <p:nvPr/>
        </p:nvSpPr>
        <p:spPr>
          <a:xfrm>
            <a:off x="8944276" y="1026569"/>
            <a:ext cx="1910687" cy="5227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xmlns="" id="{B9876816-95B9-477E-98EE-AB0E9A560669}"/>
              </a:ext>
            </a:extLst>
          </p:cNvPr>
          <p:cNvSpPr/>
          <p:nvPr/>
        </p:nvSpPr>
        <p:spPr>
          <a:xfrm>
            <a:off x="777922" y="1009934"/>
            <a:ext cx="1910687" cy="5227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180" y="-181980"/>
            <a:ext cx="4852949" cy="685780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146" y="194579"/>
            <a:ext cx="4859046" cy="685780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58FBE360-889C-467F-9A98-7753B2ABE774}"/>
              </a:ext>
            </a:extLst>
          </p:cNvPr>
          <p:cNvSpPr/>
          <p:nvPr/>
        </p:nvSpPr>
        <p:spPr>
          <a:xfrm>
            <a:off x="0" y="0"/>
            <a:ext cx="12192000" cy="802991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5E84628E-FE84-4434-BADC-52FBFB0BBC37}"/>
              </a:ext>
            </a:extLst>
          </p:cNvPr>
          <p:cNvSpPr/>
          <p:nvPr/>
        </p:nvSpPr>
        <p:spPr>
          <a:xfrm>
            <a:off x="0" y="6237026"/>
            <a:ext cx="12192000" cy="620973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图片 18" descr="6">
            <a:extLst>
              <a:ext uri="{FF2B5EF4-FFF2-40B4-BE49-F238E27FC236}">
                <a16:creationId xmlns:a16="http://schemas.microsoft.com/office/drawing/2014/main" xmlns="" id="{2F746A37-4D64-4328-AFFD-076CE4DC806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80A22C83-F331-4AFD-BB11-7366818727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494" y="20955"/>
            <a:ext cx="1436235" cy="1436235"/>
          </a:xfrm>
          <a:prstGeom prst="rect">
            <a:avLst/>
          </a:prstGeom>
        </p:spPr>
      </p:pic>
      <p:pic>
        <p:nvPicPr>
          <p:cNvPr id="18" name="图片 17" descr="6">
            <a:extLst>
              <a:ext uri="{FF2B5EF4-FFF2-40B4-BE49-F238E27FC236}">
                <a16:creationId xmlns:a16="http://schemas.microsoft.com/office/drawing/2014/main" xmlns="" id="{26199365-E1F6-4B51-9BA1-156B25D72D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39" name="图片 19">
            <a:extLst>
              <a:ext uri="{FF2B5EF4-FFF2-40B4-BE49-F238E27FC236}">
                <a16:creationId xmlns:a16="http://schemas.microsoft.com/office/drawing/2014/main" xmlns="" id="{F8100D97-DD8C-484D-B47C-B535CECAC8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03" y="-181980"/>
            <a:ext cx="2456474" cy="245647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FCE150D1-6697-4083-83E8-208325AE1A31}"/>
              </a:ext>
            </a:extLst>
          </p:cNvPr>
          <p:cNvSpPr/>
          <p:nvPr/>
        </p:nvSpPr>
        <p:spPr>
          <a:xfrm>
            <a:off x="2650024" y="2304339"/>
            <a:ext cx="636905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>
                <a:ln w="0"/>
                <a:solidFill>
                  <a:srgbClr val="FBFF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 biệt!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882E3492-A000-4579-A37D-4D88BEF52E47}"/>
              </a:ext>
            </a:extLst>
          </p:cNvPr>
          <p:cNvGrpSpPr/>
          <p:nvPr/>
        </p:nvGrpSpPr>
        <p:grpSpPr>
          <a:xfrm flipH="1">
            <a:off x="-1185701" y="-146291"/>
            <a:ext cx="15965691" cy="7150581"/>
            <a:chOff x="-3645316" y="-267816"/>
            <a:chExt cx="15965691" cy="715058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16F4BD52-95D9-4179-A042-E3AE42D98E6F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B7CACDB6-F09B-421C-BCB1-C8DA66ED6A50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858C39F9-754E-4D96-8CEA-7D6058DAB7A3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图片 2" descr="6">
            <a:extLst>
              <a:ext uri="{FF2B5EF4-FFF2-40B4-BE49-F238E27FC236}">
                <a16:creationId xmlns:a16="http://schemas.microsoft.com/office/drawing/2014/main" xmlns="" id="{B40E9513-3B6F-4594-ADA5-519CB3FE87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5" name="图片 4" descr="6">
            <a:extLst>
              <a:ext uri="{FF2B5EF4-FFF2-40B4-BE49-F238E27FC236}">
                <a16:creationId xmlns:a16="http://schemas.microsoft.com/office/drawing/2014/main" xmlns="" id="{42D65C05-D0EB-4629-8E5F-ADC8267316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6" name="图片 4" descr="6">
            <a:extLst>
              <a:ext uri="{FF2B5EF4-FFF2-40B4-BE49-F238E27FC236}">
                <a16:creationId xmlns:a16="http://schemas.microsoft.com/office/drawing/2014/main" xmlns="" id="{BAE3DE54-539F-4E2B-9886-F8514E7F19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 flipH="1" flipV="1">
            <a:off x="0" y="0"/>
            <a:ext cx="3137535" cy="1704340"/>
          </a:xfrm>
          <a:prstGeom prst="rect">
            <a:avLst/>
          </a:prstGeom>
        </p:spPr>
      </p:pic>
      <p:sp>
        <p:nvSpPr>
          <p:cNvPr id="7" name="Freeform 8">
            <a:extLst>
              <a:ext uri="{FF2B5EF4-FFF2-40B4-BE49-F238E27FC236}">
                <a16:creationId xmlns:a16="http://schemas.microsoft.com/office/drawing/2014/main" xmlns="" id="{733E6863-5C69-4674-80ED-F5EF09DADAB0}"/>
              </a:ext>
            </a:extLst>
          </p:cNvPr>
          <p:cNvSpPr/>
          <p:nvPr/>
        </p:nvSpPr>
        <p:spPr bwMode="auto">
          <a:xfrm flipV="1">
            <a:off x="5044966" y="-33655"/>
            <a:ext cx="8206122" cy="1909752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7030A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PA_文本框 11">
            <a:extLst>
              <a:ext uri="{FF2B5EF4-FFF2-40B4-BE49-F238E27FC236}">
                <a16:creationId xmlns:a16="http://schemas.microsoft.com/office/drawing/2014/main" xmlns="" id="{2038AFF3-B53B-4853-8EE5-B3AD95CA61B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057022" y="76528"/>
            <a:ext cx="59923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b="1" dirty="0" err="1" smtClean="0">
                <a:ln w="38100">
                  <a:solidFill>
                    <a:schemeClr val="bg1"/>
                  </a:solidFill>
                </a:ln>
                <a:solidFill>
                  <a:srgbClr val="FF9999"/>
                </a:solidFill>
                <a:effectLst>
                  <a:glow rad="228600">
                    <a:srgbClr val="FF9999"/>
                  </a:glow>
                </a:effectLst>
                <a:latin typeface="UTM Duepuntozero" panose="02040603050506020204" pitchFamily="18" charset="0"/>
                <a:ea typeface="微软雅黑" panose="020B0503020204020204" pitchFamily="34" charset="-122"/>
              </a:rPr>
              <a:t>Yêu</a:t>
            </a:r>
            <a:r>
              <a:rPr lang="en-US" altLang="zh-CN" sz="6600" b="1" dirty="0" smtClean="0">
                <a:ln w="38100">
                  <a:solidFill>
                    <a:schemeClr val="bg1"/>
                  </a:solidFill>
                </a:ln>
                <a:solidFill>
                  <a:srgbClr val="FF9999"/>
                </a:solidFill>
                <a:effectLst>
                  <a:glow rad="228600">
                    <a:srgbClr val="FF9999"/>
                  </a:glow>
                </a:effectLst>
                <a:latin typeface="UTM Duepuntozero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6600" b="1" dirty="0" err="1" smtClean="0">
                <a:ln w="38100">
                  <a:solidFill>
                    <a:schemeClr val="bg1"/>
                  </a:solidFill>
                </a:ln>
                <a:solidFill>
                  <a:srgbClr val="FF9999"/>
                </a:solidFill>
                <a:effectLst>
                  <a:glow rad="228600">
                    <a:srgbClr val="FF9999"/>
                  </a:glow>
                </a:effectLst>
                <a:latin typeface="UTM Duepuntozero" panose="02040603050506020204" pitchFamily="18" charset="0"/>
                <a:ea typeface="微软雅黑" panose="020B0503020204020204" pitchFamily="34" charset="-122"/>
              </a:rPr>
              <a:t>cầu</a:t>
            </a:r>
            <a:r>
              <a:rPr lang="en-US" altLang="zh-CN" sz="6600" b="1" dirty="0" smtClean="0">
                <a:ln w="38100">
                  <a:solidFill>
                    <a:schemeClr val="bg1"/>
                  </a:solidFill>
                </a:ln>
                <a:solidFill>
                  <a:srgbClr val="FF9999"/>
                </a:solidFill>
                <a:effectLst>
                  <a:glow rad="228600">
                    <a:srgbClr val="FF9999"/>
                  </a:glow>
                </a:effectLst>
                <a:latin typeface="UTM Duepuntozero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6600" b="1" dirty="0" err="1" smtClean="0">
                <a:ln w="38100">
                  <a:solidFill>
                    <a:schemeClr val="bg1"/>
                  </a:solidFill>
                </a:ln>
                <a:solidFill>
                  <a:srgbClr val="FF9999"/>
                </a:solidFill>
                <a:effectLst>
                  <a:glow rad="228600">
                    <a:srgbClr val="FF9999"/>
                  </a:glow>
                </a:effectLst>
                <a:latin typeface="UTM Duepuntozero" panose="02040603050506020204" pitchFamily="18" charset="0"/>
                <a:ea typeface="微软雅黑" panose="020B0503020204020204" pitchFamily="34" charset="-122"/>
              </a:rPr>
              <a:t>cần</a:t>
            </a:r>
            <a:r>
              <a:rPr lang="en-US" altLang="zh-CN" sz="6600" b="1" dirty="0" smtClean="0">
                <a:ln w="38100">
                  <a:solidFill>
                    <a:schemeClr val="bg1"/>
                  </a:solidFill>
                </a:ln>
                <a:solidFill>
                  <a:srgbClr val="FF9999"/>
                </a:solidFill>
                <a:effectLst>
                  <a:glow rad="228600">
                    <a:srgbClr val="FF9999"/>
                  </a:glow>
                </a:effectLst>
                <a:latin typeface="UTM Duepuntozero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6600" b="1" dirty="0" err="1" smtClean="0">
                <a:ln w="38100">
                  <a:solidFill>
                    <a:schemeClr val="bg1"/>
                  </a:solidFill>
                </a:ln>
                <a:solidFill>
                  <a:srgbClr val="FF9999"/>
                </a:solidFill>
                <a:effectLst>
                  <a:glow rad="228600">
                    <a:srgbClr val="FF9999"/>
                  </a:glow>
                </a:effectLst>
                <a:latin typeface="UTM Duepuntozero" panose="02040603050506020204" pitchFamily="18" charset="0"/>
                <a:ea typeface="微软雅黑" panose="020B0503020204020204" pitchFamily="34" charset="-122"/>
              </a:rPr>
              <a:t>đạt</a:t>
            </a:r>
            <a:endParaRPr lang="zh-CN" altLang="en-US" sz="6600" b="1" dirty="0">
              <a:ln w="38100">
                <a:solidFill>
                  <a:schemeClr val="bg1"/>
                </a:solidFill>
              </a:ln>
              <a:solidFill>
                <a:srgbClr val="FF9999"/>
              </a:solidFill>
              <a:effectLst>
                <a:glow rad="228600">
                  <a:srgbClr val="FF9999"/>
                </a:glow>
              </a:effectLst>
              <a:latin typeface="UTM Duepuntozer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D66B168D-37B9-4609-9E0E-80041D2589EC}"/>
              </a:ext>
            </a:extLst>
          </p:cNvPr>
          <p:cNvSpPr/>
          <p:nvPr/>
        </p:nvSpPr>
        <p:spPr>
          <a:xfrm>
            <a:off x="1315084" y="2009140"/>
            <a:ext cx="9747634" cy="676910"/>
          </a:xfrm>
          <a:prstGeom prst="roundRect">
            <a:avLst/>
          </a:prstGeom>
          <a:solidFill>
            <a:srgbClr val="FBFFE2"/>
          </a:solidFill>
          <a:ln w="28575">
            <a:solidFill>
              <a:schemeClr val="bg1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027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Nhận biết cách chia một tích cho một số.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F09CFE33-7A4C-49D2-80AF-2D2383B4E14F}"/>
              </a:ext>
            </a:extLst>
          </p:cNvPr>
          <p:cNvSpPr/>
          <p:nvPr/>
        </p:nvSpPr>
        <p:spPr>
          <a:xfrm>
            <a:off x="1315083" y="3036570"/>
            <a:ext cx="9747635" cy="1353820"/>
          </a:xfrm>
          <a:prstGeom prst="roundRect">
            <a:avLst/>
          </a:prstGeom>
          <a:solidFill>
            <a:srgbClr val="FFEBCC"/>
          </a:solidFill>
          <a:ln w="28575">
            <a:solidFill>
              <a:schemeClr val="bg1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027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Vận dụng chia một tích cho một số trong một vài tr</a:t>
            </a:r>
            <a:r>
              <a:rPr lang="vi-VN" sz="3600" b="1">
                <a:solidFill>
                  <a:srgbClr val="027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>
                <a:solidFill>
                  <a:srgbClr val="027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hợp cụ thể.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48E72262-4245-4CDD-A777-B4D119214782}"/>
              </a:ext>
            </a:extLst>
          </p:cNvPr>
          <p:cNvSpPr/>
          <p:nvPr/>
        </p:nvSpPr>
        <p:spPr>
          <a:xfrm>
            <a:off x="1315084" y="4666614"/>
            <a:ext cx="9747634" cy="1704339"/>
          </a:xfrm>
          <a:prstGeom prst="roundRect">
            <a:avLst/>
          </a:prstGeom>
          <a:solidFill>
            <a:srgbClr val="FFAFAF"/>
          </a:solidFill>
          <a:ln w="28575">
            <a:solidFill>
              <a:schemeClr val="bg1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027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Yêu thích môn học, rèn tính cẩn thận trong tính toán.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5FBA916-6A2F-48D9-814E-E81936F524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" y="360341"/>
            <a:ext cx="3135320" cy="1763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BFC65F8-ED94-4A6A-B768-3C6971023A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356" y="4364859"/>
            <a:ext cx="5760732" cy="324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3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5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3C1A017-430C-4492-A562-A0B683DD31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090" y="4870394"/>
            <a:ext cx="4889518" cy="275003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E56BB10D-CF52-44BC-8E2E-2F0A838B00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519231" y="-589395"/>
            <a:ext cx="5238452" cy="294628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CFFF5D75-C233-4EA1-9006-6697FBC017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014" y="-365201"/>
            <a:ext cx="6988716" cy="3930691"/>
          </a:xfrm>
          <a:prstGeom prst="rect">
            <a:avLst/>
          </a:prstGeom>
        </p:spPr>
      </p:pic>
      <p:sp>
        <p:nvSpPr>
          <p:cNvPr id="73" name="Freeform 5"/>
          <p:cNvSpPr/>
          <p:nvPr/>
        </p:nvSpPr>
        <p:spPr bwMode="auto">
          <a:xfrm rot="20696166">
            <a:off x="1831628" y="-60341"/>
            <a:ext cx="10580784" cy="6688138"/>
          </a:xfrm>
          <a:custGeom>
            <a:avLst/>
            <a:gdLst>
              <a:gd name="T0" fmla="*/ 1687 w 3366"/>
              <a:gd name="T1" fmla="*/ 0 h 2194"/>
              <a:gd name="T2" fmla="*/ 1293 w 3366"/>
              <a:gd name="T3" fmla="*/ 313 h 2194"/>
              <a:gd name="T4" fmla="*/ 1075 w 3366"/>
              <a:gd name="T5" fmla="*/ 255 h 2194"/>
              <a:gd name="T6" fmla="*/ 631 w 3366"/>
              <a:gd name="T7" fmla="*/ 699 h 2194"/>
              <a:gd name="T8" fmla="*/ 639 w 3366"/>
              <a:gd name="T9" fmla="*/ 779 h 2194"/>
              <a:gd name="T10" fmla="*/ 0 w 3366"/>
              <a:gd name="T11" fmla="*/ 1485 h 2194"/>
              <a:gd name="T12" fmla="*/ 709 w 3366"/>
              <a:gd name="T13" fmla="*/ 2194 h 2194"/>
              <a:gd name="T14" fmla="*/ 1263 w 3366"/>
              <a:gd name="T15" fmla="*/ 1927 h 2194"/>
              <a:gd name="T16" fmla="*/ 1716 w 3366"/>
              <a:gd name="T17" fmla="*/ 2121 h 2194"/>
              <a:gd name="T18" fmla="*/ 2143 w 3366"/>
              <a:gd name="T19" fmla="*/ 1954 h 2194"/>
              <a:gd name="T20" fmla="*/ 2657 w 3366"/>
              <a:gd name="T21" fmla="*/ 2174 h 2194"/>
              <a:gd name="T22" fmla="*/ 3366 w 3366"/>
              <a:gd name="T23" fmla="*/ 1465 h 2194"/>
              <a:gd name="T24" fmla="*/ 2837 w 3366"/>
              <a:gd name="T25" fmla="*/ 780 h 2194"/>
              <a:gd name="T26" fmla="*/ 2266 w 3366"/>
              <a:gd name="T27" fmla="*/ 260 h 2194"/>
              <a:gd name="T28" fmla="*/ 2077 w 3366"/>
              <a:gd name="T29" fmla="*/ 293 h 2194"/>
              <a:gd name="T30" fmla="*/ 1687 w 3366"/>
              <a:gd name="T31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66" h="2194">
                <a:moveTo>
                  <a:pt x="1687" y="0"/>
                </a:moveTo>
                <a:cubicBezTo>
                  <a:pt x="1495" y="0"/>
                  <a:pt x="1335" y="133"/>
                  <a:pt x="1293" y="313"/>
                </a:cubicBezTo>
                <a:cubicBezTo>
                  <a:pt x="1229" y="276"/>
                  <a:pt x="1155" y="255"/>
                  <a:pt x="1075" y="255"/>
                </a:cubicBezTo>
                <a:cubicBezTo>
                  <a:pt x="830" y="255"/>
                  <a:pt x="631" y="454"/>
                  <a:pt x="631" y="699"/>
                </a:cubicBezTo>
                <a:cubicBezTo>
                  <a:pt x="631" y="726"/>
                  <a:pt x="634" y="753"/>
                  <a:pt x="639" y="779"/>
                </a:cubicBezTo>
                <a:cubicBezTo>
                  <a:pt x="280" y="814"/>
                  <a:pt x="0" y="1117"/>
                  <a:pt x="0" y="1485"/>
                </a:cubicBezTo>
                <a:cubicBezTo>
                  <a:pt x="0" y="1876"/>
                  <a:pt x="317" y="2194"/>
                  <a:pt x="709" y="2194"/>
                </a:cubicBezTo>
                <a:cubicBezTo>
                  <a:pt x="933" y="2194"/>
                  <a:pt x="1133" y="2089"/>
                  <a:pt x="1263" y="1927"/>
                </a:cubicBezTo>
                <a:cubicBezTo>
                  <a:pt x="1377" y="2047"/>
                  <a:pt x="1538" y="2121"/>
                  <a:pt x="1716" y="2121"/>
                </a:cubicBezTo>
                <a:cubicBezTo>
                  <a:pt x="1881" y="2121"/>
                  <a:pt x="2031" y="2058"/>
                  <a:pt x="2143" y="1954"/>
                </a:cubicBezTo>
                <a:cubicBezTo>
                  <a:pt x="2272" y="2089"/>
                  <a:pt x="2454" y="2174"/>
                  <a:pt x="2657" y="2174"/>
                </a:cubicBezTo>
                <a:cubicBezTo>
                  <a:pt x="3048" y="2174"/>
                  <a:pt x="3366" y="1857"/>
                  <a:pt x="3366" y="1465"/>
                </a:cubicBezTo>
                <a:cubicBezTo>
                  <a:pt x="3366" y="1136"/>
                  <a:pt x="3141" y="860"/>
                  <a:pt x="2837" y="780"/>
                </a:cubicBezTo>
                <a:cubicBezTo>
                  <a:pt x="2810" y="488"/>
                  <a:pt x="2565" y="260"/>
                  <a:pt x="2266" y="260"/>
                </a:cubicBezTo>
                <a:cubicBezTo>
                  <a:pt x="2200" y="260"/>
                  <a:pt x="2136" y="272"/>
                  <a:pt x="2077" y="293"/>
                </a:cubicBezTo>
                <a:cubicBezTo>
                  <a:pt x="2028" y="124"/>
                  <a:pt x="1872" y="0"/>
                  <a:pt x="1687" y="0"/>
                </a:cubicBez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953999" y="3197854"/>
            <a:ext cx="1509230" cy="1165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59" name="组合 58"/>
          <p:cNvGrpSpPr/>
          <p:nvPr/>
        </p:nvGrpSpPr>
        <p:grpSpPr>
          <a:xfrm>
            <a:off x="3124408" y="144710"/>
            <a:ext cx="4072048" cy="2987985"/>
            <a:chOff x="-305675" y="289331"/>
            <a:chExt cx="4072048" cy="2987985"/>
          </a:xfrm>
        </p:grpSpPr>
        <p:sp>
          <p:nvSpPr>
            <p:cNvPr id="10" name="椭圆 9"/>
            <p:cNvSpPr/>
            <p:nvPr/>
          </p:nvSpPr>
          <p:spPr>
            <a:xfrm>
              <a:off x="1083107" y="612701"/>
              <a:ext cx="2598057" cy="2598057"/>
            </a:xfrm>
            <a:prstGeom prst="ellipse">
              <a:avLst/>
            </a:prstGeom>
            <a:gradFill flip="none" rotWithShape="1"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940" y="289331"/>
              <a:ext cx="2267902" cy="2557721"/>
            </a:xfrm>
            <a:custGeom>
              <a:avLst/>
              <a:gdLst>
                <a:gd name="connsiteX0" fmla="*/ 0 w 2506924"/>
                <a:gd name="connsiteY0" fmla="*/ 0 h 2015322"/>
                <a:gd name="connsiteX1" fmla="*/ 2506924 w 2506924"/>
                <a:gd name="connsiteY1" fmla="*/ 0 h 2015322"/>
                <a:gd name="connsiteX2" fmla="*/ 2506924 w 2506924"/>
                <a:gd name="connsiteY2" fmla="*/ 1647633 h 2015322"/>
                <a:gd name="connsiteX3" fmla="*/ 0 w 2506924"/>
                <a:gd name="connsiteY3" fmla="*/ 2015322 h 201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6924" h="2015322">
                  <a:moveTo>
                    <a:pt x="0" y="0"/>
                  </a:moveTo>
                  <a:lnTo>
                    <a:pt x="2506924" y="0"/>
                  </a:lnTo>
                  <a:lnTo>
                    <a:pt x="2506924" y="1647633"/>
                  </a:lnTo>
                  <a:lnTo>
                    <a:pt x="0" y="2015322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-305675" y="630438"/>
              <a:ext cx="1433406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600" b="1" i="1">
                  <a:ln w="0">
                    <a:noFill/>
                  </a:ln>
                  <a:solidFill>
                    <a:srgbClr val="AA5C3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16600" b="1" i="1" dirty="0">
                <a:ln w="0">
                  <a:noFill/>
                </a:ln>
                <a:solidFill>
                  <a:srgbClr val="AA5C3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3" name="圆角矩形 52"/>
            <p:cNvSpPr/>
            <p:nvPr/>
          </p:nvSpPr>
          <p:spPr>
            <a:xfrm>
              <a:off x="1056849" y="2178364"/>
              <a:ext cx="2709524" cy="902974"/>
            </a:xfrm>
            <a:custGeom>
              <a:avLst/>
              <a:gdLst>
                <a:gd name="connsiteX0" fmla="*/ 0 w 2532914"/>
                <a:gd name="connsiteY0" fmla="*/ 361508 h 723016"/>
                <a:gd name="connsiteX1" fmla="*/ 361508 w 2532914"/>
                <a:gd name="connsiteY1" fmla="*/ 0 h 723016"/>
                <a:gd name="connsiteX2" fmla="*/ 2171406 w 2532914"/>
                <a:gd name="connsiteY2" fmla="*/ 0 h 723016"/>
                <a:gd name="connsiteX3" fmla="*/ 2532914 w 2532914"/>
                <a:gd name="connsiteY3" fmla="*/ 361508 h 723016"/>
                <a:gd name="connsiteX4" fmla="*/ 2532914 w 2532914"/>
                <a:gd name="connsiteY4" fmla="*/ 361508 h 723016"/>
                <a:gd name="connsiteX5" fmla="*/ 2171406 w 2532914"/>
                <a:gd name="connsiteY5" fmla="*/ 723016 h 723016"/>
                <a:gd name="connsiteX6" fmla="*/ 361508 w 2532914"/>
                <a:gd name="connsiteY6" fmla="*/ 723016 h 723016"/>
                <a:gd name="connsiteX7" fmla="*/ 0 w 2532914"/>
                <a:gd name="connsiteY7" fmla="*/ 361508 h 723016"/>
                <a:gd name="connsiteX0-1" fmla="*/ 0 w 2532914"/>
                <a:gd name="connsiteY0-2" fmla="*/ 361508 h 723016"/>
                <a:gd name="connsiteX1-3" fmla="*/ 361508 w 2532914"/>
                <a:gd name="connsiteY1-4" fmla="*/ 0 h 723016"/>
                <a:gd name="connsiteX2-5" fmla="*/ 2258492 w 2532914"/>
                <a:gd name="connsiteY2-6" fmla="*/ 0 h 723016"/>
                <a:gd name="connsiteX3-7" fmla="*/ 2532914 w 2532914"/>
                <a:gd name="connsiteY3-8" fmla="*/ 361508 h 723016"/>
                <a:gd name="connsiteX4-9" fmla="*/ 2532914 w 2532914"/>
                <a:gd name="connsiteY4-10" fmla="*/ 361508 h 723016"/>
                <a:gd name="connsiteX5-11" fmla="*/ 2171406 w 2532914"/>
                <a:gd name="connsiteY5-12" fmla="*/ 723016 h 723016"/>
                <a:gd name="connsiteX6-13" fmla="*/ 361508 w 2532914"/>
                <a:gd name="connsiteY6-14" fmla="*/ 723016 h 723016"/>
                <a:gd name="connsiteX7-15" fmla="*/ 0 w 2532914"/>
                <a:gd name="connsiteY7-16" fmla="*/ 361508 h 723016"/>
                <a:gd name="connsiteX0-17" fmla="*/ 8392 w 2541306"/>
                <a:gd name="connsiteY0-18" fmla="*/ 361508 h 723016"/>
                <a:gd name="connsiteX1-19" fmla="*/ 369900 w 2541306"/>
                <a:gd name="connsiteY1-20" fmla="*/ 0 h 723016"/>
                <a:gd name="connsiteX2-21" fmla="*/ 2266884 w 2541306"/>
                <a:gd name="connsiteY2-22" fmla="*/ 0 h 723016"/>
                <a:gd name="connsiteX3-23" fmla="*/ 2541306 w 2541306"/>
                <a:gd name="connsiteY3-24" fmla="*/ 361508 h 723016"/>
                <a:gd name="connsiteX4-25" fmla="*/ 2541306 w 2541306"/>
                <a:gd name="connsiteY4-26" fmla="*/ 361508 h 723016"/>
                <a:gd name="connsiteX5-27" fmla="*/ 2179798 w 2541306"/>
                <a:gd name="connsiteY5-28" fmla="*/ 723016 h 723016"/>
                <a:gd name="connsiteX6-29" fmla="*/ 210243 w 2541306"/>
                <a:gd name="connsiteY6-30" fmla="*/ 693987 h 723016"/>
                <a:gd name="connsiteX7-31" fmla="*/ 8392 w 2541306"/>
                <a:gd name="connsiteY7-32" fmla="*/ 361508 h 723016"/>
                <a:gd name="connsiteX0-33" fmla="*/ 47051 w 2579965"/>
                <a:gd name="connsiteY0-34" fmla="*/ 361508 h 723016"/>
                <a:gd name="connsiteX1-35" fmla="*/ 408559 w 2579965"/>
                <a:gd name="connsiteY1-36" fmla="*/ 0 h 723016"/>
                <a:gd name="connsiteX2-37" fmla="*/ 2305543 w 2579965"/>
                <a:gd name="connsiteY2-38" fmla="*/ 0 h 723016"/>
                <a:gd name="connsiteX3-39" fmla="*/ 2579965 w 2579965"/>
                <a:gd name="connsiteY3-40" fmla="*/ 361508 h 723016"/>
                <a:gd name="connsiteX4-41" fmla="*/ 2579965 w 2579965"/>
                <a:gd name="connsiteY4-42" fmla="*/ 361508 h 723016"/>
                <a:gd name="connsiteX5-43" fmla="*/ 2218457 w 2579965"/>
                <a:gd name="connsiteY5-44" fmla="*/ 723016 h 723016"/>
                <a:gd name="connsiteX6-45" fmla="*/ 248902 w 2579965"/>
                <a:gd name="connsiteY6-46" fmla="*/ 693987 h 723016"/>
                <a:gd name="connsiteX7-47" fmla="*/ 47051 w 2579965"/>
                <a:gd name="connsiteY7-48" fmla="*/ 361508 h 723016"/>
                <a:gd name="connsiteX0-49" fmla="*/ 172854 w 2503917"/>
                <a:gd name="connsiteY0-50" fmla="*/ 693987 h 723016"/>
                <a:gd name="connsiteX1-51" fmla="*/ 332511 w 2503917"/>
                <a:gd name="connsiteY1-52" fmla="*/ 0 h 723016"/>
                <a:gd name="connsiteX2-53" fmla="*/ 2229495 w 2503917"/>
                <a:gd name="connsiteY2-54" fmla="*/ 0 h 723016"/>
                <a:gd name="connsiteX3-55" fmla="*/ 2503917 w 2503917"/>
                <a:gd name="connsiteY3-56" fmla="*/ 361508 h 723016"/>
                <a:gd name="connsiteX4-57" fmla="*/ 2503917 w 2503917"/>
                <a:gd name="connsiteY4-58" fmla="*/ 361508 h 723016"/>
                <a:gd name="connsiteX5-59" fmla="*/ 2142409 w 2503917"/>
                <a:gd name="connsiteY5-60" fmla="*/ 723016 h 723016"/>
                <a:gd name="connsiteX6-61" fmla="*/ 172854 w 2503917"/>
                <a:gd name="connsiteY6-62" fmla="*/ 693987 h 723016"/>
                <a:gd name="connsiteX0-63" fmla="*/ 172854 w 2503917"/>
                <a:gd name="connsiteY0-64" fmla="*/ 693987 h 723016"/>
                <a:gd name="connsiteX1-65" fmla="*/ 332511 w 2503917"/>
                <a:gd name="connsiteY1-66" fmla="*/ 0 h 723016"/>
                <a:gd name="connsiteX2-67" fmla="*/ 2229495 w 2503917"/>
                <a:gd name="connsiteY2-68" fmla="*/ 0 h 723016"/>
                <a:gd name="connsiteX3-69" fmla="*/ 2503917 w 2503917"/>
                <a:gd name="connsiteY3-70" fmla="*/ 361508 h 723016"/>
                <a:gd name="connsiteX4-71" fmla="*/ 2142409 w 2503917"/>
                <a:gd name="connsiteY4-72" fmla="*/ 723016 h 723016"/>
                <a:gd name="connsiteX5-73" fmla="*/ 172854 w 2503917"/>
                <a:gd name="connsiteY5-74" fmla="*/ 693987 h 723016"/>
                <a:gd name="connsiteX0-75" fmla="*/ 172854 w 2430178"/>
                <a:gd name="connsiteY0-76" fmla="*/ 693987 h 723016"/>
                <a:gd name="connsiteX1-77" fmla="*/ 332511 w 2430178"/>
                <a:gd name="connsiteY1-78" fmla="*/ 0 h 723016"/>
                <a:gd name="connsiteX2-79" fmla="*/ 2229495 w 2430178"/>
                <a:gd name="connsiteY2-80" fmla="*/ 0 h 723016"/>
                <a:gd name="connsiteX3-81" fmla="*/ 2142409 w 2430178"/>
                <a:gd name="connsiteY3-82" fmla="*/ 723016 h 723016"/>
                <a:gd name="connsiteX4-83" fmla="*/ 172854 w 2430178"/>
                <a:gd name="connsiteY4-84" fmla="*/ 693987 h 723016"/>
                <a:gd name="connsiteX0-85" fmla="*/ 172854 w 2548372"/>
                <a:gd name="connsiteY0-86" fmla="*/ 693987 h 723129"/>
                <a:gd name="connsiteX1-87" fmla="*/ 332511 w 2548372"/>
                <a:gd name="connsiteY1-88" fmla="*/ 0 h 723129"/>
                <a:gd name="connsiteX2-89" fmla="*/ 2229495 w 2548372"/>
                <a:gd name="connsiteY2-90" fmla="*/ 0 h 723129"/>
                <a:gd name="connsiteX3-91" fmla="*/ 2142409 w 2548372"/>
                <a:gd name="connsiteY3-92" fmla="*/ 723016 h 723129"/>
                <a:gd name="connsiteX4-93" fmla="*/ 172854 w 2548372"/>
                <a:gd name="connsiteY4-94" fmla="*/ 693987 h 723129"/>
                <a:gd name="connsiteX0-95" fmla="*/ 172854 w 2570805"/>
                <a:gd name="connsiteY0-96" fmla="*/ 693987 h 723016"/>
                <a:gd name="connsiteX1-97" fmla="*/ 332511 w 2570805"/>
                <a:gd name="connsiteY1-98" fmla="*/ 0 h 723016"/>
                <a:gd name="connsiteX2-99" fmla="*/ 2229495 w 2570805"/>
                <a:gd name="connsiteY2-100" fmla="*/ 0 h 723016"/>
                <a:gd name="connsiteX3-101" fmla="*/ 2142409 w 2570805"/>
                <a:gd name="connsiteY3-102" fmla="*/ 723016 h 723016"/>
                <a:gd name="connsiteX4-103" fmla="*/ 172854 w 2570805"/>
                <a:gd name="connsiteY4-104" fmla="*/ 693987 h 723016"/>
                <a:gd name="connsiteX0-105" fmla="*/ 172854 w 2589743"/>
                <a:gd name="connsiteY0-106" fmla="*/ 848805 h 877834"/>
                <a:gd name="connsiteX1-107" fmla="*/ 332511 w 2589743"/>
                <a:gd name="connsiteY1-108" fmla="*/ 154818 h 877834"/>
                <a:gd name="connsiteX2-109" fmla="*/ 2229495 w 2589743"/>
                <a:gd name="connsiteY2-110" fmla="*/ 154818 h 877834"/>
                <a:gd name="connsiteX3-111" fmla="*/ 2142409 w 2589743"/>
                <a:gd name="connsiteY3-112" fmla="*/ 877834 h 877834"/>
                <a:gd name="connsiteX4-113" fmla="*/ 172854 w 2589743"/>
                <a:gd name="connsiteY4-114" fmla="*/ 848805 h 877834"/>
                <a:gd name="connsiteX0-115" fmla="*/ 270426 w 2687315"/>
                <a:gd name="connsiteY0-116" fmla="*/ 848805 h 877834"/>
                <a:gd name="connsiteX1-117" fmla="*/ 430083 w 2687315"/>
                <a:gd name="connsiteY1-118" fmla="*/ 154818 h 877834"/>
                <a:gd name="connsiteX2-119" fmla="*/ 2327067 w 2687315"/>
                <a:gd name="connsiteY2-120" fmla="*/ 154818 h 877834"/>
                <a:gd name="connsiteX3-121" fmla="*/ 2239981 w 2687315"/>
                <a:gd name="connsiteY3-122" fmla="*/ 877834 h 877834"/>
                <a:gd name="connsiteX4-123" fmla="*/ 270426 w 2687315"/>
                <a:gd name="connsiteY4-124" fmla="*/ 848805 h 877834"/>
                <a:gd name="connsiteX0-125" fmla="*/ 292635 w 2709524"/>
                <a:gd name="connsiteY0-126" fmla="*/ 873945 h 902974"/>
                <a:gd name="connsiteX1-127" fmla="*/ 452292 w 2709524"/>
                <a:gd name="connsiteY1-128" fmla="*/ 179958 h 902974"/>
                <a:gd name="connsiteX2-129" fmla="*/ 2349276 w 2709524"/>
                <a:gd name="connsiteY2-130" fmla="*/ 179958 h 902974"/>
                <a:gd name="connsiteX3-131" fmla="*/ 2262190 w 2709524"/>
                <a:gd name="connsiteY3-132" fmla="*/ 902974 h 902974"/>
                <a:gd name="connsiteX4-133" fmla="*/ 292635 w 2709524"/>
                <a:gd name="connsiteY4-134" fmla="*/ 873945 h 9029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09524" h="902974">
                  <a:moveTo>
                    <a:pt x="292635" y="873945"/>
                  </a:moveTo>
                  <a:cubicBezTo>
                    <a:pt x="-9015" y="753442"/>
                    <a:pt x="-238093" y="281558"/>
                    <a:pt x="452292" y="179958"/>
                  </a:cubicBezTo>
                  <a:cubicBezTo>
                    <a:pt x="1142677" y="78358"/>
                    <a:pt x="1673405" y="-168384"/>
                    <a:pt x="2349276" y="179958"/>
                  </a:cubicBezTo>
                  <a:cubicBezTo>
                    <a:pt x="3025147" y="528300"/>
                    <a:pt x="2604963" y="787310"/>
                    <a:pt x="2262190" y="902974"/>
                  </a:cubicBezTo>
                  <a:lnTo>
                    <a:pt x="292635" y="8739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051536" y="2388456"/>
              <a:ext cx="263565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>
                  <a:ln w="0">
                    <a:noFill/>
                  </a:ln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KHỞI ĐỘNG</a:t>
              </a:r>
              <a:endParaRPr lang="zh-CN" altLang="en-US" sz="3200" b="1" dirty="0">
                <a:ln w="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8047532" y="-111494"/>
            <a:ext cx="3446135" cy="5941833"/>
            <a:chOff x="7124642" y="-288737"/>
            <a:chExt cx="3446135" cy="5941833"/>
          </a:xfrm>
        </p:grpSpPr>
        <p:sp>
          <p:nvSpPr>
            <p:cNvPr id="20" name="椭圆 19"/>
            <p:cNvSpPr/>
            <p:nvPr/>
          </p:nvSpPr>
          <p:spPr>
            <a:xfrm>
              <a:off x="7916539" y="696805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5497"/>
            <a:stretch/>
          </p:blipFill>
          <p:spPr>
            <a:xfrm rot="497207" flipH="1">
              <a:off x="7321670" y="388127"/>
              <a:ext cx="3211979" cy="5264969"/>
            </a:xfrm>
            <a:custGeom>
              <a:avLst/>
              <a:gdLst>
                <a:gd name="connsiteX0" fmla="*/ 4576382 w 4576382"/>
                <a:gd name="connsiteY0" fmla="*/ 0 h 4358199"/>
                <a:gd name="connsiteX1" fmla="*/ 4576382 w 4576382"/>
                <a:gd name="connsiteY1" fmla="*/ 4358199 h 4358199"/>
                <a:gd name="connsiteX2" fmla="*/ 4157235 w 4576382"/>
                <a:gd name="connsiteY2" fmla="*/ 4358199 h 4358199"/>
                <a:gd name="connsiteX3" fmla="*/ 4473927 w 4576382"/>
                <a:gd name="connsiteY3" fmla="*/ 2183841 h 4358199"/>
                <a:gd name="connsiteX4" fmla="*/ 0 w 4576382"/>
                <a:gd name="connsiteY4" fmla="*/ 1532220 h 4358199"/>
                <a:gd name="connsiteX5" fmla="*/ 0 w 4576382"/>
                <a:gd name="connsiteY5" fmla="*/ 0 h 435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6382" h="4358199">
                  <a:moveTo>
                    <a:pt x="4576382" y="0"/>
                  </a:moveTo>
                  <a:lnTo>
                    <a:pt x="4576382" y="4358199"/>
                  </a:lnTo>
                  <a:lnTo>
                    <a:pt x="4157235" y="4358199"/>
                  </a:lnTo>
                  <a:lnTo>
                    <a:pt x="4473927" y="2183841"/>
                  </a:lnTo>
                  <a:lnTo>
                    <a:pt x="0" y="1532220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7124642" y="-288737"/>
              <a:ext cx="1249060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pPr algn="ctr"/>
              <a:r>
                <a:rPr lang="en-US" altLang="zh-CN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4" name="圆角矩形 52"/>
            <p:cNvSpPr/>
            <p:nvPr/>
          </p:nvSpPr>
          <p:spPr>
            <a:xfrm>
              <a:off x="7861253" y="2262468"/>
              <a:ext cx="2709524" cy="902974"/>
            </a:xfrm>
            <a:custGeom>
              <a:avLst/>
              <a:gdLst>
                <a:gd name="connsiteX0" fmla="*/ 0 w 2532914"/>
                <a:gd name="connsiteY0" fmla="*/ 361508 h 723016"/>
                <a:gd name="connsiteX1" fmla="*/ 361508 w 2532914"/>
                <a:gd name="connsiteY1" fmla="*/ 0 h 723016"/>
                <a:gd name="connsiteX2" fmla="*/ 2171406 w 2532914"/>
                <a:gd name="connsiteY2" fmla="*/ 0 h 723016"/>
                <a:gd name="connsiteX3" fmla="*/ 2532914 w 2532914"/>
                <a:gd name="connsiteY3" fmla="*/ 361508 h 723016"/>
                <a:gd name="connsiteX4" fmla="*/ 2532914 w 2532914"/>
                <a:gd name="connsiteY4" fmla="*/ 361508 h 723016"/>
                <a:gd name="connsiteX5" fmla="*/ 2171406 w 2532914"/>
                <a:gd name="connsiteY5" fmla="*/ 723016 h 723016"/>
                <a:gd name="connsiteX6" fmla="*/ 361508 w 2532914"/>
                <a:gd name="connsiteY6" fmla="*/ 723016 h 723016"/>
                <a:gd name="connsiteX7" fmla="*/ 0 w 2532914"/>
                <a:gd name="connsiteY7" fmla="*/ 361508 h 723016"/>
                <a:gd name="connsiteX0-1" fmla="*/ 0 w 2532914"/>
                <a:gd name="connsiteY0-2" fmla="*/ 361508 h 723016"/>
                <a:gd name="connsiteX1-3" fmla="*/ 361508 w 2532914"/>
                <a:gd name="connsiteY1-4" fmla="*/ 0 h 723016"/>
                <a:gd name="connsiteX2-5" fmla="*/ 2258492 w 2532914"/>
                <a:gd name="connsiteY2-6" fmla="*/ 0 h 723016"/>
                <a:gd name="connsiteX3-7" fmla="*/ 2532914 w 2532914"/>
                <a:gd name="connsiteY3-8" fmla="*/ 361508 h 723016"/>
                <a:gd name="connsiteX4-9" fmla="*/ 2532914 w 2532914"/>
                <a:gd name="connsiteY4-10" fmla="*/ 361508 h 723016"/>
                <a:gd name="connsiteX5-11" fmla="*/ 2171406 w 2532914"/>
                <a:gd name="connsiteY5-12" fmla="*/ 723016 h 723016"/>
                <a:gd name="connsiteX6-13" fmla="*/ 361508 w 2532914"/>
                <a:gd name="connsiteY6-14" fmla="*/ 723016 h 723016"/>
                <a:gd name="connsiteX7-15" fmla="*/ 0 w 2532914"/>
                <a:gd name="connsiteY7-16" fmla="*/ 361508 h 723016"/>
                <a:gd name="connsiteX0-17" fmla="*/ 8392 w 2541306"/>
                <a:gd name="connsiteY0-18" fmla="*/ 361508 h 723016"/>
                <a:gd name="connsiteX1-19" fmla="*/ 369900 w 2541306"/>
                <a:gd name="connsiteY1-20" fmla="*/ 0 h 723016"/>
                <a:gd name="connsiteX2-21" fmla="*/ 2266884 w 2541306"/>
                <a:gd name="connsiteY2-22" fmla="*/ 0 h 723016"/>
                <a:gd name="connsiteX3-23" fmla="*/ 2541306 w 2541306"/>
                <a:gd name="connsiteY3-24" fmla="*/ 361508 h 723016"/>
                <a:gd name="connsiteX4-25" fmla="*/ 2541306 w 2541306"/>
                <a:gd name="connsiteY4-26" fmla="*/ 361508 h 723016"/>
                <a:gd name="connsiteX5-27" fmla="*/ 2179798 w 2541306"/>
                <a:gd name="connsiteY5-28" fmla="*/ 723016 h 723016"/>
                <a:gd name="connsiteX6-29" fmla="*/ 210243 w 2541306"/>
                <a:gd name="connsiteY6-30" fmla="*/ 693987 h 723016"/>
                <a:gd name="connsiteX7-31" fmla="*/ 8392 w 2541306"/>
                <a:gd name="connsiteY7-32" fmla="*/ 361508 h 723016"/>
                <a:gd name="connsiteX0-33" fmla="*/ 47051 w 2579965"/>
                <a:gd name="connsiteY0-34" fmla="*/ 361508 h 723016"/>
                <a:gd name="connsiteX1-35" fmla="*/ 408559 w 2579965"/>
                <a:gd name="connsiteY1-36" fmla="*/ 0 h 723016"/>
                <a:gd name="connsiteX2-37" fmla="*/ 2305543 w 2579965"/>
                <a:gd name="connsiteY2-38" fmla="*/ 0 h 723016"/>
                <a:gd name="connsiteX3-39" fmla="*/ 2579965 w 2579965"/>
                <a:gd name="connsiteY3-40" fmla="*/ 361508 h 723016"/>
                <a:gd name="connsiteX4-41" fmla="*/ 2579965 w 2579965"/>
                <a:gd name="connsiteY4-42" fmla="*/ 361508 h 723016"/>
                <a:gd name="connsiteX5-43" fmla="*/ 2218457 w 2579965"/>
                <a:gd name="connsiteY5-44" fmla="*/ 723016 h 723016"/>
                <a:gd name="connsiteX6-45" fmla="*/ 248902 w 2579965"/>
                <a:gd name="connsiteY6-46" fmla="*/ 693987 h 723016"/>
                <a:gd name="connsiteX7-47" fmla="*/ 47051 w 2579965"/>
                <a:gd name="connsiteY7-48" fmla="*/ 361508 h 723016"/>
                <a:gd name="connsiteX0-49" fmla="*/ 172854 w 2503917"/>
                <a:gd name="connsiteY0-50" fmla="*/ 693987 h 723016"/>
                <a:gd name="connsiteX1-51" fmla="*/ 332511 w 2503917"/>
                <a:gd name="connsiteY1-52" fmla="*/ 0 h 723016"/>
                <a:gd name="connsiteX2-53" fmla="*/ 2229495 w 2503917"/>
                <a:gd name="connsiteY2-54" fmla="*/ 0 h 723016"/>
                <a:gd name="connsiteX3-55" fmla="*/ 2503917 w 2503917"/>
                <a:gd name="connsiteY3-56" fmla="*/ 361508 h 723016"/>
                <a:gd name="connsiteX4-57" fmla="*/ 2503917 w 2503917"/>
                <a:gd name="connsiteY4-58" fmla="*/ 361508 h 723016"/>
                <a:gd name="connsiteX5-59" fmla="*/ 2142409 w 2503917"/>
                <a:gd name="connsiteY5-60" fmla="*/ 723016 h 723016"/>
                <a:gd name="connsiteX6-61" fmla="*/ 172854 w 2503917"/>
                <a:gd name="connsiteY6-62" fmla="*/ 693987 h 723016"/>
                <a:gd name="connsiteX0-63" fmla="*/ 172854 w 2503917"/>
                <a:gd name="connsiteY0-64" fmla="*/ 693987 h 723016"/>
                <a:gd name="connsiteX1-65" fmla="*/ 332511 w 2503917"/>
                <a:gd name="connsiteY1-66" fmla="*/ 0 h 723016"/>
                <a:gd name="connsiteX2-67" fmla="*/ 2229495 w 2503917"/>
                <a:gd name="connsiteY2-68" fmla="*/ 0 h 723016"/>
                <a:gd name="connsiteX3-69" fmla="*/ 2503917 w 2503917"/>
                <a:gd name="connsiteY3-70" fmla="*/ 361508 h 723016"/>
                <a:gd name="connsiteX4-71" fmla="*/ 2142409 w 2503917"/>
                <a:gd name="connsiteY4-72" fmla="*/ 723016 h 723016"/>
                <a:gd name="connsiteX5-73" fmla="*/ 172854 w 2503917"/>
                <a:gd name="connsiteY5-74" fmla="*/ 693987 h 723016"/>
                <a:gd name="connsiteX0-75" fmla="*/ 172854 w 2430178"/>
                <a:gd name="connsiteY0-76" fmla="*/ 693987 h 723016"/>
                <a:gd name="connsiteX1-77" fmla="*/ 332511 w 2430178"/>
                <a:gd name="connsiteY1-78" fmla="*/ 0 h 723016"/>
                <a:gd name="connsiteX2-79" fmla="*/ 2229495 w 2430178"/>
                <a:gd name="connsiteY2-80" fmla="*/ 0 h 723016"/>
                <a:gd name="connsiteX3-81" fmla="*/ 2142409 w 2430178"/>
                <a:gd name="connsiteY3-82" fmla="*/ 723016 h 723016"/>
                <a:gd name="connsiteX4-83" fmla="*/ 172854 w 2430178"/>
                <a:gd name="connsiteY4-84" fmla="*/ 693987 h 723016"/>
                <a:gd name="connsiteX0-85" fmla="*/ 172854 w 2548372"/>
                <a:gd name="connsiteY0-86" fmla="*/ 693987 h 723129"/>
                <a:gd name="connsiteX1-87" fmla="*/ 332511 w 2548372"/>
                <a:gd name="connsiteY1-88" fmla="*/ 0 h 723129"/>
                <a:gd name="connsiteX2-89" fmla="*/ 2229495 w 2548372"/>
                <a:gd name="connsiteY2-90" fmla="*/ 0 h 723129"/>
                <a:gd name="connsiteX3-91" fmla="*/ 2142409 w 2548372"/>
                <a:gd name="connsiteY3-92" fmla="*/ 723016 h 723129"/>
                <a:gd name="connsiteX4-93" fmla="*/ 172854 w 2548372"/>
                <a:gd name="connsiteY4-94" fmla="*/ 693987 h 723129"/>
                <a:gd name="connsiteX0-95" fmla="*/ 172854 w 2570805"/>
                <a:gd name="connsiteY0-96" fmla="*/ 693987 h 723016"/>
                <a:gd name="connsiteX1-97" fmla="*/ 332511 w 2570805"/>
                <a:gd name="connsiteY1-98" fmla="*/ 0 h 723016"/>
                <a:gd name="connsiteX2-99" fmla="*/ 2229495 w 2570805"/>
                <a:gd name="connsiteY2-100" fmla="*/ 0 h 723016"/>
                <a:gd name="connsiteX3-101" fmla="*/ 2142409 w 2570805"/>
                <a:gd name="connsiteY3-102" fmla="*/ 723016 h 723016"/>
                <a:gd name="connsiteX4-103" fmla="*/ 172854 w 2570805"/>
                <a:gd name="connsiteY4-104" fmla="*/ 693987 h 723016"/>
                <a:gd name="connsiteX0-105" fmla="*/ 172854 w 2589743"/>
                <a:gd name="connsiteY0-106" fmla="*/ 848805 h 877834"/>
                <a:gd name="connsiteX1-107" fmla="*/ 332511 w 2589743"/>
                <a:gd name="connsiteY1-108" fmla="*/ 154818 h 877834"/>
                <a:gd name="connsiteX2-109" fmla="*/ 2229495 w 2589743"/>
                <a:gd name="connsiteY2-110" fmla="*/ 154818 h 877834"/>
                <a:gd name="connsiteX3-111" fmla="*/ 2142409 w 2589743"/>
                <a:gd name="connsiteY3-112" fmla="*/ 877834 h 877834"/>
                <a:gd name="connsiteX4-113" fmla="*/ 172854 w 2589743"/>
                <a:gd name="connsiteY4-114" fmla="*/ 848805 h 877834"/>
                <a:gd name="connsiteX0-115" fmla="*/ 270426 w 2687315"/>
                <a:gd name="connsiteY0-116" fmla="*/ 848805 h 877834"/>
                <a:gd name="connsiteX1-117" fmla="*/ 430083 w 2687315"/>
                <a:gd name="connsiteY1-118" fmla="*/ 154818 h 877834"/>
                <a:gd name="connsiteX2-119" fmla="*/ 2327067 w 2687315"/>
                <a:gd name="connsiteY2-120" fmla="*/ 154818 h 877834"/>
                <a:gd name="connsiteX3-121" fmla="*/ 2239981 w 2687315"/>
                <a:gd name="connsiteY3-122" fmla="*/ 877834 h 877834"/>
                <a:gd name="connsiteX4-123" fmla="*/ 270426 w 2687315"/>
                <a:gd name="connsiteY4-124" fmla="*/ 848805 h 877834"/>
                <a:gd name="connsiteX0-125" fmla="*/ 292635 w 2709524"/>
                <a:gd name="connsiteY0-126" fmla="*/ 873945 h 902974"/>
                <a:gd name="connsiteX1-127" fmla="*/ 452292 w 2709524"/>
                <a:gd name="connsiteY1-128" fmla="*/ 179958 h 902974"/>
                <a:gd name="connsiteX2-129" fmla="*/ 2349276 w 2709524"/>
                <a:gd name="connsiteY2-130" fmla="*/ 179958 h 902974"/>
                <a:gd name="connsiteX3-131" fmla="*/ 2262190 w 2709524"/>
                <a:gd name="connsiteY3-132" fmla="*/ 902974 h 902974"/>
                <a:gd name="connsiteX4-133" fmla="*/ 292635 w 2709524"/>
                <a:gd name="connsiteY4-134" fmla="*/ 873945 h 9029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09524" h="902974">
                  <a:moveTo>
                    <a:pt x="292635" y="873945"/>
                  </a:moveTo>
                  <a:cubicBezTo>
                    <a:pt x="-9015" y="753442"/>
                    <a:pt x="-238093" y="281558"/>
                    <a:pt x="452292" y="179958"/>
                  </a:cubicBezTo>
                  <a:cubicBezTo>
                    <a:pt x="1142677" y="78358"/>
                    <a:pt x="1673405" y="-168384"/>
                    <a:pt x="2349276" y="179958"/>
                  </a:cubicBezTo>
                  <a:cubicBezTo>
                    <a:pt x="3025147" y="528300"/>
                    <a:pt x="2604963" y="787310"/>
                    <a:pt x="2262190" y="902974"/>
                  </a:cubicBezTo>
                  <a:lnTo>
                    <a:pt x="292635" y="873945"/>
                  </a:lnTo>
                  <a:close/>
                </a:path>
              </a:pathLst>
            </a:cu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l="50000" t="50000" r="50000" b="50000"/>
              </a:path>
            </a:gra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855940" y="2472560"/>
              <a:ext cx="247535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>
                  <a:ln w="0">
                    <a:noFill/>
                  </a:ln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KHÁM PHÁ</a:t>
              </a:r>
              <a:endParaRPr lang="zh-CN" altLang="en-US" sz="3200" b="1" dirty="0">
                <a:ln w="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2790268" y="2949249"/>
            <a:ext cx="3721153" cy="3885737"/>
            <a:chOff x="2113540" y="2933335"/>
            <a:chExt cx="3721153" cy="3885737"/>
          </a:xfrm>
        </p:grpSpPr>
        <p:sp>
          <p:nvSpPr>
            <p:cNvPr id="16" name="椭圆 15"/>
            <p:cNvSpPr/>
            <p:nvPr/>
          </p:nvSpPr>
          <p:spPr>
            <a:xfrm>
              <a:off x="2383985" y="3792030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6648">
              <a:off x="2113540" y="2933335"/>
              <a:ext cx="3114551" cy="32885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4585633" y="4172194"/>
              <a:ext cx="1249060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pPr algn="ctr"/>
              <a:r>
                <a:rPr lang="en-US" altLang="zh-CN" b="1">
                  <a:solidFill>
                    <a:srgbClr val="898989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b="1" dirty="0">
                <a:solidFill>
                  <a:srgbClr val="898989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6" name="圆角矩形 52"/>
            <p:cNvSpPr/>
            <p:nvPr/>
          </p:nvSpPr>
          <p:spPr>
            <a:xfrm>
              <a:off x="2316053" y="5354011"/>
              <a:ext cx="2709524" cy="902974"/>
            </a:xfrm>
            <a:custGeom>
              <a:avLst/>
              <a:gdLst>
                <a:gd name="connsiteX0" fmla="*/ 0 w 2532914"/>
                <a:gd name="connsiteY0" fmla="*/ 361508 h 723016"/>
                <a:gd name="connsiteX1" fmla="*/ 361508 w 2532914"/>
                <a:gd name="connsiteY1" fmla="*/ 0 h 723016"/>
                <a:gd name="connsiteX2" fmla="*/ 2171406 w 2532914"/>
                <a:gd name="connsiteY2" fmla="*/ 0 h 723016"/>
                <a:gd name="connsiteX3" fmla="*/ 2532914 w 2532914"/>
                <a:gd name="connsiteY3" fmla="*/ 361508 h 723016"/>
                <a:gd name="connsiteX4" fmla="*/ 2532914 w 2532914"/>
                <a:gd name="connsiteY4" fmla="*/ 361508 h 723016"/>
                <a:gd name="connsiteX5" fmla="*/ 2171406 w 2532914"/>
                <a:gd name="connsiteY5" fmla="*/ 723016 h 723016"/>
                <a:gd name="connsiteX6" fmla="*/ 361508 w 2532914"/>
                <a:gd name="connsiteY6" fmla="*/ 723016 h 723016"/>
                <a:gd name="connsiteX7" fmla="*/ 0 w 2532914"/>
                <a:gd name="connsiteY7" fmla="*/ 361508 h 723016"/>
                <a:gd name="connsiteX0-1" fmla="*/ 0 w 2532914"/>
                <a:gd name="connsiteY0-2" fmla="*/ 361508 h 723016"/>
                <a:gd name="connsiteX1-3" fmla="*/ 361508 w 2532914"/>
                <a:gd name="connsiteY1-4" fmla="*/ 0 h 723016"/>
                <a:gd name="connsiteX2-5" fmla="*/ 2258492 w 2532914"/>
                <a:gd name="connsiteY2-6" fmla="*/ 0 h 723016"/>
                <a:gd name="connsiteX3-7" fmla="*/ 2532914 w 2532914"/>
                <a:gd name="connsiteY3-8" fmla="*/ 361508 h 723016"/>
                <a:gd name="connsiteX4-9" fmla="*/ 2532914 w 2532914"/>
                <a:gd name="connsiteY4-10" fmla="*/ 361508 h 723016"/>
                <a:gd name="connsiteX5-11" fmla="*/ 2171406 w 2532914"/>
                <a:gd name="connsiteY5-12" fmla="*/ 723016 h 723016"/>
                <a:gd name="connsiteX6-13" fmla="*/ 361508 w 2532914"/>
                <a:gd name="connsiteY6-14" fmla="*/ 723016 h 723016"/>
                <a:gd name="connsiteX7-15" fmla="*/ 0 w 2532914"/>
                <a:gd name="connsiteY7-16" fmla="*/ 361508 h 723016"/>
                <a:gd name="connsiteX0-17" fmla="*/ 8392 w 2541306"/>
                <a:gd name="connsiteY0-18" fmla="*/ 361508 h 723016"/>
                <a:gd name="connsiteX1-19" fmla="*/ 369900 w 2541306"/>
                <a:gd name="connsiteY1-20" fmla="*/ 0 h 723016"/>
                <a:gd name="connsiteX2-21" fmla="*/ 2266884 w 2541306"/>
                <a:gd name="connsiteY2-22" fmla="*/ 0 h 723016"/>
                <a:gd name="connsiteX3-23" fmla="*/ 2541306 w 2541306"/>
                <a:gd name="connsiteY3-24" fmla="*/ 361508 h 723016"/>
                <a:gd name="connsiteX4-25" fmla="*/ 2541306 w 2541306"/>
                <a:gd name="connsiteY4-26" fmla="*/ 361508 h 723016"/>
                <a:gd name="connsiteX5-27" fmla="*/ 2179798 w 2541306"/>
                <a:gd name="connsiteY5-28" fmla="*/ 723016 h 723016"/>
                <a:gd name="connsiteX6-29" fmla="*/ 210243 w 2541306"/>
                <a:gd name="connsiteY6-30" fmla="*/ 693987 h 723016"/>
                <a:gd name="connsiteX7-31" fmla="*/ 8392 w 2541306"/>
                <a:gd name="connsiteY7-32" fmla="*/ 361508 h 723016"/>
                <a:gd name="connsiteX0-33" fmla="*/ 47051 w 2579965"/>
                <a:gd name="connsiteY0-34" fmla="*/ 361508 h 723016"/>
                <a:gd name="connsiteX1-35" fmla="*/ 408559 w 2579965"/>
                <a:gd name="connsiteY1-36" fmla="*/ 0 h 723016"/>
                <a:gd name="connsiteX2-37" fmla="*/ 2305543 w 2579965"/>
                <a:gd name="connsiteY2-38" fmla="*/ 0 h 723016"/>
                <a:gd name="connsiteX3-39" fmla="*/ 2579965 w 2579965"/>
                <a:gd name="connsiteY3-40" fmla="*/ 361508 h 723016"/>
                <a:gd name="connsiteX4-41" fmla="*/ 2579965 w 2579965"/>
                <a:gd name="connsiteY4-42" fmla="*/ 361508 h 723016"/>
                <a:gd name="connsiteX5-43" fmla="*/ 2218457 w 2579965"/>
                <a:gd name="connsiteY5-44" fmla="*/ 723016 h 723016"/>
                <a:gd name="connsiteX6-45" fmla="*/ 248902 w 2579965"/>
                <a:gd name="connsiteY6-46" fmla="*/ 693987 h 723016"/>
                <a:gd name="connsiteX7-47" fmla="*/ 47051 w 2579965"/>
                <a:gd name="connsiteY7-48" fmla="*/ 361508 h 723016"/>
                <a:gd name="connsiteX0-49" fmla="*/ 172854 w 2503917"/>
                <a:gd name="connsiteY0-50" fmla="*/ 693987 h 723016"/>
                <a:gd name="connsiteX1-51" fmla="*/ 332511 w 2503917"/>
                <a:gd name="connsiteY1-52" fmla="*/ 0 h 723016"/>
                <a:gd name="connsiteX2-53" fmla="*/ 2229495 w 2503917"/>
                <a:gd name="connsiteY2-54" fmla="*/ 0 h 723016"/>
                <a:gd name="connsiteX3-55" fmla="*/ 2503917 w 2503917"/>
                <a:gd name="connsiteY3-56" fmla="*/ 361508 h 723016"/>
                <a:gd name="connsiteX4-57" fmla="*/ 2503917 w 2503917"/>
                <a:gd name="connsiteY4-58" fmla="*/ 361508 h 723016"/>
                <a:gd name="connsiteX5-59" fmla="*/ 2142409 w 2503917"/>
                <a:gd name="connsiteY5-60" fmla="*/ 723016 h 723016"/>
                <a:gd name="connsiteX6-61" fmla="*/ 172854 w 2503917"/>
                <a:gd name="connsiteY6-62" fmla="*/ 693987 h 723016"/>
                <a:gd name="connsiteX0-63" fmla="*/ 172854 w 2503917"/>
                <a:gd name="connsiteY0-64" fmla="*/ 693987 h 723016"/>
                <a:gd name="connsiteX1-65" fmla="*/ 332511 w 2503917"/>
                <a:gd name="connsiteY1-66" fmla="*/ 0 h 723016"/>
                <a:gd name="connsiteX2-67" fmla="*/ 2229495 w 2503917"/>
                <a:gd name="connsiteY2-68" fmla="*/ 0 h 723016"/>
                <a:gd name="connsiteX3-69" fmla="*/ 2503917 w 2503917"/>
                <a:gd name="connsiteY3-70" fmla="*/ 361508 h 723016"/>
                <a:gd name="connsiteX4-71" fmla="*/ 2142409 w 2503917"/>
                <a:gd name="connsiteY4-72" fmla="*/ 723016 h 723016"/>
                <a:gd name="connsiteX5-73" fmla="*/ 172854 w 2503917"/>
                <a:gd name="connsiteY5-74" fmla="*/ 693987 h 723016"/>
                <a:gd name="connsiteX0-75" fmla="*/ 172854 w 2430178"/>
                <a:gd name="connsiteY0-76" fmla="*/ 693987 h 723016"/>
                <a:gd name="connsiteX1-77" fmla="*/ 332511 w 2430178"/>
                <a:gd name="connsiteY1-78" fmla="*/ 0 h 723016"/>
                <a:gd name="connsiteX2-79" fmla="*/ 2229495 w 2430178"/>
                <a:gd name="connsiteY2-80" fmla="*/ 0 h 723016"/>
                <a:gd name="connsiteX3-81" fmla="*/ 2142409 w 2430178"/>
                <a:gd name="connsiteY3-82" fmla="*/ 723016 h 723016"/>
                <a:gd name="connsiteX4-83" fmla="*/ 172854 w 2430178"/>
                <a:gd name="connsiteY4-84" fmla="*/ 693987 h 723016"/>
                <a:gd name="connsiteX0-85" fmla="*/ 172854 w 2548372"/>
                <a:gd name="connsiteY0-86" fmla="*/ 693987 h 723129"/>
                <a:gd name="connsiteX1-87" fmla="*/ 332511 w 2548372"/>
                <a:gd name="connsiteY1-88" fmla="*/ 0 h 723129"/>
                <a:gd name="connsiteX2-89" fmla="*/ 2229495 w 2548372"/>
                <a:gd name="connsiteY2-90" fmla="*/ 0 h 723129"/>
                <a:gd name="connsiteX3-91" fmla="*/ 2142409 w 2548372"/>
                <a:gd name="connsiteY3-92" fmla="*/ 723016 h 723129"/>
                <a:gd name="connsiteX4-93" fmla="*/ 172854 w 2548372"/>
                <a:gd name="connsiteY4-94" fmla="*/ 693987 h 723129"/>
                <a:gd name="connsiteX0-95" fmla="*/ 172854 w 2570805"/>
                <a:gd name="connsiteY0-96" fmla="*/ 693987 h 723016"/>
                <a:gd name="connsiteX1-97" fmla="*/ 332511 w 2570805"/>
                <a:gd name="connsiteY1-98" fmla="*/ 0 h 723016"/>
                <a:gd name="connsiteX2-99" fmla="*/ 2229495 w 2570805"/>
                <a:gd name="connsiteY2-100" fmla="*/ 0 h 723016"/>
                <a:gd name="connsiteX3-101" fmla="*/ 2142409 w 2570805"/>
                <a:gd name="connsiteY3-102" fmla="*/ 723016 h 723016"/>
                <a:gd name="connsiteX4-103" fmla="*/ 172854 w 2570805"/>
                <a:gd name="connsiteY4-104" fmla="*/ 693987 h 723016"/>
                <a:gd name="connsiteX0-105" fmla="*/ 172854 w 2589743"/>
                <a:gd name="connsiteY0-106" fmla="*/ 848805 h 877834"/>
                <a:gd name="connsiteX1-107" fmla="*/ 332511 w 2589743"/>
                <a:gd name="connsiteY1-108" fmla="*/ 154818 h 877834"/>
                <a:gd name="connsiteX2-109" fmla="*/ 2229495 w 2589743"/>
                <a:gd name="connsiteY2-110" fmla="*/ 154818 h 877834"/>
                <a:gd name="connsiteX3-111" fmla="*/ 2142409 w 2589743"/>
                <a:gd name="connsiteY3-112" fmla="*/ 877834 h 877834"/>
                <a:gd name="connsiteX4-113" fmla="*/ 172854 w 2589743"/>
                <a:gd name="connsiteY4-114" fmla="*/ 848805 h 877834"/>
                <a:gd name="connsiteX0-115" fmla="*/ 270426 w 2687315"/>
                <a:gd name="connsiteY0-116" fmla="*/ 848805 h 877834"/>
                <a:gd name="connsiteX1-117" fmla="*/ 430083 w 2687315"/>
                <a:gd name="connsiteY1-118" fmla="*/ 154818 h 877834"/>
                <a:gd name="connsiteX2-119" fmla="*/ 2327067 w 2687315"/>
                <a:gd name="connsiteY2-120" fmla="*/ 154818 h 877834"/>
                <a:gd name="connsiteX3-121" fmla="*/ 2239981 w 2687315"/>
                <a:gd name="connsiteY3-122" fmla="*/ 877834 h 877834"/>
                <a:gd name="connsiteX4-123" fmla="*/ 270426 w 2687315"/>
                <a:gd name="connsiteY4-124" fmla="*/ 848805 h 877834"/>
                <a:gd name="connsiteX0-125" fmla="*/ 292635 w 2709524"/>
                <a:gd name="connsiteY0-126" fmla="*/ 873945 h 902974"/>
                <a:gd name="connsiteX1-127" fmla="*/ 452292 w 2709524"/>
                <a:gd name="connsiteY1-128" fmla="*/ 179958 h 902974"/>
                <a:gd name="connsiteX2-129" fmla="*/ 2349276 w 2709524"/>
                <a:gd name="connsiteY2-130" fmla="*/ 179958 h 902974"/>
                <a:gd name="connsiteX3-131" fmla="*/ 2262190 w 2709524"/>
                <a:gd name="connsiteY3-132" fmla="*/ 902974 h 902974"/>
                <a:gd name="connsiteX4-133" fmla="*/ 292635 w 2709524"/>
                <a:gd name="connsiteY4-134" fmla="*/ 873945 h 9029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09524" h="902974">
                  <a:moveTo>
                    <a:pt x="292635" y="873945"/>
                  </a:moveTo>
                  <a:cubicBezTo>
                    <a:pt x="-9015" y="753442"/>
                    <a:pt x="-238093" y="281558"/>
                    <a:pt x="452292" y="179958"/>
                  </a:cubicBezTo>
                  <a:cubicBezTo>
                    <a:pt x="1142677" y="78358"/>
                    <a:pt x="1673405" y="-168384"/>
                    <a:pt x="2349276" y="179958"/>
                  </a:cubicBezTo>
                  <a:cubicBezTo>
                    <a:pt x="3025147" y="528300"/>
                    <a:pt x="2604963" y="787310"/>
                    <a:pt x="2262190" y="902974"/>
                  </a:cubicBezTo>
                  <a:lnTo>
                    <a:pt x="292635" y="873945"/>
                  </a:lnTo>
                  <a:close/>
                </a:path>
              </a:pathLst>
            </a:cu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l="50000" t="50000" r="50000" b="50000"/>
              </a:path>
            </a:gra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310740" y="5564103"/>
              <a:ext cx="253845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>
                  <a:ln w="0">
                    <a:noFill/>
                  </a:ln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LUYỆN TẬP</a:t>
              </a:r>
              <a:endParaRPr lang="zh-CN" altLang="en-US" sz="3200" b="1" dirty="0">
                <a:ln w="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6655251" y="1804927"/>
            <a:ext cx="2992171" cy="4152022"/>
            <a:chOff x="7537530" y="1944097"/>
            <a:chExt cx="2992171" cy="4152022"/>
          </a:xfrm>
        </p:grpSpPr>
        <p:sp>
          <p:nvSpPr>
            <p:cNvPr id="24" name="椭圆 23"/>
            <p:cNvSpPr/>
            <p:nvPr/>
          </p:nvSpPr>
          <p:spPr>
            <a:xfrm>
              <a:off x="7916539" y="3498062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02736A"/>
                </a:gs>
                <a:gs pos="100000">
                  <a:srgbClr val="02453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10">
              <a:lum contrast="20000"/>
            </a:blip>
            <a:stretch>
              <a:fillRect/>
            </a:stretch>
          </p:blipFill>
          <p:spPr>
            <a:xfrm rot="21092159">
              <a:off x="7537530" y="3770931"/>
              <a:ext cx="2848638" cy="191452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文本框 26"/>
            <p:cNvSpPr txBox="1"/>
            <p:nvPr/>
          </p:nvSpPr>
          <p:spPr>
            <a:xfrm>
              <a:off x="8089154" y="1944097"/>
              <a:ext cx="1249060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3B2172"/>
                  </a:solidFill>
                  <a:effectLst/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pPr algn="ctr"/>
              <a:r>
                <a:rPr lang="en-US" altLang="zh-CN" b="1">
                  <a:solidFill>
                    <a:srgbClr val="FA0B4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</a:t>
              </a:r>
              <a:endParaRPr lang="zh-CN" altLang="en-US" b="1" dirty="0">
                <a:solidFill>
                  <a:srgbClr val="FA0B4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64" name="圆角矩形 52"/>
            <p:cNvSpPr/>
            <p:nvPr/>
          </p:nvSpPr>
          <p:spPr>
            <a:xfrm>
              <a:off x="7820177" y="5055351"/>
              <a:ext cx="2709524" cy="902974"/>
            </a:xfrm>
            <a:custGeom>
              <a:avLst/>
              <a:gdLst>
                <a:gd name="connsiteX0" fmla="*/ 0 w 2532914"/>
                <a:gd name="connsiteY0" fmla="*/ 361508 h 723016"/>
                <a:gd name="connsiteX1" fmla="*/ 361508 w 2532914"/>
                <a:gd name="connsiteY1" fmla="*/ 0 h 723016"/>
                <a:gd name="connsiteX2" fmla="*/ 2171406 w 2532914"/>
                <a:gd name="connsiteY2" fmla="*/ 0 h 723016"/>
                <a:gd name="connsiteX3" fmla="*/ 2532914 w 2532914"/>
                <a:gd name="connsiteY3" fmla="*/ 361508 h 723016"/>
                <a:gd name="connsiteX4" fmla="*/ 2532914 w 2532914"/>
                <a:gd name="connsiteY4" fmla="*/ 361508 h 723016"/>
                <a:gd name="connsiteX5" fmla="*/ 2171406 w 2532914"/>
                <a:gd name="connsiteY5" fmla="*/ 723016 h 723016"/>
                <a:gd name="connsiteX6" fmla="*/ 361508 w 2532914"/>
                <a:gd name="connsiteY6" fmla="*/ 723016 h 723016"/>
                <a:gd name="connsiteX7" fmla="*/ 0 w 2532914"/>
                <a:gd name="connsiteY7" fmla="*/ 361508 h 723016"/>
                <a:gd name="connsiteX0-1" fmla="*/ 0 w 2532914"/>
                <a:gd name="connsiteY0-2" fmla="*/ 361508 h 723016"/>
                <a:gd name="connsiteX1-3" fmla="*/ 361508 w 2532914"/>
                <a:gd name="connsiteY1-4" fmla="*/ 0 h 723016"/>
                <a:gd name="connsiteX2-5" fmla="*/ 2258492 w 2532914"/>
                <a:gd name="connsiteY2-6" fmla="*/ 0 h 723016"/>
                <a:gd name="connsiteX3-7" fmla="*/ 2532914 w 2532914"/>
                <a:gd name="connsiteY3-8" fmla="*/ 361508 h 723016"/>
                <a:gd name="connsiteX4-9" fmla="*/ 2532914 w 2532914"/>
                <a:gd name="connsiteY4-10" fmla="*/ 361508 h 723016"/>
                <a:gd name="connsiteX5-11" fmla="*/ 2171406 w 2532914"/>
                <a:gd name="connsiteY5-12" fmla="*/ 723016 h 723016"/>
                <a:gd name="connsiteX6-13" fmla="*/ 361508 w 2532914"/>
                <a:gd name="connsiteY6-14" fmla="*/ 723016 h 723016"/>
                <a:gd name="connsiteX7-15" fmla="*/ 0 w 2532914"/>
                <a:gd name="connsiteY7-16" fmla="*/ 361508 h 723016"/>
                <a:gd name="connsiteX0-17" fmla="*/ 8392 w 2541306"/>
                <a:gd name="connsiteY0-18" fmla="*/ 361508 h 723016"/>
                <a:gd name="connsiteX1-19" fmla="*/ 369900 w 2541306"/>
                <a:gd name="connsiteY1-20" fmla="*/ 0 h 723016"/>
                <a:gd name="connsiteX2-21" fmla="*/ 2266884 w 2541306"/>
                <a:gd name="connsiteY2-22" fmla="*/ 0 h 723016"/>
                <a:gd name="connsiteX3-23" fmla="*/ 2541306 w 2541306"/>
                <a:gd name="connsiteY3-24" fmla="*/ 361508 h 723016"/>
                <a:gd name="connsiteX4-25" fmla="*/ 2541306 w 2541306"/>
                <a:gd name="connsiteY4-26" fmla="*/ 361508 h 723016"/>
                <a:gd name="connsiteX5-27" fmla="*/ 2179798 w 2541306"/>
                <a:gd name="connsiteY5-28" fmla="*/ 723016 h 723016"/>
                <a:gd name="connsiteX6-29" fmla="*/ 210243 w 2541306"/>
                <a:gd name="connsiteY6-30" fmla="*/ 693987 h 723016"/>
                <a:gd name="connsiteX7-31" fmla="*/ 8392 w 2541306"/>
                <a:gd name="connsiteY7-32" fmla="*/ 361508 h 723016"/>
                <a:gd name="connsiteX0-33" fmla="*/ 47051 w 2579965"/>
                <a:gd name="connsiteY0-34" fmla="*/ 361508 h 723016"/>
                <a:gd name="connsiteX1-35" fmla="*/ 408559 w 2579965"/>
                <a:gd name="connsiteY1-36" fmla="*/ 0 h 723016"/>
                <a:gd name="connsiteX2-37" fmla="*/ 2305543 w 2579965"/>
                <a:gd name="connsiteY2-38" fmla="*/ 0 h 723016"/>
                <a:gd name="connsiteX3-39" fmla="*/ 2579965 w 2579965"/>
                <a:gd name="connsiteY3-40" fmla="*/ 361508 h 723016"/>
                <a:gd name="connsiteX4-41" fmla="*/ 2579965 w 2579965"/>
                <a:gd name="connsiteY4-42" fmla="*/ 361508 h 723016"/>
                <a:gd name="connsiteX5-43" fmla="*/ 2218457 w 2579965"/>
                <a:gd name="connsiteY5-44" fmla="*/ 723016 h 723016"/>
                <a:gd name="connsiteX6-45" fmla="*/ 248902 w 2579965"/>
                <a:gd name="connsiteY6-46" fmla="*/ 693987 h 723016"/>
                <a:gd name="connsiteX7-47" fmla="*/ 47051 w 2579965"/>
                <a:gd name="connsiteY7-48" fmla="*/ 361508 h 723016"/>
                <a:gd name="connsiteX0-49" fmla="*/ 172854 w 2503917"/>
                <a:gd name="connsiteY0-50" fmla="*/ 693987 h 723016"/>
                <a:gd name="connsiteX1-51" fmla="*/ 332511 w 2503917"/>
                <a:gd name="connsiteY1-52" fmla="*/ 0 h 723016"/>
                <a:gd name="connsiteX2-53" fmla="*/ 2229495 w 2503917"/>
                <a:gd name="connsiteY2-54" fmla="*/ 0 h 723016"/>
                <a:gd name="connsiteX3-55" fmla="*/ 2503917 w 2503917"/>
                <a:gd name="connsiteY3-56" fmla="*/ 361508 h 723016"/>
                <a:gd name="connsiteX4-57" fmla="*/ 2503917 w 2503917"/>
                <a:gd name="connsiteY4-58" fmla="*/ 361508 h 723016"/>
                <a:gd name="connsiteX5-59" fmla="*/ 2142409 w 2503917"/>
                <a:gd name="connsiteY5-60" fmla="*/ 723016 h 723016"/>
                <a:gd name="connsiteX6-61" fmla="*/ 172854 w 2503917"/>
                <a:gd name="connsiteY6-62" fmla="*/ 693987 h 723016"/>
                <a:gd name="connsiteX0-63" fmla="*/ 172854 w 2503917"/>
                <a:gd name="connsiteY0-64" fmla="*/ 693987 h 723016"/>
                <a:gd name="connsiteX1-65" fmla="*/ 332511 w 2503917"/>
                <a:gd name="connsiteY1-66" fmla="*/ 0 h 723016"/>
                <a:gd name="connsiteX2-67" fmla="*/ 2229495 w 2503917"/>
                <a:gd name="connsiteY2-68" fmla="*/ 0 h 723016"/>
                <a:gd name="connsiteX3-69" fmla="*/ 2503917 w 2503917"/>
                <a:gd name="connsiteY3-70" fmla="*/ 361508 h 723016"/>
                <a:gd name="connsiteX4-71" fmla="*/ 2142409 w 2503917"/>
                <a:gd name="connsiteY4-72" fmla="*/ 723016 h 723016"/>
                <a:gd name="connsiteX5-73" fmla="*/ 172854 w 2503917"/>
                <a:gd name="connsiteY5-74" fmla="*/ 693987 h 723016"/>
                <a:gd name="connsiteX0-75" fmla="*/ 172854 w 2430178"/>
                <a:gd name="connsiteY0-76" fmla="*/ 693987 h 723016"/>
                <a:gd name="connsiteX1-77" fmla="*/ 332511 w 2430178"/>
                <a:gd name="connsiteY1-78" fmla="*/ 0 h 723016"/>
                <a:gd name="connsiteX2-79" fmla="*/ 2229495 w 2430178"/>
                <a:gd name="connsiteY2-80" fmla="*/ 0 h 723016"/>
                <a:gd name="connsiteX3-81" fmla="*/ 2142409 w 2430178"/>
                <a:gd name="connsiteY3-82" fmla="*/ 723016 h 723016"/>
                <a:gd name="connsiteX4-83" fmla="*/ 172854 w 2430178"/>
                <a:gd name="connsiteY4-84" fmla="*/ 693987 h 723016"/>
                <a:gd name="connsiteX0-85" fmla="*/ 172854 w 2548372"/>
                <a:gd name="connsiteY0-86" fmla="*/ 693987 h 723129"/>
                <a:gd name="connsiteX1-87" fmla="*/ 332511 w 2548372"/>
                <a:gd name="connsiteY1-88" fmla="*/ 0 h 723129"/>
                <a:gd name="connsiteX2-89" fmla="*/ 2229495 w 2548372"/>
                <a:gd name="connsiteY2-90" fmla="*/ 0 h 723129"/>
                <a:gd name="connsiteX3-91" fmla="*/ 2142409 w 2548372"/>
                <a:gd name="connsiteY3-92" fmla="*/ 723016 h 723129"/>
                <a:gd name="connsiteX4-93" fmla="*/ 172854 w 2548372"/>
                <a:gd name="connsiteY4-94" fmla="*/ 693987 h 723129"/>
                <a:gd name="connsiteX0-95" fmla="*/ 172854 w 2570805"/>
                <a:gd name="connsiteY0-96" fmla="*/ 693987 h 723016"/>
                <a:gd name="connsiteX1-97" fmla="*/ 332511 w 2570805"/>
                <a:gd name="connsiteY1-98" fmla="*/ 0 h 723016"/>
                <a:gd name="connsiteX2-99" fmla="*/ 2229495 w 2570805"/>
                <a:gd name="connsiteY2-100" fmla="*/ 0 h 723016"/>
                <a:gd name="connsiteX3-101" fmla="*/ 2142409 w 2570805"/>
                <a:gd name="connsiteY3-102" fmla="*/ 723016 h 723016"/>
                <a:gd name="connsiteX4-103" fmla="*/ 172854 w 2570805"/>
                <a:gd name="connsiteY4-104" fmla="*/ 693987 h 723016"/>
                <a:gd name="connsiteX0-105" fmla="*/ 172854 w 2589743"/>
                <a:gd name="connsiteY0-106" fmla="*/ 848805 h 877834"/>
                <a:gd name="connsiteX1-107" fmla="*/ 332511 w 2589743"/>
                <a:gd name="connsiteY1-108" fmla="*/ 154818 h 877834"/>
                <a:gd name="connsiteX2-109" fmla="*/ 2229495 w 2589743"/>
                <a:gd name="connsiteY2-110" fmla="*/ 154818 h 877834"/>
                <a:gd name="connsiteX3-111" fmla="*/ 2142409 w 2589743"/>
                <a:gd name="connsiteY3-112" fmla="*/ 877834 h 877834"/>
                <a:gd name="connsiteX4-113" fmla="*/ 172854 w 2589743"/>
                <a:gd name="connsiteY4-114" fmla="*/ 848805 h 877834"/>
                <a:gd name="connsiteX0-115" fmla="*/ 270426 w 2687315"/>
                <a:gd name="connsiteY0-116" fmla="*/ 848805 h 877834"/>
                <a:gd name="connsiteX1-117" fmla="*/ 430083 w 2687315"/>
                <a:gd name="connsiteY1-118" fmla="*/ 154818 h 877834"/>
                <a:gd name="connsiteX2-119" fmla="*/ 2327067 w 2687315"/>
                <a:gd name="connsiteY2-120" fmla="*/ 154818 h 877834"/>
                <a:gd name="connsiteX3-121" fmla="*/ 2239981 w 2687315"/>
                <a:gd name="connsiteY3-122" fmla="*/ 877834 h 877834"/>
                <a:gd name="connsiteX4-123" fmla="*/ 270426 w 2687315"/>
                <a:gd name="connsiteY4-124" fmla="*/ 848805 h 877834"/>
                <a:gd name="connsiteX0-125" fmla="*/ 292635 w 2709524"/>
                <a:gd name="connsiteY0-126" fmla="*/ 873945 h 902974"/>
                <a:gd name="connsiteX1-127" fmla="*/ 452292 w 2709524"/>
                <a:gd name="connsiteY1-128" fmla="*/ 179958 h 902974"/>
                <a:gd name="connsiteX2-129" fmla="*/ 2349276 w 2709524"/>
                <a:gd name="connsiteY2-130" fmla="*/ 179958 h 902974"/>
                <a:gd name="connsiteX3-131" fmla="*/ 2262190 w 2709524"/>
                <a:gd name="connsiteY3-132" fmla="*/ 902974 h 902974"/>
                <a:gd name="connsiteX4-133" fmla="*/ 292635 w 2709524"/>
                <a:gd name="connsiteY4-134" fmla="*/ 873945 h 9029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09524" h="902974">
                  <a:moveTo>
                    <a:pt x="292635" y="873945"/>
                  </a:moveTo>
                  <a:cubicBezTo>
                    <a:pt x="-9015" y="753442"/>
                    <a:pt x="-238093" y="281558"/>
                    <a:pt x="452292" y="179958"/>
                  </a:cubicBezTo>
                  <a:cubicBezTo>
                    <a:pt x="1142677" y="78358"/>
                    <a:pt x="1673405" y="-168384"/>
                    <a:pt x="2349276" y="179958"/>
                  </a:cubicBezTo>
                  <a:cubicBezTo>
                    <a:pt x="3025147" y="528300"/>
                    <a:pt x="2604963" y="787310"/>
                    <a:pt x="2262190" y="902974"/>
                  </a:cubicBezTo>
                  <a:lnTo>
                    <a:pt x="292635" y="873945"/>
                  </a:lnTo>
                  <a:close/>
                </a:path>
              </a:pathLst>
            </a:custGeom>
            <a:gradFill>
              <a:gsLst>
                <a:gs pos="0">
                  <a:srgbClr val="02736A"/>
                </a:gs>
                <a:gs pos="100000">
                  <a:srgbClr val="02453E"/>
                </a:gs>
              </a:gsLst>
              <a:path path="circle">
                <a:fillToRect l="50000" t="50000" r="50000" b="50000"/>
              </a:path>
            </a:gra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8187688" y="5251027"/>
              <a:ext cx="179247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>
                  <a:ln w="0">
                    <a:noFill/>
                  </a:ln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DẶN DÒ</a:t>
              </a:r>
              <a:endParaRPr lang="zh-CN" altLang="en-US" sz="3200" b="1" dirty="0">
                <a:ln w="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8"/>
          <p:cNvSpPr/>
          <p:nvPr/>
        </p:nvSpPr>
        <p:spPr bwMode="auto">
          <a:xfrm>
            <a:off x="550984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7030A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-1886869" y="-520590"/>
            <a:ext cx="8471251" cy="95538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6917425" y="4092383"/>
            <a:ext cx="47788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>
                <a:ln w="0">
                  <a:noFill/>
                </a:ln>
                <a:solidFill>
                  <a:srgbClr val="F9371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KHỞI ĐỘNG</a:t>
            </a:r>
            <a:endParaRPr lang="zh-CN" altLang="en-US" sz="6000" b="1" dirty="0">
              <a:ln w="0">
                <a:noFill/>
              </a:ln>
              <a:solidFill>
                <a:srgbClr val="F9371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66151" y="-278044"/>
            <a:ext cx="277191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400" i="1" dirty="0">
                <a:ln w="0">
                  <a:noFill/>
                </a:ln>
                <a:solidFill>
                  <a:srgbClr val="F937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4400" i="1" dirty="0">
              <a:ln w="0">
                <a:noFill/>
              </a:ln>
              <a:solidFill>
                <a:srgbClr val="F9371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10030855" y="-437049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8418832" y="2434711"/>
            <a:ext cx="1776058" cy="944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3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3" grpId="0"/>
          <p:bldP spid="4" grpId="0"/>
          <p:bldP spid="5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A picture containing plant, tree&#10;&#10;Description automatically generated">
            <a:extLst>
              <a:ext uri="{FF2B5EF4-FFF2-40B4-BE49-F238E27FC236}">
                <a16:creationId xmlns:a16="http://schemas.microsoft.com/office/drawing/2014/main" xmlns="" id="{02B8774B-BFBA-4B46-B59C-B9BCBFC8D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4200" y="-416876"/>
            <a:ext cx="12861925" cy="7466221"/>
          </a:xfrm>
          <a:prstGeom prst="rect">
            <a:avLst/>
          </a:prstGeom>
        </p:spPr>
      </p:pic>
      <p:sp>
        <p:nvSpPr>
          <p:cNvPr id="5" name="圆角矩形标注 11">
            <a:extLst>
              <a:ext uri="{FF2B5EF4-FFF2-40B4-BE49-F238E27FC236}">
                <a16:creationId xmlns:a16="http://schemas.microsoft.com/office/drawing/2014/main" xmlns="" id="{D7B069D1-1DB4-4829-B4B5-866459A0325B}"/>
              </a:ext>
            </a:extLst>
          </p:cNvPr>
          <p:cNvSpPr/>
          <p:nvPr/>
        </p:nvSpPr>
        <p:spPr>
          <a:xfrm>
            <a:off x="8407400" y="-231059"/>
            <a:ext cx="3695700" cy="914591"/>
          </a:xfrm>
          <a:prstGeom prst="wedgeRoundRectCallout">
            <a:avLst>
              <a:gd name="adj1" fmla="val -5046"/>
              <a:gd name="adj2" fmla="val 201529"/>
              <a:gd name="adj3" fmla="val 16667"/>
            </a:avLst>
          </a:prstGeom>
          <a:solidFill>
            <a:srgbClr val="FFEBCC"/>
          </a:solidFill>
          <a:ln w="38100">
            <a:solidFill>
              <a:srgbClr val="FFAFA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2800" b="1" dirty="0">
              <a:solidFill>
                <a:srgbClr val="02736A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sz="2800" b="1" dirty="0">
              <a:solidFill>
                <a:srgbClr val="02736A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b="1" dirty="0" err="1">
                <a:solidFill>
                  <a:srgbClr val="027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Giúp</a:t>
            </a:r>
            <a:r>
              <a:rPr lang="en-US" altLang="zh-CN" sz="2800" b="1" dirty="0">
                <a:solidFill>
                  <a:srgbClr val="027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27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hươu</a:t>
            </a:r>
            <a:r>
              <a:rPr lang="en-US" altLang="zh-CN" sz="2800" b="1" dirty="0">
                <a:solidFill>
                  <a:srgbClr val="027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27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hái</a:t>
            </a:r>
            <a:r>
              <a:rPr lang="en-US" altLang="zh-CN" sz="2800" b="1" dirty="0">
                <a:solidFill>
                  <a:srgbClr val="027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27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lá</a:t>
            </a:r>
            <a:r>
              <a:rPr lang="en-US" altLang="zh-CN" sz="2800" b="1" dirty="0">
                <a:solidFill>
                  <a:srgbClr val="027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! </a:t>
            </a:r>
          </a:p>
          <a:p>
            <a:endParaRPr lang="en-US" altLang="zh-CN" sz="2800" b="1" dirty="0">
              <a:solidFill>
                <a:srgbClr val="02736A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zh-CN" altLang="en-US" sz="2800" b="1" dirty="0">
              <a:solidFill>
                <a:srgbClr val="02736A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15">
            <a:extLst>
              <a:ext uri="{FF2B5EF4-FFF2-40B4-BE49-F238E27FC236}">
                <a16:creationId xmlns:a16="http://schemas.microsoft.com/office/drawing/2014/main" xmlns="" id="{59EEB169-BB41-41FE-BCC8-23BEB87459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434">
            <a:off x="10056331" y="2479821"/>
            <a:ext cx="2162530" cy="418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25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标注 11">
            <a:extLst>
              <a:ext uri="{FF2B5EF4-FFF2-40B4-BE49-F238E27FC236}">
                <a16:creationId xmlns:a16="http://schemas.microsoft.com/office/drawing/2014/main" xmlns="" id="{D7B069D1-1DB4-4829-B4B5-866459A0325B}"/>
              </a:ext>
            </a:extLst>
          </p:cNvPr>
          <p:cNvSpPr/>
          <p:nvPr/>
        </p:nvSpPr>
        <p:spPr>
          <a:xfrm>
            <a:off x="0" y="38631"/>
            <a:ext cx="3695700" cy="914591"/>
          </a:xfrm>
          <a:prstGeom prst="wedgeRoundRectCallout">
            <a:avLst>
              <a:gd name="adj1" fmla="val 88081"/>
              <a:gd name="adj2" fmla="val 91830"/>
              <a:gd name="adj3" fmla="val 16667"/>
            </a:avLst>
          </a:prstGeom>
          <a:solidFill>
            <a:srgbClr val="FFEBCC"/>
          </a:solidFill>
          <a:ln w="38100">
            <a:solidFill>
              <a:srgbClr val="FFAFA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2800" b="1" dirty="0">
              <a:solidFill>
                <a:srgbClr val="02736A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 err="1">
                <a:solidFill>
                  <a:srgbClr val="027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Đặt</a:t>
            </a:r>
            <a:r>
              <a:rPr lang="en-US" altLang="zh-CN" sz="2800" b="1" dirty="0">
                <a:solidFill>
                  <a:srgbClr val="027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27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tính</a:t>
            </a:r>
            <a:r>
              <a:rPr lang="en-US" altLang="zh-CN" sz="2800" b="1" dirty="0">
                <a:solidFill>
                  <a:srgbClr val="027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27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rồi</a:t>
            </a:r>
            <a:r>
              <a:rPr lang="en-US" altLang="zh-CN" sz="2800" b="1" dirty="0">
                <a:solidFill>
                  <a:srgbClr val="027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27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tính</a:t>
            </a:r>
            <a:endParaRPr lang="en-US" altLang="zh-CN" sz="2800" b="1" dirty="0">
              <a:solidFill>
                <a:srgbClr val="02736A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sz="2800" b="1" dirty="0">
              <a:solidFill>
                <a:srgbClr val="02736A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zh-CN" altLang="en-US" sz="2800" b="1" dirty="0">
              <a:solidFill>
                <a:srgbClr val="02736A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2FD642F-8C69-4351-BF85-9BB67BB31B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1" t="43266" r="1282" b="8710"/>
          <a:stretch/>
        </p:blipFill>
        <p:spPr>
          <a:xfrm>
            <a:off x="0" y="677860"/>
            <a:ext cx="11013847" cy="6728780"/>
          </a:xfrm>
          <a:prstGeom prst="rect">
            <a:avLst/>
          </a:prstGeom>
        </p:spPr>
      </p:pic>
      <p:sp>
        <p:nvSpPr>
          <p:cNvPr id="10" name="Text Box 93">
            <a:extLst>
              <a:ext uri="{FF2B5EF4-FFF2-40B4-BE49-F238E27FC236}">
                <a16:creationId xmlns:a16="http://schemas.microsoft.com/office/drawing/2014/main" xmlns="" id="{0971EDEA-722D-4570-B71B-78A13072F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35" y="430002"/>
            <a:ext cx="472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6369 : 3 = ?</a:t>
            </a:r>
          </a:p>
        </p:txBody>
      </p:sp>
      <p:sp>
        <p:nvSpPr>
          <p:cNvPr id="16" name="Text Box 63">
            <a:extLst>
              <a:ext uri="{FF2B5EF4-FFF2-40B4-BE49-F238E27FC236}">
                <a16:creationId xmlns:a16="http://schemas.microsoft.com/office/drawing/2014/main" xmlns="" id="{CF5225FC-EADD-4A5E-A60D-4B7D6D740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878" y="1145768"/>
            <a:ext cx="4619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17" name="Group 101">
            <a:extLst>
              <a:ext uri="{FF2B5EF4-FFF2-40B4-BE49-F238E27FC236}">
                <a16:creationId xmlns:a16="http://schemas.microsoft.com/office/drawing/2014/main" xmlns="" id="{8E5916E9-5F9E-45A9-9FF3-B44315B37CF2}"/>
              </a:ext>
            </a:extLst>
          </p:cNvPr>
          <p:cNvGrpSpPr>
            <a:grpSpLocks/>
          </p:cNvGrpSpPr>
          <p:nvPr/>
        </p:nvGrpSpPr>
        <p:grpSpPr bwMode="auto">
          <a:xfrm>
            <a:off x="2273528" y="1231493"/>
            <a:ext cx="1066800" cy="1295400"/>
            <a:chOff x="1440" y="441"/>
            <a:chExt cx="672" cy="816"/>
          </a:xfrm>
        </p:grpSpPr>
        <p:cxnSp>
          <p:nvCxnSpPr>
            <p:cNvPr id="18" name="AutoShape 68">
              <a:extLst>
                <a:ext uri="{FF2B5EF4-FFF2-40B4-BE49-F238E27FC236}">
                  <a16:creationId xmlns:a16="http://schemas.microsoft.com/office/drawing/2014/main" xmlns="" id="{39232BF3-9458-4915-B3AE-27C1C9E1EFF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40" y="441"/>
              <a:ext cx="0" cy="816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Line 69">
              <a:extLst>
                <a:ext uri="{FF2B5EF4-FFF2-40B4-BE49-F238E27FC236}">
                  <a16:creationId xmlns:a16="http://schemas.microsoft.com/office/drawing/2014/main" xmlns="" id="{45431D36-EC90-4C95-AC31-C61B7AC603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777"/>
              <a:ext cx="672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Text Box 66">
            <a:extLst>
              <a:ext uri="{FF2B5EF4-FFF2-40B4-BE49-F238E27FC236}">
                <a16:creationId xmlns:a16="http://schemas.microsoft.com/office/drawing/2014/main" xmlns="" id="{E041F079-919A-4682-87F0-38544A235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8790" y="1155293"/>
            <a:ext cx="121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" name="Text Box 102">
            <a:extLst>
              <a:ext uri="{FF2B5EF4-FFF2-40B4-BE49-F238E27FC236}">
                <a16:creationId xmlns:a16="http://schemas.microsoft.com/office/drawing/2014/main" xmlns="" id="{2CFCCA59-1BF4-47B0-93DD-D1446634C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128" y="1150531"/>
            <a:ext cx="4175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C1CF8C4-82E3-45CA-AA7C-C8787657E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1015" y="1012418"/>
            <a:ext cx="457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6 chia 3 được 2, viết 2. </a:t>
            </a:r>
          </a:p>
        </p:txBody>
      </p:sp>
      <p:sp>
        <p:nvSpPr>
          <p:cNvPr id="23" name="Text Box 79">
            <a:extLst>
              <a:ext uri="{FF2B5EF4-FFF2-40B4-BE49-F238E27FC236}">
                <a16:creationId xmlns:a16="http://schemas.microsoft.com/office/drawing/2014/main" xmlns="" id="{813565C1-A415-4DF6-B17A-BC0B3D70F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828" y="1769656"/>
            <a:ext cx="45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0431921-FBD3-427A-8B16-65087A572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9915" y="1537881"/>
            <a:ext cx="619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nhân 3 bằng 6; 6 trừ 6 bằng 0, viết 0.</a:t>
            </a:r>
          </a:p>
        </p:txBody>
      </p:sp>
      <p:sp>
        <p:nvSpPr>
          <p:cNvPr id="25" name="Text Box 57">
            <a:extLst>
              <a:ext uri="{FF2B5EF4-FFF2-40B4-BE49-F238E27FC236}">
                <a16:creationId xmlns:a16="http://schemas.microsoft.com/office/drawing/2014/main" xmlns="" id="{BD97076C-FAB9-4BE1-9AF7-ABF95E8A6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303" y="1691868"/>
            <a:ext cx="45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0DB706C-E6F6-4DE8-B3F4-722241DBF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940" y="2045881"/>
            <a:ext cx="5272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Hạ 3; 3 chia 3 được 1, viết 1.</a:t>
            </a:r>
          </a:p>
        </p:txBody>
      </p:sp>
      <p:sp>
        <p:nvSpPr>
          <p:cNvPr id="27" name="Text Box 78">
            <a:extLst>
              <a:ext uri="{FF2B5EF4-FFF2-40B4-BE49-F238E27FC236}">
                <a16:creationId xmlns:a16="http://schemas.microsoft.com/office/drawing/2014/main" xmlns="" id="{013AFA94-85E0-4F8B-9136-9469D03FF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6115" y="1769656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25FB3DE-882A-4555-A49B-0F4DB0C5D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7378" y="2526893"/>
            <a:ext cx="6027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nhân 3 bằng 3; 3 trừ 3 bằng 0, viết 0.</a:t>
            </a:r>
          </a:p>
        </p:txBody>
      </p:sp>
      <p:sp>
        <p:nvSpPr>
          <p:cNvPr id="29" name="Text Box 70">
            <a:extLst>
              <a:ext uri="{FF2B5EF4-FFF2-40B4-BE49-F238E27FC236}">
                <a16:creationId xmlns:a16="http://schemas.microsoft.com/office/drawing/2014/main" xmlns="" id="{94EF3FB8-9C18-47E7-B1B1-9DA2732FD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940" y="1691868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Text Box 71">
            <a:extLst>
              <a:ext uri="{FF2B5EF4-FFF2-40B4-BE49-F238E27FC236}">
                <a16:creationId xmlns:a16="http://schemas.microsoft.com/office/drawing/2014/main" xmlns="" id="{A8EC3C52-B0EB-4CFD-8729-871859FF5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515" y="2172881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1" name="Text Box 106">
            <a:extLst>
              <a:ext uri="{FF2B5EF4-FFF2-40B4-BE49-F238E27FC236}">
                <a16:creationId xmlns:a16="http://schemas.microsoft.com/office/drawing/2014/main" xmlns="" id="{2BEF62B7-C226-4776-9496-8EBBC9AC2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265" y="1156881"/>
            <a:ext cx="452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2" name="Text Box 72">
            <a:extLst>
              <a:ext uri="{FF2B5EF4-FFF2-40B4-BE49-F238E27FC236}">
                <a16:creationId xmlns:a16="http://schemas.microsoft.com/office/drawing/2014/main" xmlns="" id="{C49F5475-CCC4-41D9-87BB-79DA230A9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740" y="2177643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6356781C-9858-4E5E-A2C6-A8AE2EBDF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7378" y="3050768"/>
            <a:ext cx="60102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Hạ 6; 6 chia 3 được 2, viết 2.</a:t>
            </a:r>
          </a:p>
        </p:txBody>
      </p:sp>
      <p:sp>
        <p:nvSpPr>
          <p:cNvPr id="34" name="Text Box 60">
            <a:extLst>
              <a:ext uri="{FF2B5EF4-FFF2-40B4-BE49-F238E27FC236}">
                <a16:creationId xmlns:a16="http://schemas.microsoft.com/office/drawing/2014/main" xmlns="" id="{24181A44-F058-433B-9A2C-272586DDC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6303" y="1768068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99CD8418-8206-4DB7-9501-A555D2DB8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7378" y="3439706"/>
            <a:ext cx="6667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nhân 3 bằng 6; 6 trừ 6 bằng 0, viết 0.</a:t>
            </a:r>
          </a:p>
        </p:txBody>
      </p:sp>
      <p:sp>
        <p:nvSpPr>
          <p:cNvPr id="36" name="Text Box 73">
            <a:extLst>
              <a:ext uri="{FF2B5EF4-FFF2-40B4-BE49-F238E27FC236}">
                <a16:creationId xmlns:a16="http://schemas.microsoft.com/office/drawing/2014/main" xmlns="" id="{13613CA1-E5DC-45CA-A54E-C5B4C8953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778" y="2641193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7" name="Text Box 105">
            <a:extLst>
              <a:ext uri="{FF2B5EF4-FFF2-40B4-BE49-F238E27FC236}">
                <a16:creationId xmlns:a16="http://schemas.microsoft.com/office/drawing/2014/main" xmlns="" id="{95008415-AA6A-4E30-8758-4C7E99F2C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5065" y="1152118"/>
            <a:ext cx="455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8" name="Text Box 74">
            <a:extLst>
              <a:ext uri="{FF2B5EF4-FFF2-40B4-BE49-F238E27FC236}">
                <a16:creationId xmlns:a16="http://schemas.microsoft.com/office/drawing/2014/main" xmlns="" id="{98F5B948-6552-4F82-8E1B-BA804C26A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115" y="2641193"/>
            <a:ext cx="45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C2E1F1FA-2337-46AC-9B6D-022571C56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715" y="3869918"/>
            <a:ext cx="6054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Hạ 9; 9 chia 3 được 3, viết 3.</a:t>
            </a:r>
          </a:p>
        </p:txBody>
      </p:sp>
      <p:sp>
        <p:nvSpPr>
          <p:cNvPr id="40" name="Text Box 77">
            <a:extLst>
              <a:ext uri="{FF2B5EF4-FFF2-40B4-BE49-F238E27FC236}">
                <a16:creationId xmlns:a16="http://schemas.microsoft.com/office/drawing/2014/main" xmlns="" id="{9B0A5E44-27E2-426B-A352-4FB622A4C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228" y="1764893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B1DBF50F-25AA-483D-9008-84CEA1B20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0390" y="4377918"/>
            <a:ext cx="6511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nhân 3 bằng 9; 9 trừ 9 bằng 0, viết 0.</a:t>
            </a:r>
          </a:p>
        </p:txBody>
      </p:sp>
      <p:sp>
        <p:nvSpPr>
          <p:cNvPr id="42" name="Text Box 75">
            <a:extLst>
              <a:ext uri="{FF2B5EF4-FFF2-40B4-BE49-F238E27FC236}">
                <a16:creationId xmlns:a16="http://schemas.microsoft.com/office/drawing/2014/main" xmlns="" id="{EFAF56DC-C897-4DC9-A68F-09F89E988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9190" y="3103156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xmlns="" id="{CDE973CA-45EC-4326-A26D-CB79459EA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153" y="4971643"/>
            <a:ext cx="2811462" cy="584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6369 : 3 = 2123</a:t>
            </a:r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xmlns="" id="{89287B65-247E-413D-8F8C-E6C69D98E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640" y="5749518"/>
            <a:ext cx="686435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Mỗi lần chia ta thực hiện qua 3 bước: </a:t>
            </a:r>
          </a:p>
        </p:txBody>
      </p:sp>
      <p:sp>
        <p:nvSpPr>
          <p:cNvPr id="45" name="Rectangle 4">
            <a:extLst>
              <a:ext uri="{FF2B5EF4-FFF2-40B4-BE49-F238E27FC236}">
                <a16:creationId xmlns:a16="http://schemas.microsoft.com/office/drawing/2014/main" xmlns="" id="{B5C10340-1722-41F8-9670-FC67C96CE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940" y="6376581"/>
            <a:ext cx="2711450" cy="58578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b="1" i="1" dirty="0">
                <a:solidFill>
                  <a:srgbClr val="FF3300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b="1" i="1" dirty="0" err="1">
                <a:solidFill>
                  <a:srgbClr val="FF3300"/>
                </a:solidFill>
                <a:cs typeface="Times New Roman" panose="02020603050405020304" pitchFamily="18" charset="0"/>
              </a:rPr>
              <a:t>Bước</a:t>
            </a:r>
            <a:r>
              <a:rPr lang="en-US" altLang="en-US" b="1" i="1" dirty="0">
                <a:solidFill>
                  <a:srgbClr val="FF3300"/>
                </a:solidFill>
                <a:cs typeface="Times New Roman" panose="02020603050405020304" pitchFamily="18" charset="0"/>
              </a:rPr>
              <a:t> 1: Chia</a:t>
            </a:r>
          </a:p>
        </p:txBody>
      </p:sp>
      <p:sp>
        <p:nvSpPr>
          <p:cNvPr id="46" name="Rectangle 5">
            <a:extLst>
              <a:ext uri="{FF2B5EF4-FFF2-40B4-BE49-F238E27FC236}">
                <a16:creationId xmlns:a16="http://schemas.microsoft.com/office/drawing/2014/main" xmlns="" id="{8EA7B540-E5A6-49D8-AF46-01129E744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703" y="6376581"/>
            <a:ext cx="2755900" cy="584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b="1" i="1" dirty="0">
                <a:solidFill>
                  <a:srgbClr val="0000CC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b="1" i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Bước</a:t>
            </a:r>
            <a:r>
              <a:rPr lang="en-US" altLang="en-US" b="1" i="1" dirty="0">
                <a:solidFill>
                  <a:srgbClr val="0000CC"/>
                </a:solidFill>
                <a:cs typeface="Times New Roman" panose="02020603050405020304" pitchFamily="18" charset="0"/>
              </a:rPr>
              <a:t> 2:Nhân</a:t>
            </a:r>
          </a:p>
        </p:txBody>
      </p:sp>
      <p:sp>
        <p:nvSpPr>
          <p:cNvPr id="47" name="Rectangle 6">
            <a:extLst>
              <a:ext uri="{FF2B5EF4-FFF2-40B4-BE49-F238E27FC236}">
                <a16:creationId xmlns:a16="http://schemas.microsoft.com/office/drawing/2014/main" xmlns="" id="{AEE2615E-BB66-414E-BFFA-29D4ED948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3653" y="6406743"/>
            <a:ext cx="2633662" cy="53498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b="1" i="1" dirty="0">
                <a:solidFill>
                  <a:srgbClr val="FFFF00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b="1" i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Bước</a:t>
            </a:r>
            <a:r>
              <a:rPr lang="en-US" altLang="en-US" b="1" i="1" dirty="0">
                <a:solidFill>
                  <a:srgbClr val="FFFF00"/>
                </a:solidFill>
                <a:cs typeface="Times New Roman" panose="02020603050405020304" pitchFamily="18" charset="0"/>
              </a:rPr>
              <a:t> 3 : </a:t>
            </a:r>
            <a:r>
              <a:rPr lang="en-US" altLang="en-US" b="1" i="1" dirty="0" err="1">
                <a:solidFill>
                  <a:srgbClr val="FFFF00"/>
                </a:solidFill>
                <a:cs typeface="Times New Roman" panose="02020603050405020304" pitchFamily="18" charset="0"/>
              </a:rPr>
              <a:t>Trừ</a:t>
            </a:r>
            <a:endParaRPr lang="en-US" altLang="en-US" b="1" i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图片 15">
            <a:extLst>
              <a:ext uri="{FF2B5EF4-FFF2-40B4-BE49-F238E27FC236}">
                <a16:creationId xmlns:a16="http://schemas.microsoft.com/office/drawing/2014/main" xmlns="" id="{59EEB169-BB41-41FE-BCC8-23BEB87459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2045880"/>
            <a:ext cx="2367455" cy="458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449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6" grpId="1"/>
      <p:bldP spid="16" grpId="2"/>
      <p:bldP spid="20" grpId="0"/>
      <p:bldP spid="21" grpId="0"/>
      <p:bldP spid="21" grpId="1"/>
      <p:bldP spid="22" grpId="0"/>
      <p:bldP spid="23" grpId="0"/>
      <p:bldP spid="23" grpId="1"/>
      <p:bldP spid="24" grpId="0"/>
      <p:bldP spid="25" grpId="0"/>
      <p:bldP spid="26" grpId="0"/>
      <p:bldP spid="27" grpId="0"/>
      <p:bldP spid="27" grpId="1"/>
      <p:bldP spid="28" grpId="0"/>
      <p:bldP spid="29" grpId="0"/>
      <p:bldP spid="29" grpId="1"/>
      <p:bldP spid="30" grpId="0"/>
      <p:bldP spid="31" grpId="0"/>
      <p:bldP spid="31" grpId="1"/>
      <p:bldP spid="32" grpId="0"/>
      <p:bldP spid="32" grpId="1"/>
      <p:bldP spid="33" grpId="0"/>
      <p:bldP spid="34" grpId="0"/>
      <p:bldP spid="34" grpId="1"/>
      <p:bldP spid="35" grpId="0"/>
      <p:bldP spid="36" grpId="0"/>
      <p:bldP spid="37" grpId="0"/>
      <p:bldP spid="37" grpId="1"/>
      <p:bldP spid="37" grpId="2"/>
      <p:bldP spid="38" grpId="0"/>
      <p:bldP spid="38" grpId="1"/>
      <p:bldP spid="39" grpId="0"/>
      <p:bldP spid="40" grpId="0"/>
      <p:bldP spid="40" grpId="1"/>
      <p:bldP spid="41" grpId="0"/>
      <p:bldP spid="42" grpId="0"/>
      <p:bldP spid="43" grpId="0" animBg="1"/>
      <p:bldP spid="44" grpId="0"/>
      <p:bldP spid="45" grpId="0" animBg="1"/>
      <p:bldP spid="4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lant, tree&#10;&#10;Description automatically generated">
            <a:extLst>
              <a:ext uri="{FF2B5EF4-FFF2-40B4-BE49-F238E27FC236}">
                <a16:creationId xmlns:a16="http://schemas.microsoft.com/office/drawing/2014/main" xmlns="" id="{9CD716B5-75A1-497D-BF76-A1108E5DD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5599"/>
            <a:ext cx="12277725" cy="74049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2FD642F-8C69-4351-BF85-9BB67BB31B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1"/>
          <a:stretch/>
        </p:blipFill>
        <p:spPr>
          <a:xfrm>
            <a:off x="51824" y="-6433239"/>
            <a:ext cx="10517187" cy="14949278"/>
          </a:xfrm>
          <a:prstGeom prst="rect">
            <a:avLst/>
          </a:prstGeom>
        </p:spPr>
      </p:pic>
      <p:sp>
        <p:nvSpPr>
          <p:cNvPr id="13" name="Text Box 63">
            <a:extLst>
              <a:ext uri="{FF2B5EF4-FFF2-40B4-BE49-F238E27FC236}">
                <a16:creationId xmlns:a16="http://schemas.microsoft.com/office/drawing/2014/main" xmlns="" id="{47BA279A-8CF0-4CD2-8375-8F14455ED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586740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14" name="Group 101">
            <a:extLst>
              <a:ext uri="{FF2B5EF4-FFF2-40B4-BE49-F238E27FC236}">
                <a16:creationId xmlns:a16="http://schemas.microsoft.com/office/drawing/2014/main" xmlns="" id="{F27DB09E-0D90-450C-9FB5-468B61E1C627}"/>
              </a:ext>
            </a:extLst>
          </p:cNvPr>
          <p:cNvGrpSpPr>
            <a:grpSpLocks/>
          </p:cNvGrpSpPr>
          <p:nvPr/>
        </p:nvGrpSpPr>
        <p:grpSpPr bwMode="auto">
          <a:xfrm>
            <a:off x="1674813" y="621665"/>
            <a:ext cx="1022350" cy="1295400"/>
            <a:chOff x="1440" y="441"/>
            <a:chExt cx="672" cy="816"/>
          </a:xfrm>
        </p:grpSpPr>
        <p:cxnSp>
          <p:nvCxnSpPr>
            <p:cNvPr id="15" name="AutoShape 68">
              <a:extLst>
                <a:ext uri="{FF2B5EF4-FFF2-40B4-BE49-F238E27FC236}">
                  <a16:creationId xmlns:a16="http://schemas.microsoft.com/office/drawing/2014/main" xmlns="" id="{A6F9BDD3-D20E-47A6-9E49-3FAC7BF9B6F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40" y="441"/>
              <a:ext cx="0" cy="81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Line 69">
              <a:extLst>
                <a:ext uri="{FF2B5EF4-FFF2-40B4-BE49-F238E27FC236}">
                  <a16:creationId xmlns:a16="http://schemas.microsoft.com/office/drawing/2014/main" xmlns="" id="{562CC638-4E58-40F8-AC32-42AA1781D7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777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 Box 66">
            <a:extLst>
              <a:ext uri="{FF2B5EF4-FFF2-40B4-BE49-F238E27FC236}">
                <a16:creationId xmlns:a16="http://schemas.microsoft.com/office/drawing/2014/main" xmlns="" id="{CF84192B-C8F5-4214-929E-C94FF36B8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75" y="545465"/>
            <a:ext cx="121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EF11642-557C-43F3-BC8E-B6E0D7791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402590"/>
            <a:ext cx="457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12 chia 4 được 3, viết 3.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34B3C92-98D2-46CF-BE32-ABDBC7BB4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1200" y="928053"/>
            <a:ext cx="6121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nhân 4 bằng 12; 12 trừ 12 bằng 0,  viết 0.</a:t>
            </a:r>
          </a:p>
        </p:txBody>
      </p:sp>
      <p:sp>
        <p:nvSpPr>
          <p:cNvPr id="20" name="Text Box 57">
            <a:extLst>
              <a:ext uri="{FF2B5EF4-FFF2-40B4-BE49-F238E27FC236}">
                <a16:creationId xmlns:a16="http://schemas.microsoft.com/office/drawing/2014/main" xmlns="" id="{BFC6064B-C12A-4444-8DC8-9BF9D9C20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1051878"/>
            <a:ext cx="45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1" name="Text Box 78">
            <a:extLst>
              <a:ext uri="{FF2B5EF4-FFF2-40B4-BE49-F238E27FC236}">
                <a16:creationId xmlns:a16="http://schemas.microsoft.com/office/drawing/2014/main" xmlns="" id="{14D0D1F7-D036-4DDB-85E3-AA028AC98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3" y="1209040"/>
            <a:ext cx="498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Text Box 70">
            <a:extLst>
              <a:ext uri="{FF2B5EF4-FFF2-40B4-BE49-F238E27FC236}">
                <a16:creationId xmlns:a16="http://schemas.microsoft.com/office/drawing/2014/main" xmlns="" id="{DCF11C5D-F28E-4D51-9C70-78F4FFD79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59815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3" name="Text Box 71">
            <a:extLst>
              <a:ext uri="{FF2B5EF4-FFF2-40B4-BE49-F238E27FC236}">
                <a16:creationId xmlns:a16="http://schemas.microsoft.com/office/drawing/2014/main" xmlns="" id="{BF38AB48-84E0-48AD-8CF6-64FAB9CD8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44003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Text Box 106">
            <a:extLst>
              <a:ext uri="{FF2B5EF4-FFF2-40B4-BE49-F238E27FC236}">
                <a16:creationId xmlns:a16="http://schemas.microsoft.com/office/drawing/2014/main" xmlns="" id="{149EB4A8-5B2E-49A2-9727-1EE7AFD44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50" y="586740"/>
            <a:ext cx="498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5" name="Text Box 72">
            <a:extLst>
              <a:ext uri="{FF2B5EF4-FFF2-40B4-BE49-F238E27FC236}">
                <a16:creationId xmlns:a16="http://schemas.microsoft.com/office/drawing/2014/main" xmlns="" id="{CEEEE1A2-8D36-4D7B-B2BF-A858406E8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413" y="1544003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BC3ED8D-2808-420A-A07C-793909493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917065"/>
            <a:ext cx="6010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Hạ 7; 7 chia 4 được 1, viết 1.</a:t>
            </a:r>
          </a:p>
        </p:txBody>
      </p:sp>
      <p:sp>
        <p:nvSpPr>
          <p:cNvPr id="27" name="Text Box 60">
            <a:extLst>
              <a:ext uri="{FF2B5EF4-FFF2-40B4-BE49-F238E27FC236}">
                <a16:creationId xmlns:a16="http://schemas.microsoft.com/office/drawing/2014/main" xmlns="" id="{E4919745-E3A0-4D87-B73A-BBE5F2B3E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215390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037D5725-E8AE-4E11-A568-01F1BB35A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0" y="2440940"/>
            <a:ext cx="66659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nhân 4 bằng 4; 7 trừ 4 bằng 3.Viết 3.</a:t>
            </a:r>
          </a:p>
        </p:txBody>
      </p:sp>
      <p:sp>
        <p:nvSpPr>
          <p:cNvPr id="29" name="Text Box 73">
            <a:extLst>
              <a:ext uri="{FF2B5EF4-FFF2-40B4-BE49-F238E27FC236}">
                <a16:creationId xmlns:a16="http://schemas.microsoft.com/office/drawing/2014/main" xmlns="" id="{4872A27D-09E7-44E9-BDA7-6719DC3D5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088" y="2036128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0" name="Text Box 105">
            <a:extLst>
              <a:ext uri="{FF2B5EF4-FFF2-40B4-BE49-F238E27FC236}">
                <a16:creationId xmlns:a16="http://schemas.microsoft.com/office/drawing/2014/main" xmlns="" id="{8D01C19E-8F8C-456A-A2E3-6E019A603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8" y="594678"/>
            <a:ext cx="430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AC3E693F-0E08-469D-A494-4B6E5BCF4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150" y="2971165"/>
            <a:ext cx="58356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 Hạ 6 được 36; 36 chia 4 được 9, </a:t>
            </a:r>
          </a:p>
          <a:p>
            <a:r>
              <a:rPr lang="en-US" alt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viết 9.</a:t>
            </a:r>
          </a:p>
        </p:txBody>
      </p:sp>
      <p:sp>
        <p:nvSpPr>
          <p:cNvPr id="32" name="Text Box 77">
            <a:extLst>
              <a:ext uri="{FF2B5EF4-FFF2-40B4-BE49-F238E27FC236}">
                <a16:creationId xmlns:a16="http://schemas.microsoft.com/office/drawing/2014/main" xmlns="" id="{5384F6F8-4EEC-4920-B23E-D1FDC1FE4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209040"/>
            <a:ext cx="390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DBCADEAA-A782-4B9E-A34D-DA3FFF984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1675" y="3768090"/>
            <a:ext cx="65119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 nhân 4 bằng 36; 36 trừ 36 bằng 0. </a:t>
            </a:r>
          </a:p>
          <a:p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viết 0.</a:t>
            </a:r>
          </a:p>
        </p:txBody>
      </p:sp>
      <p:sp>
        <p:nvSpPr>
          <p:cNvPr id="34" name="Rectangle 1">
            <a:extLst>
              <a:ext uri="{FF2B5EF4-FFF2-40B4-BE49-F238E27FC236}">
                <a16:creationId xmlns:a16="http://schemas.microsoft.com/office/drawing/2014/main" xmlns="" id="{56E22C39-073E-4017-8EA9-F5211CB05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" y="4304665"/>
            <a:ext cx="2606675" cy="584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1276 : 4 = 319</a:t>
            </a:r>
          </a:p>
        </p:txBody>
      </p:sp>
      <p:sp>
        <p:nvSpPr>
          <p:cNvPr id="35" name="Text Box 5">
            <a:extLst>
              <a:ext uri="{FF2B5EF4-FFF2-40B4-BE49-F238E27FC236}">
                <a16:creationId xmlns:a16="http://schemas.microsoft.com/office/drawing/2014/main" xmlns="" id="{D1B67467-7046-45BB-944A-77C359AAE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5327015"/>
            <a:ext cx="8534400" cy="1384300"/>
          </a:xfrm>
          <a:prstGeom prst="rect">
            <a:avLst/>
          </a:prstGeom>
          <a:noFill/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: </a:t>
            </a:r>
            <a:r>
              <a:rPr lang="vi-VN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ần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chia</a:t>
            </a:r>
            <a:r>
              <a:rPr lang="vi-VN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105">
            <a:extLst>
              <a:ext uri="{FF2B5EF4-FFF2-40B4-BE49-F238E27FC236}">
                <a16:creationId xmlns:a16="http://schemas.microsoft.com/office/drawing/2014/main" xmlns="" id="{9CEBFF3B-A7EC-4BE8-BD7B-D9C2D8D82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586740"/>
            <a:ext cx="430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6" name="图片 15">
            <a:extLst>
              <a:ext uri="{FF2B5EF4-FFF2-40B4-BE49-F238E27FC236}">
                <a16:creationId xmlns:a16="http://schemas.microsoft.com/office/drawing/2014/main" xmlns="" id="{59EEB169-BB41-41FE-BCC8-23BEB87459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189" y="2349726"/>
            <a:ext cx="2507644" cy="4585883"/>
          </a:xfrm>
          <a:prstGeom prst="rect">
            <a:avLst/>
          </a:prstGeom>
        </p:spPr>
      </p:pic>
      <p:sp>
        <p:nvSpPr>
          <p:cNvPr id="5" name="圆角矩形标注 11">
            <a:extLst>
              <a:ext uri="{FF2B5EF4-FFF2-40B4-BE49-F238E27FC236}">
                <a16:creationId xmlns:a16="http://schemas.microsoft.com/office/drawing/2014/main" xmlns="" id="{D7B069D1-1DB4-4829-B4B5-866459A0325B}"/>
              </a:ext>
            </a:extLst>
          </p:cNvPr>
          <p:cNvSpPr/>
          <p:nvPr/>
        </p:nvSpPr>
        <p:spPr>
          <a:xfrm>
            <a:off x="2997200" y="450157"/>
            <a:ext cx="5549900" cy="1928929"/>
          </a:xfrm>
          <a:prstGeom prst="wedgeRoundRectCallout">
            <a:avLst>
              <a:gd name="adj1" fmla="val 51868"/>
              <a:gd name="adj2" fmla="val 130485"/>
              <a:gd name="adj3" fmla="val 16667"/>
            </a:avLst>
          </a:prstGeom>
          <a:solidFill>
            <a:srgbClr val="FFEBCC"/>
          </a:solidFill>
          <a:ln w="38100">
            <a:solidFill>
              <a:srgbClr val="FFAFA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err="1">
                <a:solidFill>
                  <a:srgbClr val="027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Đặt</a:t>
            </a:r>
            <a:r>
              <a:rPr lang="en-US" altLang="zh-CN" sz="4000" b="1" dirty="0">
                <a:solidFill>
                  <a:srgbClr val="027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27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tính</a:t>
            </a:r>
            <a:r>
              <a:rPr lang="en-US" altLang="zh-CN" sz="4000" b="1" dirty="0">
                <a:solidFill>
                  <a:srgbClr val="027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27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rồi</a:t>
            </a:r>
            <a:r>
              <a:rPr lang="en-US" altLang="zh-CN" sz="4000" b="1" dirty="0">
                <a:solidFill>
                  <a:srgbClr val="027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27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tính</a:t>
            </a:r>
            <a:endParaRPr lang="en-US" altLang="zh-CN" sz="4000" b="1" dirty="0">
              <a:solidFill>
                <a:srgbClr val="02736A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US" altLang="zh-CN" sz="4000" b="1" dirty="0">
              <a:solidFill>
                <a:srgbClr val="02736A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zh-CN" altLang="en-US" sz="4000" b="1" dirty="0">
              <a:solidFill>
                <a:srgbClr val="02736A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5" name="Text Box 93">
            <a:extLst>
              <a:ext uri="{FF2B5EF4-FFF2-40B4-BE49-F238E27FC236}">
                <a16:creationId xmlns:a16="http://schemas.microsoft.com/office/drawing/2014/main" xmlns="" id="{31A4CBD3-3380-4BD6-8EB1-F19DFCE2F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5392" y="1297998"/>
            <a:ext cx="4211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70C0"/>
                </a:solidFill>
                <a:latin typeface="Times New Roman" pitchFamily="18" charset="0"/>
              </a:rPr>
              <a:t>b) 1276 : 4 = ?c</a:t>
            </a:r>
          </a:p>
        </p:txBody>
      </p:sp>
    </p:spTree>
    <p:extLst>
      <p:ext uri="{BB962C8B-B14F-4D97-AF65-F5344CB8AC3E}">
        <p14:creationId xmlns:p14="http://schemas.microsoft.com/office/powerpoint/2010/main" val="6239294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7" grpId="0"/>
      <p:bldP spid="18" grpId="0"/>
      <p:bldP spid="19" grpId="0"/>
      <p:bldP spid="20" grpId="0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7" grpId="0"/>
      <p:bldP spid="27" grpId="1"/>
      <p:bldP spid="28" grpId="0"/>
      <p:bldP spid="29" grpId="0"/>
      <p:bldP spid="30" grpId="0"/>
      <p:bldP spid="30" grpId="1"/>
      <p:bldP spid="31" grpId="0"/>
      <p:bldP spid="32" grpId="0"/>
      <p:bldP spid="32" grpId="1"/>
      <p:bldP spid="33" grpId="0"/>
      <p:bldP spid="34" grpId="0" animBg="1"/>
      <p:bldP spid="35" grpId="0" animBg="1"/>
      <p:bldP spid="36" grpId="0"/>
      <p:bldP spid="36" grpId="1"/>
      <p:bldP spid="5" grpId="0" animBg="1"/>
      <p:bldP spid="5" grpId="1" animBg="1"/>
      <p:bldP spid="85" grpId="0"/>
      <p:bldP spid="8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A picture containing plant, tree&#10;&#10;Description automatically generated">
            <a:extLst>
              <a:ext uri="{FF2B5EF4-FFF2-40B4-BE49-F238E27FC236}">
                <a16:creationId xmlns:a16="http://schemas.microsoft.com/office/drawing/2014/main" xmlns="" id="{2389BA0C-577B-4A84-AC36-196965F4F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3091" y="-1891066"/>
            <a:ext cx="15490825" cy="9342829"/>
          </a:xfrm>
          <a:prstGeom prst="rect">
            <a:avLst/>
          </a:prstGeom>
        </p:spPr>
      </p:pic>
      <p:sp>
        <p:nvSpPr>
          <p:cNvPr id="5" name="圆角矩形标注 11">
            <a:extLst>
              <a:ext uri="{FF2B5EF4-FFF2-40B4-BE49-F238E27FC236}">
                <a16:creationId xmlns:a16="http://schemas.microsoft.com/office/drawing/2014/main" xmlns="" id="{D7B069D1-1DB4-4829-B4B5-866459A0325B}"/>
              </a:ext>
            </a:extLst>
          </p:cNvPr>
          <p:cNvSpPr/>
          <p:nvPr/>
        </p:nvSpPr>
        <p:spPr>
          <a:xfrm>
            <a:off x="6428410" y="225"/>
            <a:ext cx="5549900" cy="1099083"/>
          </a:xfrm>
          <a:prstGeom prst="wedgeRoundRectCallout">
            <a:avLst>
              <a:gd name="adj1" fmla="val 152"/>
              <a:gd name="adj2" fmla="val 177298"/>
              <a:gd name="adj3" fmla="val 16667"/>
            </a:avLst>
          </a:prstGeom>
          <a:solidFill>
            <a:srgbClr val="FFEBCC"/>
          </a:solidFill>
          <a:ln w="38100">
            <a:solidFill>
              <a:srgbClr val="FFAFA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 dirty="0">
              <a:solidFill>
                <a:srgbClr val="02736A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15">
            <a:extLst>
              <a:ext uri="{FF2B5EF4-FFF2-40B4-BE49-F238E27FC236}">
                <a16:creationId xmlns:a16="http://schemas.microsoft.com/office/drawing/2014/main" xmlns="" id="{59EEB169-BB41-41FE-BCC8-23BEB87459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189" y="2182086"/>
            <a:ext cx="2507644" cy="4585883"/>
          </a:xfrm>
          <a:prstGeom prst="rect">
            <a:avLst/>
          </a:prstGeom>
        </p:spPr>
      </p:pic>
      <p:sp>
        <p:nvSpPr>
          <p:cNvPr id="9" name="Text Box 63">
            <a:extLst>
              <a:ext uri="{FF2B5EF4-FFF2-40B4-BE49-F238E27FC236}">
                <a16:creationId xmlns:a16="http://schemas.microsoft.com/office/drawing/2014/main" xmlns="" id="{6FA964A7-77F9-4FA0-981C-46A9B7A57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405" y="822961"/>
            <a:ext cx="4619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grpSp>
        <p:nvGrpSpPr>
          <p:cNvPr id="13" name="Group 101">
            <a:extLst>
              <a:ext uri="{FF2B5EF4-FFF2-40B4-BE49-F238E27FC236}">
                <a16:creationId xmlns:a16="http://schemas.microsoft.com/office/drawing/2014/main" xmlns="" id="{DC36BAE5-A143-4BAA-893F-33DCE7D38BE8}"/>
              </a:ext>
            </a:extLst>
          </p:cNvPr>
          <p:cNvGrpSpPr>
            <a:grpSpLocks/>
          </p:cNvGrpSpPr>
          <p:nvPr/>
        </p:nvGrpSpPr>
        <p:grpSpPr bwMode="auto">
          <a:xfrm>
            <a:off x="1984055" y="908686"/>
            <a:ext cx="1289050" cy="1295400"/>
            <a:chOff x="1440" y="441"/>
            <a:chExt cx="672" cy="816"/>
          </a:xfrm>
        </p:grpSpPr>
        <p:cxnSp>
          <p:nvCxnSpPr>
            <p:cNvPr id="14" name="AutoShape 68">
              <a:extLst>
                <a:ext uri="{FF2B5EF4-FFF2-40B4-BE49-F238E27FC236}">
                  <a16:creationId xmlns:a16="http://schemas.microsoft.com/office/drawing/2014/main" xmlns="" id="{1C091F09-EF89-459B-901A-2B49A43224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40" y="441"/>
              <a:ext cx="0" cy="816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Line 69">
              <a:extLst>
                <a:ext uri="{FF2B5EF4-FFF2-40B4-BE49-F238E27FC236}">
                  <a16:creationId xmlns:a16="http://schemas.microsoft.com/office/drawing/2014/main" xmlns="" id="{F783550C-DE1B-4448-884A-FA16FBDE6E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777"/>
              <a:ext cx="672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 Box 66">
            <a:extLst>
              <a:ext uri="{FF2B5EF4-FFF2-40B4-BE49-F238E27FC236}">
                <a16:creationId xmlns:a16="http://schemas.microsoft.com/office/drawing/2014/main" xmlns="" id="{E93158C0-B0E3-43A5-B737-3FE4AB1AC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317" y="832486"/>
            <a:ext cx="121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Text Box 102">
            <a:extLst>
              <a:ext uri="{FF2B5EF4-FFF2-40B4-BE49-F238E27FC236}">
                <a16:creationId xmlns:a16="http://schemas.microsoft.com/office/drawing/2014/main" xmlns="" id="{AD4D20CE-DB14-4D86-919A-F44FB2B5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55" y="827724"/>
            <a:ext cx="4175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8" name="Text Box 79">
            <a:extLst>
              <a:ext uri="{FF2B5EF4-FFF2-40B4-BE49-F238E27FC236}">
                <a16:creationId xmlns:a16="http://schemas.microsoft.com/office/drawing/2014/main" xmlns="" id="{EEA11543-8D19-4E58-A1EA-660EC70FA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355" y="1446849"/>
            <a:ext cx="45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9" name="Text Box 57">
            <a:extLst>
              <a:ext uri="{FF2B5EF4-FFF2-40B4-BE49-F238E27FC236}">
                <a16:creationId xmlns:a16="http://schemas.microsoft.com/office/drawing/2014/main" xmlns="" id="{4A581A5C-59FA-48C3-9B9F-66E8FF819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30" y="1369061"/>
            <a:ext cx="45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0" name="Text Box 78">
            <a:extLst>
              <a:ext uri="{FF2B5EF4-FFF2-40B4-BE49-F238E27FC236}">
                <a16:creationId xmlns:a16="http://schemas.microsoft.com/office/drawing/2014/main" xmlns="" id="{A6B4AC73-AECD-4ADC-867F-BE1C00E71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642" y="1446849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1" name="Text Box 70">
            <a:extLst>
              <a:ext uri="{FF2B5EF4-FFF2-40B4-BE49-F238E27FC236}">
                <a16:creationId xmlns:a16="http://schemas.microsoft.com/office/drawing/2014/main" xmlns="" id="{53B5E6E8-AAFA-469C-8A3F-613179C20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467" y="1369061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Text Box 71">
            <a:extLst>
              <a:ext uri="{FF2B5EF4-FFF2-40B4-BE49-F238E27FC236}">
                <a16:creationId xmlns:a16="http://schemas.microsoft.com/office/drawing/2014/main" xmlns="" id="{C4E10177-1446-4A49-94DC-16500B412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042" y="1850074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3" name="Text Box 106">
            <a:extLst>
              <a:ext uri="{FF2B5EF4-FFF2-40B4-BE49-F238E27FC236}">
                <a16:creationId xmlns:a16="http://schemas.microsoft.com/office/drawing/2014/main" xmlns="" id="{255E7E70-4D64-4F0E-A546-AE0A3E9C2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792" y="834074"/>
            <a:ext cx="452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4" name="Text Box 72">
            <a:extLst>
              <a:ext uri="{FF2B5EF4-FFF2-40B4-BE49-F238E27FC236}">
                <a16:creationId xmlns:a16="http://schemas.microsoft.com/office/drawing/2014/main" xmlns="" id="{867E0C56-0E95-4F8B-B698-2DEF967A9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267" y="1854836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5" name="Text Box 60">
            <a:extLst>
              <a:ext uri="{FF2B5EF4-FFF2-40B4-BE49-F238E27FC236}">
                <a16:creationId xmlns:a16="http://schemas.microsoft.com/office/drawing/2014/main" xmlns="" id="{67A07162-3477-456F-BD98-16B7A4603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830" y="1445261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6" name="Text Box 73">
            <a:extLst>
              <a:ext uri="{FF2B5EF4-FFF2-40B4-BE49-F238E27FC236}">
                <a16:creationId xmlns:a16="http://schemas.microsoft.com/office/drawing/2014/main" xmlns="" id="{EE435B4D-DFE9-4A67-8C7B-8F9B06B8F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305" y="2318386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7" name="Text Box 105">
            <a:extLst>
              <a:ext uri="{FF2B5EF4-FFF2-40B4-BE49-F238E27FC236}">
                <a16:creationId xmlns:a16="http://schemas.microsoft.com/office/drawing/2014/main" xmlns="" id="{406C757D-DEC2-4C30-BBA2-21C490DD4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592" y="829311"/>
            <a:ext cx="455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8" name="Text Box 74">
            <a:extLst>
              <a:ext uri="{FF2B5EF4-FFF2-40B4-BE49-F238E27FC236}">
                <a16:creationId xmlns:a16="http://schemas.microsoft.com/office/drawing/2014/main" xmlns="" id="{110721E6-47B1-4F53-82E4-401466C0C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642" y="2318386"/>
            <a:ext cx="45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9" name="Text Box 77">
            <a:extLst>
              <a:ext uri="{FF2B5EF4-FFF2-40B4-BE49-F238E27FC236}">
                <a16:creationId xmlns:a16="http://schemas.microsoft.com/office/drawing/2014/main" xmlns="" id="{22B7F930-62A4-455D-B33C-D23B8E318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5755" y="1442086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0" name="Text Box 75">
            <a:extLst>
              <a:ext uri="{FF2B5EF4-FFF2-40B4-BE49-F238E27FC236}">
                <a16:creationId xmlns:a16="http://schemas.microsoft.com/office/drawing/2014/main" xmlns="" id="{A88CBB8D-0BC6-4DB0-96DE-F158E5353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9717" y="2780349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1" name="Text Box 63">
            <a:extLst>
              <a:ext uri="{FF2B5EF4-FFF2-40B4-BE49-F238E27FC236}">
                <a16:creationId xmlns:a16="http://schemas.microsoft.com/office/drawing/2014/main" xmlns="" id="{A143B7DA-F584-44DB-B069-308AE89B8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760" y="919921"/>
            <a:ext cx="471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32" name="Group 101">
            <a:extLst>
              <a:ext uri="{FF2B5EF4-FFF2-40B4-BE49-F238E27FC236}">
                <a16:creationId xmlns:a16="http://schemas.microsoft.com/office/drawing/2014/main" xmlns="" id="{679C903E-5D5C-4C6B-BC10-0522CC79C22D}"/>
              </a:ext>
            </a:extLst>
          </p:cNvPr>
          <p:cNvGrpSpPr>
            <a:grpSpLocks/>
          </p:cNvGrpSpPr>
          <p:nvPr/>
        </p:nvGrpSpPr>
        <p:grpSpPr bwMode="auto">
          <a:xfrm>
            <a:off x="5406060" y="954846"/>
            <a:ext cx="1022350" cy="1295400"/>
            <a:chOff x="1440" y="441"/>
            <a:chExt cx="672" cy="816"/>
          </a:xfrm>
        </p:grpSpPr>
        <p:cxnSp>
          <p:nvCxnSpPr>
            <p:cNvPr id="33" name="AutoShape 68">
              <a:extLst>
                <a:ext uri="{FF2B5EF4-FFF2-40B4-BE49-F238E27FC236}">
                  <a16:creationId xmlns:a16="http://schemas.microsoft.com/office/drawing/2014/main" xmlns="" id="{EEBF2D56-1CAA-448B-AAE6-6F0F54098A6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40" y="441"/>
              <a:ext cx="0" cy="81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Line 69">
              <a:extLst>
                <a:ext uri="{FF2B5EF4-FFF2-40B4-BE49-F238E27FC236}">
                  <a16:creationId xmlns:a16="http://schemas.microsoft.com/office/drawing/2014/main" xmlns="" id="{C5DE7152-6C75-42FC-9688-51D117B884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777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Text Box 66">
            <a:extLst>
              <a:ext uri="{FF2B5EF4-FFF2-40B4-BE49-F238E27FC236}">
                <a16:creationId xmlns:a16="http://schemas.microsoft.com/office/drawing/2014/main" xmlns="" id="{E82606F7-119B-4933-A33A-B7F176FC7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1322" y="878646"/>
            <a:ext cx="121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6" name="Text Box 57">
            <a:extLst>
              <a:ext uri="{FF2B5EF4-FFF2-40B4-BE49-F238E27FC236}">
                <a16:creationId xmlns:a16="http://schemas.microsoft.com/office/drawing/2014/main" xmlns="" id="{51D18ED5-A725-4027-952F-8AA0F478B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122" y="1385059"/>
            <a:ext cx="45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7" name="Text Box 78">
            <a:extLst>
              <a:ext uri="{FF2B5EF4-FFF2-40B4-BE49-F238E27FC236}">
                <a16:creationId xmlns:a16="http://schemas.microsoft.com/office/drawing/2014/main" xmlns="" id="{D1040EE2-66C2-4434-B35A-EB1D5B49A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1660" y="1542221"/>
            <a:ext cx="498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8" name="Text Box 70">
            <a:extLst>
              <a:ext uri="{FF2B5EF4-FFF2-40B4-BE49-F238E27FC236}">
                <a16:creationId xmlns:a16="http://schemas.microsoft.com/office/drawing/2014/main" xmlns="" id="{2B281089-27AD-4DE3-B2AC-257490E48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9447" y="1392996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9" name="Text Box 71">
            <a:extLst>
              <a:ext uri="{FF2B5EF4-FFF2-40B4-BE49-F238E27FC236}">
                <a16:creationId xmlns:a16="http://schemas.microsoft.com/office/drawing/2014/main" xmlns="" id="{D68CCA26-2396-4CEB-ADF6-ED2E32678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9447" y="1877184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0" name="Text Box 106">
            <a:extLst>
              <a:ext uri="{FF2B5EF4-FFF2-40B4-BE49-F238E27FC236}">
                <a16:creationId xmlns:a16="http://schemas.microsoft.com/office/drawing/2014/main" xmlns="" id="{0F99AE2F-1CB8-4519-96A5-E349C374B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1197" y="919921"/>
            <a:ext cx="498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1" name="Text Box 72">
            <a:extLst>
              <a:ext uri="{FF2B5EF4-FFF2-40B4-BE49-F238E27FC236}">
                <a16:creationId xmlns:a16="http://schemas.microsoft.com/office/drawing/2014/main" xmlns="" id="{E5A84C6F-0933-4F6A-BD75-804175F8F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660" y="1877184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2" name="Text Box 60">
            <a:extLst>
              <a:ext uri="{FF2B5EF4-FFF2-40B4-BE49-F238E27FC236}">
                <a16:creationId xmlns:a16="http://schemas.microsoft.com/office/drawing/2014/main" xmlns="" id="{3E04F52D-3FED-4C39-8904-29ADDE55D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7247" y="1548571"/>
            <a:ext cx="53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43" name="Text Box 73">
            <a:extLst>
              <a:ext uri="{FF2B5EF4-FFF2-40B4-BE49-F238E27FC236}">
                <a16:creationId xmlns:a16="http://schemas.microsoft.com/office/drawing/2014/main" xmlns="" id="{A26626A5-45BD-4437-A1B8-9FE638A42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2335" y="2369309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4" name="Text Box 105">
            <a:extLst>
              <a:ext uri="{FF2B5EF4-FFF2-40B4-BE49-F238E27FC236}">
                <a16:creationId xmlns:a16="http://schemas.microsoft.com/office/drawing/2014/main" xmlns="" id="{94FB2625-7DDA-4F38-99AC-139FADD44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1235" y="927859"/>
            <a:ext cx="430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5" name="Text Box 77">
            <a:extLst>
              <a:ext uri="{FF2B5EF4-FFF2-40B4-BE49-F238E27FC236}">
                <a16:creationId xmlns:a16="http://schemas.microsoft.com/office/drawing/2014/main" xmlns="" id="{83D1F68F-195F-4CCE-B153-BACC26FCA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847" y="1542221"/>
            <a:ext cx="390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6" name="Text Box 105">
            <a:extLst>
              <a:ext uri="{FF2B5EF4-FFF2-40B4-BE49-F238E27FC236}">
                <a16:creationId xmlns:a16="http://schemas.microsoft.com/office/drawing/2014/main" xmlns="" id="{A3CC6B4E-7C68-41F7-A422-57DDA7362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4610" y="919921"/>
            <a:ext cx="430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7" name="Text Box 5">
            <a:extLst>
              <a:ext uri="{FF2B5EF4-FFF2-40B4-BE49-F238E27FC236}">
                <a16:creationId xmlns:a16="http://schemas.microsoft.com/office/drawing/2014/main" xmlns="" id="{7D4ECC4B-C683-4A2E-A4A6-2AEF6CF69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3663" y="152309"/>
            <a:ext cx="5199393" cy="95410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có nhận xét gì về hai phép chia này? 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5">
            <a:extLst>
              <a:ext uri="{FF2B5EF4-FFF2-40B4-BE49-F238E27FC236}">
                <a16:creationId xmlns:a16="http://schemas.microsoft.com/office/drawing/2014/main" xmlns="" id="{095B6892-9092-4E39-A682-247389276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35" y="3612051"/>
            <a:ext cx="8534400" cy="138499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vi-VN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Ở phép tính thứ nhất tất cả các lượt chia đều là phép chia hết. Ở phép tính thứ hai, lượt chia thứ hai dư 3 nên ta hạ 6 xuống và tiếp tục chia.</a:t>
            </a:r>
            <a:endPara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5">
            <a:extLst>
              <a:ext uri="{FF2B5EF4-FFF2-40B4-BE49-F238E27FC236}">
                <a16:creationId xmlns:a16="http://schemas.microsoft.com/office/drawing/2014/main" xmlns="" id="{D3521B3C-2FFE-4C6A-A706-7CFDFCB12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35" y="5150215"/>
            <a:ext cx="8534400" cy="138499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vi-VN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Ở phép tính thứ nhất vì 6 &gt; 3 nên chỉ lấy một chữ số đem chia. Ở phép tính thứ hai, vì chữ số dầu là 1 &lt; 4 nên ta phải lấy hai chữ số để đem chia. </a:t>
            </a:r>
            <a:endPara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9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A picture containing plant, tree&#10;&#10;Description automatically generated">
            <a:extLst>
              <a:ext uri="{FF2B5EF4-FFF2-40B4-BE49-F238E27FC236}">
                <a16:creationId xmlns:a16="http://schemas.microsoft.com/office/drawing/2014/main" xmlns="" id="{2389BA0C-577B-4A84-AC36-196965F4F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691" y="-709966"/>
            <a:ext cx="15490825" cy="9342829"/>
          </a:xfrm>
          <a:prstGeom prst="rect">
            <a:avLst/>
          </a:prstGeom>
        </p:spPr>
      </p:pic>
      <p:sp>
        <p:nvSpPr>
          <p:cNvPr id="5" name="圆角矩形标注 11">
            <a:extLst>
              <a:ext uri="{FF2B5EF4-FFF2-40B4-BE49-F238E27FC236}">
                <a16:creationId xmlns:a16="http://schemas.microsoft.com/office/drawing/2014/main" xmlns="" id="{D7B069D1-1DB4-4829-B4B5-866459A0325B}"/>
              </a:ext>
            </a:extLst>
          </p:cNvPr>
          <p:cNvSpPr/>
          <p:nvPr/>
        </p:nvSpPr>
        <p:spPr>
          <a:xfrm>
            <a:off x="2580310" y="2348955"/>
            <a:ext cx="5549900" cy="1099083"/>
          </a:xfrm>
          <a:prstGeom prst="wedgeRoundRectCallout">
            <a:avLst>
              <a:gd name="adj1" fmla="val 76811"/>
              <a:gd name="adj2" fmla="val 70991"/>
              <a:gd name="adj3" fmla="val 16667"/>
            </a:avLst>
          </a:prstGeom>
          <a:solidFill>
            <a:srgbClr val="FFEBCC"/>
          </a:solidFill>
          <a:ln w="38100">
            <a:solidFill>
              <a:srgbClr val="FFAFA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 dirty="0">
              <a:solidFill>
                <a:srgbClr val="02736A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15">
            <a:extLst>
              <a:ext uri="{FF2B5EF4-FFF2-40B4-BE49-F238E27FC236}">
                <a16:creationId xmlns:a16="http://schemas.microsoft.com/office/drawing/2014/main" xmlns="" id="{59EEB169-BB41-41FE-BCC8-23BEB87459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356" y="1155096"/>
            <a:ext cx="2507644" cy="4585883"/>
          </a:xfrm>
          <a:prstGeom prst="rect">
            <a:avLst/>
          </a:prstGeom>
        </p:spPr>
      </p:pic>
      <p:sp>
        <p:nvSpPr>
          <p:cNvPr id="47" name="Text Box 5">
            <a:extLst>
              <a:ext uri="{FF2B5EF4-FFF2-40B4-BE49-F238E27FC236}">
                <a16:creationId xmlns:a16="http://schemas.microsoft.com/office/drawing/2014/main" xmlns="" id="{7D4ECC4B-C683-4A2E-A4A6-2AEF6CF69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363" y="2636887"/>
            <a:ext cx="5199393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 ƠN CÁC BẠN!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8271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14695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1018</TotalTime>
  <Words>689</Words>
  <Application>Microsoft Office PowerPoint</Application>
  <PresentationFormat>Custom</PresentationFormat>
  <Paragraphs>176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UTM Caviar</vt:lpstr>
      <vt:lpstr>等线</vt:lpstr>
      <vt:lpstr>UTM Duepuntozero</vt:lpstr>
      <vt:lpstr>Calibri</vt:lpstr>
      <vt:lpstr>宋体</vt:lpstr>
      <vt:lpstr>HP001 4 hàng</vt:lpstr>
      <vt:lpstr>微软雅黑</vt:lpstr>
      <vt:lpstr>Wingdings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Chia mot tich cho mot so</dc:title>
  <dc:subject>Toan 4</dc:subject>
  <dc:creator>KTUTS</dc:creator>
  <cp:keywords>Thy Tho</cp:keywords>
  <cp:lastModifiedBy>Admin</cp:lastModifiedBy>
  <cp:revision>79</cp:revision>
  <dcterms:created xsi:type="dcterms:W3CDTF">2016-09-24T16:29:00Z</dcterms:created>
  <dcterms:modified xsi:type="dcterms:W3CDTF">2022-02-20T18:56:32Z</dcterms:modified>
  <cp:version>Z16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