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353" r:id="rId2"/>
    <p:sldId id="276" r:id="rId3"/>
    <p:sldId id="261" r:id="rId4"/>
    <p:sldId id="262" r:id="rId5"/>
    <p:sldId id="263" r:id="rId6"/>
    <p:sldId id="264" r:id="rId7"/>
    <p:sldId id="257" r:id="rId8"/>
    <p:sldId id="278" r:id="rId9"/>
    <p:sldId id="265" r:id="rId10"/>
    <p:sldId id="312" r:id="rId11"/>
    <p:sldId id="313" r:id="rId12"/>
    <p:sldId id="314" r:id="rId13"/>
    <p:sldId id="317" r:id="rId14"/>
    <p:sldId id="271" r:id="rId15"/>
  </p:sldIdLst>
  <p:sldSz cx="12801600" cy="7315200"/>
  <p:notesSz cx="9144000" cy="6858000"/>
  <p:defaultTextStyle>
    <a:defPPr>
      <a:defRPr lang="en-US"/>
    </a:defPPr>
    <a:lvl1pPr marL="0" algn="l" defTabSz="1149492" rtl="0" eaLnBrk="1" latinLnBrk="0" hangingPunct="1">
      <a:defRPr sz="2263" kern="1200">
        <a:solidFill>
          <a:schemeClr val="tx1"/>
        </a:solidFill>
        <a:latin typeface="+mn-lt"/>
        <a:ea typeface="+mn-ea"/>
        <a:cs typeface="+mn-cs"/>
      </a:defRPr>
    </a:lvl1pPr>
    <a:lvl2pPr marL="574746" algn="l" defTabSz="1149492" rtl="0" eaLnBrk="1" latinLnBrk="0" hangingPunct="1">
      <a:defRPr sz="2263" kern="1200">
        <a:solidFill>
          <a:schemeClr val="tx1"/>
        </a:solidFill>
        <a:latin typeface="+mn-lt"/>
        <a:ea typeface="+mn-ea"/>
        <a:cs typeface="+mn-cs"/>
      </a:defRPr>
    </a:lvl2pPr>
    <a:lvl3pPr marL="1149492" algn="l" defTabSz="1149492" rtl="0" eaLnBrk="1" latinLnBrk="0" hangingPunct="1">
      <a:defRPr sz="2263" kern="1200">
        <a:solidFill>
          <a:schemeClr val="tx1"/>
        </a:solidFill>
        <a:latin typeface="+mn-lt"/>
        <a:ea typeface="+mn-ea"/>
        <a:cs typeface="+mn-cs"/>
      </a:defRPr>
    </a:lvl3pPr>
    <a:lvl4pPr marL="1724238" algn="l" defTabSz="1149492" rtl="0" eaLnBrk="1" latinLnBrk="0" hangingPunct="1">
      <a:defRPr sz="2263" kern="1200">
        <a:solidFill>
          <a:schemeClr val="tx1"/>
        </a:solidFill>
        <a:latin typeface="+mn-lt"/>
        <a:ea typeface="+mn-ea"/>
        <a:cs typeface="+mn-cs"/>
      </a:defRPr>
    </a:lvl4pPr>
    <a:lvl5pPr marL="2298984" algn="l" defTabSz="1149492" rtl="0" eaLnBrk="1" latinLnBrk="0" hangingPunct="1">
      <a:defRPr sz="2263" kern="1200">
        <a:solidFill>
          <a:schemeClr val="tx1"/>
        </a:solidFill>
        <a:latin typeface="+mn-lt"/>
        <a:ea typeface="+mn-ea"/>
        <a:cs typeface="+mn-cs"/>
      </a:defRPr>
    </a:lvl5pPr>
    <a:lvl6pPr marL="2873731" algn="l" defTabSz="1149492" rtl="0" eaLnBrk="1" latinLnBrk="0" hangingPunct="1">
      <a:defRPr sz="2263" kern="1200">
        <a:solidFill>
          <a:schemeClr val="tx1"/>
        </a:solidFill>
        <a:latin typeface="+mn-lt"/>
        <a:ea typeface="+mn-ea"/>
        <a:cs typeface="+mn-cs"/>
      </a:defRPr>
    </a:lvl6pPr>
    <a:lvl7pPr marL="3448477" algn="l" defTabSz="1149492" rtl="0" eaLnBrk="1" latinLnBrk="0" hangingPunct="1">
      <a:defRPr sz="2263" kern="1200">
        <a:solidFill>
          <a:schemeClr val="tx1"/>
        </a:solidFill>
        <a:latin typeface="+mn-lt"/>
        <a:ea typeface="+mn-ea"/>
        <a:cs typeface="+mn-cs"/>
      </a:defRPr>
    </a:lvl7pPr>
    <a:lvl8pPr marL="4023223" algn="l" defTabSz="1149492" rtl="0" eaLnBrk="1" latinLnBrk="0" hangingPunct="1">
      <a:defRPr sz="2263" kern="1200">
        <a:solidFill>
          <a:schemeClr val="tx1"/>
        </a:solidFill>
        <a:latin typeface="+mn-lt"/>
        <a:ea typeface="+mn-ea"/>
        <a:cs typeface="+mn-cs"/>
      </a:defRPr>
    </a:lvl8pPr>
    <a:lvl9pPr marL="4597969" algn="l" defTabSz="1149492" rtl="0" eaLnBrk="1" latinLnBrk="0" hangingPunct="1">
      <a:defRPr sz="226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FF"/>
    <a:srgbClr val="93C5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7" autoAdjust="0"/>
    <p:restoredTop sz="94660"/>
  </p:normalViewPr>
  <p:slideViewPr>
    <p:cSldViewPr>
      <p:cViewPr varScale="1">
        <p:scale>
          <a:sx n="58" d="100"/>
          <a:sy n="58" d="100"/>
        </p:scale>
        <p:origin x="860" y="52"/>
      </p:cViewPr>
      <p:guideLst>
        <p:guide orient="horz" pos="230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96267-BDFB-43DF-B5AE-15BD4B85D3B2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57250"/>
            <a:ext cx="40513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42A14-3183-4510-8B88-455CD370F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66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49492" rtl="0" eaLnBrk="1" latinLnBrk="0" hangingPunct="1">
      <a:defRPr sz="1509" kern="1200">
        <a:solidFill>
          <a:schemeClr val="tx1"/>
        </a:solidFill>
        <a:latin typeface="+mn-lt"/>
        <a:ea typeface="+mn-ea"/>
        <a:cs typeface="+mn-cs"/>
      </a:defRPr>
    </a:lvl1pPr>
    <a:lvl2pPr marL="574746" algn="l" defTabSz="1149492" rtl="0" eaLnBrk="1" latinLnBrk="0" hangingPunct="1">
      <a:defRPr sz="1509" kern="1200">
        <a:solidFill>
          <a:schemeClr val="tx1"/>
        </a:solidFill>
        <a:latin typeface="+mn-lt"/>
        <a:ea typeface="+mn-ea"/>
        <a:cs typeface="+mn-cs"/>
      </a:defRPr>
    </a:lvl2pPr>
    <a:lvl3pPr marL="1149492" algn="l" defTabSz="1149492" rtl="0" eaLnBrk="1" latinLnBrk="0" hangingPunct="1">
      <a:defRPr sz="1509" kern="1200">
        <a:solidFill>
          <a:schemeClr val="tx1"/>
        </a:solidFill>
        <a:latin typeface="+mn-lt"/>
        <a:ea typeface="+mn-ea"/>
        <a:cs typeface="+mn-cs"/>
      </a:defRPr>
    </a:lvl3pPr>
    <a:lvl4pPr marL="1724238" algn="l" defTabSz="1149492" rtl="0" eaLnBrk="1" latinLnBrk="0" hangingPunct="1">
      <a:defRPr sz="1509" kern="1200">
        <a:solidFill>
          <a:schemeClr val="tx1"/>
        </a:solidFill>
        <a:latin typeface="+mn-lt"/>
        <a:ea typeface="+mn-ea"/>
        <a:cs typeface="+mn-cs"/>
      </a:defRPr>
    </a:lvl4pPr>
    <a:lvl5pPr marL="2298984" algn="l" defTabSz="1149492" rtl="0" eaLnBrk="1" latinLnBrk="0" hangingPunct="1">
      <a:defRPr sz="1509" kern="1200">
        <a:solidFill>
          <a:schemeClr val="tx1"/>
        </a:solidFill>
        <a:latin typeface="+mn-lt"/>
        <a:ea typeface="+mn-ea"/>
        <a:cs typeface="+mn-cs"/>
      </a:defRPr>
    </a:lvl5pPr>
    <a:lvl6pPr marL="2873731" algn="l" defTabSz="1149492" rtl="0" eaLnBrk="1" latinLnBrk="0" hangingPunct="1">
      <a:defRPr sz="1509" kern="1200">
        <a:solidFill>
          <a:schemeClr val="tx1"/>
        </a:solidFill>
        <a:latin typeface="+mn-lt"/>
        <a:ea typeface="+mn-ea"/>
        <a:cs typeface="+mn-cs"/>
      </a:defRPr>
    </a:lvl6pPr>
    <a:lvl7pPr marL="3448477" algn="l" defTabSz="1149492" rtl="0" eaLnBrk="1" latinLnBrk="0" hangingPunct="1">
      <a:defRPr sz="1509" kern="1200">
        <a:solidFill>
          <a:schemeClr val="tx1"/>
        </a:solidFill>
        <a:latin typeface="+mn-lt"/>
        <a:ea typeface="+mn-ea"/>
        <a:cs typeface="+mn-cs"/>
      </a:defRPr>
    </a:lvl7pPr>
    <a:lvl8pPr marL="4023223" algn="l" defTabSz="1149492" rtl="0" eaLnBrk="1" latinLnBrk="0" hangingPunct="1">
      <a:defRPr sz="1509" kern="1200">
        <a:solidFill>
          <a:schemeClr val="tx1"/>
        </a:solidFill>
        <a:latin typeface="+mn-lt"/>
        <a:ea typeface="+mn-ea"/>
        <a:cs typeface="+mn-cs"/>
      </a:defRPr>
    </a:lvl8pPr>
    <a:lvl9pPr marL="4597969" algn="l" defTabSz="1149492" rtl="0" eaLnBrk="1" latinLnBrk="0" hangingPunct="1">
      <a:defRPr sz="150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685800"/>
            <a:ext cx="6000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6670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3580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BF6211-F1C9-4D10-BE64-2711704C70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903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baseline="0" dirty="0"/>
          </a:p>
          <a:p>
            <a:r>
              <a:rPr lang="en-US" baseline="0" dirty="0" err="1"/>
              <a:t>Tại</a:t>
            </a:r>
            <a:r>
              <a:rPr lang="en-US" baseline="0" dirty="0"/>
              <a:t> slide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đây</a:t>
            </a:r>
            <a:endParaRPr lang="en-US" baseline="0" dirty="0"/>
          </a:p>
          <a:p>
            <a:r>
              <a:rPr lang="en-US" baseline="0" dirty="0"/>
              <a:t>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mặt</a:t>
            </a:r>
            <a:r>
              <a:rPr lang="en-US" baseline="0" dirty="0"/>
              <a:t> </a:t>
            </a:r>
            <a:r>
              <a:rPr lang="en-US" baseline="0" dirty="0" err="1"/>
              <a:t>trời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đi</a:t>
            </a:r>
            <a:r>
              <a:rPr lang="en-US" baseline="0" dirty="0"/>
              <a:t> </a:t>
            </a:r>
            <a:r>
              <a:rPr lang="en-US" baseline="0" dirty="0" err="1"/>
              <a:t>tới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72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02FCF-448E-419E-82E4-12DAE3C8E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72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72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bông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slide 3 </a:t>
            </a:r>
            <a:r>
              <a:rPr lang="en-US" baseline="0" dirty="0" err="1"/>
              <a:t>bông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BF6211-F1C9-4D10-BE64-2711704C70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589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bông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slide 3 </a:t>
            </a:r>
            <a:r>
              <a:rPr lang="en-US" baseline="0" dirty="0" err="1"/>
              <a:t>bông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BF6211-F1C9-4D10-BE64-2711704C70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427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Mời</a:t>
            </a:r>
            <a:r>
              <a:rPr lang="en-US" baseline="0" dirty="0"/>
              <a:t>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dãy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bạn</a:t>
            </a:r>
            <a:r>
              <a:rPr lang="en-US" baseline="0" dirty="0"/>
              <a:t> </a:t>
            </a:r>
            <a:r>
              <a:rPr lang="en-US" baseline="0" dirty="0" err="1"/>
              <a:t>ấy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bông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slide 3 </a:t>
            </a:r>
            <a:r>
              <a:rPr lang="en-US" baseline="0" dirty="0" err="1"/>
              <a:t>bông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BF6211-F1C9-4D10-BE64-2711704C70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774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BF6211-F1C9-4D10-BE64-2711704C70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658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de5cc0fb88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685800"/>
            <a:ext cx="6000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de5cc0fb88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9085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BF6211-F1C9-4D10-BE64-2711704C70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013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?</a:t>
            </a:r>
          </a:p>
          <a:p>
            <a:pPr marL="0" marR="0" indent="0" algn="l" defTabSz="1149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42A14-3183-4510-8B88-455CD370F0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96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37889" y="5599219"/>
            <a:ext cx="4397751" cy="248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018604" y="-1021759"/>
            <a:ext cx="3304893" cy="248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55831" y="-670897"/>
            <a:ext cx="4397751" cy="248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95176" y="2295220"/>
            <a:ext cx="1665573" cy="69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998515" y="1815252"/>
            <a:ext cx="5965680" cy="291925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714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28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28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28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28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28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28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28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28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998515" y="4987840"/>
            <a:ext cx="5964420" cy="4582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8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92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92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92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92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92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92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92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92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4567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440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55831" y="-670897"/>
            <a:ext cx="4397751" cy="248743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998515" y="741273"/>
            <a:ext cx="10804500" cy="81450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504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1"/>
          </p:nvPr>
        </p:nvSpPr>
        <p:spPr>
          <a:xfrm>
            <a:off x="2816834" y="2546631"/>
            <a:ext cx="3490200" cy="81450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2"/>
          </p:nvPr>
        </p:nvSpPr>
        <p:spPr>
          <a:xfrm>
            <a:off x="2816843" y="1994382"/>
            <a:ext cx="3494820" cy="4544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chitects Daughter"/>
              <a:buNone/>
              <a:defRPr sz="2940">
                <a:solidFill>
                  <a:schemeClr val="accent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3" hasCustomPrompt="1"/>
          </p:nvPr>
        </p:nvSpPr>
        <p:spPr>
          <a:xfrm>
            <a:off x="1350098" y="1994382"/>
            <a:ext cx="1197420" cy="130730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4620" b="0">
                <a:latin typeface="Manrope ExtraBold"/>
                <a:ea typeface="Manrope ExtraBold"/>
                <a:cs typeface="Manrope ExtraBold"/>
                <a:sym typeface="Manrop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800"/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4"/>
          </p:nvPr>
        </p:nvSpPr>
        <p:spPr>
          <a:xfrm>
            <a:off x="2816843" y="5078481"/>
            <a:ext cx="3494820" cy="81450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5"/>
          </p:nvPr>
        </p:nvSpPr>
        <p:spPr>
          <a:xfrm>
            <a:off x="2816843" y="4527609"/>
            <a:ext cx="3494820" cy="585387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chitects Daughter"/>
              <a:buNone/>
              <a:defRPr sz="2940">
                <a:solidFill>
                  <a:schemeClr val="accent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6" hasCustomPrompt="1"/>
          </p:nvPr>
        </p:nvSpPr>
        <p:spPr>
          <a:xfrm>
            <a:off x="1350098" y="4527609"/>
            <a:ext cx="1197420" cy="130730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4620" b="0">
                <a:latin typeface="Manrope ExtraBold"/>
                <a:ea typeface="Manrope ExtraBold"/>
                <a:cs typeface="Manrope ExtraBold"/>
                <a:sym typeface="Manrop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800"/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7"/>
          </p:nvPr>
        </p:nvSpPr>
        <p:spPr>
          <a:xfrm>
            <a:off x="8144158" y="2551674"/>
            <a:ext cx="3494820" cy="81450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8"/>
          </p:nvPr>
        </p:nvSpPr>
        <p:spPr>
          <a:xfrm>
            <a:off x="8144160" y="1994382"/>
            <a:ext cx="3494820" cy="455253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chitects Daughter"/>
              <a:buNone/>
              <a:defRPr sz="2940">
                <a:solidFill>
                  <a:schemeClr val="accent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9" hasCustomPrompt="1"/>
          </p:nvPr>
        </p:nvSpPr>
        <p:spPr>
          <a:xfrm>
            <a:off x="6677413" y="1994382"/>
            <a:ext cx="1197420" cy="130730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4620" b="0">
                <a:latin typeface="Manrope ExtraBold"/>
                <a:ea typeface="Manrope ExtraBold"/>
                <a:cs typeface="Manrope ExtraBold"/>
                <a:sym typeface="Manrop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800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3"/>
          </p:nvPr>
        </p:nvSpPr>
        <p:spPr>
          <a:xfrm>
            <a:off x="8144158" y="5078481"/>
            <a:ext cx="3494820" cy="81450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4"/>
          </p:nvPr>
        </p:nvSpPr>
        <p:spPr>
          <a:xfrm>
            <a:off x="8144160" y="4527609"/>
            <a:ext cx="3494820" cy="585387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chitects Daughter"/>
              <a:buNone/>
              <a:defRPr sz="2940">
                <a:solidFill>
                  <a:schemeClr val="accent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15" hasCustomPrompt="1"/>
          </p:nvPr>
        </p:nvSpPr>
        <p:spPr>
          <a:xfrm>
            <a:off x="6677413" y="4527609"/>
            <a:ext cx="1197420" cy="130730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4620" b="0">
                <a:latin typeface="Manrope ExtraBold"/>
                <a:ea typeface="Manrope ExtraBold"/>
                <a:cs typeface="Manrope ExtraBold"/>
                <a:sym typeface="Manrop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800"/>
            </a:lvl9pPr>
          </a:lstStyle>
          <a:p>
            <a:r>
              <a:t>xx%</a:t>
            </a:r>
          </a:p>
        </p:txBody>
      </p:sp>
      <p:pic>
        <p:nvPicPr>
          <p:cNvPr id="70" name="Google Shape;7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577730" y="5607983"/>
            <a:ext cx="2987180" cy="25512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4425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/>
          <p:nvPr/>
        </p:nvSpPr>
        <p:spPr>
          <a:xfrm>
            <a:off x="6476225" y="794880"/>
            <a:ext cx="5326860" cy="574634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7995" tIns="127995" rIns="127995" bIns="127995" anchor="ctr" anchorCtr="0">
            <a:no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6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8017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/>
          <p:nvPr/>
        </p:nvSpPr>
        <p:spPr>
          <a:xfrm>
            <a:off x="7519330" y="-656569"/>
            <a:ext cx="8386140" cy="8519253"/>
          </a:xfrm>
          <a:prstGeom prst="teardrop">
            <a:avLst>
              <a:gd name="adj" fmla="val 1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7995" tIns="127995" rIns="127995" bIns="127995" anchor="ctr" anchorCtr="0">
            <a:no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6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8648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885847C-871C-43AB-9CB7-70C63E584C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5" y="258946"/>
            <a:ext cx="12708131" cy="6797311"/>
          </a:xfrm>
          <a:prstGeom prst="rect">
            <a:avLst/>
          </a:prstGeom>
          <a:effectLst/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6A8EA3D2-CD41-4FAF-9261-462BCE4BEB91}"/>
              </a:ext>
            </a:extLst>
          </p:cNvPr>
          <p:cNvGrpSpPr/>
          <p:nvPr userDrawn="1"/>
        </p:nvGrpSpPr>
        <p:grpSpPr>
          <a:xfrm>
            <a:off x="4501796" y="5342553"/>
            <a:ext cx="800090" cy="789972"/>
            <a:chOff x="7926388" y="2433638"/>
            <a:chExt cx="1639887" cy="1593850"/>
          </a:xfrm>
        </p:grpSpPr>
        <p:sp>
          <p:nvSpPr>
            <p:cNvPr id="4" name="Freeform 83">
              <a:extLst>
                <a:ext uri="{FF2B5EF4-FFF2-40B4-BE49-F238E27FC236}">
                  <a16:creationId xmlns:a16="http://schemas.microsoft.com/office/drawing/2014/main" id="{A39AFEE7-3C5F-4DF4-822F-2CD7030438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26388" y="2433638"/>
              <a:ext cx="1639887" cy="1593850"/>
            </a:xfrm>
            <a:custGeom>
              <a:avLst/>
              <a:gdLst>
                <a:gd name="T0" fmla="*/ 1284 w 1326"/>
                <a:gd name="T1" fmla="*/ 466 h 1287"/>
                <a:gd name="T2" fmla="*/ 1168 w 1326"/>
                <a:gd name="T3" fmla="*/ 236 h 1287"/>
                <a:gd name="T4" fmla="*/ 1145 w 1326"/>
                <a:gd name="T5" fmla="*/ 211 h 1287"/>
                <a:gd name="T6" fmla="*/ 1048 w 1326"/>
                <a:gd name="T7" fmla="*/ 92 h 1287"/>
                <a:gd name="T8" fmla="*/ 812 w 1326"/>
                <a:gd name="T9" fmla="*/ 4 h 1287"/>
                <a:gd name="T10" fmla="*/ 554 w 1326"/>
                <a:gd name="T11" fmla="*/ 51 h 1287"/>
                <a:gd name="T12" fmla="*/ 338 w 1326"/>
                <a:gd name="T13" fmla="*/ 162 h 1287"/>
                <a:gd name="T14" fmla="*/ 38 w 1326"/>
                <a:gd name="T15" fmla="*/ 533 h 1287"/>
                <a:gd name="T16" fmla="*/ 150 w 1326"/>
                <a:gd name="T17" fmla="*/ 985 h 1287"/>
                <a:gd name="T18" fmla="*/ 186 w 1326"/>
                <a:gd name="T19" fmla="*/ 1024 h 1287"/>
                <a:gd name="T20" fmla="*/ 259 w 1326"/>
                <a:gd name="T21" fmla="*/ 1113 h 1287"/>
                <a:gd name="T22" fmla="*/ 269 w 1326"/>
                <a:gd name="T23" fmla="*/ 1120 h 1287"/>
                <a:gd name="T24" fmla="*/ 359 w 1326"/>
                <a:gd name="T25" fmla="*/ 1195 h 1287"/>
                <a:gd name="T26" fmla="*/ 856 w 1326"/>
                <a:gd name="T27" fmla="*/ 1223 h 1287"/>
                <a:gd name="T28" fmla="*/ 921 w 1326"/>
                <a:gd name="T29" fmla="*/ 1197 h 1287"/>
                <a:gd name="T30" fmla="*/ 1059 w 1326"/>
                <a:gd name="T31" fmla="*/ 1149 h 1287"/>
                <a:gd name="T32" fmla="*/ 1228 w 1326"/>
                <a:gd name="T33" fmla="*/ 968 h 1287"/>
                <a:gd name="T34" fmla="*/ 1321 w 1326"/>
                <a:gd name="T35" fmla="*/ 723 h 1287"/>
                <a:gd name="T36" fmla="*/ 1284 w 1326"/>
                <a:gd name="T37" fmla="*/ 466 h 1287"/>
                <a:gd name="T38" fmla="*/ 151 w 1326"/>
                <a:gd name="T39" fmla="*/ 696 h 1287"/>
                <a:gd name="T40" fmla="*/ 151 w 1326"/>
                <a:gd name="T41" fmla="*/ 696 h 1287"/>
                <a:gd name="T42" fmla="*/ 162 w 1326"/>
                <a:gd name="T43" fmla="*/ 656 h 1287"/>
                <a:gd name="T44" fmla="*/ 159 w 1326"/>
                <a:gd name="T45" fmla="*/ 679 h 1287"/>
                <a:gd name="T46" fmla="*/ 154 w 1326"/>
                <a:gd name="T47" fmla="*/ 711 h 1287"/>
                <a:gd name="T48" fmla="*/ 154 w 1326"/>
                <a:gd name="T49" fmla="*/ 711 h 1287"/>
                <a:gd name="T50" fmla="*/ 151 w 1326"/>
                <a:gd name="T51" fmla="*/ 698 h 1287"/>
                <a:gd name="T52" fmla="*/ 151 w 1326"/>
                <a:gd name="T53" fmla="*/ 697 h 1287"/>
                <a:gd name="T54" fmla="*/ 149 w 1326"/>
                <a:gd name="T55" fmla="*/ 672 h 1287"/>
                <a:gd name="T56" fmla="*/ 149 w 1326"/>
                <a:gd name="T57" fmla="*/ 627 h 1287"/>
                <a:gd name="T58" fmla="*/ 151 w 1326"/>
                <a:gd name="T59" fmla="*/ 601 h 1287"/>
                <a:gd name="T60" fmla="*/ 151 w 1326"/>
                <a:gd name="T61" fmla="*/ 596 h 1287"/>
                <a:gd name="T62" fmla="*/ 153 w 1326"/>
                <a:gd name="T63" fmla="*/ 585 h 1287"/>
                <a:gd name="T64" fmla="*/ 164 w 1326"/>
                <a:gd name="T65" fmla="*/ 541 h 1287"/>
                <a:gd name="T66" fmla="*/ 171 w 1326"/>
                <a:gd name="T67" fmla="*/ 520 h 1287"/>
                <a:gd name="T68" fmla="*/ 174 w 1326"/>
                <a:gd name="T69" fmla="*/ 513 h 1287"/>
                <a:gd name="T70" fmla="*/ 178 w 1326"/>
                <a:gd name="T71" fmla="*/ 505 h 1287"/>
                <a:gd name="T72" fmla="*/ 201 w 1326"/>
                <a:gd name="T73" fmla="*/ 464 h 1287"/>
                <a:gd name="T74" fmla="*/ 225 w 1326"/>
                <a:gd name="T75" fmla="*/ 430 h 1287"/>
                <a:gd name="T76" fmla="*/ 390 w 1326"/>
                <a:gd name="T77" fmla="*/ 276 h 1287"/>
                <a:gd name="T78" fmla="*/ 162 w 1326"/>
                <a:gd name="T79" fmla="*/ 656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26" h="1287">
                  <a:moveTo>
                    <a:pt x="1284" y="466"/>
                  </a:moveTo>
                  <a:cubicBezTo>
                    <a:pt x="1260" y="382"/>
                    <a:pt x="1224" y="303"/>
                    <a:pt x="1168" y="236"/>
                  </a:cubicBezTo>
                  <a:cubicBezTo>
                    <a:pt x="1160" y="227"/>
                    <a:pt x="1153" y="219"/>
                    <a:pt x="1145" y="211"/>
                  </a:cubicBezTo>
                  <a:cubicBezTo>
                    <a:pt x="1118" y="167"/>
                    <a:pt x="1087" y="125"/>
                    <a:pt x="1048" y="92"/>
                  </a:cubicBezTo>
                  <a:cubicBezTo>
                    <a:pt x="981" y="37"/>
                    <a:pt x="898" y="9"/>
                    <a:pt x="812" y="4"/>
                  </a:cubicBezTo>
                  <a:cubicBezTo>
                    <a:pt x="724" y="0"/>
                    <a:pt x="636" y="21"/>
                    <a:pt x="554" y="51"/>
                  </a:cubicBezTo>
                  <a:cubicBezTo>
                    <a:pt x="478" y="80"/>
                    <a:pt x="405" y="116"/>
                    <a:pt x="338" y="162"/>
                  </a:cubicBezTo>
                  <a:cubicBezTo>
                    <a:pt x="208" y="251"/>
                    <a:pt x="76" y="374"/>
                    <a:pt x="38" y="533"/>
                  </a:cubicBezTo>
                  <a:cubicBezTo>
                    <a:pt x="0" y="693"/>
                    <a:pt x="47" y="860"/>
                    <a:pt x="150" y="985"/>
                  </a:cubicBezTo>
                  <a:cubicBezTo>
                    <a:pt x="162" y="999"/>
                    <a:pt x="173" y="1011"/>
                    <a:pt x="186" y="1024"/>
                  </a:cubicBezTo>
                  <a:cubicBezTo>
                    <a:pt x="203" y="1058"/>
                    <a:pt x="228" y="1088"/>
                    <a:pt x="259" y="1113"/>
                  </a:cubicBezTo>
                  <a:cubicBezTo>
                    <a:pt x="262" y="1115"/>
                    <a:pt x="266" y="1118"/>
                    <a:pt x="269" y="1120"/>
                  </a:cubicBezTo>
                  <a:cubicBezTo>
                    <a:pt x="295" y="1149"/>
                    <a:pt x="325" y="1174"/>
                    <a:pt x="359" y="1195"/>
                  </a:cubicBezTo>
                  <a:cubicBezTo>
                    <a:pt x="508" y="1287"/>
                    <a:pt x="696" y="1280"/>
                    <a:pt x="856" y="1223"/>
                  </a:cubicBezTo>
                  <a:cubicBezTo>
                    <a:pt x="878" y="1216"/>
                    <a:pt x="899" y="1207"/>
                    <a:pt x="921" y="1197"/>
                  </a:cubicBezTo>
                  <a:cubicBezTo>
                    <a:pt x="969" y="1187"/>
                    <a:pt x="1016" y="1173"/>
                    <a:pt x="1059" y="1149"/>
                  </a:cubicBezTo>
                  <a:cubicBezTo>
                    <a:pt x="1134" y="1108"/>
                    <a:pt x="1183" y="1037"/>
                    <a:pt x="1228" y="968"/>
                  </a:cubicBezTo>
                  <a:cubicBezTo>
                    <a:pt x="1278" y="892"/>
                    <a:pt x="1316" y="815"/>
                    <a:pt x="1321" y="723"/>
                  </a:cubicBezTo>
                  <a:cubicBezTo>
                    <a:pt x="1326" y="637"/>
                    <a:pt x="1307" y="548"/>
                    <a:pt x="1284" y="466"/>
                  </a:cubicBezTo>
                  <a:close/>
                  <a:moveTo>
                    <a:pt x="151" y="696"/>
                  </a:moveTo>
                  <a:cubicBezTo>
                    <a:pt x="151" y="693"/>
                    <a:pt x="151" y="694"/>
                    <a:pt x="151" y="696"/>
                  </a:cubicBezTo>
                  <a:close/>
                  <a:moveTo>
                    <a:pt x="162" y="656"/>
                  </a:moveTo>
                  <a:cubicBezTo>
                    <a:pt x="161" y="664"/>
                    <a:pt x="160" y="671"/>
                    <a:pt x="159" y="679"/>
                  </a:cubicBezTo>
                  <a:cubicBezTo>
                    <a:pt x="157" y="689"/>
                    <a:pt x="155" y="700"/>
                    <a:pt x="154" y="711"/>
                  </a:cubicBezTo>
                  <a:cubicBezTo>
                    <a:pt x="154" y="711"/>
                    <a:pt x="154" y="711"/>
                    <a:pt x="154" y="711"/>
                  </a:cubicBezTo>
                  <a:cubicBezTo>
                    <a:pt x="153" y="706"/>
                    <a:pt x="152" y="702"/>
                    <a:pt x="151" y="698"/>
                  </a:cubicBezTo>
                  <a:cubicBezTo>
                    <a:pt x="151" y="698"/>
                    <a:pt x="151" y="698"/>
                    <a:pt x="151" y="697"/>
                  </a:cubicBezTo>
                  <a:cubicBezTo>
                    <a:pt x="150" y="689"/>
                    <a:pt x="150" y="681"/>
                    <a:pt x="149" y="672"/>
                  </a:cubicBezTo>
                  <a:cubicBezTo>
                    <a:pt x="148" y="657"/>
                    <a:pt x="148" y="642"/>
                    <a:pt x="149" y="627"/>
                  </a:cubicBezTo>
                  <a:cubicBezTo>
                    <a:pt x="149" y="618"/>
                    <a:pt x="150" y="609"/>
                    <a:pt x="151" y="601"/>
                  </a:cubicBezTo>
                  <a:cubicBezTo>
                    <a:pt x="151" y="601"/>
                    <a:pt x="151" y="598"/>
                    <a:pt x="151" y="596"/>
                  </a:cubicBezTo>
                  <a:cubicBezTo>
                    <a:pt x="152" y="593"/>
                    <a:pt x="153" y="585"/>
                    <a:pt x="153" y="585"/>
                  </a:cubicBezTo>
                  <a:cubicBezTo>
                    <a:pt x="156" y="571"/>
                    <a:pt x="160" y="556"/>
                    <a:pt x="164" y="541"/>
                  </a:cubicBezTo>
                  <a:cubicBezTo>
                    <a:pt x="166" y="534"/>
                    <a:pt x="169" y="527"/>
                    <a:pt x="171" y="520"/>
                  </a:cubicBezTo>
                  <a:cubicBezTo>
                    <a:pt x="172" y="518"/>
                    <a:pt x="173" y="516"/>
                    <a:pt x="174" y="513"/>
                  </a:cubicBezTo>
                  <a:cubicBezTo>
                    <a:pt x="174" y="512"/>
                    <a:pt x="177" y="507"/>
                    <a:pt x="178" y="505"/>
                  </a:cubicBezTo>
                  <a:cubicBezTo>
                    <a:pt x="185" y="491"/>
                    <a:pt x="192" y="477"/>
                    <a:pt x="201" y="464"/>
                  </a:cubicBezTo>
                  <a:cubicBezTo>
                    <a:pt x="209" y="451"/>
                    <a:pt x="219" y="436"/>
                    <a:pt x="225" y="430"/>
                  </a:cubicBezTo>
                  <a:cubicBezTo>
                    <a:pt x="275" y="369"/>
                    <a:pt x="329" y="319"/>
                    <a:pt x="390" y="276"/>
                  </a:cubicBezTo>
                  <a:cubicBezTo>
                    <a:pt x="274" y="370"/>
                    <a:pt x="187" y="508"/>
                    <a:pt x="162" y="656"/>
                  </a:cubicBezTo>
                  <a:close/>
                </a:path>
              </a:pathLst>
            </a:custGeom>
            <a:solidFill>
              <a:srgbClr val="FF7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" name="Freeform 84">
              <a:extLst>
                <a:ext uri="{FF2B5EF4-FFF2-40B4-BE49-F238E27FC236}">
                  <a16:creationId xmlns:a16="http://schemas.microsoft.com/office/drawing/2014/main" id="{168A8961-E10B-4CEA-929B-4622DE7E7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3375" y="2462213"/>
              <a:ext cx="1597025" cy="1538288"/>
            </a:xfrm>
            <a:custGeom>
              <a:avLst/>
              <a:gdLst>
                <a:gd name="T0" fmla="*/ 726 w 1292"/>
                <a:gd name="T1" fmla="*/ 1197 h 1242"/>
                <a:gd name="T2" fmla="*/ 362 w 1292"/>
                <a:gd name="T3" fmla="*/ 1165 h 1242"/>
                <a:gd name="T4" fmla="*/ 103 w 1292"/>
                <a:gd name="T5" fmla="*/ 920 h 1242"/>
                <a:gd name="T6" fmla="*/ 35 w 1292"/>
                <a:gd name="T7" fmla="*/ 517 h 1242"/>
                <a:gd name="T8" fmla="*/ 241 w 1292"/>
                <a:gd name="T9" fmla="*/ 182 h 1242"/>
                <a:gd name="T10" fmla="*/ 417 w 1292"/>
                <a:gd name="T11" fmla="*/ 77 h 1242"/>
                <a:gd name="T12" fmla="*/ 616 w 1292"/>
                <a:gd name="T13" fmla="*/ 29 h 1242"/>
                <a:gd name="T14" fmla="*/ 984 w 1292"/>
                <a:gd name="T15" fmla="*/ 80 h 1242"/>
                <a:gd name="T16" fmla="*/ 1221 w 1292"/>
                <a:gd name="T17" fmla="*/ 326 h 1242"/>
                <a:gd name="T18" fmla="*/ 1264 w 1292"/>
                <a:gd name="T19" fmla="*/ 518 h 1242"/>
                <a:gd name="T20" fmla="*/ 1262 w 1292"/>
                <a:gd name="T21" fmla="*/ 697 h 1242"/>
                <a:gd name="T22" fmla="*/ 1135 w 1292"/>
                <a:gd name="T23" fmla="*/ 986 h 1242"/>
                <a:gd name="T24" fmla="*/ 830 w 1292"/>
                <a:gd name="T25" fmla="*/ 1170 h 1242"/>
                <a:gd name="T26" fmla="*/ 726 w 1292"/>
                <a:gd name="T27" fmla="*/ 1197 h 1242"/>
                <a:gd name="T28" fmla="*/ 732 w 1292"/>
                <a:gd name="T29" fmla="*/ 1220 h 1242"/>
                <a:gd name="T30" fmla="*/ 1096 w 1292"/>
                <a:gd name="T31" fmla="*/ 1057 h 1242"/>
                <a:gd name="T32" fmla="*/ 1270 w 1292"/>
                <a:gd name="T33" fmla="*/ 779 h 1242"/>
                <a:gd name="T34" fmla="*/ 1292 w 1292"/>
                <a:gd name="T35" fmla="*/ 603 h 1242"/>
                <a:gd name="T36" fmla="*/ 1271 w 1292"/>
                <a:gd name="T37" fmla="*/ 406 h 1242"/>
                <a:gd name="T38" fmla="*/ 1067 w 1292"/>
                <a:gd name="T39" fmla="*/ 99 h 1242"/>
                <a:gd name="T40" fmla="*/ 708 w 1292"/>
                <a:gd name="T41" fmla="*/ 0 h 1242"/>
                <a:gd name="T42" fmla="*/ 305 w 1292"/>
                <a:gd name="T43" fmla="*/ 107 h 1242"/>
                <a:gd name="T44" fmla="*/ 38 w 1292"/>
                <a:gd name="T45" fmla="*/ 420 h 1242"/>
                <a:gd name="T46" fmla="*/ 0 w 1292"/>
                <a:gd name="T47" fmla="*/ 624 h 1242"/>
                <a:gd name="T48" fmla="*/ 42 w 1292"/>
                <a:gd name="T49" fmla="*/ 841 h 1242"/>
                <a:gd name="T50" fmla="*/ 276 w 1292"/>
                <a:gd name="T51" fmla="*/ 1146 h 1242"/>
                <a:gd name="T52" fmla="*/ 635 w 1292"/>
                <a:gd name="T53" fmla="*/ 1233 h 1242"/>
                <a:gd name="T54" fmla="*/ 732 w 1292"/>
                <a:gd name="T55" fmla="*/ 1220 h 1242"/>
                <a:gd name="T56" fmla="*/ 726 w 1292"/>
                <a:gd name="T57" fmla="*/ 1197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2" h="1242">
                  <a:moveTo>
                    <a:pt x="726" y="1197"/>
                  </a:moveTo>
                  <a:cubicBezTo>
                    <a:pt x="605" y="1221"/>
                    <a:pt x="476" y="1215"/>
                    <a:pt x="362" y="1165"/>
                  </a:cubicBezTo>
                  <a:cubicBezTo>
                    <a:pt x="250" y="1116"/>
                    <a:pt x="160" y="1028"/>
                    <a:pt x="103" y="920"/>
                  </a:cubicBezTo>
                  <a:cubicBezTo>
                    <a:pt x="38" y="798"/>
                    <a:pt x="7" y="653"/>
                    <a:pt x="35" y="517"/>
                  </a:cubicBezTo>
                  <a:cubicBezTo>
                    <a:pt x="62" y="385"/>
                    <a:pt x="138" y="268"/>
                    <a:pt x="241" y="182"/>
                  </a:cubicBezTo>
                  <a:cubicBezTo>
                    <a:pt x="294" y="138"/>
                    <a:pt x="353" y="103"/>
                    <a:pt x="417" y="77"/>
                  </a:cubicBezTo>
                  <a:cubicBezTo>
                    <a:pt x="480" y="51"/>
                    <a:pt x="548" y="36"/>
                    <a:pt x="616" y="29"/>
                  </a:cubicBezTo>
                  <a:cubicBezTo>
                    <a:pt x="740" y="16"/>
                    <a:pt x="870" y="27"/>
                    <a:pt x="984" y="80"/>
                  </a:cubicBezTo>
                  <a:cubicBezTo>
                    <a:pt x="1091" y="130"/>
                    <a:pt x="1176" y="216"/>
                    <a:pt x="1221" y="326"/>
                  </a:cubicBezTo>
                  <a:cubicBezTo>
                    <a:pt x="1246" y="387"/>
                    <a:pt x="1258" y="453"/>
                    <a:pt x="1264" y="518"/>
                  </a:cubicBezTo>
                  <a:cubicBezTo>
                    <a:pt x="1269" y="578"/>
                    <a:pt x="1269" y="638"/>
                    <a:pt x="1262" y="697"/>
                  </a:cubicBezTo>
                  <a:cubicBezTo>
                    <a:pt x="1248" y="804"/>
                    <a:pt x="1206" y="906"/>
                    <a:pt x="1135" y="986"/>
                  </a:cubicBezTo>
                  <a:cubicBezTo>
                    <a:pt x="1054" y="1077"/>
                    <a:pt x="944" y="1135"/>
                    <a:pt x="830" y="1170"/>
                  </a:cubicBezTo>
                  <a:cubicBezTo>
                    <a:pt x="796" y="1181"/>
                    <a:pt x="761" y="1189"/>
                    <a:pt x="726" y="1197"/>
                  </a:cubicBezTo>
                  <a:cubicBezTo>
                    <a:pt x="711" y="1200"/>
                    <a:pt x="717" y="1223"/>
                    <a:pt x="732" y="1220"/>
                  </a:cubicBezTo>
                  <a:cubicBezTo>
                    <a:pt x="863" y="1192"/>
                    <a:pt x="993" y="1144"/>
                    <a:pt x="1096" y="1057"/>
                  </a:cubicBezTo>
                  <a:cubicBezTo>
                    <a:pt x="1182" y="985"/>
                    <a:pt x="1242" y="887"/>
                    <a:pt x="1270" y="779"/>
                  </a:cubicBezTo>
                  <a:cubicBezTo>
                    <a:pt x="1285" y="721"/>
                    <a:pt x="1292" y="662"/>
                    <a:pt x="1292" y="603"/>
                  </a:cubicBezTo>
                  <a:cubicBezTo>
                    <a:pt x="1292" y="537"/>
                    <a:pt x="1286" y="470"/>
                    <a:pt x="1271" y="406"/>
                  </a:cubicBezTo>
                  <a:cubicBezTo>
                    <a:pt x="1243" y="282"/>
                    <a:pt x="1173" y="171"/>
                    <a:pt x="1067" y="99"/>
                  </a:cubicBezTo>
                  <a:cubicBezTo>
                    <a:pt x="962" y="28"/>
                    <a:pt x="834" y="0"/>
                    <a:pt x="708" y="0"/>
                  </a:cubicBezTo>
                  <a:cubicBezTo>
                    <a:pt x="567" y="0"/>
                    <a:pt x="426" y="32"/>
                    <a:pt x="305" y="107"/>
                  </a:cubicBezTo>
                  <a:cubicBezTo>
                    <a:pt x="186" y="180"/>
                    <a:pt x="90" y="289"/>
                    <a:pt x="38" y="420"/>
                  </a:cubicBezTo>
                  <a:cubicBezTo>
                    <a:pt x="13" y="485"/>
                    <a:pt x="0" y="555"/>
                    <a:pt x="0" y="624"/>
                  </a:cubicBezTo>
                  <a:cubicBezTo>
                    <a:pt x="1" y="698"/>
                    <a:pt x="17" y="772"/>
                    <a:pt x="42" y="841"/>
                  </a:cubicBezTo>
                  <a:cubicBezTo>
                    <a:pt x="87" y="964"/>
                    <a:pt x="165" y="1075"/>
                    <a:pt x="276" y="1146"/>
                  </a:cubicBezTo>
                  <a:cubicBezTo>
                    <a:pt x="382" y="1215"/>
                    <a:pt x="509" y="1242"/>
                    <a:pt x="635" y="1233"/>
                  </a:cubicBezTo>
                  <a:cubicBezTo>
                    <a:pt x="667" y="1231"/>
                    <a:pt x="700" y="1226"/>
                    <a:pt x="732" y="1220"/>
                  </a:cubicBezTo>
                  <a:cubicBezTo>
                    <a:pt x="747" y="1217"/>
                    <a:pt x="741" y="1193"/>
                    <a:pt x="726" y="119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6" name="Freeform 85">
              <a:extLst>
                <a:ext uri="{FF2B5EF4-FFF2-40B4-BE49-F238E27FC236}">
                  <a16:creationId xmlns:a16="http://schemas.microsoft.com/office/drawing/2014/main" id="{2D333F33-DB76-4B8A-B4C6-74740679C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6413" y="2881313"/>
              <a:ext cx="550862" cy="896938"/>
            </a:xfrm>
            <a:custGeom>
              <a:avLst/>
              <a:gdLst>
                <a:gd name="T0" fmla="*/ 15 w 446"/>
                <a:gd name="T1" fmla="*/ 25 h 724"/>
                <a:gd name="T2" fmla="*/ 199 w 446"/>
                <a:gd name="T3" fmla="*/ 74 h 724"/>
                <a:gd name="T4" fmla="*/ 341 w 446"/>
                <a:gd name="T5" fmla="*/ 201 h 724"/>
                <a:gd name="T6" fmla="*/ 415 w 446"/>
                <a:gd name="T7" fmla="*/ 389 h 724"/>
                <a:gd name="T8" fmla="*/ 393 w 446"/>
                <a:gd name="T9" fmla="*/ 490 h 724"/>
                <a:gd name="T10" fmla="*/ 349 w 446"/>
                <a:gd name="T11" fmla="*/ 569 h 724"/>
                <a:gd name="T12" fmla="*/ 169 w 446"/>
                <a:gd name="T13" fmla="*/ 701 h 724"/>
                <a:gd name="T14" fmla="*/ 165 w 446"/>
                <a:gd name="T15" fmla="*/ 717 h 724"/>
                <a:gd name="T16" fmla="*/ 181 w 446"/>
                <a:gd name="T17" fmla="*/ 721 h 724"/>
                <a:gd name="T18" fmla="*/ 354 w 446"/>
                <a:gd name="T19" fmla="*/ 601 h 724"/>
                <a:gd name="T20" fmla="*/ 407 w 446"/>
                <a:gd name="T21" fmla="*/ 520 h 724"/>
                <a:gd name="T22" fmla="*/ 437 w 446"/>
                <a:gd name="T23" fmla="*/ 420 h 724"/>
                <a:gd name="T24" fmla="*/ 379 w 446"/>
                <a:gd name="T25" fmla="*/ 215 h 724"/>
                <a:gd name="T26" fmla="*/ 236 w 446"/>
                <a:gd name="T27" fmla="*/ 67 h 724"/>
                <a:gd name="T28" fmla="*/ 22 w 446"/>
                <a:gd name="T29" fmla="*/ 2 h 724"/>
                <a:gd name="T30" fmla="*/ 15 w 446"/>
                <a:gd name="T31" fmla="*/ 25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6" h="724">
                  <a:moveTo>
                    <a:pt x="15" y="25"/>
                  </a:moveTo>
                  <a:cubicBezTo>
                    <a:pt x="78" y="36"/>
                    <a:pt x="142" y="47"/>
                    <a:pt x="199" y="74"/>
                  </a:cubicBezTo>
                  <a:cubicBezTo>
                    <a:pt x="259" y="102"/>
                    <a:pt x="304" y="147"/>
                    <a:pt x="341" y="201"/>
                  </a:cubicBezTo>
                  <a:cubicBezTo>
                    <a:pt x="379" y="256"/>
                    <a:pt x="413" y="321"/>
                    <a:pt x="415" y="389"/>
                  </a:cubicBezTo>
                  <a:cubicBezTo>
                    <a:pt x="416" y="424"/>
                    <a:pt x="406" y="458"/>
                    <a:pt x="393" y="490"/>
                  </a:cubicBezTo>
                  <a:cubicBezTo>
                    <a:pt x="382" y="518"/>
                    <a:pt x="368" y="545"/>
                    <a:pt x="349" y="569"/>
                  </a:cubicBezTo>
                  <a:cubicBezTo>
                    <a:pt x="303" y="630"/>
                    <a:pt x="239" y="671"/>
                    <a:pt x="169" y="701"/>
                  </a:cubicBezTo>
                  <a:cubicBezTo>
                    <a:pt x="163" y="703"/>
                    <a:pt x="162" y="712"/>
                    <a:pt x="165" y="717"/>
                  </a:cubicBezTo>
                  <a:cubicBezTo>
                    <a:pt x="168" y="723"/>
                    <a:pt x="175" y="724"/>
                    <a:pt x="181" y="721"/>
                  </a:cubicBezTo>
                  <a:cubicBezTo>
                    <a:pt x="246" y="694"/>
                    <a:pt x="308" y="655"/>
                    <a:pt x="354" y="601"/>
                  </a:cubicBezTo>
                  <a:cubicBezTo>
                    <a:pt x="375" y="576"/>
                    <a:pt x="393" y="550"/>
                    <a:pt x="407" y="520"/>
                  </a:cubicBezTo>
                  <a:cubicBezTo>
                    <a:pt x="421" y="489"/>
                    <a:pt x="433" y="455"/>
                    <a:pt x="437" y="420"/>
                  </a:cubicBezTo>
                  <a:cubicBezTo>
                    <a:pt x="446" y="348"/>
                    <a:pt x="416" y="276"/>
                    <a:pt x="379" y="215"/>
                  </a:cubicBezTo>
                  <a:cubicBezTo>
                    <a:pt x="343" y="156"/>
                    <a:pt x="297" y="102"/>
                    <a:pt x="236" y="67"/>
                  </a:cubicBezTo>
                  <a:cubicBezTo>
                    <a:pt x="171" y="29"/>
                    <a:pt x="95" y="14"/>
                    <a:pt x="22" y="2"/>
                  </a:cubicBezTo>
                  <a:cubicBezTo>
                    <a:pt x="7" y="0"/>
                    <a:pt x="0" y="23"/>
                    <a:pt x="15" y="2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7" name="Freeform 86">
              <a:extLst>
                <a:ext uri="{FF2B5EF4-FFF2-40B4-BE49-F238E27FC236}">
                  <a16:creationId xmlns:a16="http://schemas.microsoft.com/office/drawing/2014/main" id="{666CE1D1-15B9-491C-B39B-BFF8FCF4F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1238" y="2586038"/>
              <a:ext cx="601662" cy="1306513"/>
            </a:xfrm>
            <a:custGeom>
              <a:avLst/>
              <a:gdLst>
                <a:gd name="T0" fmla="*/ 14 w 486"/>
                <a:gd name="T1" fmla="*/ 27 h 1055"/>
                <a:gd name="T2" fmla="*/ 218 w 486"/>
                <a:gd name="T3" fmla="*/ 187 h 1055"/>
                <a:gd name="T4" fmla="*/ 293 w 486"/>
                <a:gd name="T5" fmla="*/ 293 h 1055"/>
                <a:gd name="T6" fmla="*/ 356 w 486"/>
                <a:gd name="T7" fmla="*/ 409 h 1055"/>
                <a:gd name="T8" fmla="*/ 404 w 486"/>
                <a:gd name="T9" fmla="*/ 508 h 1055"/>
                <a:gd name="T10" fmla="*/ 436 w 486"/>
                <a:gd name="T11" fmla="*/ 619 h 1055"/>
                <a:gd name="T12" fmla="*/ 448 w 486"/>
                <a:gd name="T13" fmla="*/ 805 h 1055"/>
                <a:gd name="T14" fmla="*/ 355 w 486"/>
                <a:gd name="T15" fmla="*/ 1027 h 1055"/>
                <a:gd name="T16" fmla="*/ 372 w 486"/>
                <a:gd name="T17" fmla="*/ 1044 h 1055"/>
                <a:gd name="T18" fmla="*/ 466 w 486"/>
                <a:gd name="T19" fmla="*/ 653 h 1055"/>
                <a:gd name="T20" fmla="*/ 438 w 486"/>
                <a:gd name="T21" fmla="*/ 530 h 1055"/>
                <a:gd name="T22" fmla="*/ 393 w 486"/>
                <a:gd name="T23" fmla="*/ 427 h 1055"/>
                <a:gd name="T24" fmla="*/ 257 w 486"/>
                <a:gd name="T25" fmla="*/ 197 h 1055"/>
                <a:gd name="T26" fmla="*/ 26 w 486"/>
                <a:gd name="T27" fmla="*/ 7 h 1055"/>
                <a:gd name="T28" fmla="*/ 14 w 486"/>
                <a:gd name="T29" fmla="*/ 2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6" h="1055">
                  <a:moveTo>
                    <a:pt x="14" y="27"/>
                  </a:moveTo>
                  <a:cubicBezTo>
                    <a:pt x="92" y="65"/>
                    <a:pt x="161" y="121"/>
                    <a:pt x="218" y="187"/>
                  </a:cubicBezTo>
                  <a:cubicBezTo>
                    <a:pt x="246" y="220"/>
                    <a:pt x="271" y="256"/>
                    <a:pt x="293" y="293"/>
                  </a:cubicBezTo>
                  <a:cubicBezTo>
                    <a:pt x="316" y="331"/>
                    <a:pt x="336" y="370"/>
                    <a:pt x="356" y="409"/>
                  </a:cubicBezTo>
                  <a:cubicBezTo>
                    <a:pt x="373" y="442"/>
                    <a:pt x="390" y="474"/>
                    <a:pt x="404" y="508"/>
                  </a:cubicBezTo>
                  <a:cubicBezTo>
                    <a:pt x="418" y="544"/>
                    <a:pt x="429" y="581"/>
                    <a:pt x="436" y="619"/>
                  </a:cubicBezTo>
                  <a:cubicBezTo>
                    <a:pt x="448" y="680"/>
                    <a:pt x="453" y="743"/>
                    <a:pt x="448" y="805"/>
                  </a:cubicBezTo>
                  <a:cubicBezTo>
                    <a:pt x="441" y="886"/>
                    <a:pt x="415" y="970"/>
                    <a:pt x="355" y="1027"/>
                  </a:cubicBezTo>
                  <a:cubicBezTo>
                    <a:pt x="344" y="1038"/>
                    <a:pt x="361" y="1055"/>
                    <a:pt x="372" y="1044"/>
                  </a:cubicBezTo>
                  <a:cubicBezTo>
                    <a:pt x="474" y="946"/>
                    <a:pt x="486" y="785"/>
                    <a:pt x="466" y="653"/>
                  </a:cubicBezTo>
                  <a:cubicBezTo>
                    <a:pt x="460" y="611"/>
                    <a:pt x="451" y="570"/>
                    <a:pt x="438" y="530"/>
                  </a:cubicBezTo>
                  <a:cubicBezTo>
                    <a:pt x="426" y="494"/>
                    <a:pt x="410" y="460"/>
                    <a:pt x="393" y="427"/>
                  </a:cubicBezTo>
                  <a:cubicBezTo>
                    <a:pt x="352" y="348"/>
                    <a:pt x="312" y="268"/>
                    <a:pt x="257" y="197"/>
                  </a:cubicBezTo>
                  <a:cubicBezTo>
                    <a:pt x="195" y="118"/>
                    <a:pt x="117" y="51"/>
                    <a:pt x="26" y="7"/>
                  </a:cubicBezTo>
                  <a:cubicBezTo>
                    <a:pt x="12" y="0"/>
                    <a:pt x="0" y="21"/>
                    <a:pt x="14" y="2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8" name="Freeform 87">
              <a:extLst>
                <a:ext uri="{FF2B5EF4-FFF2-40B4-BE49-F238E27FC236}">
                  <a16:creationId xmlns:a16="http://schemas.microsoft.com/office/drawing/2014/main" id="{27CF0D2E-5F2E-475E-9113-0DC25B453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9250" y="2681288"/>
              <a:ext cx="260350" cy="684213"/>
            </a:xfrm>
            <a:custGeom>
              <a:avLst/>
              <a:gdLst>
                <a:gd name="T0" fmla="*/ 52 w 211"/>
                <a:gd name="T1" fmla="*/ 13 h 553"/>
                <a:gd name="T2" fmla="*/ 10 w 211"/>
                <a:gd name="T3" fmla="*/ 250 h 553"/>
                <a:gd name="T4" fmla="*/ 102 w 211"/>
                <a:gd name="T5" fmla="*/ 481 h 553"/>
                <a:gd name="T6" fmla="*/ 190 w 211"/>
                <a:gd name="T7" fmla="*/ 548 h 553"/>
                <a:gd name="T8" fmla="*/ 197 w 211"/>
                <a:gd name="T9" fmla="*/ 525 h 553"/>
                <a:gd name="T10" fmla="*/ 69 w 211"/>
                <a:gd name="T11" fmla="*/ 377 h 553"/>
                <a:gd name="T12" fmla="*/ 33 w 211"/>
                <a:gd name="T13" fmla="*/ 140 h 553"/>
                <a:gd name="T14" fmla="*/ 73 w 211"/>
                <a:gd name="T15" fmla="*/ 25 h 553"/>
                <a:gd name="T16" fmla="*/ 52 w 211"/>
                <a:gd name="T17" fmla="*/ 13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553">
                  <a:moveTo>
                    <a:pt x="52" y="13"/>
                  </a:moveTo>
                  <a:cubicBezTo>
                    <a:pt x="6" y="81"/>
                    <a:pt x="0" y="170"/>
                    <a:pt x="10" y="250"/>
                  </a:cubicBezTo>
                  <a:cubicBezTo>
                    <a:pt x="21" y="332"/>
                    <a:pt x="50" y="415"/>
                    <a:pt x="102" y="481"/>
                  </a:cubicBezTo>
                  <a:cubicBezTo>
                    <a:pt x="125" y="510"/>
                    <a:pt x="155" y="536"/>
                    <a:pt x="190" y="548"/>
                  </a:cubicBezTo>
                  <a:cubicBezTo>
                    <a:pt x="205" y="553"/>
                    <a:pt x="211" y="530"/>
                    <a:pt x="197" y="525"/>
                  </a:cubicBezTo>
                  <a:cubicBezTo>
                    <a:pt x="134" y="503"/>
                    <a:pt x="94" y="434"/>
                    <a:pt x="69" y="377"/>
                  </a:cubicBezTo>
                  <a:cubicBezTo>
                    <a:pt x="38" y="303"/>
                    <a:pt x="23" y="220"/>
                    <a:pt x="33" y="140"/>
                  </a:cubicBezTo>
                  <a:cubicBezTo>
                    <a:pt x="37" y="100"/>
                    <a:pt x="50" y="59"/>
                    <a:pt x="73" y="25"/>
                  </a:cubicBezTo>
                  <a:cubicBezTo>
                    <a:pt x="81" y="12"/>
                    <a:pt x="61" y="0"/>
                    <a:pt x="52" y="1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9" name="Freeform 88">
              <a:extLst>
                <a:ext uri="{FF2B5EF4-FFF2-40B4-BE49-F238E27FC236}">
                  <a16:creationId xmlns:a16="http://schemas.microsoft.com/office/drawing/2014/main" id="{9E36DC08-EE9C-4212-8C0E-00B478C1A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6425" y="2773363"/>
              <a:ext cx="1189037" cy="601663"/>
            </a:xfrm>
            <a:custGeom>
              <a:avLst/>
              <a:gdLst>
                <a:gd name="T0" fmla="*/ 16 w 961"/>
                <a:gd name="T1" fmla="*/ 484 h 485"/>
                <a:gd name="T2" fmla="*/ 464 w 961"/>
                <a:gd name="T3" fmla="*/ 390 h 485"/>
                <a:gd name="T4" fmla="*/ 848 w 961"/>
                <a:gd name="T5" fmla="*/ 201 h 485"/>
                <a:gd name="T6" fmla="*/ 957 w 961"/>
                <a:gd name="T7" fmla="*/ 22 h 485"/>
                <a:gd name="T8" fmla="*/ 934 w 961"/>
                <a:gd name="T9" fmla="*/ 16 h 485"/>
                <a:gd name="T10" fmla="*/ 680 w 961"/>
                <a:gd name="T11" fmla="*/ 282 h 485"/>
                <a:gd name="T12" fmla="*/ 477 w 961"/>
                <a:gd name="T13" fmla="*/ 360 h 485"/>
                <a:gd name="T14" fmla="*/ 264 w 961"/>
                <a:gd name="T15" fmla="*/ 427 h 485"/>
                <a:gd name="T16" fmla="*/ 16 w 961"/>
                <a:gd name="T17" fmla="*/ 460 h 485"/>
                <a:gd name="T18" fmla="*/ 16 w 961"/>
                <a:gd name="T19" fmla="*/ 484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1" h="485">
                  <a:moveTo>
                    <a:pt x="16" y="484"/>
                  </a:moveTo>
                  <a:cubicBezTo>
                    <a:pt x="170" y="485"/>
                    <a:pt x="319" y="440"/>
                    <a:pt x="464" y="390"/>
                  </a:cubicBezTo>
                  <a:cubicBezTo>
                    <a:pt x="597" y="343"/>
                    <a:pt x="743" y="300"/>
                    <a:pt x="848" y="201"/>
                  </a:cubicBezTo>
                  <a:cubicBezTo>
                    <a:pt x="900" y="153"/>
                    <a:pt x="941" y="92"/>
                    <a:pt x="957" y="22"/>
                  </a:cubicBezTo>
                  <a:cubicBezTo>
                    <a:pt x="961" y="7"/>
                    <a:pt x="938" y="0"/>
                    <a:pt x="934" y="16"/>
                  </a:cubicBezTo>
                  <a:cubicBezTo>
                    <a:pt x="905" y="144"/>
                    <a:pt x="793" y="229"/>
                    <a:pt x="680" y="282"/>
                  </a:cubicBezTo>
                  <a:cubicBezTo>
                    <a:pt x="614" y="313"/>
                    <a:pt x="545" y="336"/>
                    <a:pt x="477" y="360"/>
                  </a:cubicBezTo>
                  <a:cubicBezTo>
                    <a:pt x="407" y="385"/>
                    <a:pt x="336" y="408"/>
                    <a:pt x="264" y="427"/>
                  </a:cubicBezTo>
                  <a:cubicBezTo>
                    <a:pt x="183" y="447"/>
                    <a:pt x="100" y="461"/>
                    <a:pt x="16" y="460"/>
                  </a:cubicBezTo>
                  <a:cubicBezTo>
                    <a:pt x="0" y="460"/>
                    <a:pt x="0" y="484"/>
                    <a:pt x="16" y="48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0" name="Freeform 89">
              <a:extLst>
                <a:ext uri="{FF2B5EF4-FFF2-40B4-BE49-F238E27FC236}">
                  <a16:creationId xmlns:a16="http://schemas.microsoft.com/office/drawing/2014/main" id="{4A85A912-0AE3-4A8C-A0A0-3791F758D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3225" y="3221038"/>
              <a:ext cx="87312" cy="215900"/>
            </a:xfrm>
            <a:custGeom>
              <a:avLst/>
              <a:gdLst>
                <a:gd name="T0" fmla="*/ 25 w 70"/>
                <a:gd name="T1" fmla="*/ 160 h 175"/>
                <a:gd name="T2" fmla="*/ 64 w 70"/>
                <a:gd name="T3" fmla="*/ 27 h 175"/>
                <a:gd name="T4" fmla="*/ 43 w 70"/>
                <a:gd name="T5" fmla="*/ 14 h 175"/>
                <a:gd name="T6" fmla="*/ 2 w 70"/>
                <a:gd name="T7" fmla="*/ 154 h 175"/>
                <a:gd name="T8" fmla="*/ 25 w 70"/>
                <a:gd name="T9" fmla="*/ 16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75">
                  <a:moveTo>
                    <a:pt x="25" y="160"/>
                  </a:moveTo>
                  <a:cubicBezTo>
                    <a:pt x="33" y="114"/>
                    <a:pt x="46" y="69"/>
                    <a:pt x="64" y="27"/>
                  </a:cubicBezTo>
                  <a:cubicBezTo>
                    <a:pt x="70" y="13"/>
                    <a:pt x="50" y="0"/>
                    <a:pt x="43" y="14"/>
                  </a:cubicBezTo>
                  <a:cubicBezTo>
                    <a:pt x="24" y="59"/>
                    <a:pt x="10" y="106"/>
                    <a:pt x="2" y="154"/>
                  </a:cubicBezTo>
                  <a:cubicBezTo>
                    <a:pt x="0" y="169"/>
                    <a:pt x="23" y="175"/>
                    <a:pt x="25" y="16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1" name="Freeform 90">
              <a:extLst>
                <a:ext uri="{FF2B5EF4-FFF2-40B4-BE49-F238E27FC236}">
                  <a16:creationId xmlns:a16="http://schemas.microsoft.com/office/drawing/2014/main" id="{E421E44B-1A87-4963-87BC-35DACCBFE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1800" y="3313113"/>
              <a:ext cx="103187" cy="196850"/>
            </a:xfrm>
            <a:custGeom>
              <a:avLst/>
              <a:gdLst>
                <a:gd name="T0" fmla="*/ 29 w 84"/>
                <a:gd name="T1" fmla="*/ 144 h 159"/>
                <a:gd name="T2" fmla="*/ 78 w 84"/>
                <a:gd name="T3" fmla="*/ 20 h 159"/>
                <a:gd name="T4" fmla="*/ 55 w 84"/>
                <a:gd name="T5" fmla="*/ 14 h 159"/>
                <a:gd name="T6" fmla="*/ 5 w 84"/>
                <a:gd name="T7" fmla="*/ 138 h 159"/>
                <a:gd name="T8" fmla="*/ 29 w 84"/>
                <a:gd name="T9" fmla="*/ 14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59">
                  <a:moveTo>
                    <a:pt x="29" y="144"/>
                  </a:moveTo>
                  <a:cubicBezTo>
                    <a:pt x="45" y="103"/>
                    <a:pt x="61" y="62"/>
                    <a:pt x="78" y="20"/>
                  </a:cubicBezTo>
                  <a:cubicBezTo>
                    <a:pt x="84" y="6"/>
                    <a:pt x="60" y="0"/>
                    <a:pt x="55" y="14"/>
                  </a:cubicBezTo>
                  <a:cubicBezTo>
                    <a:pt x="38" y="55"/>
                    <a:pt x="22" y="97"/>
                    <a:pt x="5" y="138"/>
                  </a:cubicBezTo>
                  <a:cubicBezTo>
                    <a:pt x="0" y="152"/>
                    <a:pt x="23" y="159"/>
                    <a:pt x="29" y="14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2" name="Freeform 91">
              <a:extLst>
                <a:ext uri="{FF2B5EF4-FFF2-40B4-BE49-F238E27FC236}">
                  <a16:creationId xmlns:a16="http://schemas.microsoft.com/office/drawing/2014/main" id="{01A6FE41-F65F-457C-A61F-B34FE2E73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9425" y="3359150"/>
              <a:ext cx="115887" cy="288925"/>
            </a:xfrm>
            <a:custGeom>
              <a:avLst/>
              <a:gdLst>
                <a:gd name="T0" fmla="*/ 25 w 93"/>
                <a:gd name="T1" fmla="*/ 217 h 233"/>
                <a:gd name="T2" fmla="*/ 85 w 93"/>
                <a:gd name="T3" fmla="*/ 25 h 233"/>
                <a:gd name="T4" fmla="*/ 64 w 93"/>
                <a:gd name="T5" fmla="*/ 13 h 233"/>
                <a:gd name="T6" fmla="*/ 1 w 93"/>
                <a:gd name="T7" fmla="*/ 217 h 233"/>
                <a:gd name="T8" fmla="*/ 25 w 93"/>
                <a:gd name="T9" fmla="*/ 21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233">
                  <a:moveTo>
                    <a:pt x="25" y="217"/>
                  </a:moveTo>
                  <a:cubicBezTo>
                    <a:pt x="31" y="150"/>
                    <a:pt x="52" y="84"/>
                    <a:pt x="85" y="25"/>
                  </a:cubicBezTo>
                  <a:cubicBezTo>
                    <a:pt x="93" y="12"/>
                    <a:pt x="72" y="0"/>
                    <a:pt x="64" y="13"/>
                  </a:cubicBezTo>
                  <a:cubicBezTo>
                    <a:pt x="29" y="76"/>
                    <a:pt x="8" y="145"/>
                    <a:pt x="1" y="217"/>
                  </a:cubicBezTo>
                  <a:cubicBezTo>
                    <a:pt x="0" y="233"/>
                    <a:pt x="24" y="232"/>
                    <a:pt x="25" y="21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3" name="Freeform 92">
              <a:extLst>
                <a:ext uri="{FF2B5EF4-FFF2-40B4-BE49-F238E27FC236}">
                  <a16:creationId xmlns:a16="http://schemas.microsoft.com/office/drawing/2014/main" id="{6CF15BF7-BEE7-4EB5-821F-7A3DF62A2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0225" y="3509963"/>
              <a:ext cx="90487" cy="192088"/>
            </a:xfrm>
            <a:custGeom>
              <a:avLst/>
              <a:gdLst>
                <a:gd name="T0" fmla="*/ 28 w 73"/>
                <a:gd name="T1" fmla="*/ 141 h 155"/>
                <a:gd name="T2" fmla="*/ 68 w 73"/>
                <a:gd name="T3" fmla="*/ 21 h 155"/>
                <a:gd name="T4" fmla="*/ 45 w 73"/>
                <a:gd name="T5" fmla="*/ 14 h 155"/>
                <a:gd name="T6" fmla="*/ 5 w 73"/>
                <a:gd name="T7" fmla="*/ 134 h 155"/>
                <a:gd name="T8" fmla="*/ 28 w 73"/>
                <a:gd name="T9" fmla="*/ 14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55">
                  <a:moveTo>
                    <a:pt x="28" y="141"/>
                  </a:moveTo>
                  <a:cubicBezTo>
                    <a:pt x="41" y="101"/>
                    <a:pt x="54" y="61"/>
                    <a:pt x="68" y="21"/>
                  </a:cubicBezTo>
                  <a:cubicBezTo>
                    <a:pt x="73" y="6"/>
                    <a:pt x="49" y="0"/>
                    <a:pt x="45" y="14"/>
                  </a:cubicBezTo>
                  <a:cubicBezTo>
                    <a:pt x="31" y="54"/>
                    <a:pt x="18" y="94"/>
                    <a:pt x="5" y="134"/>
                  </a:cubicBezTo>
                  <a:cubicBezTo>
                    <a:pt x="0" y="149"/>
                    <a:pt x="23" y="155"/>
                    <a:pt x="28" y="14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4" name="Freeform 93">
              <a:extLst>
                <a:ext uri="{FF2B5EF4-FFF2-40B4-BE49-F238E27FC236}">
                  <a16:creationId xmlns:a16="http://schemas.microsoft.com/office/drawing/2014/main" id="{A57130D8-FF35-4275-84C3-3AC353FF1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7375" y="3606800"/>
              <a:ext cx="85725" cy="155575"/>
            </a:xfrm>
            <a:custGeom>
              <a:avLst/>
              <a:gdLst>
                <a:gd name="T0" fmla="*/ 26 w 69"/>
                <a:gd name="T1" fmla="*/ 112 h 126"/>
                <a:gd name="T2" fmla="*/ 63 w 69"/>
                <a:gd name="T3" fmla="*/ 26 h 126"/>
                <a:gd name="T4" fmla="*/ 42 w 69"/>
                <a:gd name="T5" fmla="*/ 14 h 126"/>
                <a:gd name="T6" fmla="*/ 6 w 69"/>
                <a:gd name="T7" fmla="*/ 100 h 126"/>
                <a:gd name="T8" fmla="*/ 26 w 69"/>
                <a:gd name="T9" fmla="*/ 11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26">
                  <a:moveTo>
                    <a:pt x="26" y="112"/>
                  </a:moveTo>
                  <a:cubicBezTo>
                    <a:pt x="38" y="83"/>
                    <a:pt x="51" y="55"/>
                    <a:pt x="63" y="26"/>
                  </a:cubicBezTo>
                  <a:cubicBezTo>
                    <a:pt x="69" y="12"/>
                    <a:pt x="48" y="0"/>
                    <a:pt x="42" y="14"/>
                  </a:cubicBezTo>
                  <a:cubicBezTo>
                    <a:pt x="30" y="43"/>
                    <a:pt x="18" y="71"/>
                    <a:pt x="6" y="100"/>
                  </a:cubicBezTo>
                  <a:cubicBezTo>
                    <a:pt x="0" y="114"/>
                    <a:pt x="20" y="126"/>
                    <a:pt x="26" y="11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5" name="Freeform 94">
              <a:extLst>
                <a:ext uri="{FF2B5EF4-FFF2-40B4-BE49-F238E27FC236}">
                  <a16:creationId xmlns:a16="http://schemas.microsoft.com/office/drawing/2014/main" id="{5C407CE5-52FE-4C80-9690-060B09374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9925" y="3602038"/>
              <a:ext cx="74612" cy="165100"/>
            </a:xfrm>
            <a:custGeom>
              <a:avLst/>
              <a:gdLst>
                <a:gd name="T0" fmla="*/ 26 w 61"/>
                <a:gd name="T1" fmla="*/ 118 h 133"/>
                <a:gd name="T2" fmla="*/ 55 w 61"/>
                <a:gd name="T3" fmla="*/ 26 h 133"/>
                <a:gd name="T4" fmla="*/ 34 w 61"/>
                <a:gd name="T5" fmla="*/ 14 h 133"/>
                <a:gd name="T6" fmla="*/ 3 w 61"/>
                <a:gd name="T7" fmla="*/ 111 h 133"/>
                <a:gd name="T8" fmla="*/ 26 w 61"/>
                <a:gd name="T9" fmla="*/ 11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33">
                  <a:moveTo>
                    <a:pt x="26" y="118"/>
                  </a:moveTo>
                  <a:cubicBezTo>
                    <a:pt x="32" y="86"/>
                    <a:pt x="41" y="55"/>
                    <a:pt x="55" y="26"/>
                  </a:cubicBezTo>
                  <a:cubicBezTo>
                    <a:pt x="61" y="12"/>
                    <a:pt x="40" y="0"/>
                    <a:pt x="34" y="14"/>
                  </a:cubicBezTo>
                  <a:cubicBezTo>
                    <a:pt x="20" y="45"/>
                    <a:pt x="9" y="78"/>
                    <a:pt x="3" y="111"/>
                  </a:cubicBezTo>
                  <a:cubicBezTo>
                    <a:pt x="0" y="126"/>
                    <a:pt x="23" y="133"/>
                    <a:pt x="26" y="11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6" name="Freeform 95">
              <a:extLst>
                <a:ext uri="{FF2B5EF4-FFF2-40B4-BE49-F238E27FC236}">
                  <a16:creationId xmlns:a16="http://schemas.microsoft.com/office/drawing/2014/main" id="{BFE8388E-575F-41C0-A82F-7ED34C86A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5825" y="3762375"/>
              <a:ext cx="69850" cy="119063"/>
            </a:xfrm>
            <a:custGeom>
              <a:avLst/>
              <a:gdLst>
                <a:gd name="T0" fmla="*/ 27 w 57"/>
                <a:gd name="T1" fmla="*/ 81 h 96"/>
                <a:gd name="T2" fmla="*/ 49 w 57"/>
                <a:gd name="T3" fmla="*/ 26 h 96"/>
                <a:gd name="T4" fmla="*/ 29 w 57"/>
                <a:gd name="T5" fmla="*/ 13 h 96"/>
                <a:gd name="T6" fmla="*/ 4 w 57"/>
                <a:gd name="T7" fmla="*/ 74 h 96"/>
                <a:gd name="T8" fmla="*/ 27 w 57"/>
                <a:gd name="T9" fmla="*/ 8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96">
                  <a:moveTo>
                    <a:pt x="27" y="81"/>
                  </a:moveTo>
                  <a:cubicBezTo>
                    <a:pt x="32" y="61"/>
                    <a:pt x="40" y="43"/>
                    <a:pt x="49" y="26"/>
                  </a:cubicBezTo>
                  <a:cubicBezTo>
                    <a:pt x="57" y="12"/>
                    <a:pt x="36" y="0"/>
                    <a:pt x="29" y="13"/>
                  </a:cubicBezTo>
                  <a:cubicBezTo>
                    <a:pt x="18" y="33"/>
                    <a:pt x="10" y="53"/>
                    <a:pt x="4" y="74"/>
                  </a:cubicBezTo>
                  <a:cubicBezTo>
                    <a:pt x="0" y="89"/>
                    <a:pt x="23" y="96"/>
                    <a:pt x="27" y="8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7" name="Freeform 96">
              <a:extLst>
                <a:ext uri="{FF2B5EF4-FFF2-40B4-BE49-F238E27FC236}">
                  <a16:creationId xmlns:a16="http://schemas.microsoft.com/office/drawing/2014/main" id="{D7A8138C-FE38-4661-91DC-2C1BECB08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1550" y="3687763"/>
              <a:ext cx="106362" cy="242888"/>
            </a:xfrm>
            <a:custGeom>
              <a:avLst/>
              <a:gdLst>
                <a:gd name="T0" fmla="*/ 28 w 87"/>
                <a:gd name="T1" fmla="*/ 182 h 196"/>
                <a:gd name="T2" fmla="*/ 82 w 87"/>
                <a:gd name="T3" fmla="*/ 21 h 196"/>
                <a:gd name="T4" fmla="*/ 59 w 87"/>
                <a:gd name="T5" fmla="*/ 15 h 196"/>
                <a:gd name="T6" fmla="*/ 5 w 87"/>
                <a:gd name="T7" fmla="*/ 175 h 196"/>
                <a:gd name="T8" fmla="*/ 28 w 87"/>
                <a:gd name="T9" fmla="*/ 18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96">
                  <a:moveTo>
                    <a:pt x="28" y="182"/>
                  </a:moveTo>
                  <a:cubicBezTo>
                    <a:pt x="46" y="128"/>
                    <a:pt x="64" y="75"/>
                    <a:pt x="82" y="21"/>
                  </a:cubicBezTo>
                  <a:cubicBezTo>
                    <a:pt x="87" y="6"/>
                    <a:pt x="64" y="0"/>
                    <a:pt x="59" y="15"/>
                  </a:cubicBezTo>
                  <a:cubicBezTo>
                    <a:pt x="41" y="68"/>
                    <a:pt x="23" y="122"/>
                    <a:pt x="5" y="175"/>
                  </a:cubicBezTo>
                  <a:cubicBezTo>
                    <a:pt x="0" y="190"/>
                    <a:pt x="23" y="196"/>
                    <a:pt x="28" y="18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8" name="Freeform 97">
              <a:extLst>
                <a:ext uri="{FF2B5EF4-FFF2-40B4-BE49-F238E27FC236}">
                  <a16:creationId xmlns:a16="http://schemas.microsoft.com/office/drawing/2014/main" id="{F172255C-E613-4D1F-AE00-5FBC77930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0138" y="3727450"/>
              <a:ext cx="60325" cy="222250"/>
            </a:xfrm>
            <a:custGeom>
              <a:avLst/>
              <a:gdLst>
                <a:gd name="T0" fmla="*/ 25 w 48"/>
                <a:gd name="T1" fmla="*/ 164 h 179"/>
                <a:gd name="T2" fmla="*/ 46 w 48"/>
                <a:gd name="T3" fmla="*/ 22 h 179"/>
                <a:gd name="T4" fmla="*/ 23 w 48"/>
                <a:gd name="T5" fmla="*/ 16 h 179"/>
                <a:gd name="T6" fmla="*/ 2 w 48"/>
                <a:gd name="T7" fmla="*/ 158 h 179"/>
                <a:gd name="T8" fmla="*/ 25 w 48"/>
                <a:gd name="T9" fmla="*/ 16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79">
                  <a:moveTo>
                    <a:pt x="25" y="164"/>
                  </a:moveTo>
                  <a:cubicBezTo>
                    <a:pt x="32" y="117"/>
                    <a:pt x="39" y="69"/>
                    <a:pt x="46" y="22"/>
                  </a:cubicBezTo>
                  <a:cubicBezTo>
                    <a:pt x="48" y="7"/>
                    <a:pt x="25" y="0"/>
                    <a:pt x="23" y="16"/>
                  </a:cubicBezTo>
                  <a:cubicBezTo>
                    <a:pt x="16" y="63"/>
                    <a:pt x="9" y="110"/>
                    <a:pt x="2" y="158"/>
                  </a:cubicBezTo>
                  <a:cubicBezTo>
                    <a:pt x="0" y="173"/>
                    <a:pt x="23" y="179"/>
                    <a:pt x="25" y="16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9" name="Freeform 98">
              <a:extLst>
                <a:ext uri="{FF2B5EF4-FFF2-40B4-BE49-F238E27FC236}">
                  <a16:creationId xmlns:a16="http://schemas.microsoft.com/office/drawing/2014/main" id="{8EA9B9D9-3417-4A94-B2B7-FA39B4A33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2375" y="3749675"/>
              <a:ext cx="71437" cy="160338"/>
            </a:xfrm>
            <a:custGeom>
              <a:avLst/>
              <a:gdLst>
                <a:gd name="T0" fmla="*/ 28 w 58"/>
                <a:gd name="T1" fmla="*/ 115 h 130"/>
                <a:gd name="T2" fmla="*/ 53 w 58"/>
                <a:gd name="T3" fmla="*/ 22 h 130"/>
                <a:gd name="T4" fmla="*/ 30 w 58"/>
                <a:gd name="T5" fmla="*/ 15 h 130"/>
                <a:gd name="T6" fmla="*/ 4 w 58"/>
                <a:gd name="T7" fmla="*/ 108 h 130"/>
                <a:gd name="T8" fmla="*/ 28 w 58"/>
                <a:gd name="T9" fmla="*/ 1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30">
                  <a:moveTo>
                    <a:pt x="28" y="115"/>
                  </a:moveTo>
                  <a:cubicBezTo>
                    <a:pt x="36" y="84"/>
                    <a:pt x="45" y="53"/>
                    <a:pt x="53" y="22"/>
                  </a:cubicBezTo>
                  <a:cubicBezTo>
                    <a:pt x="58" y="7"/>
                    <a:pt x="34" y="0"/>
                    <a:pt x="30" y="15"/>
                  </a:cubicBezTo>
                  <a:cubicBezTo>
                    <a:pt x="22" y="46"/>
                    <a:pt x="13" y="77"/>
                    <a:pt x="4" y="108"/>
                  </a:cubicBezTo>
                  <a:cubicBezTo>
                    <a:pt x="0" y="123"/>
                    <a:pt x="23" y="130"/>
                    <a:pt x="28" y="11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0" name="Freeform 99">
              <a:extLst>
                <a:ext uri="{FF2B5EF4-FFF2-40B4-BE49-F238E27FC236}">
                  <a16:creationId xmlns:a16="http://schemas.microsoft.com/office/drawing/2014/main" id="{00A4CE78-B613-4BFD-AB97-50686E21A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7875" y="3735388"/>
              <a:ext cx="66675" cy="131763"/>
            </a:xfrm>
            <a:custGeom>
              <a:avLst/>
              <a:gdLst>
                <a:gd name="T0" fmla="*/ 27 w 54"/>
                <a:gd name="T1" fmla="*/ 92 h 107"/>
                <a:gd name="T2" fmla="*/ 48 w 54"/>
                <a:gd name="T3" fmla="*/ 20 h 107"/>
                <a:gd name="T4" fmla="*/ 25 w 54"/>
                <a:gd name="T5" fmla="*/ 14 h 107"/>
                <a:gd name="T6" fmla="*/ 4 w 54"/>
                <a:gd name="T7" fmla="*/ 85 h 107"/>
                <a:gd name="T8" fmla="*/ 27 w 54"/>
                <a:gd name="T9" fmla="*/ 9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07">
                  <a:moveTo>
                    <a:pt x="27" y="92"/>
                  </a:moveTo>
                  <a:cubicBezTo>
                    <a:pt x="32" y="68"/>
                    <a:pt x="40" y="44"/>
                    <a:pt x="48" y="20"/>
                  </a:cubicBezTo>
                  <a:cubicBezTo>
                    <a:pt x="54" y="6"/>
                    <a:pt x="31" y="0"/>
                    <a:pt x="25" y="14"/>
                  </a:cubicBezTo>
                  <a:cubicBezTo>
                    <a:pt x="17" y="37"/>
                    <a:pt x="9" y="61"/>
                    <a:pt x="4" y="85"/>
                  </a:cubicBezTo>
                  <a:cubicBezTo>
                    <a:pt x="0" y="100"/>
                    <a:pt x="23" y="107"/>
                    <a:pt x="27" y="9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B8F05008-A962-490E-BC07-C342ED53B62E}"/>
              </a:ext>
            </a:extLst>
          </p:cNvPr>
          <p:cNvGrpSpPr/>
          <p:nvPr userDrawn="1"/>
        </p:nvGrpSpPr>
        <p:grpSpPr>
          <a:xfrm>
            <a:off x="598458" y="5896779"/>
            <a:ext cx="1076244" cy="793450"/>
            <a:chOff x="1023938" y="938213"/>
            <a:chExt cx="1487488" cy="1079500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00B7737E-1895-4446-88F9-6E9B98B92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938" y="938213"/>
              <a:ext cx="1487488" cy="1079500"/>
            </a:xfrm>
            <a:custGeom>
              <a:avLst/>
              <a:gdLst>
                <a:gd name="T0" fmla="*/ 19 w 889"/>
                <a:gd name="T1" fmla="*/ 267 h 644"/>
                <a:gd name="T2" fmla="*/ 182 w 889"/>
                <a:gd name="T3" fmla="*/ 88 h 644"/>
                <a:gd name="T4" fmla="*/ 304 w 889"/>
                <a:gd name="T5" fmla="*/ 34 h 644"/>
                <a:gd name="T6" fmla="*/ 457 w 889"/>
                <a:gd name="T7" fmla="*/ 25 h 644"/>
                <a:gd name="T8" fmla="*/ 680 w 889"/>
                <a:gd name="T9" fmla="*/ 124 h 644"/>
                <a:gd name="T10" fmla="*/ 835 w 889"/>
                <a:gd name="T11" fmla="*/ 297 h 644"/>
                <a:gd name="T12" fmla="*/ 863 w 889"/>
                <a:gd name="T13" fmla="*/ 456 h 644"/>
                <a:gd name="T14" fmla="*/ 838 w 889"/>
                <a:gd name="T15" fmla="*/ 633 h 644"/>
                <a:gd name="T16" fmla="*/ 848 w 889"/>
                <a:gd name="T17" fmla="*/ 628 h 644"/>
                <a:gd name="T18" fmla="*/ 733 w 889"/>
                <a:gd name="T19" fmla="*/ 583 h 644"/>
                <a:gd name="T20" fmla="*/ 536 w 889"/>
                <a:gd name="T21" fmla="*/ 500 h 644"/>
                <a:gd name="T22" fmla="*/ 314 w 889"/>
                <a:gd name="T23" fmla="*/ 403 h 644"/>
                <a:gd name="T24" fmla="*/ 123 w 889"/>
                <a:gd name="T25" fmla="*/ 315 h 644"/>
                <a:gd name="T26" fmla="*/ 20 w 889"/>
                <a:gd name="T27" fmla="*/ 262 h 644"/>
                <a:gd name="T28" fmla="*/ 17 w 889"/>
                <a:gd name="T29" fmla="*/ 260 h 644"/>
                <a:gd name="T30" fmla="*/ 7 w 889"/>
                <a:gd name="T31" fmla="*/ 271 h 644"/>
                <a:gd name="T32" fmla="*/ 36 w 889"/>
                <a:gd name="T33" fmla="*/ 289 h 644"/>
                <a:gd name="T34" fmla="*/ 95 w 889"/>
                <a:gd name="T35" fmla="*/ 319 h 644"/>
                <a:gd name="T36" fmla="*/ 279 w 889"/>
                <a:gd name="T37" fmla="*/ 404 h 644"/>
                <a:gd name="T38" fmla="*/ 502 w 889"/>
                <a:gd name="T39" fmla="*/ 502 h 644"/>
                <a:gd name="T40" fmla="*/ 707 w 889"/>
                <a:gd name="T41" fmla="*/ 589 h 644"/>
                <a:gd name="T42" fmla="*/ 836 w 889"/>
                <a:gd name="T43" fmla="*/ 640 h 644"/>
                <a:gd name="T44" fmla="*/ 844 w 889"/>
                <a:gd name="T45" fmla="*/ 643 h 644"/>
                <a:gd name="T46" fmla="*/ 853 w 889"/>
                <a:gd name="T47" fmla="*/ 637 h 644"/>
                <a:gd name="T48" fmla="*/ 858 w 889"/>
                <a:gd name="T49" fmla="*/ 316 h 644"/>
                <a:gd name="T50" fmla="*/ 713 w 889"/>
                <a:gd name="T51" fmla="*/ 129 h 644"/>
                <a:gd name="T52" fmla="*/ 488 w 889"/>
                <a:gd name="T53" fmla="*/ 17 h 644"/>
                <a:gd name="T54" fmla="*/ 334 w 889"/>
                <a:gd name="T55" fmla="*/ 11 h 644"/>
                <a:gd name="T56" fmla="*/ 198 w 889"/>
                <a:gd name="T57" fmla="*/ 61 h 644"/>
                <a:gd name="T58" fmla="*/ 5 w 889"/>
                <a:gd name="T59" fmla="*/ 263 h 644"/>
                <a:gd name="T60" fmla="*/ 19 w 889"/>
                <a:gd name="T61" fmla="*/ 2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9" h="644">
                  <a:moveTo>
                    <a:pt x="19" y="267"/>
                  </a:moveTo>
                  <a:cubicBezTo>
                    <a:pt x="47" y="188"/>
                    <a:pt x="111" y="129"/>
                    <a:pt x="182" y="88"/>
                  </a:cubicBezTo>
                  <a:cubicBezTo>
                    <a:pt x="220" y="65"/>
                    <a:pt x="262" y="47"/>
                    <a:pt x="304" y="34"/>
                  </a:cubicBezTo>
                  <a:cubicBezTo>
                    <a:pt x="355" y="19"/>
                    <a:pt x="405" y="15"/>
                    <a:pt x="457" y="25"/>
                  </a:cubicBezTo>
                  <a:cubicBezTo>
                    <a:pt x="537" y="41"/>
                    <a:pt x="613" y="77"/>
                    <a:pt x="680" y="124"/>
                  </a:cubicBezTo>
                  <a:cubicBezTo>
                    <a:pt x="743" y="168"/>
                    <a:pt x="804" y="225"/>
                    <a:pt x="835" y="297"/>
                  </a:cubicBezTo>
                  <a:cubicBezTo>
                    <a:pt x="856" y="346"/>
                    <a:pt x="862" y="403"/>
                    <a:pt x="863" y="456"/>
                  </a:cubicBezTo>
                  <a:cubicBezTo>
                    <a:pt x="863" y="516"/>
                    <a:pt x="853" y="576"/>
                    <a:pt x="838" y="633"/>
                  </a:cubicBezTo>
                  <a:cubicBezTo>
                    <a:pt x="841" y="632"/>
                    <a:pt x="845" y="630"/>
                    <a:pt x="848" y="628"/>
                  </a:cubicBezTo>
                  <a:cubicBezTo>
                    <a:pt x="809" y="616"/>
                    <a:pt x="771" y="599"/>
                    <a:pt x="733" y="583"/>
                  </a:cubicBezTo>
                  <a:cubicBezTo>
                    <a:pt x="667" y="556"/>
                    <a:pt x="601" y="528"/>
                    <a:pt x="536" y="500"/>
                  </a:cubicBezTo>
                  <a:cubicBezTo>
                    <a:pt x="461" y="468"/>
                    <a:pt x="388" y="436"/>
                    <a:pt x="314" y="403"/>
                  </a:cubicBezTo>
                  <a:cubicBezTo>
                    <a:pt x="250" y="374"/>
                    <a:pt x="186" y="345"/>
                    <a:pt x="123" y="315"/>
                  </a:cubicBezTo>
                  <a:cubicBezTo>
                    <a:pt x="88" y="299"/>
                    <a:pt x="51" y="284"/>
                    <a:pt x="20" y="262"/>
                  </a:cubicBezTo>
                  <a:cubicBezTo>
                    <a:pt x="17" y="260"/>
                    <a:pt x="20" y="262"/>
                    <a:pt x="17" y="260"/>
                  </a:cubicBezTo>
                  <a:cubicBezTo>
                    <a:pt x="10" y="253"/>
                    <a:pt x="0" y="264"/>
                    <a:pt x="7" y="271"/>
                  </a:cubicBezTo>
                  <a:cubicBezTo>
                    <a:pt x="15" y="278"/>
                    <a:pt x="26" y="284"/>
                    <a:pt x="36" y="289"/>
                  </a:cubicBezTo>
                  <a:cubicBezTo>
                    <a:pt x="55" y="299"/>
                    <a:pt x="75" y="309"/>
                    <a:pt x="95" y="319"/>
                  </a:cubicBezTo>
                  <a:cubicBezTo>
                    <a:pt x="156" y="348"/>
                    <a:pt x="218" y="376"/>
                    <a:pt x="279" y="404"/>
                  </a:cubicBezTo>
                  <a:cubicBezTo>
                    <a:pt x="353" y="437"/>
                    <a:pt x="428" y="470"/>
                    <a:pt x="502" y="502"/>
                  </a:cubicBezTo>
                  <a:cubicBezTo>
                    <a:pt x="570" y="531"/>
                    <a:pt x="638" y="560"/>
                    <a:pt x="707" y="589"/>
                  </a:cubicBezTo>
                  <a:cubicBezTo>
                    <a:pt x="749" y="607"/>
                    <a:pt x="792" y="625"/>
                    <a:pt x="836" y="640"/>
                  </a:cubicBezTo>
                  <a:cubicBezTo>
                    <a:pt x="838" y="641"/>
                    <a:pt x="841" y="642"/>
                    <a:pt x="844" y="643"/>
                  </a:cubicBezTo>
                  <a:cubicBezTo>
                    <a:pt x="847" y="644"/>
                    <a:pt x="852" y="641"/>
                    <a:pt x="853" y="637"/>
                  </a:cubicBezTo>
                  <a:cubicBezTo>
                    <a:pt x="880" y="533"/>
                    <a:pt x="889" y="421"/>
                    <a:pt x="858" y="316"/>
                  </a:cubicBezTo>
                  <a:cubicBezTo>
                    <a:pt x="835" y="239"/>
                    <a:pt x="775" y="177"/>
                    <a:pt x="713" y="129"/>
                  </a:cubicBezTo>
                  <a:cubicBezTo>
                    <a:pt x="646" y="78"/>
                    <a:pt x="570" y="38"/>
                    <a:pt x="488" y="17"/>
                  </a:cubicBezTo>
                  <a:cubicBezTo>
                    <a:pt x="438" y="4"/>
                    <a:pt x="386" y="0"/>
                    <a:pt x="334" y="11"/>
                  </a:cubicBezTo>
                  <a:cubicBezTo>
                    <a:pt x="287" y="21"/>
                    <a:pt x="241" y="39"/>
                    <a:pt x="198" y="61"/>
                  </a:cubicBezTo>
                  <a:cubicBezTo>
                    <a:pt x="114" y="105"/>
                    <a:pt x="37" y="171"/>
                    <a:pt x="5" y="263"/>
                  </a:cubicBezTo>
                  <a:cubicBezTo>
                    <a:pt x="1" y="272"/>
                    <a:pt x="16" y="276"/>
                    <a:pt x="19" y="2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87C9D02B-3C8B-488C-9D38-A1C693574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088" y="1147763"/>
              <a:ext cx="693738" cy="534988"/>
            </a:xfrm>
            <a:custGeom>
              <a:avLst/>
              <a:gdLst>
                <a:gd name="T0" fmla="*/ 19 w 414"/>
                <a:gd name="T1" fmla="*/ 138 h 319"/>
                <a:gd name="T2" fmla="*/ 219 w 414"/>
                <a:gd name="T3" fmla="*/ 29 h 319"/>
                <a:gd name="T4" fmla="*/ 388 w 414"/>
                <a:gd name="T5" fmla="*/ 151 h 319"/>
                <a:gd name="T6" fmla="*/ 399 w 414"/>
                <a:gd name="T7" fmla="*/ 226 h 319"/>
                <a:gd name="T8" fmla="*/ 398 w 414"/>
                <a:gd name="T9" fmla="*/ 310 h 319"/>
                <a:gd name="T10" fmla="*/ 407 w 414"/>
                <a:gd name="T11" fmla="*/ 303 h 319"/>
                <a:gd name="T12" fmla="*/ 254 w 414"/>
                <a:gd name="T13" fmla="*/ 240 h 319"/>
                <a:gd name="T14" fmla="*/ 168 w 414"/>
                <a:gd name="T15" fmla="*/ 207 h 319"/>
                <a:gd name="T16" fmla="*/ 97 w 414"/>
                <a:gd name="T17" fmla="*/ 171 h 319"/>
                <a:gd name="T18" fmla="*/ 16 w 414"/>
                <a:gd name="T19" fmla="*/ 128 h 319"/>
                <a:gd name="T20" fmla="*/ 8 w 414"/>
                <a:gd name="T21" fmla="*/ 141 h 319"/>
                <a:gd name="T22" fmla="*/ 80 w 414"/>
                <a:gd name="T23" fmla="*/ 179 h 319"/>
                <a:gd name="T24" fmla="*/ 152 w 414"/>
                <a:gd name="T25" fmla="*/ 216 h 319"/>
                <a:gd name="T26" fmla="*/ 234 w 414"/>
                <a:gd name="T27" fmla="*/ 249 h 319"/>
                <a:gd name="T28" fmla="*/ 313 w 414"/>
                <a:gd name="T29" fmla="*/ 281 h 319"/>
                <a:gd name="T30" fmla="*/ 403 w 414"/>
                <a:gd name="T31" fmla="*/ 317 h 319"/>
                <a:gd name="T32" fmla="*/ 413 w 414"/>
                <a:gd name="T33" fmla="*/ 310 h 319"/>
                <a:gd name="T34" fmla="*/ 414 w 414"/>
                <a:gd name="T35" fmla="*/ 226 h 319"/>
                <a:gd name="T36" fmla="*/ 405 w 414"/>
                <a:gd name="T37" fmla="*/ 155 h 319"/>
                <a:gd name="T38" fmla="*/ 339 w 414"/>
                <a:gd name="T39" fmla="*/ 60 h 319"/>
                <a:gd name="T40" fmla="*/ 110 w 414"/>
                <a:gd name="T41" fmla="*/ 37 h 319"/>
                <a:gd name="T42" fmla="*/ 6 w 414"/>
                <a:gd name="T43" fmla="*/ 131 h 319"/>
                <a:gd name="T44" fmla="*/ 19 w 414"/>
                <a:gd name="T45" fmla="*/ 138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4" h="319">
                  <a:moveTo>
                    <a:pt x="19" y="138"/>
                  </a:moveTo>
                  <a:cubicBezTo>
                    <a:pt x="61" y="71"/>
                    <a:pt x="138" y="25"/>
                    <a:pt x="219" y="29"/>
                  </a:cubicBezTo>
                  <a:cubicBezTo>
                    <a:pt x="292" y="32"/>
                    <a:pt x="363" y="82"/>
                    <a:pt x="388" y="151"/>
                  </a:cubicBezTo>
                  <a:cubicBezTo>
                    <a:pt x="396" y="175"/>
                    <a:pt x="398" y="201"/>
                    <a:pt x="399" y="226"/>
                  </a:cubicBezTo>
                  <a:cubicBezTo>
                    <a:pt x="399" y="254"/>
                    <a:pt x="398" y="282"/>
                    <a:pt x="398" y="310"/>
                  </a:cubicBezTo>
                  <a:cubicBezTo>
                    <a:pt x="401" y="307"/>
                    <a:pt x="404" y="305"/>
                    <a:pt x="407" y="303"/>
                  </a:cubicBezTo>
                  <a:cubicBezTo>
                    <a:pt x="356" y="283"/>
                    <a:pt x="305" y="260"/>
                    <a:pt x="254" y="240"/>
                  </a:cubicBezTo>
                  <a:cubicBezTo>
                    <a:pt x="226" y="229"/>
                    <a:pt x="197" y="219"/>
                    <a:pt x="168" y="207"/>
                  </a:cubicBezTo>
                  <a:cubicBezTo>
                    <a:pt x="144" y="196"/>
                    <a:pt x="121" y="183"/>
                    <a:pt x="97" y="171"/>
                  </a:cubicBezTo>
                  <a:cubicBezTo>
                    <a:pt x="69" y="158"/>
                    <a:pt x="41" y="145"/>
                    <a:pt x="16" y="128"/>
                  </a:cubicBezTo>
                  <a:cubicBezTo>
                    <a:pt x="8" y="122"/>
                    <a:pt x="0" y="135"/>
                    <a:pt x="8" y="141"/>
                  </a:cubicBezTo>
                  <a:cubicBezTo>
                    <a:pt x="31" y="156"/>
                    <a:pt x="56" y="168"/>
                    <a:pt x="80" y="179"/>
                  </a:cubicBezTo>
                  <a:cubicBezTo>
                    <a:pt x="104" y="191"/>
                    <a:pt x="127" y="205"/>
                    <a:pt x="152" y="216"/>
                  </a:cubicBezTo>
                  <a:cubicBezTo>
                    <a:pt x="179" y="228"/>
                    <a:pt x="207" y="238"/>
                    <a:pt x="234" y="249"/>
                  </a:cubicBezTo>
                  <a:cubicBezTo>
                    <a:pt x="261" y="259"/>
                    <a:pt x="287" y="270"/>
                    <a:pt x="313" y="281"/>
                  </a:cubicBezTo>
                  <a:cubicBezTo>
                    <a:pt x="343" y="293"/>
                    <a:pt x="373" y="306"/>
                    <a:pt x="403" y="317"/>
                  </a:cubicBezTo>
                  <a:cubicBezTo>
                    <a:pt x="408" y="319"/>
                    <a:pt x="413" y="314"/>
                    <a:pt x="413" y="310"/>
                  </a:cubicBezTo>
                  <a:cubicBezTo>
                    <a:pt x="413" y="282"/>
                    <a:pt x="414" y="254"/>
                    <a:pt x="414" y="226"/>
                  </a:cubicBezTo>
                  <a:cubicBezTo>
                    <a:pt x="414" y="202"/>
                    <a:pt x="412" y="178"/>
                    <a:pt x="405" y="155"/>
                  </a:cubicBezTo>
                  <a:cubicBezTo>
                    <a:pt x="393" y="117"/>
                    <a:pt x="369" y="84"/>
                    <a:pt x="339" y="60"/>
                  </a:cubicBezTo>
                  <a:cubicBezTo>
                    <a:pt x="273" y="7"/>
                    <a:pt x="185" y="0"/>
                    <a:pt x="110" y="37"/>
                  </a:cubicBezTo>
                  <a:cubicBezTo>
                    <a:pt x="67" y="57"/>
                    <a:pt x="31" y="90"/>
                    <a:pt x="6" y="131"/>
                  </a:cubicBezTo>
                  <a:cubicBezTo>
                    <a:pt x="0" y="139"/>
                    <a:pt x="13" y="146"/>
                    <a:pt x="19" y="1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183AC49F-67B3-4907-B14A-362457C60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425" y="1330325"/>
              <a:ext cx="55563" cy="76200"/>
            </a:xfrm>
            <a:custGeom>
              <a:avLst/>
              <a:gdLst>
                <a:gd name="T0" fmla="*/ 15 w 33"/>
                <a:gd name="T1" fmla="*/ 9 h 45"/>
                <a:gd name="T2" fmla="*/ 4 w 33"/>
                <a:gd name="T3" fmla="*/ 29 h 45"/>
                <a:gd name="T4" fmla="*/ 18 w 33"/>
                <a:gd name="T5" fmla="*/ 37 h 45"/>
                <a:gd name="T6" fmla="*/ 29 w 33"/>
                <a:gd name="T7" fmla="*/ 16 h 45"/>
                <a:gd name="T8" fmla="*/ 15 w 33"/>
                <a:gd name="T9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5">
                  <a:moveTo>
                    <a:pt x="15" y="9"/>
                  </a:moveTo>
                  <a:cubicBezTo>
                    <a:pt x="12" y="16"/>
                    <a:pt x="8" y="22"/>
                    <a:pt x="4" y="29"/>
                  </a:cubicBezTo>
                  <a:cubicBezTo>
                    <a:pt x="0" y="38"/>
                    <a:pt x="13" y="45"/>
                    <a:pt x="18" y="37"/>
                  </a:cubicBezTo>
                  <a:cubicBezTo>
                    <a:pt x="21" y="30"/>
                    <a:pt x="25" y="23"/>
                    <a:pt x="29" y="16"/>
                  </a:cubicBezTo>
                  <a:cubicBezTo>
                    <a:pt x="33" y="8"/>
                    <a:pt x="20" y="0"/>
                    <a:pt x="15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5B0DE039-CA0F-43CB-AE3A-690A0C354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600" y="1397000"/>
              <a:ext cx="60325" cy="80963"/>
            </a:xfrm>
            <a:custGeom>
              <a:avLst/>
              <a:gdLst>
                <a:gd name="T0" fmla="*/ 18 w 36"/>
                <a:gd name="T1" fmla="*/ 9 h 49"/>
                <a:gd name="T2" fmla="*/ 6 w 36"/>
                <a:gd name="T3" fmla="*/ 34 h 49"/>
                <a:gd name="T4" fmla="*/ 19 w 36"/>
                <a:gd name="T5" fmla="*/ 41 h 49"/>
                <a:gd name="T6" fmla="*/ 33 w 36"/>
                <a:gd name="T7" fmla="*/ 13 h 49"/>
                <a:gd name="T8" fmla="*/ 18 w 36"/>
                <a:gd name="T9" fmla="*/ 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9">
                  <a:moveTo>
                    <a:pt x="18" y="9"/>
                  </a:moveTo>
                  <a:cubicBezTo>
                    <a:pt x="15" y="18"/>
                    <a:pt x="11" y="26"/>
                    <a:pt x="6" y="34"/>
                  </a:cubicBezTo>
                  <a:cubicBezTo>
                    <a:pt x="0" y="42"/>
                    <a:pt x="13" y="49"/>
                    <a:pt x="19" y="41"/>
                  </a:cubicBezTo>
                  <a:cubicBezTo>
                    <a:pt x="25" y="33"/>
                    <a:pt x="30" y="23"/>
                    <a:pt x="33" y="13"/>
                  </a:cubicBezTo>
                  <a:cubicBezTo>
                    <a:pt x="36" y="4"/>
                    <a:pt x="21" y="0"/>
                    <a:pt x="1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B64B074E-B843-41F0-A924-F3F967166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4300" y="1462088"/>
              <a:ext cx="55563" cy="79375"/>
            </a:xfrm>
            <a:custGeom>
              <a:avLst/>
              <a:gdLst>
                <a:gd name="T0" fmla="*/ 16 w 34"/>
                <a:gd name="T1" fmla="*/ 9 h 48"/>
                <a:gd name="T2" fmla="*/ 5 w 34"/>
                <a:gd name="T3" fmla="*/ 32 h 48"/>
                <a:gd name="T4" fmla="*/ 18 w 34"/>
                <a:gd name="T5" fmla="*/ 40 h 48"/>
                <a:gd name="T6" fmla="*/ 30 w 34"/>
                <a:gd name="T7" fmla="*/ 13 h 48"/>
                <a:gd name="T8" fmla="*/ 16 w 34"/>
                <a:gd name="T9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8">
                  <a:moveTo>
                    <a:pt x="16" y="9"/>
                  </a:moveTo>
                  <a:cubicBezTo>
                    <a:pt x="13" y="17"/>
                    <a:pt x="9" y="25"/>
                    <a:pt x="5" y="32"/>
                  </a:cubicBezTo>
                  <a:cubicBezTo>
                    <a:pt x="0" y="41"/>
                    <a:pt x="13" y="48"/>
                    <a:pt x="18" y="40"/>
                  </a:cubicBezTo>
                  <a:cubicBezTo>
                    <a:pt x="23" y="32"/>
                    <a:pt x="27" y="22"/>
                    <a:pt x="30" y="13"/>
                  </a:cubicBezTo>
                  <a:cubicBezTo>
                    <a:pt x="34" y="4"/>
                    <a:pt x="19" y="0"/>
                    <a:pt x="1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704DACF0-1FCB-4B60-99C2-11D325F00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175" y="1530350"/>
              <a:ext cx="42863" cy="71438"/>
            </a:xfrm>
            <a:custGeom>
              <a:avLst/>
              <a:gdLst>
                <a:gd name="T0" fmla="*/ 8 w 25"/>
                <a:gd name="T1" fmla="*/ 9 h 43"/>
                <a:gd name="T2" fmla="*/ 2 w 25"/>
                <a:gd name="T3" fmla="*/ 31 h 43"/>
                <a:gd name="T4" fmla="*/ 4 w 25"/>
                <a:gd name="T5" fmla="*/ 42 h 43"/>
                <a:gd name="T6" fmla="*/ 15 w 25"/>
                <a:gd name="T7" fmla="*/ 39 h 43"/>
                <a:gd name="T8" fmla="*/ 23 w 25"/>
                <a:gd name="T9" fmla="*/ 13 h 43"/>
                <a:gd name="T10" fmla="*/ 8 w 25"/>
                <a:gd name="T11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3">
                  <a:moveTo>
                    <a:pt x="8" y="9"/>
                  </a:moveTo>
                  <a:cubicBezTo>
                    <a:pt x="7" y="17"/>
                    <a:pt x="5" y="24"/>
                    <a:pt x="2" y="31"/>
                  </a:cubicBezTo>
                  <a:cubicBezTo>
                    <a:pt x="0" y="35"/>
                    <a:pt x="0" y="39"/>
                    <a:pt x="4" y="42"/>
                  </a:cubicBezTo>
                  <a:cubicBezTo>
                    <a:pt x="7" y="43"/>
                    <a:pt x="13" y="43"/>
                    <a:pt x="15" y="39"/>
                  </a:cubicBezTo>
                  <a:cubicBezTo>
                    <a:pt x="18" y="31"/>
                    <a:pt x="21" y="22"/>
                    <a:pt x="23" y="13"/>
                  </a:cubicBezTo>
                  <a:cubicBezTo>
                    <a:pt x="25" y="4"/>
                    <a:pt x="10" y="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DD38965F-409D-484C-800E-CF2C3F7BC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3700" y="1595438"/>
              <a:ext cx="44450" cy="61913"/>
            </a:xfrm>
            <a:custGeom>
              <a:avLst/>
              <a:gdLst>
                <a:gd name="T0" fmla="*/ 10 w 27"/>
                <a:gd name="T1" fmla="*/ 9 h 37"/>
                <a:gd name="T2" fmla="*/ 3 w 27"/>
                <a:gd name="T3" fmla="*/ 25 h 37"/>
                <a:gd name="T4" fmla="*/ 5 w 27"/>
                <a:gd name="T5" fmla="*/ 35 h 37"/>
                <a:gd name="T6" fmla="*/ 16 w 27"/>
                <a:gd name="T7" fmla="*/ 32 h 37"/>
                <a:gd name="T8" fmla="*/ 25 w 27"/>
                <a:gd name="T9" fmla="*/ 13 h 37"/>
                <a:gd name="T10" fmla="*/ 10 w 27"/>
                <a:gd name="T11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7">
                  <a:moveTo>
                    <a:pt x="10" y="9"/>
                  </a:moveTo>
                  <a:cubicBezTo>
                    <a:pt x="8" y="15"/>
                    <a:pt x="6" y="20"/>
                    <a:pt x="3" y="25"/>
                  </a:cubicBezTo>
                  <a:cubicBezTo>
                    <a:pt x="0" y="28"/>
                    <a:pt x="2" y="33"/>
                    <a:pt x="5" y="35"/>
                  </a:cubicBezTo>
                  <a:cubicBezTo>
                    <a:pt x="9" y="37"/>
                    <a:pt x="13" y="36"/>
                    <a:pt x="16" y="32"/>
                  </a:cubicBezTo>
                  <a:cubicBezTo>
                    <a:pt x="20" y="26"/>
                    <a:pt x="23" y="20"/>
                    <a:pt x="25" y="13"/>
                  </a:cubicBezTo>
                  <a:cubicBezTo>
                    <a:pt x="27" y="4"/>
                    <a:pt x="13" y="0"/>
                    <a:pt x="1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235FC311-334A-4356-9981-8858E79D4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400" y="1655763"/>
              <a:ext cx="41275" cy="63500"/>
            </a:xfrm>
            <a:custGeom>
              <a:avLst/>
              <a:gdLst>
                <a:gd name="T0" fmla="*/ 7 w 24"/>
                <a:gd name="T1" fmla="*/ 9 h 38"/>
                <a:gd name="T2" fmla="*/ 2 w 24"/>
                <a:gd name="T3" fmla="*/ 26 h 38"/>
                <a:gd name="T4" fmla="*/ 4 w 24"/>
                <a:gd name="T5" fmla="*/ 36 h 38"/>
                <a:gd name="T6" fmla="*/ 15 w 24"/>
                <a:gd name="T7" fmla="*/ 34 h 38"/>
                <a:gd name="T8" fmla="*/ 22 w 24"/>
                <a:gd name="T9" fmla="*/ 13 h 38"/>
                <a:gd name="T10" fmla="*/ 7 w 24"/>
                <a:gd name="T11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8">
                  <a:moveTo>
                    <a:pt x="7" y="9"/>
                  </a:moveTo>
                  <a:cubicBezTo>
                    <a:pt x="6" y="15"/>
                    <a:pt x="4" y="21"/>
                    <a:pt x="2" y="26"/>
                  </a:cubicBezTo>
                  <a:cubicBezTo>
                    <a:pt x="0" y="30"/>
                    <a:pt x="0" y="34"/>
                    <a:pt x="4" y="36"/>
                  </a:cubicBezTo>
                  <a:cubicBezTo>
                    <a:pt x="8" y="38"/>
                    <a:pt x="13" y="37"/>
                    <a:pt x="15" y="34"/>
                  </a:cubicBezTo>
                  <a:cubicBezTo>
                    <a:pt x="18" y="27"/>
                    <a:pt x="20" y="20"/>
                    <a:pt x="22" y="13"/>
                  </a:cubicBezTo>
                  <a:cubicBezTo>
                    <a:pt x="24" y="4"/>
                    <a:pt x="10" y="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172D9A54-FE82-4EFB-82B6-2C7C44A23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9925" y="1728788"/>
              <a:ext cx="38100" cy="50800"/>
            </a:xfrm>
            <a:custGeom>
              <a:avLst/>
              <a:gdLst>
                <a:gd name="T0" fmla="*/ 9 w 23"/>
                <a:gd name="T1" fmla="*/ 5 h 31"/>
                <a:gd name="T2" fmla="*/ 2 w 23"/>
                <a:gd name="T3" fmla="*/ 19 h 31"/>
                <a:gd name="T4" fmla="*/ 5 w 23"/>
                <a:gd name="T5" fmla="*/ 29 h 31"/>
                <a:gd name="T6" fmla="*/ 15 w 23"/>
                <a:gd name="T7" fmla="*/ 27 h 31"/>
                <a:gd name="T8" fmla="*/ 22 w 23"/>
                <a:gd name="T9" fmla="*/ 12 h 31"/>
                <a:gd name="T10" fmla="*/ 19 w 23"/>
                <a:gd name="T11" fmla="*/ 2 h 31"/>
                <a:gd name="T12" fmla="*/ 9 w 23"/>
                <a:gd name="T13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1">
                  <a:moveTo>
                    <a:pt x="9" y="5"/>
                  </a:moveTo>
                  <a:cubicBezTo>
                    <a:pt x="6" y="9"/>
                    <a:pt x="4" y="14"/>
                    <a:pt x="2" y="19"/>
                  </a:cubicBezTo>
                  <a:cubicBezTo>
                    <a:pt x="0" y="23"/>
                    <a:pt x="1" y="27"/>
                    <a:pt x="5" y="29"/>
                  </a:cubicBezTo>
                  <a:cubicBezTo>
                    <a:pt x="8" y="31"/>
                    <a:pt x="13" y="30"/>
                    <a:pt x="15" y="27"/>
                  </a:cubicBezTo>
                  <a:cubicBezTo>
                    <a:pt x="17" y="22"/>
                    <a:pt x="19" y="17"/>
                    <a:pt x="22" y="12"/>
                  </a:cubicBezTo>
                  <a:cubicBezTo>
                    <a:pt x="23" y="9"/>
                    <a:pt x="23" y="4"/>
                    <a:pt x="19" y="2"/>
                  </a:cubicBezTo>
                  <a:cubicBezTo>
                    <a:pt x="16" y="0"/>
                    <a:pt x="10" y="1"/>
                    <a:pt x="9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E68FD8C0-DC9C-4B9D-8FA5-7B032D865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6450" y="1768475"/>
              <a:ext cx="49213" cy="71438"/>
            </a:xfrm>
            <a:custGeom>
              <a:avLst/>
              <a:gdLst>
                <a:gd name="T0" fmla="*/ 12 w 29"/>
                <a:gd name="T1" fmla="*/ 9 h 43"/>
                <a:gd name="T2" fmla="*/ 4 w 29"/>
                <a:gd name="T3" fmla="*/ 27 h 43"/>
                <a:gd name="T4" fmla="*/ 17 w 29"/>
                <a:gd name="T5" fmla="*/ 34 h 43"/>
                <a:gd name="T6" fmla="*/ 26 w 29"/>
                <a:gd name="T7" fmla="*/ 13 h 43"/>
                <a:gd name="T8" fmla="*/ 12 w 29"/>
                <a:gd name="T9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3">
                  <a:moveTo>
                    <a:pt x="12" y="9"/>
                  </a:moveTo>
                  <a:cubicBezTo>
                    <a:pt x="10" y="15"/>
                    <a:pt x="7" y="21"/>
                    <a:pt x="4" y="27"/>
                  </a:cubicBezTo>
                  <a:cubicBezTo>
                    <a:pt x="0" y="35"/>
                    <a:pt x="13" y="43"/>
                    <a:pt x="17" y="34"/>
                  </a:cubicBezTo>
                  <a:cubicBezTo>
                    <a:pt x="21" y="27"/>
                    <a:pt x="24" y="20"/>
                    <a:pt x="26" y="13"/>
                  </a:cubicBezTo>
                  <a:cubicBezTo>
                    <a:pt x="29" y="4"/>
                    <a:pt x="15" y="0"/>
                    <a:pt x="1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E91DFAAA-4C2E-49EC-A080-52068A51B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913" y="1830388"/>
              <a:ext cx="39688" cy="58738"/>
            </a:xfrm>
            <a:custGeom>
              <a:avLst/>
              <a:gdLst>
                <a:gd name="T0" fmla="*/ 7 w 24"/>
                <a:gd name="T1" fmla="*/ 9 h 35"/>
                <a:gd name="T2" fmla="*/ 2 w 24"/>
                <a:gd name="T3" fmla="*/ 23 h 35"/>
                <a:gd name="T4" fmla="*/ 5 w 24"/>
                <a:gd name="T5" fmla="*/ 34 h 35"/>
                <a:gd name="T6" fmla="*/ 15 w 24"/>
                <a:gd name="T7" fmla="*/ 31 h 35"/>
                <a:gd name="T8" fmla="*/ 21 w 24"/>
                <a:gd name="T9" fmla="*/ 13 h 35"/>
                <a:gd name="T10" fmla="*/ 7 w 24"/>
                <a:gd name="T11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5">
                  <a:moveTo>
                    <a:pt x="7" y="9"/>
                  </a:moveTo>
                  <a:cubicBezTo>
                    <a:pt x="6" y="14"/>
                    <a:pt x="4" y="19"/>
                    <a:pt x="2" y="23"/>
                  </a:cubicBezTo>
                  <a:cubicBezTo>
                    <a:pt x="0" y="27"/>
                    <a:pt x="1" y="31"/>
                    <a:pt x="5" y="34"/>
                  </a:cubicBezTo>
                  <a:cubicBezTo>
                    <a:pt x="8" y="35"/>
                    <a:pt x="13" y="35"/>
                    <a:pt x="15" y="31"/>
                  </a:cubicBezTo>
                  <a:cubicBezTo>
                    <a:pt x="18" y="25"/>
                    <a:pt x="20" y="19"/>
                    <a:pt x="21" y="13"/>
                  </a:cubicBezTo>
                  <a:cubicBezTo>
                    <a:pt x="24" y="4"/>
                    <a:pt x="9" y="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D5095B21-7166-4C24-B1FB-B4728FD6F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9500" y="1881188"/>
              <a:ext cx="57150" cy="82550"/>
            </a:xfrm>
            <a:custGeom>
              <a:avLst/>
              <a:gdLst>
                <a:gd name="T0" fmla="*/ 16 w 34"/>
                <a:gd name="T1" fmla="*/ 8 h 49"/>
                <a:gd name="T2" fmla="*/ 4 w 34"/>
                <a:gd name="T3" fmla="*/ 36 h 49"/>
                <a:gd name="T4" fmla="*/ 18 w 34"/>
                <a:gd name="T5" fmla="*/ 40 h 49"/>
                <a:gd name="T6" fmla="*/ 29 w 34"/>
                <a:gd name="T7" fmla="*/ 16 h 49"/>
                <a:gd name="T8" fmla="*/ 16 w 34"/>
                <a:gd name="T9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9">
                  <a:moveTo>
                    <a:pt x="16" y="8"/>
                  </a:moveTo>
                  <a:cubicBezTo>
                    <a:pt x="11" y="17"/>
                    <a:pt x="7" y="26"/>
                    <a:pt x="4" y="36"/>
                  </a:cubicBezTo>
                  <a:cubicBezTo>
                    <a:pt x="0" y="45"/>
                    <a:pt x="15" y="49"/>
                    <a:pt x="18" y="40"/>
                  </a:cubicBezTo>
                  <a:cubicBezTo>
                    <a:pt x="21" y="32"/>
                    <a:pt x="25" y="24"/>
                    <a:pt x="29" y="16"/>
                  </a:cubicBezTo>
                  <a:cubicBezTo>
                    <a:pt x="34" y="7"/>
                    <a:pt x="21" y="0"/>
                    <a:pt x="1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D7DF0883-296B-4BC4-BF40-571870821D87}"/>
              </a:ext>
            </a:extLst>
          </p:cNvPr>
          <p:cNvGrpSpPr/>
          <p:nvPr userDrawn="1"/>
        </p:nvGrpSpPr>
        <p:grpSpPr>
          <a:xfrm>
            <a:off x="8777376" y="5954771"/>
            <a:ext cx="824906" cy="618643"/>
            <a:chOff x="8934450" y="3117850"/>
            <a:chExt cx="1855788" cy="1370013"/>
          </a:xfrm>
        </p:grpSpPr>
        <p:sp>
          <p:nvSpPr>
            <p:cNvPr id="35" name="Freeform 79">
              <a:extLst>
                <a:ext uri="{FF2B5EF4-FFF2-40B4-BE49-F238E27FC236}">
                  <a16:creationId xmlns:a16="http://schemas.microsoft.com/office/drawing/2014/main" id="{36B6E1A3-7470-411B-BFA2-E09D06BB9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4450" y="3117850"/>
              <a:ext cx="1655763" cy="1174750"/>
            </a:xfrm>
            <a:custGeom>
              <a:avLst/>
              <a:gdLst>
                <a:gd name="T0" fmla="*/ 682 w 989"/>
                <a:gd name="T1" fmla="*/ 20 h 700"/>
                <a:gd name="T2" fmla="*/ 915 w 989"/>
                <a:gd name="T3" fmla="*/ 308 h 700"/>
                <a:gd name="T4" fmla="*/ 973 w 989"/>
                <a:gd name="T5" fmla="*/ 388 h 700"/>
                <a:gd name="T6" fmla="*/ 976 w 989"/>
                <a:gd name="T7" fmla="*/ 376 h 700"/>
                <a:gd name="T8" fmla="*/ 883 w 989"/>
                <a:gd name="T9" fmla="*/ 429 h 700"/>
                <a:gd name="T10" fmla="*/ 765 w 989"/>
                <a:gd name="T11" fmla="*/ 556 h 700"/>
                <a:gd name="T12" fmla="*/ 724 w 989"/>
                <a:gd name="T13" fmla="*/ 658 h 700"/>
                <a:gd name="T14" fmla="*/ 735 w 989"/>
                <a:gd name="T15" fmla="*/ 652 h 700"/>
                <a:gd name="T16" fmla="*/ 534 w 989"/>
                <a:gd name="T17" fmla="*/ 635 h 700"/>
                <a:gd name="T18" fmla="*/ 335 w 989"/>
                <a:gd name="T19" fmla="*/ 684 h 700"/>
                <a:gd name="T20" fmla="*/ 343 w 989"/>
                <a:gd name="T21" fmla="*/ 685 h 700"/>
                <a:gd name="T22" fmla="*/ 86 w 989"/>
                <a:gd name="T23" fmla="*/ 399 h 700"/>
                <a:gd name="T24" fmla="*/ 14 w 989"/>
                <a:gd name="T25" fmla="*/ 324 h 700"/>
                <a:gd name="T26" fmla="*/ 14 w 989"/>
                <a:gd name="T27" fmla="*/ 337 h 700"/>
                <a:gd name="T28" fmla="*/ 407 w 989"/>
                <a:gd name="T29" fmla="*/ 252 h 700"/>
                <a:gd name="T30" fmla="*/ 418 w 989"/>
                <a:gd name="T31" fmla="*/ 241 h 700"/>
                <a:gd name="T32" fmla="*/ 436 w 989"/>
                <a:gd name="T33" fmla="*/ 191 h 700"/>
                <a:gd name="T34" fmla="*/ 464 w 989"/>
                <a:gd name="T35" fmla="*/ 147 h 700"/>
                <a:gd name="T36" fmla="*/ 532 w 989"/>
                <a:gd name="T37" fmla="*/ 71 h 700"/>
                <a:gd name="T38" fmla="*/ 605 w 989"/>
                <a:gd name="T39" fmla="*/ 30 h 700"/>
                <a:gd name="T40" fmla="*/ 653 w 989"/>
                <a:gd name="T41" fmla="*/ 22 h 700"/>
                <a:gd name="T42" fmla="*/ 675 w 989"/>
                <a:gd name="T43" fmla="*/ 20 h 700"/>
                <a:gd name="T44" fmla="*/ 683 w 989"/>
                <a:gd name="T45" fmla="*/ 20 h 700"/>
                <a:gd name="T46" fmla="*/ 683 w 989"/>
                <a:gd name="T47" fmla="*/ 19 h 700"/>
                <a:gd name="T48" fmla="*/ 680 w 989"/>
                <a:gd name="T49" fmla="*/ 10 h 700"/>
                <a:gd name="T50" fmla="*/ 680 w 989"/>
                <a:gd name="T51" fmla="*/ 10 h 700"/>
                <a:gd name="T52" fmla="*/ 684 w 989"/>
                <a:gd name="T53" fmla="*/ 6 h 700"/>
                <a:gd name="T54" fmla="*/ 684 w 989"/>
                <a:gd name="T55" fmla="*/ 6 h 700"/>
                <a:gd name="T56" fmla="*/ 690 w 989"/>
                <a:gd name="T57" fmla="*/ 21 h 700"/>
                <a:gd name="T58" fmla="*/ 695 w 989"/>
                <a:gd name="T59" fmla="*/ 16 h 700"/>
                <a:gd name="T60" fmla="*/ 692 w 989"/>
                <a:gd name="T61" fmla="*/ 7 h 700"/>
                <a:gd name="T62" fmla="*/ 672 w 989"/>
                <a:gd name="T63" fmla="*/ 5 h 700"/>
                <a:gd name="T64" fmla="*/ 627 w 989"/>
                <a:gd name="T65" fmla="*/ 9 h 700"/>
                <a:gd name="T66" fmla="*/ 557 w 989"/>
                <a:gd name="T67" fmla="*/ 34 h 700"/>
                <a:gd name="T68" fmla="*/ 437 w 989"/>
                <a:gd name="T69" fmla="*/ 158 h 700"/>
                <a:gd name="T70" fmla="*/ 412 w 989"/>
                <a:gd name="T71" fmla="*/ 201 h 700"/>
                <a:gd name="T72" fmla="*/ 403 w 989"/>
                <a:gd name="T73" fmla="*/ 247 h 700"/>
                <a:gd name="T74" fmla="*/ 414 w 989"/>
                <a:gd name="T75" fmla="*/ 237 h 700"/>
                <a:gd name="T76" fmla="*/ 5 w 989"/>
                <a:gd name="T77" fmla="*/ 324 h 700"/>
                <a:gd name="T78" fmla="*/ 4 w 989"/>
                <a:gd name="T79" fmla="*/ 337 h 700"/>
                <a:gd name="T80" fmla="*/ 256 w 989"/>
                <a:gd name="T81" fmla="*/ 617 h 700"/>
                <a:gd name="T82" fmla="*/ 333 w 989"/>
                <a:gd name="T83" fmla="*/ 698 h 700"/>
                <a:gd name="T84" fmla="*/ 341 w 989"/>
                <a:gd name="T85" fmla="*/ 699 h 700"/>
                <a:gd name="T86" fmla="*/ 533 w 989"/>
                <a:gd name="T87" fmla="*/ 651 h 700"/>
                <a:gd name="T88" fmla="*/ 729 w 989"/>
                <a:gd name="T89" fmla="*/ 667 h 700"/>
                <a:gd name="T90" fmla="*/ 740 w 989"/>
                <a:gd name="T91" fmla="*/ 661 h 700"/>
                <a:gd name="T92" fmla="*/ 941 w 989"/>
                <a:gd name="T93" fmla="*/ 410 h 700"/>
                <a:gd name="T94" fmla="*/ 982 w 989"/>
                <a:gd name="T95" fmla="*/ 391 h 700"/>
                <a:gd name="T96" fmla="*/ 986 w 989"/>
                <a:gd name="T97" fmla="*/ 379 h 700"/>
                <a:gd name="T98" fmla="*/ 762 w 989"/>
                <a:gd name="T99" fmla="*/ 80 h 700"/>
                <a:gd name="T100" fmla="*/ 692 w 989"/>
                <a:gd name="T101" fmla="*/ 7 h 700"/>
                <a:gd name="T102" fmla="*/ 682 w 989"/>
                <a:gd name="T103" fmla="*/ 2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89" h="700">
                  <a:moveTo>
                    <a:pt x="682" y="20"/>
                  </a:moveTo>
                  <a:cubicBezTo>
                    <a:pt x="773" y="103"/>
                    <a:pt x="843" y="208"/>
                    <a:pt x="915" y="308"/>
                  </a:cubicBezTo>
                  <a:cubicBezTo>
                    <a:pt x="934" y="335"/>
                    <a:pt x="953" y="362"/>
                    <a:pt x="973" y="388"/>
                  </a:cubicBezTo>
                  <a:cubicBezTo>
                    <a:pt x="974" y="384"/>
                    <a:pt x="975" y="380"/>
                    <a:pt x="976" y="376"/>
                  </a:cubicBezTo>
                  <a:cubicBezTo>
                    <a:pt x="943" y="386"/>
                    <a:pt x="911" y="408"/>
                    <a:pt x="883" y="429"/>
                  </a:cubicBezTo>
                  <a:cubicBezTo>
                    <a:pt x="836" y="464"/>
                    <a:pt x="795" y="506"/>
                    <a:pt x="765" y="556"/>
                  </a:cubicBezTo>
                  <a:cubicBezTo>
                    <a:pt x="746" y="588"/>
                    <a:pt x="732" y="622"/>
                    <a:pt x="724" y="658"/>
                  </a:cubicBezTo>
                  <a:cubicBezTo>
                    <a:pt x="728" y="656"/>
                    <a:pt x="732" y="654"/>
                    <a:pt x="735" y="652"/>
                  </a:cubicBezTo>
                  <a:cubicBezTo>
                    <a:pt x="670" y="633"/>
                    <a:pt x="601" y="629"/>
                    <a:pt x="534" y="635"/>
                  </a:cubicBezTo>
                  <a:cubicBezTo>
                    <a:pt x="466" y="641"/>
                    <a:pt x="398" y="656"/>
                    <a:pt x="335" y="684"/>
                  </a:cubicBezTo>
                  <a:cubicBezTo>
                    <a:pt x="338" y="684"/>
                    <a:pt x="340" y="685"/>
                    <a:pt x="343" y="685"/>
                  </a:cubicBezTo>
                  <a:cubicBezTo>
                    <a:pt x="252" y="594"/>
                    <a:pt x="172" y="493"/>
                    <a:pt x="86" y="399"/>
                  </a:cubicBezTo>
                  <a:cubicBezTo>
                    <a:pt x="63" y="373"/>
                    <a:pt x="39" y="348"/>
                    <a:pt x="14" y="324"/>
                  </a:cubicBezTo>
                  <a:cubicBezTo>
                    <a:pt x="14" y="328"/>
                    <a:pt x="14" y="332"/>
                    <a:pt x="14" y="337"/>
                  </a:cubicBezTo>
                  <a:cubicBezTo>
                    <a:pt x="130" y="263"/>
                    <a:pt x="270" y="199"/>
                    <a:pt x="407" y="252"/>
                  </a:cubicBezTo>
                  <a:cubicBezTo>
                    <a:pt x="414" y="254"/>
                    <a:pt x="420" y="248"/>
                    <a:pt x="418" y="241"/>
                  </a:cubicBezTo>
                  <a:cubicBezTo>
                    <a:pt x="412" y="225"/>
                    <a:pt x="428" y="205"/>
                    <a:pt x="436" y="191"/>
                  </a:cubicBezTo>
                  <a:cubicBezTo>
                    <a:pt x="445" y="176"/>
                    <a:pt x="454" y="161"/>
                    <a:pt x="464" y="147"/>
                  </a:cubicBezTo>
                  <a:cubicBezTo>
                    <a:pt x="484" y="119"/>
                    <a:pt x="506" y="93"/>
                    <a:pt x="532" y="71"/>
                  </a:cubicBezTo>
                  <a:cubicBezTo>
                    <a:pt x="554" y="53"/>
                    <a:pt x="578" y="38"/>
                    <a:pt x="605" y="30"/>
                  </a:cubicBezTo>
                  <a:cubicBezTo>
                    <a:pt x="621" y="25"/>
                    <a:pt x="637" y="23"/>
                    <a:pt x="653" y="22"/>
                  </a:cubicBezTo>
                  <a:cubicBezTo>
                    <a:pt x="660" y="21"/>
                    <a:pt x="668" y="21"/>
                    <a:pt x="675" y="20"/>
                  </a:cubicBezTo>
                  <a:cubicBezTo>
                    <a:pt x="677" y="20"/>
                    <a:pt x="680" y="21"/>
                    <a:pt x="683" y="20"/>
                  </a:cubicBezTo>
                  <a:cubicBezTo>
                    <a:pt x="686" y="20"/>
                    <a:pt x="687" y="22"/>
                    <a:pt x="683" y="19"/>
                  </a:cubicBezTo>
                  <a:cubicBezTo>
                    <a:pt x="682" y="16"/>
                    <a:pt x="681" y="13"/>
                    <a:pt x="680" y="10"/>
                  </a:cubicBezTo>
                  <a:cubicBezTo>
                    <a:pt x="680" y="10"/>
                    <a:pt x="680" y="10"/>
                    <a:pt x="680" y="10"/>
                  </a:cubicBezTo>
                  <a:cubicBezTo>
                    <a:pt x="682" y="9"/>
                    <a:pt x="683" y="7"/>
                    <a:pt x="684" y="6"/>
                  </a:cubicBezTo>
                  <a:cubicBezTo>
                    <a:pt x="684" y="6"/>
                    <a:pt x="684" y="6"/>
                    <a:pt x="684" y="6"/>
                  </a:cubicBezTo>
                  <a:cubicBezTo>
                    <a:pt x="675" y="10"/>
                    <a:pt x="681" y="25"/>
                    <a:pt x="690" y="21"/>
                  </a:cubicBezTo>
                  <a:cubicBezTo>
                    <a:pt x="692" y="20"/>
                    <a:pt x="694" y="19"/>
                    <a:pt x="695" y="16"/>
                  </a:cubicBezTo>
                  <a:cubicBezTo>
                    <a:pt x="696" y="13"/>
                    <a:pt x="695" y="9"/>
                    <a:pt x="692" y="7"/>
                  </a:cubicBezTo>
                  <a:cubicBezTo>
                    <a:pt x="687" y="3"/>
                    <a:pt x="678" y="4"/>
                    <a:pt x="672" y="5"/>
                  </a:cubicBezTo>
                  <a:cubicBezTo>
                    <a:pt x="657" y="5"/>
                    <a:pt x="642" y="6"/>
                    <a:pt x="627" y="9"/>
                  </a:cubicBezTo>
                  <a:cubicBezTo>
                    <a:pt x="602" y="13"/>
                    <a:pt x="578" y="21"/>
                    <a:pt x="557" y="34"/>
                  </a:cubicBezTo>
                  <a:cubicBezTo>
                    <a:pt x="507" y="63"/>
                    <a:pt x="468" y="110"/>
                    <a:pt x="437" y="158"/>
                  </a:cubicBezTo>
                  <a:cubicBezTo>
                    <a:pt x="428" y="172"/>
                    <a:pt x="420" y="187"/>
                    <a:pt x="412" y="201"/>
                  </a:cubicBezTo>
                  <a:cubicBezTo>
                    <a:pt x="404" y="216"/>
                    <a:pt x="397" y="231"/>
                    <a:pt x="403" y="247"/>
                  </a:cubicBezTo>
                  <a:cubicBezTo>
                    <a:pt x="406" y="244"/>
                    <a:pt x="410" y="241"/>
                    <a:pt x="414" y="237"/>
                  </a:cubicBezTo>
                  <a:cubicBezTo>
                    <a:pt x="271" y="183"/>
                    <a:pt x="125" y="247"/>
                    <a:pt x="5" y="324"/>
                  </a:cubicBezTo>
                  <a:cubicBezTo>
                    <a:pt x="0" y="327"/>
                    <a:pt x="1" y="333"/>
                    <a:pt x="4" y="337"/>
                  </a:cubicBezTo>
                  <a:cubicBezTo>
                    <a:pt x="94" y="425"/>
                    <a:pt x="172" y="524"/>
                    <a:pt x="256" y="617"/>
                  </a:cubicBezTo>
                  <a:cubicBezTo>
                    <a:pt x="281" y="644"/>
                    <a:pt x="307" y="671"/>
                    <a:pt x="333" y="698"/>
                  </a:cubicBezTo>
                  <a:cubicBezTo>
                    <a:pt x="335" y="699"/>
                    <a:pt x="339" y="700"/>
                    <a:pt x="341" y="699"/>
                  </a:cubicBezTo>
                  <a:cubicBezTo>
                    <a:pt x="402" y="672"/>
                    <a:pt x="467" y="657"/>
                    <a:pt x="533" y="651"/>
                  </a:cubicBezTo>
                  <a:cubicBezTo>
                    <a:pt x="598" y="645"/>
                    <a:pt x="666" y="648"/>
                    <a:pt x="729" y="667"/>
                  </a:cubicBezTo>
                  <a:cubicBezTo>
                    <a:pt x="734" y="668"/>
                    <a:pt x="739" y="666"/>
                    <a:pt x="740" y="661"/>
                  </a:cubicBezTo>
                  <a:cubicBezTo>
                    <a:pt x="764" y="553"/>
                    <a:pt x="846" y="463"/>
                    <a:pt x="941" y="410"/>
                  </a:cubicBezTo>
                  <a:cubicBezTo>
                    <a:pt x="954" y="403"/>
                    <a:pt x="968" y="395"/>
                    <a:pt x="982" y="391"/>
                  </a:cubicBezTo>
                  <a:cubicBezTo>
                    <a:pt x="988" y="390"/>
                    <a:pt x="989" y="383"/>
                    <a:pt x="986" y="379"/>
                  </a:cubicBezTo>
                  <a:cubicBezTo>
                    <a:pt x="911" y="279"/>
                    <a:pt x="843" y="174"/>
                    <a:pt x="762" y="80"/>
                  </a:cubicBezTo>
                  <a:cubicBezTo>
                    <a:pt x="740" y="54"/>
                    <a:pt x="717" y="30"/>
                    <a:pt x="692" y="7"/>
                  </a:cubicBezTo>
                  <a:cubicBezTo>
                    <a:pt x="684" y="0"/>
                    <a:pt x="675" y="13"/>
                    <a:pt x="682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0E0AEEA5-6953-48F0-99A9-CE25354F6867}"/>
                </a:ext>
              </a:extLst>
            </p:cNvPr>
            <p:cNvGrpSpPr/>
            <p:nvPr/>
          </p:nvGrpSpPr>
          <p:grpSpPr>
            <a:xfrm>
              <a:off x="8947150" y="3219450"/>
              <a:ext cx="1843088" cy="1268413"/>
              <a:chOff x="8947150" y="3219450"/>
              <a:chExt cx="1843088" cy="1268413"/>
            </a:xfrm>
          </p:grpSpPr>
          <p:sp>
            <p:nvSpPr>
              <p:cNvPr id="37" name="Freeform 80">
                <a:extLst>
                  <a:ext uri="{FF2B5EF4-FFF2-40B4-BE49-F238E27FC236}">
                    <a16:creationId xmlns:a16="http://schemas.microsoft.com/office/drawing/2014/main" id="{5ACEB7A0-FA63-4F87-982B-24C707BAA1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47150" y="3228975"/>
                <a:ext cx="1741488" cy="1147763"/>
              </a:xfrm>
              <a:custGeom>
                <a:avLst/>
                <a:gdLst>
                  <a:gd name="T0" fmla="*/ 27 w 1040"/>
                  <a:gd name="T1" fmla="*/ 288 h 684"/>
                  <a:gd name="T2" fmla="*/ 11 w 1040"/>
                  <a:gd name="T3" fmla="*/ 307 h 684"/>
                  <a:gd name="T4" fmla="*/ 6 w 1040"/>
                  <a:gd name="T5" fmla="*/ 340 h 684"/>
                  <a:gd name="T6" fmla="*/ 37 w 1040"/>
                  <a:gd name="T7" fmla="*/ 372 h 684"/>
                  <a:gd name="T8" fmla="*/ 117 w 1040"/>
                  <a:gd name="T9" fmla="*/ 458 h 684"/>
                  <a:gd name="T10" fmla="*/ 281 w 1040"/>
                  <a:gd name="T11" fmla="*/ 635 h 684"/>
                  <a:gd name="T12" fmla="*/ 309 w 1040"/>
                  <a:gd name="T13" fmla="*/ 666 h 684"/>
                  <a:gd name="T14" fmla="*/ 317 w 1040"/>
                  <a:gd name="T15" fmla="*/ 675 h 684"/>
                  <a:gd name="T16" fmla="*/ 320 w 1040"/>
                  <a:gd name="T17" fmla="*/ 678 h 684"/>
                  <a:gd name="T18" fmla="*/ 330 w 1040"/>
                  <a:gd name="T19" fmla="*/ 682 h 684"/>
                  <a:gd name="T20" fmla="*/ 478 w 1040"/>
                  <a:gd name="T21" fmla="*/ 634 h 684"/>
                  <a:gd name="T22" fmla="*/ 644 w 1040"/>
                  <a:gd name="T23" fmla="*/ 607 h 684"/>
                  <a:gd name="T24" fmla="*/ 726 w 1040"/>
                  <a:gd name="T25" fmla="*/ 612 h 684"/>
                  <a:gd name="T26" fmla="*/ 734 w 1040"/>
                  <a:gd name="T27" fmla="*/ 609 h 684"/>
                  <a:gd name="T28" fmla="*/ 768 w 1040"/>
                  <a:gd name="T29" fmla="*/ 575 h 684"/>
                  <a:gd name="T30" fmla="*/ 811 w 1040"/>
                  <a:gd name="T31" fmla="*/ 538 h 684"/>
                  <a:gd name="T32" fmla="*/ 945 w 1040"/>
                  <a:gd name="T33" fmla="*/ 425 h 684"/>
                  <a:gd name="T34" fmla="*/ 1034 w 1040"/>
                  <a:gd name="T35" fmla="*/ 371 h 684"/>
                  <a:gd name="T36" fmla="*/ 1038 w 1040"/>
                  <a:gd name="T37" fmla="*/ 360 h 684"/>
                  <a:gd name="T38" fmla="*/ 1020 w 1040"/>
                  <a:gd name="T39" fmla="*/ 330 h 684"/>
                  <a:gd name="T40" fmla="*/ 976 w 1040"/>
                  <a:gd name="T41" fmla="*/ 267 h 684"/>
                  <a:gd name="T42" fmla="*/ 838 w 1040"/>
                  <a:gd name="T43" fmla="*/ 96 h 684"/>
                  <a:gd name="T44" fmla="*/ 749 w 1040"/>
                  <a:gd name="T45" fmla="*/ 7 h 684"/>
                  <a:gd name="T46" fmla="*/ 740 w 1040"/>
                  <a:gd name="T47" fmla="*/ 20 h 684"/>
                  <a:gd name="T48" fmla="*/ 892 w 1040"/>
                  <a:gd name="T49" fmla="*/ 184 h 684"/>
                  <a:gd name="T50" fmla="*/ 1002 w 1040"/>
                  <a:gd name="T51" fmla="*/ 332 h 684"/>
                  <a:gd name="T52" fmla="*/ 1024 w 1040"/>
                  <a:gd name="T53" fmla="*/ 366 h 684"/>
                  <a:gd name="T54" fmla="*/ 1028 w 1040"/>
                  <a:gd name="T55" fmla="*/ 356 h 684"/>
                  <a:gd name="T56" fmla="*/ 876 w 1040"/>
                  <a:gd name="T57" fmla="*/ 460 h 684"/>
                  <a:gd name="T58" fmla="*/ 763 w 1040"/>
                  <a:gd name="T59" fmla="*/ 558 h 684"/>
                  <a:gd name="T60" fmla="*/ 721 w 1040"/>
                  <a:gd name="T61" fmla="*/ 599 h 684"/>
                  <a:gd name="T62" fmla="*/ 729 w 1040"/>
                  <a:gd name="T63" fmla="*/ 597 h 684"/>
                  <a:gd name="T64" fmla="*/ 574 w 1040"/>
                  <a:gd name="T65" fmla="*/ 598 h 684"/>
                  <a:gd name="T66" fmla="*/ 405 w 1040"/>
                  <a:gd name="T67" fmla="*/ 638 h 684"/>
                  <a:gd name="T68" fmla="*/ 324 w 1040"/>
                  <a:gd name="T69" fmla="*/ 668 h 684"/>
                  <a:gd name="T70" fmla="*/ 335 w 1040"/>
                  <a:gd name="T71" fmla="*/ 672 h 684"/>
                  <a:gd name="T72" fmla="*/ 308 w 1040"/>
                  <a:gd name="T73" fmla="*/ 641 h 684"/>
                  <a:gd name="T74" fmla="*/ 247 w 1040"/>
                  <a:gd name="T75" fmla="*/ 575 h 684"/>
                  <a:gd name="T76" fmla="*/ 88 w 1040"/>
                  <a:gd name="T77" fmla="*/ 404 h 684"/>
                  <a:gd name="T78" fmla="*/ 19 w 1040"/>
                  <a:gd name="T79" fmla="*/ 330 h 684"/>
                  <a:gd name="T80" fmla="*/ 20 w 1040"/>
                  <a:gd name="T81" fmla="*/ 336 h 684"/>
                  <a:gd name="T82" fmla="*/ 36 w 1040"/>
                  <a:gd name="T83" fmla="*/ 301 h 684"/>
                  <a:gd name="T84" fmla="*/ 27 w 1040"/>
                  <a:gd name="T85" fmla="*/ 288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40" h="684">
                    <a:moveTo>
                      <a:pt x="27" y="288"/>
                    </a:moveTo>
                    <a:cubicBezTo>
                      <a:pt x="20" y="293"/>
                      <a:pt x="15" y="300"/>
                      <a:pt x="11" y="307"/>
                    </a:cubicBezTo>
                    <a:cubicBezTo>
                      <a:pt x="6" y="315"/>
                      <a:pt x="0" y="332"/>
                      <a:pt x="6" y="340"/>
                    </a:cubicBezTo>
                    <a:cubicBezTo>
                      <a:pt x="14" y="352"/>
                      <a:pt x="27" y="362"/>
                      <a:pt x="37" y="372"/>
                    </a:cubicBezTo>
                    <a:cubicBezTo>
                      <a:pt x="63" y="401"/>
                      <a:pt x="90" y="430"/>
                      <a:pt x="117" y="458"/>
                    </a:cubicBezTo>
                    <a:cubicBezTo>
                      <a:pt x="172" y="517"/>
                      <a:pt x="227" y="576"/>
                      <a:pt x="281" y="635"/>
                    </a:cubicBezTo>
                    <a:cubicBezTo>
                      <a:pt x="291" y="645"/>
                      <a:pt x="300" y="655"/>
                      <a:pt x="309" y="666"/>
                    </a:cubicBezTo>
                    <a:cubicBezTo>
                      <a:pt x="312" y="669"/>
                      <a:pt x="314" y="672"/>
                      <a:pt x="317" y="675"/>
                    </a:cubicBezTo>
                    <a:cubicBezTo>
                      <a:pt x="318" y="676"/>
                      <a:pt x="322" y="681"/>
                      <a:pt x="320" y="678"/>
                    </a:cubicBezTo>
                    <a:cubicBezTo>
                      <a:pt x="322" y="682"/>
                      <a:pt x="326" y="684"/>
                      <a:pt x="330" y="682"/>
                    </a:cubicBezTo>
                    <a:cubicBezTo>
                      <a:pt x="378" y="662"/>
                      <a:pt x="428" y="646"/>
                      <a:pt x="478" y="634"/>
                    </a:cubicBezTo>
                    <a:cubicBezTo>
                      <a:pt x="532" y="620"/>
                      <a:pt x="588" y="610"/>
                      <a:pt x="644" y="607"/>
                    </a:cubicBezTo>
                    <a:cubicBezTo>
                      <a:pt x="671" y="606"/>
                      <a:pt x="699" y="607"/>
                      <a:pt x="726" y="612"/>
                    </a:cubicBezTo>
                    <a:cubicBezTo>
                      <a:pt x="729" y="613"/>
                      <a:pt x="732" y="612"/>
                      <a:pt x="734" y="609"/>
                    </a:cubicBezTo>
                    <a:cubicBezTo>
                      <a:pt x="742" y="596"/>
                      <a:pt x="756" y="585"/>
                      <a:pt x="768" y="575"/>
                    </a:cubicBezTo>
                    <a:cubicBezTo>
                      <a:pt x="782" y="562"/>
                      <a:pt x="796" y="550"/>
                      <a:pt x="811" y="538"/>
                    </a:cubicBezTo>
                    <a:cubicBezTo>
                      <a:pt x="854" y="499"/>
                      <a:pt x="898" y="460"/>
                      <a:pt x="945" y="425"/>
                    </a:cubicBezTo>
                    <a:cubicBezTo>
                      <a:pt x="972" y="404"/>
                      <a:pt x="1002" y="384"/>
                      <a:pt x="1034" y="371"/>
                    </a:cubicBezTo>
                    <a:cubicBezTo>
                      <a:pt x="1038" y="369"/>
                      <a:pt x="1040" y="364"/>
                      <a:pt x="1038" y="360"/>
                    </a:cubicBezTo>
                    <a:cubicBezTo>
                      <a:pt x="1034" y="350"/>
                      <a:pt x="1026" y="339"/>
                      <a:pt x="1020" y="330"/>
                    </a:cubicBezTo>
                    <a:cubicBezTo>
                      <a:pt x="1006" y="309"/>
                      <a:pt x="991" y="288"/>
                      <a:pt x="976" y="267"/>
                    </a:cubicBezTo>
                    <a:cubicBezTo>
                      <a:pt x="933" y="208"/>
                      <a:pt x="887" y="150"/>
                      <a:pt x="838" y="96"/>
                    </a:cubicBezTo>
                    <a:cubicBezTo>
                      <a:pt x="810" y="65"/>
                      <a:pt x="781" y="35"/>
                      <a:pt x="749" y="7"/>
                    </a:cubicBezTo>
                    <a:cubicBezTo>
                      <a:pt x="742" y="0"/>
                      <a:pt x="732" y="13"/>
                      <a:pt x="740" y="20"/>
                    </a:cubicBezTo>
                    <a:cubicBezTo>
                      <a:pt x="796" y="69"/>
                      <a:pt x="845" y="126"/>
                      <a:pt x="892" y="184"/>
                    </a:cubicBezTo>
                    <a:cubicBezTo>
                      <a:pt x="931" y="232"/>
                      <a:pt x="967" y="281"/>
                      <a:pt x="1002" y="332"/>
                    </a:cubicBezTo>
                    <a:cubicBezTo>
                      <a:pt x="1009" y="343"/>
                      <a:pt x="1020" y="357"/>
                      <a:pt x="1024" y="366"/>
                    </a:cubicBezTo>
                    <a:cubicBezTo>
                      <a:pt x="1025" y="363"/>
                      <a:pt x="1026" y="359"/>
                      <a:pt x="1028" y="356"/>
                    </a:cubicBezTo>
                    <a:cubicBezTo>
                      <a:pt x="971" y="380"/>
                      <a:pt x="923" y="421"/>
                      <a:pt x="876" y="460"/>
                    </a:cubicBezTo>
                    <a:cubicBezTo>
                      <a:pt x="837" y="492"/>
                      <a:pt x="800" y="525"/>
                      <a:pt x="763" y="558"/>
                    </a:cubicBezTo>
                    <a:cubicBezTo>
                      <a:pt x="749" y="570"/>
                      <a:pt x="731" y="583"/>
                      <a:pt x="721" y="599"/>
                    </a:cubicBezTo>
                    <a:cubicBezTo>
                      <a:pt x="724" y="598"/>
                      <a:pt x="726" y="597"/>
                      <a:pt x="729" y="597"/>
                    </a:cubicBezTo>
                    <a:cubicBezTo>
                      <a:pt x="678" y="587"/>
                      <a:pt x="624" y="591"/>
                      <a:pt x="574" y="598"/>
                    </a:cubicBezTo>
                    <a:cubicBezTo>
                      <a:pt x="516" y="607"/>
                      <a:pt x="460" y="620"/>
                      <a:pt x="405" y="638"/>
                    </a:cubicBezTo>
                    <a:cubicBezTo>
                      <a:pt x="378" y="647"/>
                      <a:pt x="351" y="656"/>
                      <a:pt x="324" y="668"/>
                    </a:cubicBezTo>
                    <a:cubicBezTo>
                      <a:pt x="328" y="669"/>
                      <a:pt x="331" y="671"/>
                      <a:pt x="335" y="672"/>
                    </a:cubicBezTo>
                    <a:cubicBezTo>
                      <a:pt x="329" y="660"/>
                      <a:pt x="317" y="650"/>
                      <a:pt x="308" y="641"/>
                    </a:cubicBezTo>
                    <a:cubicBezTo>
                      <a:pt x="288" y="619"/>
                      <a:pt x="268" y="597"/>
                      <a:pt x="247" y="575"/>
                    </a:cubicBezTo>
                    <a:cubicBezTo>
                      <a:pt x="195" y="518"/>
                      <a:pt x="141" y="461"/>
                      <a:pt x="88" y="404"/>
                    </a:cubicBezTo>
                    <a:cubicBezTo>
                      <a:pt x="65" y="379"/>
                      <a:pt x="42" y="355"/>
                      <a:pt x="19" y="330"/>
                    </a:cubicBezTo>
                    <a:cubicBezTo>
                      <a:pt x="19" y="332"/>
                      <a:pt x="20" y="334"/>
                      <a:pt x="20" y="336"/>
                    </a:cubicBezTo>
                    <a:cubicBezTo>
                      <a:pt x="20" y="322"/>
                      <a:pt x="25" y="309"/>
                      <a:pt x="36" y="301"/>
                    </a:cubicBezTo>
                    <a:cubicBezTo>
                      <a:pt x="45" y="295"/>
                      <a:pt x="35" y="282"/>
                      <a:pt x="27" y="2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80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38" name="Freeform 81">
                <a:extLst>
                  <a:ext uri="{FF2B5EF4-FFF2-40B4-BE49-F238E27FC236}">
                    <a16:creationId xmlns:a16="http://schemas.microsoft.com/office/drawing/2014/main" id="{EBA83426-CC0E-444F-AFA1-FA47949F1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48738" y="3822700"/>
                <a:ext cx="1236663" cy="665163"/>
              </a:xfrm>
              <a:custGeom>
                <a:avLst/>
                <a:gdLst>
                  <a:gd name="T0" fmla="*/ 35 w 738"/>
                  <a:gd name="T1" fmla="*/ 8 h 397"/>
                  <a:gd name="T2" fmla="*/ 4 w 738"/>
                  <a:gd name="T3" fmla="*/ 38 h 397"/>
                  <a:gd name="T4" fmla="*/ 5 w 738"/>
                  <a:gd name="T5" fmla="*/ 60 h 397"/>
                  <a:gd name="T6" fmla="*/ 16 w 738"/>
                  <a:gd name="T7" fmla="*/ 73 h 397"/>
                  <a:gd name="T8" fmla="*/ 77 w 738"/>
                  <a:gd name="T9" fmla="*/ 142 h 397"/>
                  <a:gd name="T10" fmla="*/ 218 w 738"/>
                  <a:gd name="T11" fmla="*/ 301 h 397"/>
                  <a:gd name="T12" fmla="*/ 273 w 738"/>
                  <a:gd name="T13" fmla="*/ 361 h 397"/>
                  <a:gd name="T14" fmla="*/ 303 w 738"/>
                  <a:gd name="T15" fmla="*/ 391 h 397"/>
                  <a:gd name="T16" fmla="*/ 331 w 738"/>
                  <a:gd name="T17" fmla="*/ 384 h 397"/>
                  <a:gd name="T18" fmla="*/ 371 w 738"/>
                  <a:gd name="T19" fmla="*/ 366 h 397"/>
                  <a:gd name="T20" fmla="*/ 473 w 738"/>
                  <a:gd name="T21" fmla="*/ 320 h 397"/>
                  <a:gd name="T22" fmla="*/ 725 w 738"/>
                  <a:gd name="T23" fmla="*/ 258 h 397"/>
                  <a:gd name="T24" fmla="*/ 728 w 738"/>
                  <a:gd name="T25" fmla="*/ 243 h 397"/>
                  <a:gd name="T26" fmla="*/ 509 w 738"/>
                  <a:gd name="T27" fmla="*/ 288 h 397"/>
                  <a:gd name="T28" fmla="*/ 322 w 738"/>
                  <a:gd name="T29" fmla="*/ 371 h 397"/>
                  <a:gd name="T30" fmla="*/ 316 w 738"/>
                  <a:gd name="T31" fmla="*/ 374 h 397"/>
                  <a:gd name="T32" fmla="*/ 311 w 738"/>
                  <a:gd name="T33" fmla="*/ 377 h 397"/>
                  <a:gd name="T34" fmla="*/ 311 w 738"/>
                  <a:gd name="T35" fmla="*/ 378 h 397"/>
                  <a:gd name="T36" fmla="*/ 312 w 738"/>
                  <a:gd name="T37" fmla="*/ 378 h 397"/>
                  <a:gd name="T38" fmla="*/ 310 w 738"/>
                  <a:gd name="T39" fmla="*/ 376 h 397"/>
                  <a:gd name="T40" fmla="*/ 297 w 738"/>
                  <a:gd name="T41" fmla="*/ 363 h 397"/>
                  <a:gd name="T42" fmla="*/ 249 w 738"/>
                  <a:gd name="T43" fmla="*/ 312 h 397"/>
                  <a:gd name="T44" fmla="*/ 115 w 738"/>
                  <a:gd name="T45" fmla="*/ 161 h 397"/>
                  <a:gd name="T46" fmla="*/ 44 w 738"/>
                  <a:gd name="T47" fmla="*/ 81 h 397"/>
                  <a:gd name="T48" fmla="*/ 30 w 738"/>
                  <a:gd name="T49" fmla="*/ 64 h 397"/>
                  <a:gd name="T50" fmla="*/ 18 w 738"/>
                  <a:gd name="T51" fmla="*/ 50 h 397"/>
                  <a:gd name="T52" fmla="*/ 47 w 738"/>
                  <a:gd name="T53" fmla="*/ 17 h 397"/>
                  <a:gd name="T54" fmla="*/ 35 w 738"/>
                  <a:gd name="T55" fmla="*/ 8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38" h="397">
                    <a:moveTo>
                      <a:pt x="35" y="8"/>
                    </a:moveTo>
                    <a:cubicBezTo>
                      <a:pt x="24" y="18"/>
                      <a:pt x="10" y="23"/>
                      <a:pt x="4" y="38"/>
                    </a:cubicBezTo>
                    <a:cubicBezTo>
                      <a:pt x="1" y="45"/>
                      <a:pt x="0" y="53"/>
                      <a:pt x="5" y="60"/>
                    </a:cubicBezTo>
                    <a:cubicBezTo>
                      <a:pt x="9" y="64"/>
                      <a:pt x="13" y="69"/>
                      <a:pt x="16" y="73"/>
                    </a:cubicBezTo>
                    <a:cubicBezTo>
                      <a:pt x="36" y="96"/>
                      <a:pt x="57" y="119"/>
                      <a:pt x="77" y="142"/>
                    </a:cubicBezTo>
                    <a:cubicBezTo>
                      <a:pt x="123" y="195"/>
                      <a:pt x="170" y="248"/>
                      <a:pt x="218" y="301"/>
                    </a:cubicBezTo>
                    <a:cubicBezTo>
                      <a:pt x="236" y="321"/>
                      <a:pt x="254" y="342"/>
                      <a:pt x="273" y="361"/>
                    </a:cubicBezTo>
                    <a:cubicBezTo>
                      <a:pt x="282" y="371"/>
                      <a:pt x="291" y="384"/>
                      <a:pt x="303" y="391"/>
                    </a:cubicBezTo>
                    <a:cubicBezTo>
                      <a:pt x="312" y="397"/>
                      <a:pt x="323" y="388"/>
                      <a:pt x="331" y="384"/>
                    </a:cubicBezTo>
                    <a:cubicBezTo>
                      <a:pt x="344" y="378"/>
                      <a:pt x="357" y="372"/>
                      <a:pt x="371" y="366"/>
                    </a:cubicBezTo>
                    <a:cubicBezTo>
                      <a:pt x="404" y="350"/>
                      <a:pt x="439" y="335"/>
                      <a:pt x="473" y="320"/>
                    </a:cubicBezTo>
                    <a:cubicBezTo>
                      <a:pt x="551" y="287"/>
                      <a:pt x="638" y="246"/>
                      <a:pt x="725" y="258"/>
                    </a:cubicBezTo>
                    <a:cubicBezTo>
                      <a:pt x="735" y="260"/>
                      <a:pt x="738" y="244"/>
                      <a:pt x="728" y="243"/>
                    </a:cubicBezTo>
                    <a:cubicBezTo>
                      <a:pt x="652" y="232"/>
                      <a:pt x="579" y="260"/>
                      <a:pt x="509" y="288"/>
                    </a:cubicBezTo>
                    <a:cubicBezTo>
                      <a:pt x="446" y="313"/>
                      <a:pt x="383" y="341"/>
                      <a:pt x="322" y="371"/>
                    </a:cubicBezTo>
                    <a:cubicBezTo>
                      <a:pt x="320" y="372"/>
                      <a:pt x="318" y="373"/>
                      <a:pt x="316" y="374"/>
                    </a:cubicBezTo>
                    <a:cubicBezTo>
                      <a:pt x="314" y="375"/>
                      <a:pt x="312" y="375"/>
                      <a:pt x="311" y="377"/>
                    </a:cubicBezTo>
                    <a:cubicBezTo>
                      <a:pt x="310" y="378"/>
                      <a:pt x="311" y="378"/>
                      <a:pt x="311" y="378"/>
                    </a:cubicBezTo>
                    <a:cubicBezTo>
                      <a:pt x="312" y="377"/>
                      <a:pt x="313" y="379"/>
                      <a:pt x="312" y="378"/>
                    </a:cubicBezTo>
                    <a:cubicBezTo>
                      <a:pt x="311" y="377"/>
                      <a:pt x="310" y="376"/>
                      <a:pt x="310" y="376"/>
                    </a:cubicBezTo>
                    <a:cubicBezTo>
                      <a:pt x="305" y="372"/>
                      <a:pt x="301" y="368"/>
                      <a:pt x="297" y="363"/>
                    </a:cubicBezTo>
                    <a:cubicBezTo>
                      <a:pt x="281" y="347"/>
                      <a:pt x="265" y="329"/>
                      <a:pt x="249" y="312"/>
                    </a:cubicBezTo>
                    <a:cubicBezTo>
                      <a:pt x="204" y="262"/>
                      <a:pt x="159" y="212"/>
                      <a:pt x="115" y="161"/>
                    </a:cubicBezTo>
                    <a:cubicBezTo>
                      <a:pt x="91" y="134"/>
                      <a:pt x="68" y="108"/>
                      <a:pt x="44" y="81"/>
                    </a:cubicBezTo>
                    <a:cubicBezTo>
                      <a:pt x="40" y="75"/>
                      <a:pt x="35" y="70"/>
                      <a:pt x="30" y="64"/>
                    </a:cubicBezTo>
                    <a:cubicBezTo>
                      <a:pt x="27" y="60"/>
                      <a:pt x="20" y="55"/>
                      <a:pt x="18" y="50"/>
                    </a:cubicBezTo>
                    <a:cubicBezTo>
                      <a:pt x="13" y="39"/>
                      <a:pt x="40" y="25"/>
                      <a:pt x="47" y="17"/>
                    </a:cubicBezTo>
                    <a:cubicBezTo>
                      <a:pt x="54" y="10"/>
                      <a:pt x="42" y="0"/>
                      <a:pt x="35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80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39" name="Freeform 82">
                <a:extLst>
                  <a:ext uri="{FF2B5EF4-FFF2-40B4-BE49-F238E27FC236}">
                    <a16:creationId xmlns:a16="http://schemas.microsoft.com/office/drawing/2014/main" id="{C888ECF8-1013-43ED-AD75-41E37B95B2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45713" y="3219450"/>
                <a:ext cx="644525" cy="1046163"/>
              </a:xfrm>
              <a:custGeom>
                <a:avLst/>
                <a:gdLst>
                  <a:gd name="T0" fmla="*/ 18 w 385"/>
                  <a:gd name="T1" fmla="*/ 615 h 624"/>
                  <a:gd name="T2" fmla="*/ 21 w 385"/>
                  <a:gd name="T3" fmla="*/ 612 h 624"/>
                  <a:gd name="T4" fmla="*/ 30 w 385"/>
                  <a:gd name="T5" fmla="*/ 605 h 624"/>
                  <a:gd name="T6" fmla="*/ 59 w 385"/>
                  <a:gd name="T7" fmla="*/ 583 h 624"/>
                  <a:gd name="T8" fmla="*/ 151 w 385"/>
                  <a:gd name="T9" fmla="*/ 522 h 624"/>
                  <a:gd name="T10" fmla="*/ 264 w 385"/>
                  <a:gd name="T11" fmla="*/ 458 h 624"/>
                  <a:gd name="T12" fmla="*/ 363 w 385"/>
                  <a:gd name="T13" fmla="*/ 419 h 624"/>
                  <a:gd name="T14" fmla="*/ 378 w 385"/>
                  <a:gd name="T15" fmla="*/ 392 h 624"/>
                  <a:gd name="T16" fmla="*/ 368 w 385"/>
                  <a:gd name="T17" fmla="*/ 379 h 624"/>
                  <a:gd name="T18" fmla="*/ 324 w 385"/>
                  <a:gd name="T19" fmla="*/ 324 h 624"/>
                  <a:gd name="T20" fmla="*/ 177 w 385"/>
                  <a:gd name="T21" fmla="*/ 155 h 624"/>
                  <a:gd name="T22" fmla="*/ 37 w 385"/>
                  <a:gd name="T23" fmla="*/ 15 h 624"/>
                  <a:gd name="T24" fmla="*/ 25 w 385"/>
                  <a:gd name="T25" fmla="*/ 6 h 624"/>
                  <a:gd name="T26" fmla="*/ 15 w 385"/>
                  <a:gd name="T27" fmla="*/ 18 h 624"/>
                  <a:gd name="T28" fmla="*/ 71 w 385"/>
                  <a:gd name="T29" fmla="*/ 67 h 624"/>
                  <a:gd name="T30" fmla="*/ 144 w 385"/>
                  <a:gd name="T31" fmla="*/ 142 h 624"/>
                  <a:gd name="T32" fmla="*/ 292 w 385"/>
                  <a:gd name="T33" fmla="*/ 311 h 624"/>
                  <a:gd name="T34" fmla="*/ 344 w 385"/>
                  <a:gd name="T35" fmla="*/ 375 h 624"/>
                  <a:gd name="T36" fmla="*/ 360 w 385"/>
                  <a:gd name="T37" fmla="*/ 395 h 624"/>
                  <a:gd name="T38" fmla="*/ 364 w 385"/>
                  <a:gd name="T39" fmla="*/ 400 h 624"/>
                  <a:gd name="T40" fmla="*/ 365 w 385"/>
                  <a:gd name="T41" fmla="*/ 400 h 624"/>
                  <a:gd name="T42" fmla="*/ 364 w 385"/>
                  <a:gd name="T43" fmla="*/ 398 h 624"/>
                  <a:gd name="T44" fmla="*/ 363 w 385"/>
                  <a:gd name="T45" fmla="*/ 401 h 624"/>
                  <a:gd name="T46" fmla="*/ 359 w 385"/>
                  <a:gd name="T47" fmla="*/ 403 h 624"/>
                  <a:gd name="T48" fmla="*/ 355 w 385"/>
                  <a:gd name="T49" fmla="*/ 404 h 624"/>
                  <a:gd name="T50" fmla="*/ 343 w 385"/>
                  <a:gd name="T51" fmla="*/ 408 h 624"/>
                  <a:gd name="T52" fmla="*/ 320 w 385"/>
                  <a:gd name="T53" fmla="*/ 415 h 624"/>
                  <a:gd name="T54" fmla="*/ 269 w 385"/>
                  <a:gd name="T55" fmla="*/ 438 h 624"/>
                  <a:gd name="T56" fmla="*/ 159 w 385"/>
                  <a:gd name="T57" fmla="*/ 498 h 624"/>
                  <a:gd name="T58" fmla="*/ 63 w 385"/>
                  <a:gd name="T59" fmla="*/ 561 h 624"/>
                  <a:gd name="T60" fmla="*/ 10 w 385"/>
                  <a:gd name="T61" fmla="*/ 600 h 624"/>
                  <a:gd name="T62" fmla="*/ 5 w 385"/>
                  <a:gd name="T63" fmla="*/ 605 h 624"/>
                  <a:gd name="T64" fmla="*/ 18 w 385"/>
                  <a:gd name="T65" fmla="*/ 615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5" h="624">
                    <a:moveTo>
                      <a:pt x="18" y="615"/>
                    </a:moveTo>
                    <a:cubicBezTo>
                      <a:pt x="19" y="613"/>
                      <a:pt x="18" y="614"/>
                      <a:pt x="21" y="612"/>
                    </a:cubicBezTo>
                    <a:cubicBezTo>
                      <a:pt x="23" y="610"/>
                      <a:pt x="27" y="607"/>
                      <a:pt x="30" y="605"/>
                    </a:cubicBezTo>
                    <a:cubicBezTo>
                      <a:pt x="39" y="597"/>
                      <a:pt x="49" y="590"/>
                      <a:pt x="59" y="583"/>
                    </a:cubicBezTo>
                    <a:cubicBezTo>
                      <a:pt x="89" y="562"/>
                      <a:pt x="120" y="542"/>
                      <a:pt x="151" y="522"/>
                    </a:cubicBezTo>
                    <a:cubicBezTo>
                      <a:pt x="188" y="499"/>
                      <a:pt x="226" y="477"/>
                      <a:pt x="264" y="458"/>
                    </a:cubicBezTo>
                    <a:cubicBezTo>
                      <a:pt x="296" y="442"/>
                      <a:pt x="328" y="428"/>
                      <a:pt x="363" y="419"/>
                    </a:cubicBezTo>
                    <a:cubicBezTo>
                      <a:pt x="374" y="416"/>
                      <a:pt x="385" y="404"/>
                      <a:pt x="378" y="392"/>
                    </a:cubicBezTo>
                    <a:cubicBezTo>
                      <a:pt x="375" y="388"/>
                      <a:pt x="371" y="383"/>
                      <a:pt x="368" y="379"/>
                    </a:cubicBezTo>
                    <a:cubicBezTo>
                      <a:pt x="354" y="360"/>
                      <a:pt x="339" y="342"/>
                      <a:pt x="324" y="324"/>
                    </a:cubicBezTo>
                    <a:cubicBezTo>
                      <a:pt x="276" y="266"/>
                      <a:pt x="227" y="210"/>
                      <a:pt x="177" y="155"/>
                    </a:cubicBezTo>
                    <a:cubicBezTo>
                      <a:pt x="133" y="106"/>
                      <a:pt x="89" y="55"/>
                      <a:pt x="37" y="15"/>
                    </a:cubicBezTo>
                    <a:cubicBezTo>
                      <a:pt x="33" y="12"/>
                      <a:pt x="29" y="9"/>
                      <a:pt x="25" y="6"/>
                    </a:cubicBezTo>
                    <a:cubicBezTo>
                      <a:pt x="17" y="0"/>
                      <a:pt x="7" y="13"/>
                      <a:pt x="15" y="18"/>
                    </a:cubicBezTo>
                    <a:cubicBezTo>
                      <a:pt x="36" y="32"/>
                      <a:pt x="54" y="50"/>
                      <a:pt x="71" y="67"/>
                    </a:cubicBezTo>
                    <a:cubicBezTo>
                      <a:pt x="96" y="91"/>
                      <a:pt x="120" y="116"/>
                      <a:pt x="144" y="142"/>
                    </a:cubicBezTo>
                    <a:cubicBezTo>
                      <a:pt x="195" y="197"/>
                      <a:pt x="244" y="254"/>
                      <a:pt x="292" y="311"/>
                    </a:cubicBezTo>
                    <a:cubicBezTo>
                      <a:pt x="310" y="332"/>
                      <a:pt x="327" y="353"/>
                      <a:pt x="344" y="375"/>
                    </a:cubicBezTo>
                    <a:cubicBezTo>
                      <a:pt x="349" y="381"/>
                      <a:pt x="355" y="388"/>
                      <a:pt x="360" y="395"/>
                    </a:cubicBezTo>
                    <a:cubicBezTo>
                      <a:pt x="361" y="396"/>
                      <a:pt x="362" y="398"/>
                      <a:pt x="364" y="400"/>
                    </a:cubicBezTo>
                    <a:cubicBezTo>
                      <a:pt x="366" y="404"/>
                      <a:pt x="365" y="400"/>
                      <a:pt x="365" y="400"/>
                    </a:cubicBezTo>
                    <a:cubicBezTo>
                      <a:pt x="364" y="399"/>
                      <a:pt x="364" y="399"/>
                      <a:pt x="364" y="398"/>
                    </a:cubicBezTo>
                    <a:cubicBezTo>
                      <a:pt x="364" y="399"/>
                      <a:pt x="363" y="400"/>
                      <a:pt x="363" y="401"/>
                    </a:cubicBezTo>
                    <a:cubicBezTo>
                      <a:pt x="362" y="402"/>
                      <a:pt x="361" y="403"/>
                      <a:pt x="359" y="403"/>
                    </a:cubicBezTo>
                    <a:cubicBezTo>
                      <a:pt x="358" y="404"/>
                      <a:pt x="356" y="404"/>
                      <a:pt x="355" y="404"/>
                    </a:cubicBezTo>
                    <a:cubicBezTo>
                      <a:pt x="351" y="405"/>
                      <a:pt x="347" y="406"/>
                      <a:pt x="343" y="408"/>
                    </a:cubicBezTo>
                    <a:cubicBezTo>
                      <a:pt x="335" y="410"/>
                      <a:pt x="328" y="413"/>
                      <a:pt x="320" y="415"/>
                    </a:cubicBezTo>
                    <a:cubicBezTo>
                      <a:pt x="303" y="422"/>
                      <a:pt x="286" y="430"/>
                      <a:pt x="269" y="438"/>
                    </a:cubicBezTo>
                    <a:cubicBezTo>
                      <a:pt x="231" y="456"/>
                      <a:pt x="195" y="477"/>
                      <a:pt x="159" y="498"/>
                    </a:cubicBezTo>
                    <a:cubicBezTo>
                      <a:pt x="127" y="518"/>
                      <a:pt x="95" y="539"/>
                      <a:pt x="63" y="561"/>
                    </a:cubicBezTo>
                    <a:cubicBezTo>
                      <a:pt x="45" y="573"/>
                      <a:pt x="26" y="586"/>
                      <a:pt x="10" y="600"/>
                    </a:cubicBezTo>
                    <a:cubicBezTo>
                      <a:pt x="8" y="602"/>
                      <a:pt x="6" y="604"/>
                      <a:pt x="5" y="605"/>
                    </a:cubicBezTo>
                    <a:cubicBezTo>
                      <a:pt x="0" y="614"/>
                      <a:pt x="12" y="624"/>
                      <a:pt x="18" y="6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80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40" name="Freeform 83">
                <a:extLst>
                  <a:ext uri="{FF2B5EF4-FFF2-40B4-BE49-F238E27FC236}">
                    <a16:creationId xmlns:a16="http://schemas.microsoft.com/office/drawing/2014/main" id="{B831305E-621E-45A9-9F78-D8BE1E1E38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40888" y="3529013"/>
                <a:ext cx="504825" cy="676275"/>
              </a:xfrm>
              <a:custGeom>
                <a:avLst/>
                <a:gdLst>
                  <a:gd name="T0" fmla="*/ 6 w 302"/>
                  <a:gd name="T1" fmla="*/ 18 h 403"/>
                  <a:gd name="T2" fmla="*/ 158 w 302"/>
                  <a:gd name="T3" fmla="*/ 205 h 403"/>
                  <a:gd name="T4" fmla="*/ 225 w 302"/>
                  <a:gd name="T5" fmla="*/ 295 h 403"/>
                  <a:gd name="T6" fmla="*/ 284 w 302"/>
                  <a:gd name="T7" fmla="*/ 394 h 403"/>
                  <a:gd name="T8" fmla="*/ 297 w 302"/>
                  <a:gd name="T9" fmla="*/ 385 h 403"/>
                  <a:gd name="T10" fmla="*/ 238 w 302"/>
                  <a:gd name="T11" fmla="*/ 285 h 403"/>
                  <a:gd name="T12" fmla="*/ 170 w 302"/>
                  <a:gd name="T13" fmla="*/ 195 h 403"/>
                  <a:gd name="T14" fmla="*/ 19 w 302"/>
                  <a:gd name="T15" fmla="*/ 8 h 403"/>
                  <a:gd name="T16" fmla="*/ 6 w 302"/>
                  <a:gd name="T17" fmla="*/ 18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2" h="403">
                    <a:moveTo>
                      <a:pt x="6" y="18"/>
                    </a:moveTo>
                    <a:cubicBezTo>
                      <a:pt x="57" y="80"/>
                      <a:pt x="108" y="142"/>
                      <a:pt x="158" y="205"/>
                    </a:cubicBezTo>
                    <a:cubicBezTo>
                      <a:pt x="181" y="234"/>
                      <a:pt x="204" y="264"/>
                      <a:pt x="225" y="295"/>
                    </a:cubicBezTo>
                    <a:cubicBezTo>
                      <a:pt x="247" y="327"/>
                      <a:pt x="265" y="361"/>
                      <a:pt x="284" y="394"/>
                    </a:cubicBezTo>
                    <a:cubicBezTo>
                      <a:pt x="290" y="403"/>
                      <a:pt x="302" y="393"/>
                      <a:pt x="297" y="385"/>
                    </a:cubicBezTo>
                    <a:cubicBezTo>
                      <a:pt x="278" y="351"/>
                      <a:pt x="260" y="317"/>
                      <a:pt x="238" y="285"/>
                    </a:cubicBezTo>
                    <a:cubicBezTo>
                      <a:pt x="217" y="254"/>
                      <a:pt x="194" y="224"/>
                      <a:pt x="170" y="195"/>
                    </a:cubicBezTo>
                    <a:cubicBezTo>
                      <a:pt x="120" y="132"/>
                      <a:pt x="69" y="70"/>
                      <a:pt x="19" y="8"/>
                    </a:cubicBezTo>
                    <a:cubicBezTo>
                      <a:pt x="12" y="0"/>
                      <a:pt x="0" y="10"/>
                      <a:pt x="6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80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41" name="Freeform 84">
                <a:extLst>
                  <a:ext uri="{FF2B5EF4-FFF2-40B4-BE49-F238E27FC236}">
                    <a16:creationId xmlns:a16="http://schemas.microsoft.com/office/drawing/2014/main" id="{71954BAF-7F8A-42BA-8558-1FBD347505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37650" y="3633788"/>
                <a:ext cx="527050" cy="158750"/>
              </a:xfrm>
              <a:custGeom>
                <a:avLst/>
                <a:gdLst>
                  <a:gd name="T0" fmla="*/ 9 w 314"/>
                  <a:gd name="T1" fmla="*/ 71 h 95"/>
                  <a:gd name="T2" fmla="*/ 90 w 314"/>
                  <a:gd name="T3" fmla="*/ 75 h 95"/>
                  <a:gd name="T4" fmla="*/ 119 w 314"/>
                  <a:gd name="T5" fmla="*/ 49 h 95"/>
                  <a:gd name="T6" fmla="*/ 164 w 314"/>
                  <a:gd name="T7" fmla="*/ 44 h 95"/>
                  <a:gd name="T8" fmla="*/ 240 w 314"/>
                  <a:gd name="T9" fmla="*/ 42 h 95"/>
                  <a:gd name="T10" fmla="*/ 253 w 314"/>
                  <a:gd name="T11" fmla="*/ 28 h 95"/>
                  <a:gd name="T12" fmla="*/ 276 w 314"/>
                  <a:gd name="T13" fmla="*/ 31 h 95"/>
                  <a:gd name="T14" fmla="*/ 309 w 314"/>
                  <a:gd name="T15" fmla="*/ 19 h 95"/>
                  <a:gd name="T16" fmla="*/ 296 w 314"/>
                  <a:gd name="T17" fmla="*/ 9 h 95"/>
                  <a:gd name="T18" fmla="*/ 259 w 314"/>
                  <a:gd name="T19" fmla="*/ 12 h 95"/>
                  <a:gd name="T20" fmla="*/ 231 w 314"/>
                  <a:gd name="T21" fmla="*/ 26 h 95"/>
                  <a:gd name="T22" fmla="*/ 220 w 314"/>
                  <a:gd name="T23" fmla="*/ 39 h 95"/>
                  <a:gd name="T24" fmla="*/ 200 w 314"/>
                  <a:gd name="T25" fmla="*/ 37 h 95"/>
                  <a:gd name="T26" fmla="*/ 157 w 314"/>
                  <a:gd name="T27" fmla="*/ 26 h 95"/>
                  <a:gd name="T28" fmla="*/ 120 w 314"/>
                  <a:gd name="T29" fmla="*/ 30 h 95"/>
                  <a:gd name="T30" fmla="*/ 92 w 314"/>
                  <a:gd name="T31" fmla="*/ 52 h 95"/>
                  <a:gd name="T32" fmla="*/ 60 w 314"/>
                  <a:gd name="T33" fmla="*/ 71 h 95"/>
                  <a:gd name="T34" fmla="*/ 15 w 314"/>
                  <a:gd name="T35" fmla="*/ 56 h 95"/>
                  <a:gd name="T36" fmla="*/ 9 w 314"/>
                  <a:gd name="T37" fmla="*/ 7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4" h="95">
                    <a:moveTo>
                      <a:pt x="9" y="71"/>
                    </a:moveTo>
                    <a:cubicBezTo>
                      <a:pt x="36" y="86"/>
                      <a:pt x="64" y="95"/>
                      <a:pt x="90" y="75"/>
                    </a:cubicBezTo>
                    <a:cubicBezTo>
                      <a:pt x="100" y="67"/>
                      <a:pt x="109" y="56"/>
                      <a:pt x="119" y="49"/>
                    </a:cubicBezTo>
                    <a:cubicBezTo>
                      <a:pt x="133" y="39"/>
                      <a:pt x="148" y="40"/>
                      <a:pt x="164" y="44"/>
                    </a:cubicBezTo>
                    <a:cubicBezTo>
                      <a:pt x="188" y="49"/>
                      <a:pt x="223" y="68"/>
                      <a:pt x="240" y="42"/>
                    </a:cubicBezTo>
                    <a:cubicBezTo>
                      <a:pt x="243" y="37"/>
                      <a:pt x="246" y="30"/>
                      <a:pt x="253" y="28"/>
                    </a:cubicBezTo>
                    <a:cubicBezTo>
                      <a:pt x="260" y="27"/>
                      <a:pt x="268" y="30"/>
                      <a:pt x="276" y="31"/>
                    </a:cubicBezTo>
                    <a:cubicBezTo>
                      <a:pt x="288" y="32"/>
                      <a:pt x="302" y="30"/>
                      <a:pt x="309" y="19"/>
                    </a:cubicBezTo>
                    <a:cubicBezTo>
                      <a:pt x="314" y="10"/>
                      <a:pt x="301" y="0"/>
                      <a:pt x="296" y="9"/>
                    </a:cubicBezTo>
                    <a:cubicBezTo>
                      <a:pt x="289" y="21"/>
                      <a:pt x="270" y="13"/>
                      <a:pt x="259" y="12"/>
                    </a:cubicBezTo>
                    <a:cubicBezTo>
                      <a:pt x="247" y="12"/>
                      <a:pt x="237" y="16"/>
                      <a:pt x="231" y="26"/>
                    </a:cubicBezTo>
                    <a:cubicBezTo>
                      <a:pt x="228" y="30"/>
                      <a:pt x="225" y="37"/>
                      <a:pt x="220" y="39"/>
                    </a:cubicBezTo>
                    <a:cubicBezTo>
                      <a:pt x="215" y="42"/>
                      <a:pt x="206" y="38"/>
                      <a:pt x="200" y="37"/>
                    </a:cubicBezTo>
                    <a:cubicBezTo>
                      <a:pt x="186" y="34"/>
                      <a:pt x="172" y="28"/>
                      <a:pt x="157" y="26"/>
                    </a:cubicBezTo>
                    <a:cubicBezTo>
                      <a:pt x="145" y="24"/>
                      <a:pt x="131" y="25"/>
                      <a:pt x="120" y="30"/>
                    </a:cubicBezTo>
                    <a:cubicBezTo>
                      <a:pt x="109" y="35"/>
                      <a:pt x="101" y="44"/>
                      <a:pt x="92" y="52"/>
                    </a:cubicBezTo>
                    <a:cubicBezTo>
                      <a:pt x="83" y="60"/>
                      <a:pt x="73" y="70"/>
                      <a:pt x="60" y="71"/>
                    </a:cubicBezTo>
                    <a:cubicBezTo>
                      <a:pt x="44" y="73"/>
                      <a:pt x="29" y="64"/>
                      <a:pt x="15" y="56"/>
                    </a:cubicBezTo>
                    <a:cubicBezTo>
                      <a:pt x="7" y="51"/>
                      <a:pt x="0" y="66"/>
                      <a:pt x="9" y="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80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42" name="Freeform 85">
                <a:extLst>
                  <a:ext uri="{FF2B5EF4-FFF2-40B4-BE49-F238E27FC236}">
                    <a16:creationId xmlns:a16="http://schemas.microsoft.com/office/drawing/2014/main" id="{02DDBFCD-AA1D-4DA9-87CA-17666EDB18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9588" y="3727450"/>
                <a:ext cx="363538" cy="146050"/>
              </a:xfrm>
              <a:custGeom>
                <a:avLst/>
                <a:gdLst>
                  <a:gd name="T0" fmla="*/ 7 w 217"/>
                  <a:gd name="T1" fmla="*/ 49 h 87"/>
                  <a:gd name="T2" fmla="*/ 98 w 217"/>
                  <a:gd name="T3" fmla="*/ 58 h 87"/>
                  <a:gd name="T4" fmla="*/ 118 w 217"/>
                  <a:gd name="T5" fmla="*/ 42 h 87"/>
                  <a:gd name="T6" fmla="*/ 151 w 217"/>
                  <a:gd name="T7" fmla="*/ 42 h 87"/>
                  <a:gd name="T8" fmla="*/ 208 w 217"/>
                  <a:gd name="T9" fmla="*/ 18 h 87"/>
                  <a:gd name="T10" fmla="*/ 199 w 217"/>
                  <a:gd name="T11" fmla="*/ 5 h 87"/>
                  <a:gd name="T12" fmla="*/ 147 w 217"/>
                  <a:gd name="T13" fmla="*/ 26 h 87"/>
                  <a:gd name="T14" fmla="*/ 100 w 217"/>
                  <a:gd name="T15" fmla="*/ 33 h 87"/>
                  <a:gd name="T16" fmla="*/ 65 w 217"/>
                  <a:gd name="T17" fmla="*/ 59 h 87"/>
                  <a:gd name="T18" fmla="*/ 20 w 217"/>
                  <a:gd name="T19" fmla="*/ 40 h 87"/>
                  <a:gd name="T20" fmla="*/ 7 w 217"/>
                  <a:gd name="T21" fmla="*/ 49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7" h="87">
                    <a:moveTo>
                      <a:pt x="7" y="49"/>
                    </a:moveTo>
                    <a:cubicBezTo>
                      <a:pt x="32" y="75"/>
                      <a:pt x="71" y="87"/>
                      <a:pt x="98" y="58"/>
                    </a:cubicBezTo>
                    <a:cubicBezTo>
                      <a:pt x="104" y="52"/>
                      <a:pt x="109" y="44"/>
                      <a:pt x="118" y="42"/>
                    </a:cubicBezTo>
                    <a:cubicBezTo>
                      <a:pt x="128" y="39"/>
                      <a:pt x="140" y="43"/>
                      <a:pt x="151" y="42"/>
                    </a:cubicBezTo>
                    <a:cubicBezTo>
                      <a:pt x="172" y="39"/>
                      <a:pt x="190" y="28"/>
                      <a:pt x="208" y="18"/>
                    </a:cubicBezTo>
                    <a:cubicBezTo>
                      <a:pt x="217" y="13"/>
                      <a:pt x="208" y="0"/>
                      <a:pt x="199" y="5"/>
                    </a:cubicBezTo>
                    <a:cubicBezTo>
                      <a:pt x="183" y="14"/>
                      <a:pt x="166" y="24"/>
                      <a:pt x="147" y="26"/>
                    </a:cubicBezTo>
                    <a:cubicBezTo>
                      <a:pt x="130" y="27"/>
                      <a:pt x="115" y="22"/>
                      <a:pt x="100" y="33"/>
                    </a:cubicBezTo>
                    <a:cubicBezTo>
                      <a:pt x="88" y="43"/>
                      <a:pt x="82" y="57"/>
                      <a:pt x="65" y="59"/>
                    </a:cubicBezTo>
                    <a:cubicBezTo>
                      <a:pt x="48" y="61"/>
                      <a:pt x="32" y="52"/>
                      <a:pt x="20" y="40"/>
                    </a:cubicBezTo>
                    <a:cubicBezTo>
                      <a:pt x="13" y="32"/>
                      <a:pt x="0" y="42"/>
                      <a:pt x="7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80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43" name="Freeform 86">
                <a:extLst>
                  <a:ext uri="{FF2B5EF4-FFF2-40B4-BE49-F238E27FC236}">
                    <a16:creationId xmlns:a16="http://schemas.microsoft.com/office/drawing/2014/main" id="{08FD5E37-2432-41D2-BA1D-0B972B2846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69425" y="3875088"/>
                <a:ext cx="395288" cy="115888"/>
              </a:xfrm>
              <a:custGeom>
                <a:avLst/>
                <a:gdLst>
                  <a:gd name="T0" fmla="*/ 9 w 236"/>
                  <a:gd name="T1" fmla="*/ 54 h 69"/>
                  <a:gd name="T2" fmla="*/ 65 w 236"/>
                  <a:gd name="T3" fmla="*/ 64 h 69"/>
                  <a:gd name="T4" fmla="*/ 86 w 236"/>
                  <a:gd name="T5" fmla="*/ 50 h 69"/>
                  <a:gd name="T6" fmla="*/ 110 w 236"/>
                  <a:gd name="T7" fmla="*/ 37 h 69"/>
                  <a:gd name="T8" fmla="*/ 135 w 236"/>
                  <a:gd name="T9" fmla="*/ 43 h 69"/>
                  <a:gd name="T10" fmla="*/ 160 w 236"/>
                  <a:gd name="T11" fmla="*/ 39 h 69"/>
                  <a:gd name="T12" fmla="*/ 226 w 236"/>
                  <a:gd name="T13" fmla="*/ 18 h 69"/>
                  <a:gd name="T14" fmla="*/ 224 w 236"/>
                  <a:gd name="T15" fmla="*/ 2 h 69"/>
                  <a:gd name="T16" fmla="*/ 165 w 236"/>
                  <a:gd name="T17" fmla="*/ 19 h 69"/>
                  <a:gd name="T18" fmla="*/ 137 w 236"/>
                  <a:gd name="T19" fmla="*/ 27 h 69"/>
                  <a:gd name="T20" fmla="*/ 113 w 236"/>
                  <a:gd name="T21" fmla="*/ 21 h 69"/>
                  <a:gd name="T22" fmla="*/ 75 w 236"/>
                  <a:gd name="T23" fmla="*/ 39 h 69"/>
                  <a:gd name="T24" fmla="*/ 16 w 236"/>
                  <a:gd name="T25" fmla="*/ 39 h 69"/>
                  <a:gd name="T26" fmla="*/ 9 w 236"/>
                  <a:gd name="T27" fmla="*/ 5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69">
                    <a:moveTo>
                      <a:pt x="9" y="54"/>
                    </a:moveTo>
                    <a:cubicBezTo>
                      <a:pt x="27" y="62"/>
                      <a:pt x="46" y="69"/>
                      <a:pt x="65" y="64"/>
                    </a:cubicBezTo>
                    <a:cubicBezTo>
                      <a:pt x="73" y="61"/>
                      <a:pt x="80" y="57"/>
                      <a:pt x="86" y="50"/>
                    </a:cubicBezTo>
                    <a:cubicBezTo>
                      <a:pt x="93" y="43"/>
                      <a:pt x="99" y="35"/>
                      <a:pt x="110" y="37"/>
                    </a:cubicBezTo>
                    <a:cubicBezTo>
                      <a:pt x="119" y="38"/>
                      <a:pt x="127" y="42"/>
                      <a:pt x="135" y="43"/>
                    </a:cubicBezTo>
                    <a:cubicBezTo>
                      <a:pt x="144" y="44"/>
                      <a:pt x="152" y="42"/>
                      <a:pt x="160" y="39"/>
                    </a:cubicBezTo>
                    <a:cubicBezTo>
                      <a:pt x="182" y="29"/>
                      <a:pt x="202" y="21"/>
                      <a:pt x="226" y="18"/>
                    </a:cubicBezTo>
                    <a:cubicBezTo>
                      <a:pt x="236" y="16"/>
                      <a:pt x="235" y="0"/>
                      <a:pt x="224" y="2"/>
                    </a:cubicBezTo>
                    <a:cubicBezTo>
                      <a:pt x="204" y="4"/>
                      <a:pt x="184" y="10"/>
                      <a:pt x="165" y="19"/>
                    </a:cubicBezTo>
                    <a:cubicBezTo>
                      <a:pt x="156" y="23"/>
                      <a:pt x="148" y="28"/>
                      <a:pt x="137" y="27"/>
                    </a:cubicBezTo>
                    <a:cubicBezTo>
                      <a:pt x="129" y="26"/>
                      <a:pt x="121" y="22"/>
                      <a:pt x="113" y="21"/>
                    </a:cubicBezTo>
                    <a:cubicBezTo>
                      <a:pt x="95" y="18"/>
                      <a:pt x="86" y="28"/>
                      <a:pt x="75" y="39"/>
                    </a:cubicBezTo>
                    <a:cubicBezTo>
                      <a:pt x="58" y="57"/>
                      <a:pt x="35" y="48"/>
                      <a:pt x="16" y="39"/>
                    </a:cubicBezTo>
                    <a:cubicBezTo>
                      <a:pt x="6" y="35"/>
                      <a:pt x="0" y="49"/>
                      <a:pt x="9" y="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80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44" name="Freeform 87">
                <a:extLst>
                  <a:ext uri="{FF2B5EF4-FFF2-40B4-BE49-F238E27FC236}">
                    <a16:creationId xmlns:a16="http://schemas.microsoft.com/office/drawing/2014/main" id="{57110C57-170F-4B87-AD5F-AF83221608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69463" y="3987800"/>
                <a:ext cx="215900" cy="88900"/>
              </a:xfrm>
              <a:custGeom>
                <a:avLst/>
                <a:gdLst>
                  <a:gd name="T0" fmla="*/ 15 w 129"/>
                  <a:gd name="T1" fmla="*/ 48 h 53"/>
                  <a:gd name="T2" fmla="*/ 120 w 129"/>
                  <a:gd name="T3" fmla="*/ 19 h 53"/>
                  <a:gd name="T4" fmla="*/ 114 w 129"/>
                  <a:gd name="T5" fmla="*/ 4 h 53"/>
                  <a:gd name="T6" fmla="*/ 9 w 129"/>
                  <a:gd name="T7" fmla="*/ 33 h 53"/>
                  <a:gd name="T8" fmla="*/ 15 w 129"/>
                  <a:gd name="T9" fmla="*/ 4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53">
                    <a:moveTo>
                      <a:pt x="15" y="48"/>
                    </a:moveTo>
                    <a:cubicBezTo>
                      <a:pt x="48" y="30"/>
                      <a:pt x="86" y="33"/>
                      <a:pt x="120" y="19"/>
                    </a:cubicBezTo>
                    <a:cubicBezTo>
                      <a:pt x="129" y="14"/>
                      <a:pt x="123" y="0"/>
                      <a:pt x="114" y="4"/>
                    </a:cubicBezTo>
                    <a:cubicBezTo>
                      <a:pt x="80" y="19"/>
                      <a:pt x="42" y="16"/>
                      <a:pt x="9" y="33"/>
                    </a:cubicBezTo>
                    <a:cubicBezTo>
                      <a:pt x="0" y="38"/>
                      <a:pt x="6" y="53"/>
                      <a:pt x="15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80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45" name="Freeform 88">
                <a:extLst>
                  <a:ext uri="{FF2B5EF4-FFF2-40B4-BE49-F238E27FC236}">
                    <a16:creationId xmlns:a16="http://schemas.microsoft.com/office/drawing/2014/main" id="{7A27B8A1-D44B-4919-8AF4-F228B735F9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61538" y="3311525"/>
                <a:ext cx="371475" cy="233363"/>
              </a:xfrm>
              <a:custGeom>
                <a:avLst/>
                <a:gdLst>
                  <a:gd name="T0" fmla="*/ 9 w 222"/>
                  <a:gd name="T1" fmla="*/ 128 h 139"/>
                  <a:gd name="T2" fmla="*/ 76 w 222"/>
                  <a:gd name="T3" fmla="*/ 124 h 139"/>
                  <a:gd name="T4" fmla="*/ 95 w 222"/>
                  <a:gd name="T5" fmla="*/ 100 h 139"/>
                  <a:gd name="T6" fmla="*/ 103 w 222"/>
                  <a:gd name="T7" fmla="*/ 83 h 139"/>
                  <a:gd name="T8" fmla="*/ 118 w 222"/>
                  <a:gd name="T9" fmla="*/ 77 h 139"/>
                  <a:gd name="T10" fmla="*/ 146 w 222"/>
                  <a:gd name="T11" fmla="*/ 67 h 139"/>
                  <a:gd name="T12" fmla="*/ 168 w 222"/>
                  <a:gd name="T13" fmla="*/ 42 h 139"/>
                  <a:gd name="T14" fmla="*/ 207 w 222"/>
                  <a:gd name="T15" fmla="*/ 31 h 139"/>
                  <a:gd name="T16" fmla="*/ 221 w 222"/>
                  <a:gd name="T17" fmla="*/ 10 h 139"/>
                  <a:gd name="T18" fmla="*/ 205 w 222"/>
                  <a:gd name="T19" fmla="*/ 12 h 139"/>
                  <a:gd name="T20" fmla="*/ 188 w 222"/>
                  <a:gd name="T21" fmla="*/ 18 h 139"/>
                  <a:gd name="T22" fmla="*/ 173 w 222"/>
                  <a:gd name="T23" fmla="*/ 20 h 139"/>
                  <a:gd name="T24" fmla="*/ 152 w 222"/>
                  <a:gd name="T25" fmla="*/ 36 h 139"/>
                  <a:gd name="T26" fmla="*/ 132 w 222"/>
                  <a:gd name="T27" fmla="*/ 56 h 139"/>
                  <a:gd name="T28" fmla="*/ 106 w 222"/>
                  <a:gd name="T29" fmla="*/ 63 h 139"/>
                  <a:gd name="T30" fmla="*/ 88 w 222"/>
                  <a:gd name="T31" fmla="*/ 76 h 139"/>
                  <a:gd name="T32" fmla="*/ 76 w 222"/>
                  <a:gd name="T33" fmla="*/ 101 h 139"/>
                  <a:gd name="T34" fmla="*/ 16 w 222"/>
                  <a:gd name="T35" fmla="*/ 114 h 139"/>
                  <a:gd name="T36" fmla="*/ 9 w 222"/>
                  <a:gd name="T37" fmla="*/ 128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2" h="139">
                    <a:moveTo>
                      <a:pt x="9" y="128"/>
                    </a:moveTo>
                    <a:cubicBezTo>
                      <a:pt x="30" y="139"/>
                      <a:pt x="56" y="138"/>
                      <a:pt x="76" y="124"/>
                    </a:cubicBezTo>
                    <a:cubicBezTo>
                      <a:pt x="84" y="118"/>
                      <a:pt x="91" y="109"/>
                      <a:pt x="95" y="100"/>
                    </a:cubicBezTo>
                    <a:cubicBezTo>
                      <a:pt x="98" y="94"/>
                      <a:pt x="99" y="87"/>
                      <a:pt x="103" y="83"/>
                    </a:cubicBezTo>
                    <a:cubicBezTo>
                      <a:pt x="107" y="79"/>
                      <a:pt x="113" y="78"/>
                      <a:pt x="118" y="77"/>
                    </a:cubicBezTo>
                    <a:cubicBezTo>
                      <a:pt x="127" y="74"/>
                      <a:pt x="137" y="73"/>
                      <a:pt x="146" y="67"/>
                    </a:cubicBezTo>
                    <a:cubicBezTo>
                      <a:pt x="157" y="61"/>
                      <a:pt x="159" y="50"/>
                      <a:pt x="168" y="42"/>
                    </a:cubicBezTo>
                    <a:cubicBezTo>
                      <a:pt x="180" y="31"/>
                      <a:pt x="193" y="36"/>
                      <a:pt x="207" y="31"/>
                    </a:cubicBezTo>
                    <a:cubicBezTo>
                      <a:pt x="216" y="28"/>
                      <a:pt x="222" y="20"/>
                      <a:pt x="221" y="10"/>
                    </a:cubicBezTo>
                    <a:cubicBezTo>
                      <a:pt x="220" y="0"/>
                      <a:pt x="204" y="2"/>
                      <a:pt x="205" y="12"/>
                    </a:cubicBezTo>
                    <a:cubicBezTo>
                      <a:pt x="206" y="18"/>
                      <a:pt x="191" y="17"/>
                      <a:pt x="188" y="18"/>
                    </a:cubicBezTo>
                    <a:cubicBezTo>
                      <a:pt x="183" y="18"/>
                      <a:pt x="178" y="19"/>
                      <a:pt x="173" y="20"/>
                    </a:cubicBezTo>
                    <a:cubicBezTo>
                      <a:pt x="165" y="23"/>
                      <a:pt x="157" y="29"/>
                      <a:pt x="152" y="36"/>
                    </a:cubicBezTo>
                    <a:cubicBezTo>
                      <a:pt x="145" y="44"/>
                      <a:pt x="143" y="52"/>
                      <a:pt x="132" y="56"/>
                    </a:cubicBezTo>
                    <a:cubicBezTo>
                      <a:pt x="124" y="59"/>
                      <a:pt x="115" y="60"/>
                      <a:pt x="106" y="63"/>
                    </a:cubicBezTo>
                    <a:cubicBezTo>
                      <a:pt x="99" y="66"/>
                      <a:pt x="93" y="70"/>
                      <a:pt x="88" y="76"/>
                    </a:cubicBezTo>
                    <a:cubicBezTo>
                      <a:pt x="83" y="84"/>
                      <a:pt x="82" y="94"/>
                      <a:pt x="76" y="101"/>
                    </a:cubicBezTo>
                    <a:cubicBezTo>
                      <a:pt x="62" y="121"/>
                      <a:pt x="36" y="124"/>
                      <a:pt x="16" y="114"/>
                    </a:cubicBezTo>
                    <a:cubicBezTo>
                      <a:pt x="7" y="109"/>
                      <a:pt x="0" y="123"/>
                      <a:pt x="9" y="1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80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46" name="Freeform 89">
                <a:extLst>
                  <a:ext uri="{FF2B5EF4-FFF2-40B4-BE49-F238E27FC236}">
                    <a16:creationId xmlns:a16="http://schemas.microsoft.com/office/drawing/2014/main" id="{3C7BF7CA-0195-409E-9D1B-ACF6C705D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313" y="3475038"/>
                <a:ext cx="211138" cy="177800"/>
              </a:xfrm>
              <a:custGeom>
                <a:avLst/>
                <a:gdLst>
                  <a:gd name="T0" fmla="*/ 16 w 126"/>
                  <a:gd name="T1" fmla="*/ 95 h 106"/>
                  <a:gd name="T2" fmla="*/ 32 w 126"/>
                  <a:gd name="T3" fmla="*/ 67 h 106"/>
                  <a:gd name="T4" fmla="*/ 64 w 126"/>
                  <a:gd name="T5" fmla="*/ 57 h 106"/>
                  <a:gd name="T6" fmla="*/ 89 w 126"/>
                  <a:gd name="T7" fmla="*/ 42 h 106"/>
                  <a:gd name="T8" fmla="*/ 116 w 126"/>
                  <a:gd name="T9" fmla="*/ 18 h 106"/>
                  <a:gd name="T10" fmla="*/ 115 w 126"/>
                  <a:gd name="T11" fmla="*/ 2 h 106"/>
                  <a:gd name="T12" fmla="*/ 82 w 126"/>
                  <a:gd name="T13" fmla="*/ 22 h 106"/>
                  <a:gd name="T14" fmla="*/ 70 w 126"/>
                  <a:gd name="T15" fmla="*/ 38 h 106"/>
                  <a:gd name="T16" fmla="*/ 48 w 126"/>
                  <a:gd name="T17" fmla="*/ 43 h 106"/>
                  <a:gd name="T18" fmla="*/ 0 w 126"/>
                  <a:gd name="T19" fmla="*/ 93 h 106"/>
                  <a:gd name="T20" fmla="*/ 16 w 126"/>
                  <a:gd name="T21" fmla="*/ 9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6" h="106">
                    <a:moveTo>
                      <a:pt x="16" y="95"/>
                    </a:moveTo>
                    <a:cubicBezTo>
                      <a:pt x="17" y="84"/>
                      <a:pt x="23" y="73"/>
                      <a:pt x="32" y="67"/>
                    </a:cubicBezTo>
                    <a:cubicBezTo>
                      <a:pt x="42" y="60"/>
                      <a:pt x="53" y="59"/>
                      <a:pt x="64" y="57"/>
                    </a:cubicBezTo>
                    <a:cubicBezTo>
                      <a:pt x="74" y="54"/>
                      <a:pt x="83" y="51"/>
                      <a:pt x="89" y="42"/>
                    </a:cubicBezTo>
                    <a:cubicBezTo>
                      <a:pt x="97" y="31"/>
                      <a:pt x="101" y="21"/>
                      <a:pt x="116" y="18"/>
                    </a:cubicBezTo>
                    <a:cubicBezTo>
                      <a:pt x="126" y="16"/>
                      <a:pt x="125" y="0"/>
                      <a:pt x="115" y="2"/>
                    </a:cubicBezTo>
                    <a:cubicBezTo>
                      <a:pt x="102" y="5"/>
                      <a:pt x="90" y="11"/>
                      <a:pt x="82" y="22"/>
                    </a:cubicBezTo>
                    <a:cubicBezTo>
                      <a:pt x="78" y="28"/>
                      <a:pt x="77" y="35"/>
                      <a:pt x="70" y="38"/>
                    </a:cubicBezTo>
                    <a:cubicBezTo>
                      <a:pt x="63" y="42"/>
                      <a:pt x="55" y="42"/>
                      <a:pt x="48" y="43"/>
                    </a:cubicBezTo>
                    <a:cubicBezTo>
                      <a:pt x="23" y="48"/>
                      <a:pt x="2" y="67"/>
                      <a:pt x="0" y="93"/>
                    </a:cubicBezTo>
                    <a:cubicBezTo>
                      <a:pt x="0" y="103"/>
                      <a:pt x="16" y="106"/>
                      <a:pt x="16" y="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80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47" name="Freeform 90">
                <a:extLst>
                  <a:ext uri="{FF2B5EF4-FFF2-40B4-BE49-F238E27FC236}">
                    <a16:creationId xmlns:a16="http://schemas.microsoft.com/office/drawing/2014/main" id="{365E072C-15AC-442D-820D-8C38B3231E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6013" y="3638550"/>
                <a:ext cx="233363" cy="190500"/>
              </a:xfrm>
              <a:custGeom>
                <a:avLst/>
                <a:gdLst>
                  <a:gd name="T0" fmla="*/ 20 w 140"/>
                  <a:gd name="T1" fmla="*/ 107 h 114"/>
                  <a:gd name="T2" fmla="*/ 88 w 140"/>
                  <a:gd name="T3" fmla="*/ 50 h 114"/>
                  <a:gd name="T4" fmla="*/ 103 w 140"/>
                  <a:gd name="T5" fmla="*/ 39 h 114"/>
                  <a:gd name="T6" fmla="*/ 121 w 140"/>
                  <a:gd name="T7" fmla="*/ 29 h 114"/>
                  <a:gd name="T8" fmla="*/ 139 w 140"/>
                  <a:gd name="T9" fmla="*/ 10 h 114"/>
                  <a:gd name="T10" fmla="*/ 123 w 140"/>
                  <a:gd name="T11" fmla="*/ 12 h 114"/>
                  <a:gd name="T12" fmla="*/ 108 w 140"/>
                  <a:gd name="T13" fmla="*/ 15 h 114"/>
                  <a:gd name="T14" fmla="*/ 96 w 140"/>
                  <a:gd name="T15" fmla="*/ 24 h 114"/>
                  <a:gd name="T16" fmla="*/ 65 w 140"/>
                  <a:gd name="T17" fmla="*/ 45 h 114"/>
                  <a:gd name="T18" fmla="*/ 7 w 140"/>
                  <a:gd name="T19" fmla="*/ 97 h 114"/>
                  <a:gd name="T20" fmla="*/ 20 w 140"/>
                  <a:gd name="T21" fmla="*/ 10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0" h="114">
                    <a:moveTo>
                      <a:pt x="20" y="107"/>
                    </a:moveTo>
                    <a:cubicBezTo>
                      <a:pt x="39" y="84"/>
                      <a:pt x="62" y="65"/>
                      <a:pt x="88" y="50"/>
                    </a:cubicBezTo>
                    <a:cubicBezTo>
                      <a:pt x="93" y="47"/>
                      <a:pt x="98" y="44"/>
                      <a:pt x="103" y="39"/>
                    </a:cubicBezTo>
                    <a:cubicBezTo>
                      <a:pt x="109" y="34"/>
                      <a:pt x="112" y="31"/>
                      <a:pt x="121" y="29"/>
                    </a:cubicBezTo>
                    <a:cubicBezTo>
                      <a:pt x="131" y="27"/>
                      <a:pt x="140" y="22"/>
                      <a:pt x="139" y="10"/>
                    </a:cubicBezTo>
                    <a:cubicBezTo>
                      <a:pt x="139" y="0"/>
                      <a:pt x="123" y="2"/>
                      <a:pt x="123" y="12"/>
                    </a:cubicBezTo>
                    <a:cubicBezTo>
                      <a:pt x="123" y="13"/>
                      <a:pt x="110" y="15"/>
                      <a:pt x="108" y="15"/>
                    </a:cubicBezTo>
                    <a:cubicBezTo>
                      <a:pt x="103" y="17"/>
                      <a:pt x="100" y="20"/>
                      <a:pt x="96" y="24"/>
                    </a:cubicBezTo>
                    <a:cubicBezTo>
                      <a:pt x="87" y="33"/>
                      <a:pt x="76" y="38"/>
                      <a:pt x="65" y="45"/>
                    </a:cubicBezTo>
                    <a:cubicBezTo>
                      <a:pt x="43" y="59"/>
                      <a:pt x="24" y="77"/>
                      <a:pt x="7" y="97"/>
                    </a:cubicBezTo>
                    <a:cubicBezTo>
                      <a:pt x="0" y="105"/>
                      <a:pt x="13" y="114"/>
                      <a:pt x="20" y="1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80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48" name="Freeform 91">
                <a:extLst>
                  <a:ext uri="{FF2B5EF4-FFF2-40B4-BE49-F238E27FC236}">
                    <a16:creationId xmlns:a16="http://schemas.microsoft.com/office/drawing/2014/main" id="{11105C4D-F187-4C69-9B3D-EDDB240CE9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61600" y="3594100"/>
                <a:ext cx="57150" cy="49213"/>
              </a:xfrm>
              <a:custGeom>
                <a:avLst/>
                <a:gdLst>
                  <a:gd name="T0" fmla="*/ 13 w 34"/>
                  <a:gd name="T1" fmla="*/ 27 h 29"/>
                  <a:gd name="T2" fmla="*/ 30 w 34"/>
                  <a:gd name="T3" fmla="*/ 15 h 29"/>
                  <a:gd name="T4" fmla="*/ 32 w 34"/>
                  <a:gd name="T5" fmla="*/ 4 h 29"/>
                  <a:gd name="T6" fmla="*/ 21 w 34"/>
                  <a:gd name="T7" fmla="*/ 3 h 29"/>
                  <a:gd name="T8" fmla="*/ 4 w 34"/>
                  <a:gd name="T9" fmla="*/ 14 h 29"/>
                  <a:gd name="T10" fmla="*/ 2 w 34"/>
                  <a:gd name="T11" fmla="*/ 25 h 29"/>
                  <a:gd name="T12" fmla="*/ 13 w 34"/>
                  <a:gd name="T13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29">
                    <a:moveTo>
                      <a:pt x="13" y="27"/>
                    </a:moveTo>
                    <a:cubicBezTo>
                      <a:pt x="19" y="23"/>
                      <a:pt x="25" y="19"/>
                      <a:pt x="30" y="15"/>
                    </a:cubicBezTo>
                    <a:cubicBezTo>
                      <a:pt x="34" y="13"/>
                      <a:pt x="34" y="8"/>
                      <a:pt x="32" y="4"/>
                    </a:cubicBezTo>
                    <a:cubicBezTo>
                      <a:pt x="29" y="1"/>
                      <a:pt x="24" y="0"/>
                      <a:pt x="21" y="3"/>
                    </a:cubicBezTo>
                    <a:cubicBezTo>
                      <a:pt x="15" y="6"/>
                      <a:pt x="9" y="10"/>
                      <a:pt x="4" y="14"/>
                    </a:cubicBezTo>
                    <a:cubicBezTo>
                      <a:pt x="0" y="16"/>
                      <a:pt x="0" y="22"/>
                      <a:pt x="2" y="25"/>
                    </a:cubicBezTo>
                    <a:cubicBezTo>
                      <a:pt x="5" y="29"/>
                      <a:pt x="10" y="29"/>
                      <a:pt x="13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80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49" name="Freeform 92">
                <a:extLst>
                  <a:ext uri="{FF2B5EF4-FFF2-40B4-BE49-F238E27FC236}">
                    <a16:creationId xmlns:a16="http://schemas.microsoft.com/office/drawing/2014/main" id="{6329A0C1-0A4E-4CBF-9F03-7C0CA03D37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75875" y="3681413"/>
                <a:ext cx="196850" cy="142875"/>
              </a:xfrm>
              <a:custGeom>
                <a:avLst/>
                <a:gdLst>
                  <a:gd name="T0" fmla="*/ 19 w 117"/>
                  <a:gd name="T1" fmla="*/ 77 h 85"/>
                  <a:gd name="T2" fmla="*/ 39 w 117"/>
                  <a:gd name="T3" fmla="*/ 58 h 85"/>
                  <a:gd name="T4" fmla="*/ 63 w 117"/>
                  <a:gd name="T5" fmla="*/ 48 h 85"/>
                  <a:gd name="T6" fmla="*/ 84 w 117"/>
                  <a:gd name="T7" fmla="*/ 35 h 85"/>
                  <a:gd name="T8" fmla="*/ 107 w 117"/>
                  <a:gd name="T9" fmla="*/ 19 h 85"/>
                  <a:gd name="T10" fmla="*/ 105 w 117"/>
                  <a:gd name="T11" fmla="*/ 3 h 85"/>
                  <a:gd name="T12" fmla="*/ 83 w 117"/>
                  <a:gd name="T13" fmla="*/ 16 h 85"/>
                  <a:gd name="T14" fmla="*/ 54 w 117"/>
                  <a:gd name="T15" fmla="*/ 35 h 85"/>
                  <a:gd name="T16" fmla="*/ 27 w 117"/>
                  <a:gd name="T17" fmla="*/ 46 h 85"/>
                  <a:gd name="T18" fmla="*/ 7 w 117"/>
                  <a:gd name="T19" fmla="*/ 67 h 85"/>
                  <a:gd name="T20" fmla="*/ 19 w 117"/>
                  <a:gd name="T21" fmla="*/ 77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7" h="85">
                    <a:moveTo>
                      <a:pt x="19" y="77"/>
                    </a:moveTo>
                    <a:cubicBezTo>
                      <a:pt x="25" y="70"/>
                      <a:pt x="30" y="62"/>
                      <a:pt x="39" y="58"/>
                    </a:cubicBezTo>
                    <a:cubicBezTo>
                      <a:pt x="47" y="55"/>
                      <a:pt x="55" y="52"/>
                      <a:pt x="63" y="48"/>
                    </a:cubicBezTo>
                    <a:cubicBezTo>
                      <a:pt x="70" y="44"/>
                      <a:pt x="77" y="40"/>
                      <a:pt x="84" y="35"/>
                    </a:cubicBezTo>
                    <a:cubicBezTo>
                      <a:pt x="91" y="30"/>
                      <a:pt x="98" y="21"/>
                      <a:pt x="107" y="19"/>
                    </a:cubicBezTo>
                    <a:cubicBezTo>
                      <a:pt x="117" y="16"/>
                      <a:pt x="115" y="0"/>
                      <a:pt x="105" y="3"/>
                    </a:cubicBezTo>
                    <a:cubicBezTo>
                      <a:pt x="96" y="5"/>
                      <a:pt x="90" y="10"/>
                      <a:pt x="83" y="16"/>
                    </a:cubicBezTo>
                    <a:cubicBezTo>
                      <a:pt x="74" y="23"/>
                      <a:pt x="64" y="30"/>
                      <a:pt x="54" y="35"/>
                    </a:cubicBezTo>
                    <a:cubicBezTo>
                      <a:pt x="45" y="39"/>
                      <a:pt x="36" y="42"/>
                      <a:pt x="27" y="46"/>
                    </a:cubicBezTo>
                    <a:cubicBezTo>
                      <a:pt x="19" y="51"/>
                      <a:pt x="13" y="60"/>
                      <a:pt x="7" y="67"/>
                    </a:cubicBezTo>
                    <a:cubicBezTo>
                      <a:pt x="0" y="75"/>
                      <a:pt x="13" y="85"/>
                      <a:pt x="19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80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50" name="Freeform 93">
                <a:extLst>
                  <a:ext uri="{FF2B5EF4-FFF2-40B4-BE49-F238E27FC236}">
                    <a16:creationId xmlns:a16="http://schemas.microsoft.com/office/drawing/2014/main" id="{55808619-B652-4214-9E8B-5B7072A499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3363" y="3657600"/>
                <a:ext cx="38100" cy="31750"/>
              </a:xfrm>
              <a:custGeom>
                <a:avLst/>
                <a:gdLst>
                  <a:gd name="T0" fmla="*/ 12 w 22"/>
                  <a:gd name="T1" fmla="*/ 17 h 18"/>
                  <a:gd name="T2" fmla="*/ 10 w 22"/>
                  <a:gd name="T3" fmla="*/ 1 h 18"/>
                  <a:gd name="T4" fmla="*/ 12 w 22"/>
                  <a:gd name="T5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18">
                    <a:moveTo>
                      <a:pt x="12" y="17"/>
                    </a:moveTo>
                    <a:cubicBezTo>
                      <a:pt x="22" y="16"/>
                      <a:pt x="20" y="0"/>
                      <a:pt x="10" y="1"/>
                    </a:cubicBezTo>
                    <a:cubicBezTo>
                      <a:pt x="0" y="3"/>
                      <a:pt x="2" y="18"/>
                      <a:pt x="12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80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9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</p:grp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3917CB5E-6E8B-48E2-8464-D2D0AD489879}"/>
              </a:ext>
            </a:extLst>
          </p:cNvPr>
          <p:cNvGrpSpPr/>
          <p:nvPr userDrawn="1"/>
        </p:nvGrpSpPr>
        <p:grpSpPr>
          <a:xfrm>
            <a:off x="3221865" y="5595066"/>
            <a:ext cx="639291" cy="958017"/>
            <a:chOff x="2616200" y="3409950"/>
            <a:chExt cx="1373188" cy="2025651"/>
          </a:xfrm>
        </p:grpSpPr>
        <p:sp>
          <p:nvSpPr>
            <p:cNvPr id="52" name="Freeform 94">
              <a:extLst>
                <a:ext uri="{FF2B5EF4-FFF2-40B4-BE49-F238E27FC236}">
                  <a16:creationId xmlns:a16="http://schemas.microsoft.com/office/drawing/2014/main" id="{BDEDCA24-B207-4408-AF65-4834D17A5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200" y="3409950"/>
              <a:ext cx="558800" cy="798513"/>
            </a:xfrm>
            <a:custGeom>
              <a:avLst/>
              <a:gdLst>
                <a:gd name="T0" fmla="*/ 77 w 334"/>
                <a:gd name="T1" fmla="*/ 228 h 476"/>
                <a:gd name="T2" fmla="*/ 34 w 334"/>
                <a:gd name="T3" fmla="*/ 123 h 476"/>
                <a:gd name="T4" fmla="*/ 35 w 334"/>
                <a:gd name="T5" fmla="*/ 33 h 476"/>
                <a:gd name="T6" fmla="*/ 101 w 334"/>
                <a:gd name="T7" fmla="*/ 77 h 476"/>
                <a:gd name="T8" fmla="*/ 146 w 334"/>
                <a:gd name="T9" fmla="*/ 176 h 476"/>
                <a:gd name="T10" fmla="*/ 159 w 334"/>
                <a:gd name="T11" fmla="*/ 179 h 476"/>
                <a:gd name="T12" fmla="*/ 222 w 334"/>
                <a:gd name="T13" fmla="*/ 167 h 476"/>
                <a:gd name="T14" fmla="*/ 266 w 334"/>
                <a:gd name="T15" fmla="*/ 223 h 476"/>
                <a:gd name="T16" fmla="*/ 291 w 334"/>
                <a:gd name="T17" fmla="*/ 378 h 476"/>
                <a:gd name="T18" fmla="*/ 235 w 334"/>
                <a:gd name="T19" fmla="*/ 427 h 476"/>
                <a:gd name="T20" fmla="*/ 152 w 334"/>
                <a:gd name="T21" fmla="*/ 454 h 476"/>
                <a:gd name="T22" fmla="*/ 53 w 334"/>
                <a:gd name="T23" fmla="*/ 361 h 476"/>
                <a:gd name="T24" fmla="*/ 39 w 334"/>
                <a:gd name="T25" fmla="*/ 288 h 476"/>
                <a:gd name="T26" fmla="*/ 72 w 334"/>
                <a:gd name="T27" fmla="*/ 237 h 476"/>
                <a:gd name="T28" fmla="*/ 67 w 334"/>
                <a:gd name="T29" fmla="*/ 222 h 476"/>
                <a:gd name="T30" fmla="*/ 26 w 334"/>
                <a:gd name="T31" fmla="*/ 337 h 476"/>
                <a:gd name="T32" fmla="*/ 67 w 334"/>
                <a:gd name="T33" fmla="*/ 419 h 476"/>
                <a:gd name="T34" fmla="*/ 127 w 334"/>
                <a:gd name="T35" fmla="*/ 467 h 476"/>
                <a:gd name="T36" fmla="*/ 223 w 334"/>
                <a:gd name="T37" fmla="*/ 450 h 476"/>
                <a:gd name="T38" fmla="*/ 297 w 334"/>
                <a:gd name="T39" fmla="*/ 400 h 476"/>
                <a:gd name="T40" fmla="*/ 284 w 334"/>
                <a:gd name="T41" fmla="*/ 224 h 476"/>
                <a:gd name="T42" fmla="*/ 227 w 334"/>
                <a:gd name="T43" fmla="*/ 152 h 476"/>
                <a:gd name="T44" fmla="*/ 148 w 334"/>
                <a:gd name="T45" fmla="*/ 168 h 476"/>
                <a:gd name="T46" fmla="*/ 161 w 334"/>
                <a:gd name="T47" fmla="*/ 171 h 476"/>
                <a:gd name="T48" fmla="*/ 121 w 334"/>
                <a:gd name="T49" fmla="*/ 82 h 476"/>
                <a:gd name="T50" fmla="*/ 98 w 334"/>
                <a:gd name="T51" fmla="*/ 39 h 476"/>
                <a:gd name="T52" fmla="*/ 73 w 334"/>
                <a:gd name="T53" fmla="*/ 12 h 476"/>
                <a:gd name="T54" fmla="*/ 12 w 334"/>
                <a:gd name="T55" fmla="*/ 39 h 476"/>
                <a:gd name="T56" fmla="*/ 16 w 334"/>
                <a:gd name="T57" fmla="*/ 121 h 476"/>
                <a:gd name="T58" fmla="*/ 62 w 334"/>
                <a:gd name="T59" fmla="*/ 232 h 476"/>
                <a:gd name="T60" fmla="*/ 77 w 334"/>
                <a:gd name="T61" fmla="*/ 228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4" h="476">
                  <a:moveTo>
                    <a:pt x="77" y="228"/>
                  </a:moveTo>
                  <a:cubicBezTo>
                    <a:pt x="63" y="193"/>
                    <a:pt x="48" y="158"/>
                    <a:pt x="34" y="123"/>
                  </a:cubicBezTo>
                  <a:cubicBezTo>
                    <a:pt x="23" y="96"/>
                    <a:pt x="10" y="57"/>
                    <a:pt x="35" y="33"/>
                  </a:cubicBezTo>
                  <a:cubicBezTo>
                    <a:pt x="67" y="3"/>
                    <a:pt x="89" y="55"/>
                    <a:pt x="101" y="77"/>
                  </a:cubicBezTo>
                  <a:cubicBezTo>
                    <a:pt x="118" y="109"/>
                    <a:pt x="133" y="142"/>
                    <a:pt x="146" y="176"/>
                  </a:cubicBezTo>
                  <a:cubicBezTo>
                    <a:pt x="148" y="181"/>
                    <a:pt x="155" y="184"/>
                    <a:pt x="159" y="179"/>
                  </a:cubicBezTo>
                  <a:cubicBezTo>
                    <a:pt x="175" y="163"/>
                    <a:pt x="201" y="157"/>
                    <a:pt x="222" y="167"/>
                  </a:cubicBezTo>
                  <a:cubicBezTo>
                    <a:pt x="245" y="177"/>
                    <a:pt x="256" y="202"/>
                    <a:pt x="266" y="223"/>
                  </a:cubicBezTo>
                  <a:cubicBezTo>
                    <a:pt x="289" y="270"/>
                    <a:pt x="315" y="327"/>
                    <a:pt x="291" y="378"/>
                  </a:cubicBezTo>
                  <a:cubicBezTo>
                    <a:pt x="279" y="402"/>
                    <a:pt x="258" y="416"/>
                    <a:pt x="235" y="427"/>
                  </a:cubicBezTo>
                  <a:cubicBezTo>
                    <a:pt x="209" y="439"/>
                    <a:pt x="181" y="453"/>
                    <a:pt x="152" y="454"/>
                  </a:cubicBezTo>
                  <a:cubicBezTo>
                    <a:pt x="99" y="456"/>
                    <a:pt x="73" y="402"/>
                    <a:pt x="53" y="361"/>
                  </a:cubicBezTo>
                  <a:cubicBezTo>
                    <a:pt x="41" y="337"/>
                    <a:pt x="37" y="314"/>
                    <a:pt x="39" y="288"/>
                  </a:cubicBezTo>
                  <a:cubicBezTo>
                    <a:pt x="42" y="266"/>
                    <a:pt x="50" y="245"/>
                    <a:pt x="72" y="237"/>
                  </a:cubicBezTo>
                  <a:cubicBezTo>
                    <a:pt x="81" y="234"/>
                    <a:pt x="77" y="218"/>
                    <a:pt x="67" y="222"/>
                  </a:cubicBezTo>
                  <a:cubicBezTo>
                    <a:pt x="23" y="238"/>
                    <a:pt x="15" y="296"/>
                    <a:pt x="26" y="337"/>
                  </a:cubicBezTo>
                  <a:cubicBezTo>
                    <a:pt x="34" y="365"/>
                    <a:pt x="50" y="394"/>
                    <a:pt x="67" y="419"/>
                  </a:cubicBezTo>
                  <a:cubicBezTo>
                    <a:pt x="81" y="441"/>
                    <a:pt x="101" y="461"/>
                    <a:pt x="127" y="467"/>
                  </a:cubicBezTo>
                  <a:cubicBezTo>
                    <a:pt x="160" y="476"/>
                    <a:pt x="193" y="463"/>
                    <a:pt x="223" y="450"/>
                  </a:cubicBezTo>
                  <a:cubicBezTo>
                    <a:pt x="251" y="438"/>
                    <a:pt x="279" y="425"/>
                    <a:pt x="297" y="400"/>
                  </a:cubicBezTo>
                  <a:cubicBezTo>
                    <a:pt x="334" y="346"/>
                    <a:pt x="310" y="277"/>
                    <a:pt x="284" y="224"/>
                  </a:cubicBezTo>
                  <a:cubicBezTo>
                    <a:pt x="271" y="197"/>
                    <a:pt x="257" y="164"/>
                    <a:pt x="227" y="152"/>
                  </a:cubicBezTo>
                  <a:cubicBezTo>
                    <a:pt x="200" y="140"/>
                    <a:pt x="168" y="147"/>
                    <a:pt x="148" y="168"/>
                  </a:cubicBezTo>
                  <a:cubicBezTo>
                    <a:pt x="152" y="169"/>
                    <a:pt x="157" y="170"/>
                    <a:pt x="161" y="171"/>
                  </a:cubicBezTo>
                  <a:cubicBezTo>
                    <a:pt x="150" y="141"/>
                    <a:pt x="136" y="111"/>
                    <a:pt x="121" y="82"/>
                  </a:cubicBezTo>
                  <a:cubicBezTo>
                    <a:pt x="114" y="68"/>
                    <a:pt x="106" y="53"/>
                    <a:pt x="98" y="39"/>
                  </a:cubicBezTo>
                  <a:cubicBezTo>
                    <a:pt x="91" y="29"/>
                    <a:pt x="84" y="18"/>
                    <a:pt x="73" y="12"/>
                  </a:cubicBezTo>
                  <a:cubicBezTo>
                    <a:pt x="49" y="0"/>
                    <a:pt x="23" y="17"/>
                    <a:pt x="12" y="39"/>
                  </a:cubicBezTo>
                  <a:cubicBezTo>
                    <a:pt x="0" y="65"/>
                    <a:pt x="6" y="95"/>
                    <a:pt x="16" y="121"/>
                  </a:cubicBezTo>
                  <a:cubicBezTo>
                    <a:pt x="31" y="158"/>
                    <a:pt x="47" y="195"/>
                    <a:pt x="62" y="232"/>
                  </a:cubicBezTo>
                  <a:cubicBezTo>
                    <a:pt x="66" y="241"/>
                    <a:pt x="81" y="237"/>
                    <a:pt x="77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3" name="Freeform 95">
              <a:extLst>
                <a:ext uri="{FF2B5EF4-FFF2-40B4-BE49-F238E27FC236}">
                  <a16:creationId xmlns:a16="http://schemas.microsoft.com/office/drawing/2014/main" id="{47308173-AC9A-41C3-A1FB-C167D45E0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688" y="3810000"/>
              <a:ext cx="196850" cy="211138"/>
            </a:xfrm>
            <a:custGeom>
              <a:avLst/>
              <a:gdLst>
                <a:gd name="T0" fmla="*/ 52 w 118"/>
                <a:gd name="T1" fmla="*/ 106 h 126"/>
                <a:gd name="T2" fmla="*/ 16 w 118"/>
                <a:gd name="T3" fmla="*/ 55 h 126"/>
                <a:gd name="T4" fmla="*/ 60 w 118"/>
                <a:gd name="T5" fmla="*/ 22 h 126"/>
                <a:gd name="T6" fmla="*/ 93 w 118"/>
                <a:gd name="T7" fmla="*/ 81 h 126"/>
                <a:gd name="T8" fmla="*/ 76 w 118"/>
                <a:gd name="T9" fmla="*/ 101 h 126"/>
                <a:gd name="T10" fmla="*/ 52 w 118"/>
                <a:gd name="T11" fmla="*/ 106 h 126"/>
                <a:gd name="T12" fmla="*/ 47 w 118"/>
                <a:gd name="T13" fmla="*/ 122 h 126"/>
                <a:gd name="T14" fmla="*/ 101 w 118"/>
                <a:gd name="T15" fmla="*/ 103 h 126"/>
                <a:gd name="T16" fmla="*/ 95 w 118"/>
                <a:gd name="T17" fmla="*/ 31 h 126"/>
                <a:gd name="T18" fmla="*/ 36 w 118"/>
                <a:gd name="T19" fmla="*/ 8 h 126"/>
                <a:gd name="T20" fmla="*/ 0 w 118"/>
                <a:gd name="T21" fmla="*/ 59 h 126"/>
                <a:gd name="T22" fmla="*/ 47 w 118"/>
                <a:gd name="T23" fmla="*/ 122 h 126"/>
                <a:gd name="T24" fmla="*/ 52 w 118"/>
                <a:gd name="T25" fmla="*/ 10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126">
                  <a:moveTo>
                    <a:pt x="52" y="106"/>
                  </a:moveTo>
                  <a:cubicBezTo>
                    <a:pt x="32" y="99"/>
                    <a:pt x="14" y="78"/>
                    <a:pt x="16" y="55"/>
                  </a:cubicBezTo>
                  <a:cubicBezTo>
                    <a:pt x="18" y="35"/>
                    <a:pt x="40" y="17"/>
                    <a:pt x="60" y="22"/>
                  </a:cubicBezTo>
                  <a:cubicBezTo>
                    <a:pt x="82" y="28"/>
                    <a:pt x="94" y="61"/>
                    <a:pt x="93" y="81"/>
                  </a:cubicBezTo>
                  <a:cubicBezTo>
                    <a:pt x="92" y="92"/>
                    <a:pt x="86" y="96"/>
                    <a:pt x="76" y="101"/>
                  </a:cubicBezTo>
                  <a:cubicBezTo>
                    <a:pt x="69" y="104"/>
                    <a:pt x="60" y="108"/>
                    <a:pt x="52" y="106"/>
                  </a:cubicBezTo>
                  <a:cubicBezTo>
                    <a:pt x="42" y="105"/>
                    <a:pt x="37" y="120"/>
                    <a:pt x="47" y="122"/>
                  </a:cubicBezTo>
                  <a:cubicBezTo>
                    <a:pt x="65" y="125"/>
                    <a:pt x="89" y="116"/>
                    <a:pt x="101" y="103"/>
                  </a:cubicBezTo>
                  <a:cubicBezTo>
                    <a:pt x="118" y="85"/>
                    <a:pt x="106" y="49"/>
                    <a:pt x="95" y="31"/>
                  </a:cubicBezTo>
                  <a:cubicBezTo>
                    <a:pt x="82" y="11"/>
                    <a:pt x="60" y="0"/>
                    <a:pt x="36" y="8"/>
                  </a:cubicBezTo>
                  <a:cubicBezTo>
                    <a:pt x="15" y="16"/>
                    <a:pt x="0" y="36"/>
                    <a:pt x="0" y="59"/>
                  </a:cubicBezTo>
                  <a:cubicBezTo>
                    <a:pt x="0" y="88"/>
                    <a:pt x="22" y="112"/>
                    <a:pt x="47" y="122"/>
                  </a:cubicBezTo>
                  <a:cubicBezTo>
                    <a:pt x="57" y="126"/>
                    <a:pt x="61" y="110"/>
                    <a:pt x="52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4" name="Freeform 96">
              <a:extLst>
                <a:ext uri="{FF2B5EF4-FFF2-40B4-BE49-F238E27FC236}">
                  <a16:creationId xmlns:a16="http://schemas.microsoft.com/office/drawing/2014/main" id="{02B66708-6B3C-439B-9FAD-DFB0DA4C0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450" y="4144963"/>
              <a:ext cx="222250" cy="1087438"/>
            </a:xfrm>
            <a:custGeom>
              <a:avLst/>
              <a:gdLst>
                <a:gd name="T0" fmla="*/ 64 w 133"/>
                <a:gd name="T1" fmla="*/ 11 h 649"/>
                <a:gd name="T2" fmla="*/ 92 w 133"/>
                <a:gd name="T3" fmla="*/ 335 h 649"/>
                <a:gd name="T4" fmla="*/ 108 w 133"/>
                <a:gd name="T5" fmla="*/ 502 h 649"/>
                <a:gd name="T6" fmla="*/ 116 w 133"/>
                <a:gd name="T7" fmla="*/ 596 h 649"/>
                <a:gd name="T8" fmla="*/ 111 w 133"/>
                <a:gd name="T9" fmla="*/ 614 h 649"/>
                <a:gd name="T10" fmla="*/ 91 w 133"/>
                <a:gd name="T11" fmla="*/ 618 h 649"/>
                <a:gd name="T12" fmla="*/ 64 w 133"/>
                <a:gd name="T13" fmla="*/ 628 h 649"/>
                <a:gd name="T14" fmla="*/ 41 w 133"/>
                <a:gd name="T15" fmla="*/ 631 h 649"/>
                <a:gd name="T16" fmla="*/ 32 w 133"/>
                <a:gd name="T17" fmla="*/ 605 h 649"/>
                <a:gd name="T18" fmla="*/ 23 w 133"/>
                <a:gd name="T19" fmla="*/ 551 h 649"/>
                <a:gd name="T20" fmla="*/ 26 w 133"/>
                <a:gd name="T21" fmla="*/ 506 h 649"/>
                <a:gd name="T22" fmla="*/ 66 w 133"/>
                <a:gd name="T23" fmla="*/ 502 h 649"/>
                <a:gd name="T24" fmla="*/ 66 w 133"/>
                <a:gd name="T25" fmla="*/ 486 h 649"/>
                <a:gd name="T26" fmla="*/ 3 w 133"/>
                <a:gd name="T27" fmla="*/ 512 h 649"/>
                <a:gd name="T28" fmla="*/ 8 w 133"/>
                <a:gd name="T29" fmla="*/ 558 h 649"/>
                <a:gd name="T30" fmla="*/ 17 w 133"/>
                <a:gd name="T31" fmla="*/ 613 h 649"/>
                <a:gd name="T32" fmla="*/ 35 w 133"/>
                <a:gd name="T33" fmla="*/ 646 h 649"/>
                <a:gd name="T34" fmla="*/ 75 w 133"/>
                <a:gd name="T35" fmla="*/ 641 h 649"/>
                <a:gd name="T36" fmla="*/ 111 w 133"/>
                <a:gd name="T37" fmla="*/ 630 h 649"/>
                <a:gd name="T38" fmla="*/ 132 w 133"/>
                <a:gd name="T39" fmla="*/ 608 h 649"/>
                <a:gd name="T40" fmla="*/ 128 w 133"/>
                <a:gd name="T41" fmla="*/ 554 h 649"/>
                <a:gd name="T42" fmla="*/ 123 w 133"/>
                <a:gd name="T43" fmla="*/ 500 h 649"/>
                <a:gd name="T44" fmla="*/ 115 w 133"/>
                <a:gd name="T45" fmla="*/ 403 h 649"/>
                <a:gd name="T46" fmla="*/ 98 w 133"/>
                <a:gd name="T47" fmla="*/ 223 h 649"/>
                <a:gd name="T48" fmla="*/ 80 w 133"/>
                <a:gd name="T49" fmla="*/ 11 h 649"/>
                <a:gd name="T50" fmla="*/ 64 w 133"/>
                <a:gd name="T51" fmla="*/ 11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3" h="649">
                  <a:moveTo>
                    <a:pt x="64" y="11"/>
                  </a:moveTo>
                  <a:cubicBezTo>
                    <a:pt x="73" y="119"/>
                    <a:pt x="83" y="227"/>
                    <a:pt x="92" y="335"/>
                  </a:cubicBezTo>
                  <a:cubicBezTo>
                    <a:pt x="98" y="390"/>
                    <a:pt x="103" y="446"/>
                    <a:pt x="108" y="502"/>
                  </a:cubicBezTo>
                  <a:cubicBezTo>
                    <a:pt x="110" y="533"/>
                    <a:pt x="113" y="565"/>
                    <a:pt x="116" y="596"/>
                  </a:cubicBezTo>
                  <a:cubicBezTo>
                    <a:pt x="116" y="603"/>
                    <a:pt x="119" y="611"/>
                    <a:pt x="111" y="614"/>
                  </a:cubicBezTo>
                  <a:cubicBezTo>
                    <a:pt x="105" y="617"/>
                    <a:pt x="97" y="616"/>
                    <a:pt x="91" y="618"/>
                  </a:cubicBezTo>
                  <a:cubicBezTo>
                    <a:pt x="82" y="620"/>
                    <a:pt x="73" y="625"/>
                    <a:pt x="64" y="628"/>
                  </a:cubicBezTo>
                  <a:cubicBezTo>
                    <a:pt x="58" y="630"/>
                    <a:pt x="47" y="633"/>
                    <a:pt x="41" y="631"/>
                  </a:cubicBezTo>
                  <a:cubicBezTo>
                    <a:pt x="33" y="628"/>
                    <a:pt x="33" y="611"/>
                    <a:pt x="32" y="605"/>
                  </a:cubicBezTo>
                  <a:cubicBezTo>
                    <a:pt x="29" y="587"/>
                    <a:pt x="26" y="569"/>
                    <a:pt x="23" y="551"/>
                  </a:cubicBezTo>
                  <a:cubicBezTo>
                    <a:pt x="21" y="538"/>
                    <a:pt x="12" y="514"/>
                    <a:pt x="26" y="506"/>
                  </a:cubicBezTo>
                  <a:cubicBezTo>
                    <a:pt x="38" y="500"/>
                    <a:pt x="54" y="502"/>
                    <a:pt x="66" y="502"/>
                  </a:cubicBezTo>
                  <a:cubicBezTo>
                    <a:pt x="76" y="501"/>
                    <a:pt x="76" y="485"/>
                    <a:pt x="66" y="486"/>
                  </a:cubicBezTo>
                  <a:cubicBezTo>
                    <a:pt x="44" y="487"/>
                    <a:pt x="10" y="483"/>
                    <a:pt x="3" y="512"/>
                  </a:cubicBezTo>
                  <a:cubicBezTo>
                    <a:pt x="0" y="526"/>
                    <a:pt x="6" y="544"/>
                    <a:pt x="8" y="558"/>
                  </a:cubicBezTo>
                  <a:cubicBezTo>
                    <a:pt x="11" y="576"/>
                    <a:pt x="14" y="594"/>
                    <a:pt x="17" y="613"/>
                  </a:cubicBezTo>
                  <a:cubicBezTo>
                    <a:pt x="19" y="626"/>
                    <a:pt x="21" y="641"/>
                    <a:pt x="35" y="646"/>
                  </a:cubicBezTo>
                  <a:cubicBezTo>
                    <a:pt x="47" y="649"/>
                    <a:pt x="64" y="645"/>
                    <a:pt x="75" y="641"/>
                  </a:cubicBezTo>
                  <a:cubicBezTo>
                    <a:pt x="88" y="636"/>
                    <a:pt x="98" y="633"/>
                    <a:pt x="111" y="630"/>
                  </a:cubicBezTo>
                  <a:cubicBezTo>
                    <a:pt x="124" y="628"/>
                    <a:pt x="132" y="621"/>
                    <a:pt x="132" y="608"/>
                  </a:cubicBezTo>
                  <a:cubicBezTo>
                    <a:pt x="133" y="590"/>
                    <a:pt x="130" y="571"/>
                    <a:pt x="128" y="554"/>
                  </a:cubicBezTo>
                  <a:cubicBezTo>
                    <a:pt x="127" y="536"/>
                    <a:pt x="125" y="518"/>
                    <a:pt x="123" y="500"/>
                  </a:cubicBezTo>
                  <a:cubicBezTo>
                    <a:pt x="121" y="468"/>
                    <a:pt x="118" y="436"/>
                    <a:pt x="115" y="403"/>
                  </a:cubicBezTo>
                  <a:cubicBezTo>
                    <a:pt x="109" y="343"/>
                    <a:pt x="104" y="283"/>
                    <a:pt x="98" y="223"/>
                  </a:cubicBezTo>
                  <a:cubicBezTo>
                    <a:pt x="92" y="152"/>
                    <a:pt x="86" y="81"/>
                    <a:pt x="80" y="11"/>
                  </a:cubicBezTo>
                  <a:cubicBezTo>
                    <a:pt x="79" y="1"/>
                    <a:pt x="63" y="0"/>
                    <a:pt x="64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5" name="Freeform 97">
              <a:extLst>
                <a:ext uri="{FF2B5EF4-FFF2-40B4-BE49-F238E27FC236}">
                  <a16:creationId xmlns:a16="http://schemas.microsoft.com/office/drawing/2014/main" id="{2EAAC0A9-6A51-4A8F-80FA-DC9BAEDEE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213" y="4170363"/>
              <a:ext cx="120650" cy="819150"/>
            </a:xfrm>
            <a:custGeom>
              <a:avLst/>
              <a:gdLst>
                <a:gd name="T0" fmla="*/ 71 w 72"/>
                <a:gd name="T1" fmla="*/ 479 h 489"/>
                <a:gd name="T2" fmla="*/ 29 w 72"/>
                <a:gd name="T3" fmla="*/ 119 h 489"/>
                <a:gd name="T4" fmla="*/ 17 w 72"/>
                <a:gd name="T5" fmla="*/ 10 h 489"/>
                <a:gd name="T6" fmla="*/ 1 w 72"/>
                <a:gd name="T7" fmla="*/ 10 h 489"/>
                <a:gd name="T8" fmla="*/ 42 w 72"/>
                <a:gd name="T9" fmla="*/ 370 h 489"/>
                <a:gd name="T10" fmla="*/ 55 w 72"/>
                <a:gd name="T11" fmla="*/ 479 h 489"/>
                <a:gd name="T12" fmla="*/ 71 w 72"/>
                <a:gd name="T13" fmla="*/ 47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489">
                  <a:moveTo>
                    <a:pt x="71" y="479"/>
                  </a:moveTo>
                  <a:cubicBezTo>
                    <a:pt x="57" y="359"/>
                    <a:pt x="43" y="239"/>
                    <a:pt x="29" y="119"/>
                  </a:cubicBezTo>
                  <a:cubicBezTo>
                    <a:pt x="25" y="83"/>
                    <a:pt x="21" y="46"/>
                    <a:pt x="17" y="10"/>
                  </a:cubicBezTo>
                  <a:cubicBezTo>
                    <a:pt x="16" y="0"/>
                    <a:pt x="0" y="0"/>
                    <a:pt x="1" y="10"/>
                  </a:cubicBezTo>
                  <a:cubicBezTo>
                    <a:pt x="15" y="130"/>
                    <a:pt x="28" y="250"/>
                    <a:pt x="42" y="370"/>
                  </a:cubicBezTo>
                  <a:cubicBezTo>
                    <a:pt x="47" y="406"/>
                    <a:pt x="51" y="443"/>
                    <a:pt x="55" y="479"/>
                  </a:cubicBezTo>
                  <a:cubicBezTo>
                    <a:pt x="56" y="489"/>
                    <a:pt x="72" y="489"/>
                    <a:pt x="71" y="4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6" name="Freeform 98">
              <a:extLst>
                <a:ext uri="{FF2B5EF4-FFF2-40B4-BE49-F238E27FC236}">
                  <a16:creationId xmlns:a16="http://schemas.microsoft.com/office/drawing/2014/main" id="{923F90AE-10CE-4BCD-8156-44A2AEEEE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0225" y="3970338"/>
              <a:ext cx="777875" cy="876300"/>
            </a:xfrm>
            <a:custGeom>
              <a:avLst/>
              <a:gdLst>
                <a:gd name="T0" fmla="*/ 30 w 465"/>
                <a:gd name="T1" fmla="*/ 19 h 523"/>
                <a:gd name="T2" fmla="*/ 341 w 465"/>
                <a:gd name="T3" fmla="*/ 358 h 523"/>
                <a:gd name="T4" fmla="*/ 450 w 465"/>
                <a:gd name="T5" fmla="*/ 479 h 523"/>
                <a:gd name="T6" fmla="*/ 450 w 465"/>
                <a:gd name="T7" fmla="*/ 468 h 523"/>
                <a:gd name="T8" fmla="*/ 392 w 465"/>
                <a:gd name="T9" fmla="*/ 506 h 523"/>
                <a:gd name="T10" fmla="*/ 400 w 465"/>
                <a:gd name="T11" fmla="*/ 508 h 523"/>
                <a:gd name="T12" fmla="*/ 234 w 465"/>
                <a:gd name="T13" fmla="*/ 320 h 523"/>
                <a:gd name="T14" fmla="*/ 73 w 465"/>
                <a:gd name="T15" fmla="*/ 125 h 523"/>
                <a:gd name="T16" fmla="*/ 38 w 465"/>
                <a:gd name="T17" fmla="*/ 86 h 523"/>
                <a:gd name="T18" fmla="*/ 20 w 465"/>
                <a:gd name="T19" fmla="*/ 65 h 523"/>
                <a:gd name="T20" fmla="*/ 6 w 465"/>
                <a:gd name="T21" fmla="*/ 73 h 523"/>
                <a:gd name="T22" fmla="*/ 25 w 465"/>
                <a:gd name="T23" fmla="*/ 95 h 523"/>
                <a:gd name="T24" fmla="*/ 62 w 465"/>
                <a:gd name="T25" fmla="*/ 137 h 523"/>
                <a:gd name="T26" fmla="*/ 156 w 465"/>
                <a:gd name="T27" fmla="*/ 252 h 523"/>
                <a:gd name="T28" fmla="*/ 345 w 465"/>
                <a:gd name="T29" fmla="*/ 473 h 523"/>
                <a:gd name="T30" fmla="*/ 374 w 465"/>
                <a:gd name="T31" fmla="*/ 504 h 523"/>
                <a:gd name="T32" fmla="*/ 389 w 465"/>
                <a:gd name="T33" fmla="*/ 520 h 523"/>
                <a:gd name="T34" fmla="*/ 403 w 465"/>
                <a:gd name="T35" fmla="*/ 520 h 523"/>
                <a:gd name="T36" fmla="*/ 461 w 465"/>
                <a:gd name="T37" fmla="*/ 479 h 523"/>
                <a:gd name="T38" fmla="*/ 461 w 465"/>
                <a:gd name="T39" fmla="*/ 468 h 523"/>
                <a:gd name="T40" fmla="*/ 138 w 465"/>
                <a:gd name="T41" fmla="*/ 111 h 523"/>
                <a:gd name="T42" fmla="*/ 42 w 465"/>
                <a:gd name="T43" fmla="*/ 8 h 523"/>
                <a:gd name="T44" fmla="*/ 30 w 465"/>
                <a:gd name="T45" fmla="*/ 19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5" h="523">
                  <a:moveTo>
                    <a:pt x="30" y="19"/>
                  </a:moveTo>
                  <a:cubicBezTo>
                    <a:pt x="135" y="131"/>
                    <a:pt x="239" y="244"/>
                    <a:pt x="341" y="358"/>
                  </a:cubicBezTo>
                  <a:cubicBezTo>
                    <a:pt x="377" y="398"/>
                    <a:pt x="414" y="439"/>
                    <a:pt x="450" y="479"/>
                  </a:cubicBezTo>
                  <a:cubicBezTo>
                    <a:pt x="450" y="476"/>
                    <a:pt x="450" y="472"/>
                    <a:pt x="450" y="468"/>
                  </a:cubicBezTo>
                  <a:cubicBezTo>
                    <a:pt x="434" y="484"/>
                    <a:pt x="415" y="501"/>
                    <a:pt x="392" y="506"/>
                  </a:cubicBezTo>
                  <a:cubicBezTo>
                    <a:pt x="395" y="507"/>
                    <a:pt x="398" y="508"/>
                    <a:pt x="400" y="508"/>
                  </a:cubicBezTo>
                  <a:cubicBezTo>
                    <a:pt x="342" y="448"/>
                    <a:pt x="287" y="385"/>
                    <a:pt x="234" y="320"/>
                  </a:cubicBezTo>
                  <a:cubicBezTo>
                    <a:pt x="180" y="256"/>
                    <a:pt x="128" y="189"/>
                    <a:pt x="73" y="125"/>
                  </a:cubicBezTo>
                  <a:cubicBezTo>
                    <a:pt x="62" y="112"/>
                    <a:pt x="50" y="99"/>
                    <a:pt x="38" y="86"/>
                  </a:cubicBezTo>
                  <a:cubicBezTo>
                    <a:pt x="32" y="79"/>
                    <a:pt x="25" y="73"/>
                    <a:pt x="20" y="65"/>
                  </a:cubicBezTo>
                  <a:cubicBezTo>
                    <a:pt x="14" y="56"/>
                    <a:pt x="0" y="64"/>
                    <a:pt x="6" y="73"/>
                  </a:cubicBezTo>
                  <a:cubicBezTo>
                    <a:pt x="11" y="81"/>
                    <a:pt x="18" y="88"/>
                    <a:pt x="25" y="95"/>
                  </a:cubicBezTo>
                  <a:cubicBezTo>
                    <a:pt x="37" y="109"/>
                    <a:pt x="50" y="123"/>
                    <a:pt x="62" y="137"/>
                  </a:cubicBezTo>
                  <a:cubicBezTo>
                    <a:pt x="94" y="174"/>
                    <a:pt x="125" y="213"/>
                    <a:pt x="156" y="252"/>
                  </a:cubicBezTo>
                  <a:cubicBezTo>
                    <a:pt x="218" y="327"/>
                    <a:pt x="280" y="401"/>
                    <a:pt x="345" y="473"/>
                  </a:cubicBezTo>
                  <a:cubicBezTo>
                    <a:pt x="355" y="484"/>
                    <a:pt x="365" y="494"/>
                    <a:pt x="374" y="504"/>
                  </a:cubicBezTo>
                  <a:cubicBezTo>
                    <a:pt x="379" y="509"/>
                    <a:pt x="384" y="516"/>
                    <a:pt x="389" y="520"/>
                  </a:cubicBezTo>
                  <a:cubicBezTo>
                    <a:pt x="393" y="523"/>
                    <a:pt x="398" y="522"/>
                    <a:pt x="403" y="520"/>
                  </a:cubicBezTo>
                  <a:cubicBezTo>
                    <a:pt x="426" y="513"/>
                    <a:pt x="445" y="496"/>
                    <a:pt x="461" y="479"/>
                  </a:cubicBezTo>
                  <a:cubicBezTo>
                    <a:pt x="465" y="476"/>
                    <a:pt x="464" y="471"/>
                    <a:pt x="461" y="468"/>
                  </a:cubicBezTo>
                  <a:cubicBezTo>
                    <a:pt x="354" y="348"/>
                    <a:pt x="247" y="229"/>
                    <a:pt x="138" y="111"/>
                  </a:cubicBezTo>
                  <a:cubicBezTo>
                    <a:pt x="106" y="76"/>
                    <a:pt x="74" y="42"/>
                    <a:pt x="42" y="8"/>
                  </a:cubicBezTo>
                  <a:cubicBezTo>
                    <a:pt x="35" y="0"/>
                    <a:pt x="23" y="12"/>
                    <a:pt x="3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7" name="Freeform 99">
              <a:extLst>
                <a:ext uri="{FF2B5EF4-FFF2-40B4-BE49-F238E27FC236}">
                  <a16:creationId xmlns:a16="http://schemas.microsoft.com/office/drawing/2014/main" id="{81B6593E-4AA8-4001-B344-B3EB71FF3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8563" y="4764088"/>
              <a:ext cx="250825" cy="236538"/>
            </a:xfrm>
            <a:custGeom>
              <a:avLst/>
              <a:gdLst>
                <a:gd name="T0" fmla="*/ 8 w 149"/>
                <a:gd name="T1" fmla="*/ 42 h 141"/>
                <a:gd name="T2" fmla="*/ 53 w 149"/>
                <a:gd name="T3" fmla="*/ 79 h 141"/>
                <a:gd name="T4" fmla="*/ 126 w 149"/>
                <a:gd name="T5" fmla="*/ 138 h 141"/>
                <a:gd name="T6" fmla="*/ 137 w 149"/>
                <a:gd name="T7" fmla="*/ 138 h 141"/>
                <a:gd name="T8" fmla="*/ 126 w 149"/>
                <a:gd name="T9" fmla="*/ 105 h 141"/>
                <a:gd name="T10" fmla="*/ 100 w 149"/>
                <a:gd name="T11" fmla="*/ 72 h 141"/>
                <a:gd name="T12" fmla="*/ 48 w 149"/>
                <a:gd name="T13" fmla="*/ 8 h 141"/>
                <a:gd name="T14" fmla="*/ 36 w 149"/>
                <a:gd name="T15" fmla="*/ 19 h 141"/>
                <a:gd name="T16" fmla="*/ 82 w 149"/>
                <a:gd name="T17" fmla="*/ 74 h 141"/>
                <a:gd name="T18" fmla="*/ 100 w 149"/>
                <a:gd name="T19" fmla="*/ 98 h 141"/>
                <a:gd name="T20" fmla="*/ 111 w 149"/>
                <a:gd name="T21" fmla="*/ 112 h 141"/>
                <a:gd name="T22" fmla="*/ 126 w 149"/>
                <a:gd name="T23" fmla="*/ 127 h 141"/>
                <a:gd name="T24" fmla="*/ 137 w 149"/>
                <a:gd name="T25" fmla="*/ 127 h 141"/>
                <a:gd name="T26" fmla="*/ 63 w 149"/>
                <a:gd name="T27" fmla="*/ 67 h 141"/>
                <a:gd name="T28" fmla="*/ 19 w 149"/>
                <a:gd name="T29" fmla="*/ 31 h 141"/>
                <a:gd name="T30" fmla="*/ 8 w 149"/>
                <a:gd name="T31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9" h="141">
                  <a:moveTo>
                    <a:pt x="8" y="42"/>
                  </a:moveTo>
                  <a:cubicBezTo>
                    <a:pt x="22" y="55"/>
                    <a:pt x="37" y="67"/>
                    <a:pt x="53" y="79"/>
                  </a:cubicBezTo>
                  <a:cubicBezTo>
                    <a:pt x="78" y="98"/>
                    <a:pt x="102" y="117"/>
                    <a:pt x="126" y="138"/>
                  </a:cubicBezTo>
                  <a:cubicBezTo>
                    <a:pt x="129" y="141"/>
                    <a:pt x="134" y="141"/>
                    <a:pt x="137" y="138"/>
                  </a:cubicBezTo>
                  <a:cubicBezTo>
                    <a:pt x="149" y="127"/>
                    <a:pt x="132" y="113"/>
                    <a:pt x="126" y="105"/>
                  </a:cubicBezTo>
                  <a:cubicBezTo>
                    <a:pt x="117" y="94"/>
                    <a:pt x="108" y="83"/>
                    <a:pt x="100" y="72"/>
                  </a:cubicBezTo>
                  <a:cubicBezTo>
                    <a:pt x="83" y="50"/>
                    <a:pt x="66" y="28"/>
                    <a:pt x="48" y="8"/>
                  </a:cubicBezTo>
                  <a:cubicBezTo>
                    <a:pt x="41" y="0"/>
                    <a:pt x="29" y="11"/>
                    <a:pt x="36" y="19"/>
                  </a:cubicBezTo>
                  <a:cubicBezTo>
                    <a:pt x="52" y="37"/>
                    <a:pt x="67" y="55"/>
                    <a:pt x="82" y="74"/>
                  </a:cubicBezTo>
                  <a:cubicBezTo>
                    <a:pt x="88" y="82"/>
                    <a:pt x="94" y="90"/>
                    <a:pt x="100" y="98"/>
                  </a:cubicBezTo>
                  <a:cubicBezTo>
                    <a:pt x="104" y="103"/>
                    <a:pt x="108" y="108"/>
                    <a:pt x="111" y="112"/>
                  </a:cubicBezTo>
                  <a:cubicBezTo>
                    <a:pt x="113" y="115"/>
                    <a:pt x="123" y="129"/>
                    <a:pt x="126" y="127"/>
                  </a:cubicBezTo>
                  <a:cubicBezTo>
                    <a:pt x="129" y="127"/>
                    <a:pt x="133" y="127"/>
                    <a:pt x="137" y="127"/>
                  </a:cubicBezTo>
                  <a:cubicBezTo>
                    <a:pt x="113" y="106"/>
                    <a:pt x="89" y="86"/>
                    <a:pt x="63" y="67"/>
                  </a:cubicBezTo>
                  <a:cubicBezTo>
                    <a:pt x="48" y="55"/>
                    <a:pt x="33" y="44"/>
                    <a:pt x="19" y="31"/>
                  </a:cubicBezTo>
                  <a:cubicBezTo>
                    <a:pt x="11" y="24"/>
                    <a:pt x="0" y="35"/>
                    <a:pt x="8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8" name="Freeform 100">
              <a:extLst>
                <a:ext uri="{FF2B5EF4-FFF2-40B4-BE49-F238E27FC236}">
                  <a16:creationId xmlns:a16="http://schemas.microsoft.com/office/drawing/2014/main" id="{49468103-E221-4F5D-A93E-6D7753BE2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9038" y="4567238"/>
              <a:ext cx="152400" cy="161925"/>
            </a:xfrm>
            <a:custGeom>
              <a:avLst/>
              <a:gdLst>
                <a:gd name="T0" fmla="*/ 20 w 91"/>
                <a:gd name="T1" fmla="*/ 38 h 97"/>
                <a:gd name="T2" fmla="*/ 26 w 91"/>
                <a:gd name="T3" fmla="*/ 26 h 97"/>
                <a:gd name="T4" fmla="*/ 32 w 91"/>
                <a:gd name="T5" fmla="*/ 19 h 97"/>
                <a:gd name="T6" fmla="*/ 48 w 91"/>
                <a:gd name="T7" fmla="*/ 39 h 97"/>
                <a:gd name="T8" fmla="*/ 62 w 91"/>
                <a:gd name="T9" fmla="*/ 56 h 97"/>
                <a:gd name="T10" fmla="*/ 72 w 91"/>
                <a:gd name="T11" fmla="*/ 80 h 97"/>
                <a:gd name="T12" fmla="*/ 58 w 91"/>
                <a:gd name="T13" fmla="*/ 69 h 97"/>
                <a:gd name="T14" fmla="*/ 45 w 91"/>
                <a:gd name="T15" fmla="*/ 56 h 97"/>
                <a:gd name="T16" fmla="*/ 19 w 91"/>
                <a:gd name="T17" fmla="*/ 28 h 97"/>
                <a:gd name="T18" fmla="*/ 7 w 91"/>
                <a:gd name="T19" fmla="*/ 39 h 97"/>
                <a:gd name="T20" fmla="*/ 50 w 91"/>
                <a:gd name="T21" fmla="*/ 83 h 97"/>
                <a:gd name="T22" fmla="*/ 74 w 91"/>
                <a:gd name="T23" fmla="*/ 96 h 97"/>
                <a:gd name="T24" fmla="*/ 90 w 91"/>
                <a:gd name="T25" fmla="*/ 78 h 97"/>
                <a:gd name="T26" fmla="*/ 77 w 91"/>
                <a:gd name="T27" fmla="*/ 50 h 97"/>
                <a:gd name="T28" fmla="*/ 51 w 91"/>
                <a:gd name="T29" fmla="*/ 17 h 97"/>
                <a:gd name="T30" fmla="*/ 27 w 91"/>
                <a:gd name="T31" fmla="*/ 4 h 97"/>
                <a:gd name="T32" fmla="*/ 6 w 91"/>
                <a:gd name="T33" fmla="*/ 30 h 97"/>
                <a:gd name="T34" fmla="*/ 20 w 91"/>
                <a:gd name="T35" fmla="*/ 3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97">
                  <a:moveTo>
                    <a:pt x="20" y="38"/>
                  </a:moveTo>
                  <a:cubicBezTo>
                    <a:pt x="22" y="34"/>
                    <a:pt x="24" y="30"/>
                    <a:pt x="26" y="26"/>
                  </a:cubicBezTo>
                  <a:cubicBezTo>
                    <a:pt x="27" y="25"/>
                    <a:pt x="32" y="19"/>
                    <a:pt x="32" y="19"/>
                  </a:cubicBezTo>
                  <a:cubicBezTo>
                    <a:pt x="34" y="18"/>
                    <a:pt x="46" y="37"/>
                    <a:pt x="48" y="39"/>
                  </a:cubicBezTo>
                  <a:cubicBezTo>
                    <a:pt x="52" y="44"/>
                    <a:pt x="57" y="50"/>
                    <a:pt x="62" y="56"/>
                  </a:cubicBezTo>
                  <a:cubicBezTo>
                    <a:pt x="63" y="58"/>
                    <a:pt x="81" y="78"/>
                    <a:pt x="72" y="80"/>
                  </a:cubicBezTo>
                  <a:cubicBezTo>
                    <a:pt x="68" y="81"/>
                    <a:pt x="61" y="72"/>
                    <a:pt x="58" y="69"/>
                  </a:cubicBezTo>
                  <a:cubicBezTo>
                    <a:pt x="54" y="65"/>
                    <a:pt x="50" y="60"/>
                    <a:pt x="45" y="56"/>
                  </a:cubicBezTo>
                  <a:cubicBezTo>
                    <a:pt x="37" y="46"/>
                    <a:pt x="28" y="37"/>
                    <a:pt x="19" y="28"/>
                  </a:cubicBezTo>
                  <a:cubicBezTo>
                    <a:pt x="11" y="21"/>
                    <a:pt x="0" y="33"/>
                    <a:pt x="7" y="39"/>
                  </a:cubicBezTo>
                  <a:cubicBezTo>
                    <a:pt x="22" y="53"/>
                    <a:pt x="35" y="69"/>
                    <a:pt x="50" y="83"/>
                  </a:cubicBezTo>
                  <a:cubicBezTo>
                    <a:pt x="56" y="90"/>
                    <a:pt x="64" y="97"/>
                    <a:pt x="74" y="96"/>
                  </a:cubicBezTo>
                  <a:cubicBezTo>
                    <a:pt x="83" y="95"/>
                    <a:pt x="89" y="86"/>
                    <a:pt x="90" y="78"/>
                  </a:cubicBezTo>
                  <a:cubicBezTo>
                    <a:pt x="91" y="67"/>
                    <a:pt x="84" y="58"/>
                    <a:pt x="77" y="50"/>
                  </a:cubicBezTo>
                  <a:cubicBezTo>
                    <a:pt x="68" y="39"/>
                    <a:pt x="59" y="28"/>
                    <a:pt x="51" y="17"/>
                  </a:cubicBezTo>
                  <a:cubicBezTo>
                    <a:pt x="45" y="9"/>
                    <a:pt x="38" y="0"/>
                    <a:pt x="27" y="4"/>
                  </a:cubicBezTo>
                  <a:cubicBezTo>
                    <a:pt x="17" y="7"/>
                    <a:pt x="10" y="21"/>
                    <a:pt x="6" y="30"/>
                  </a:cubicBezTo>
                  <a:cubicBezTo>
                    <a:pt x="2" y="39"/>
                    <a:pt x="16" y="47"/>
                    <a:pt x="20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9" name="Freeform 101">
              <a:extLst>
                <a:ext uri="{FF2B5EF4-FFF2-40B4-BE49-F238E27FC236}">
                  <a16:creationId xmlns:a16="http://schemas.microsoft.com/office/drawing/2014/main" id="{2A2DB0F2-A63F-4E5A-B50D-A05721DC8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413" y="5202238"/>
              <a:ext cx="71438" cy="233363"/>
            </a:xfrm>
            <a:custGeom>
              <a:avLst/>
              <a:gdLst>
                <a:gd name="T0" fmla="*/ 29 w 43"/>
                <a:gd name="T1" fmla="*/ 0 h 139"/>
                <a:gd name="T2" fmla="*/ 42 w 43"/>
                <a:gd name="T3" fmla="*/ 125 h 139"/>
                <a:gd name="T4" fmla="*/ 28 w 43"/>
                <a:gd name="T5" fmla="*/ 138 h 139"/>
                <a:gd name="T6" fmla="*/ 28 w 43"/>
                <a:gd name="T7" fmla="*/ 138 h 139"/>
                <a:gd name="T8" fmla="*/ 17 w 43"/>
                <a:gd name="T9" fmla="*/ 130 h 139"/>
                <a:gd name="T10" fmla="*/ 0 w 43"/>
                <a:gd name="T11" fmla="*/ 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39">
                  <a:moveTo>
                    <a:pt x="29" y="0"/>
                  </a:moveTo>
                  <a:cubicBezTo>
                    <a:pt x="42" y="125"/>
                    <a:pt x="42" y="125"/>
                    <a:pt x="42" y="125"/>
                  </a:cubicBezTo>
                  <a:cubicBezTo>
                    <a:pt x="43" y="131"/>
                    <a:pt x="33" y="138"/>
                    <a:pt x="28" y="138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2" y="139"/>
                    <a:pt x="17" y="135"/>
                    <a:pt x="17" y="130"/>
                  </a:cubicBezTo>
                  <a:cubicBezTo>
                    <a:pt x="0" y="8"/>
                    <a:pt x="0" y="8"/>
                    <a:pt x="0" y="8"/>
                  </a:cubicBezTo>
                </a:path>
              </a:pathLst>
            </a:custGeom>
            <a:noFill/>
            <a:ln w="269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60" name="Freeform 102">
              <a:extLst>
                <a:ext uri="{FF2B5EF4-FFF2-40B4-BE49-F238E27FC236}">
                  <a16:creationId xmlns:a16="http://schemas.microsoft.com/office/drawing/2014/main" id="{B86093EB-7649-4937-A36F-B0820FD86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725" y="4883150"/>
              <a:ext cx="46038" cy="95250"/>
            </a:xfrm>
            <a:custGeom>
              <a:avLst/>
              <a:gdLst>
                <a:gd name="T0" fmla="*/ 1 w 27"/>
                <a:gd name="T1" fmla="*/ 57 h 57"/>
                <a:gd name="T2" fmla="*/ 0 w 27"/>
                <a:gd name="T3" fmla="*/ 12 h 57"/>
                <a:gd name="T4" fmla="*/ 9 w 27"/>
                <a:gd name="T5" fmla="*/ 1 h 57"/>
                <a:gd name="T6" fmla="*/ 9 w 27"/>
                <a:gd name="T7" fmla="*/ 1 h 57"/>
                <a:gd name="T8" fmla="*/ 20 w 27"/>
                <a:gd name="T9" fmla="*/ 9 h 57"/>
                <a:gd name="T10" fmla="*/ 27 w 27"/>
                <a:gd name="T11" fmla="*/ 5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57">
                  <a:moveTo>
                    <a:pt x="1" y="57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4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5" y="0"/>
                    <a:pt x="20" y="4"/>
                    <a:pt x="20" y="9"/>
                  </a:cubicBezTo>
                  <a:cubicBezTo>
                    <a:pt x="27" y="52"/>
                    <a:pt x="27" y="52"/>
                    <a:pt x="27" y="52"/>
                  </a:cubicBezTo>
                </a:path>
              </a:pathLst>
            </a:custGeom>
            <a:noFill/>
            <a:ln w="269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61" name="Freeform 103">
              <a:extLst>
                <a:ext uri="{FF2B5EF4-FFF2-40B4-BE49-F238E27FC236}">
                  <a16:creationId xmlns:a16="http://schemas.microsoft.com/office/drawing/2014/main" id="{148D7A0E-D494-4281-80EC-0F4513D9D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300" y="3444875"/>
              <a:ext cx="103188" cy="117475"/>
            </a:xfrm>
            <a:custGeom>
              <a:avLst/>
              <a:gdLst>
                <a:gd name="T0" fmla="*/ 19 w 62"/>
                <a:gd name="T1" fmla="*/ 61 h 70"/>
                <a:gd name="T2" fmla="*/ 54 w 62"/>
                <a:gd name="T3" fmla="*/ 18 h 70"/>
                <a:gd name="T4" fmla="*/ 43 w 62"/>
                <a:gd name="T5" fmla="*/ 7 h 70"/>
                <a:gd name="T6" fmla="*/ 5 w 62"/>
                <a:gd name="T7" fmla="*/ 53 h 70"/>
                <a:gd name="T8" fmla="*/ 19 w 62"/>
                <a:gd name="T9" fmla="*/ 6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0">
                  <a:moveTo>
                    <a:pt x="19" y="61"/>
                  </a:moveTo>
                  <a:cubicBezTo>
                    <a:pt x="28" y="44"/>
                    <a:pt x="39" y="30"/>
                    <a:pt x="54" y="18"/>
                  </a:cubicBezTo>
                  <a:cubicBezTo>
                    <a:pt x="62" y="12"/>
                    <a:pt x="51" y="0"/>
                    <a:pt x="43" y="7"/>
                  </a:cubicBezTo>
                  <a:cubicBezTo>
                    <a:pt x="27" y="19"/>
                    <a:pt x="14" y="35"/>
                    <a:pt x="5" y="53"/>
                  </a:cubicBezTo>
                  <a:cubicBezTo>
                    <a:pt x="0" y="62"/>
                    <a:pt x="14" y="70"/>
                    <a:pt x="19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62" name="Freeform 104">
              <a:extLst>
                <a:ext uri="{FF2B5EF4-FFF2-40B4-BE49-F238E27FC236}">
                  <a16:creationId xmlns:a16="http://schemas.microsoft.com/office/drawing/2014/main" id="{4474B66A-9D89-41B1-8408-874A308A2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000" y="3508375"/>
              <a:ext cx="106363" cy="114300"/>
            </a:xfrm>
            <a:custGeom>
              <a:avLst/>
              <a:gdLst>
                <a:gd name="T0" fmla="*/ 19 w 63"/>
                <a:gd name="T1" fmla="*/ 59 h 68"/>
                <a:gd name="T2" fmla="*/ 56 w 63"/>
                <a:gd name="T3" fmla="*/ 18 h 68"/>
                <a:gd name="T4" fmla="*/ 44 w 63"/>
                <a:gd name="T5" fmla="*/ 7 h 68"/>
                <a:gd name="T6" fmla="*/ 5 w 63"/>
                <a:gd name="T7" fmla="*/ 51 h 68"/>
                <a:gd name="T8" fmla="*/ 19 w 63"/>
                <a:gd name="T9" fmla="*/ 5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8">
                  <a:moveTo>
                    <a:pt x="19" y="59"/>
                  </a:moveTo>
                  <a:cubicBezTo>
                    <a:pt x="29" y="44"/>
                    <a:pt x="42" y="30"/>
                    <a:pt x="56" y="18"/>
                  </a:cubicBezTo>
                  <a:cubicBezTo>
                    <a:pt x="63" y="12"/>
                    <a:pt x="52" y="0"/>
                    <a:pt x="44" y="7"/>
                  </a:cubicBezTo>
                  <a:cubicBezTo>
                    <a:pt x="29" y="20"/>
                    <a:pt x="16" y="35"/>
                    <a:pt x="5" y="51"/>
                  </a:cubicBezTo>
                  <a:cubicBezTo>
                    <a:pt x="0" y="60"/>
                    <a:pt x="13" y="68"/>
                    <a:pt x="19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63" name="Freeform 105">
              <a:extLst>
                <a:ext uri="{FF2B5EF4-FFF2-40B4-BE49-F238E27FC236}">
                  <a16:creationId xmlns:a16="http://schemas.microsoft.com/office/drawing/2014/main" id="{E192042D-7000-4780-99A0-047EA1869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3559175"/>
              <a:ext cx="90488" cy="111125"/>
            </a:xfrm>
            <a:custGeom>
              <a:avLst/>
              <a:gdLst>
                <a:gd name="T0" fmla="*/ 19 w 54"/>
                <a:gd name="T1" fmla="*/ 57 h 66"/>
                <a:gd name="T2" fmla="*/ 47 w 54"/>
                <a:gd name="T3" fmla="*/ 19 h 66"/>
                <a:gd name="T4" fmla="*/ 36 w 54"/>
                <a:gd name="T5" fmla="*/ 8 h 66"/>
                <a:gd name="T6" fmla="*/ 5 w 54"/>
                <a:gd name="T7" fmla="*/ 49 h 66"/>
                <a:gd name="T8" fmla="*/ 19 w 54"/>
                <a:gd name="T9" fmla="*/ 5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6">
                  <a:moveTo>
                    <a:pt x="19" y="57"/>
                  </a:moveTo>
                  <a:cubicBezTo>
                    <a:pt x="27" y="43"/>
                    <a:pt x="37" y="31"/>
                    <a:pt x="47" y="19"/>
                  </a:cubicBezTo>
                  <a:cubicBezTo>
                    <a:pt x="54" y="11"/>
                    <a:pt x="43" y="0"/>
                    <a:pt x="36" y="8"/>
                  </a:cubicBezTo>
                  <a:cubicBezTo>
                    <a:pt x="24" y="20"/>
                    <a:pt x="14" y="34"/>
                    <a:pt x="5" y="49"/>
                  </a:cubicBezTo>
                  <a:cubicBezTo>
                    <a:pt x="0" y="58"/>
                    <a:pt x="14" y="66"/>
                    <a:pt x="19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67B0F55C-459A-41B7-8993-160A4282D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5" y="3613150"/>
              <a:ext cx="127000" cy="138113"/>
            </a:xfrm>
            <a:custGeom>
              <a:avLst/>
              <a:gdLst>
                <a:gd name="T0" fmla="*/ 18 w 76"/>
                <a:gd name="T1" fmla="*/ 74 h 82"/>
                <a:gd name="T2" fmla="*/ 69 w 76"/>
                <a:gd name="T3" fmla="*/ 19 h 82"/>
                <a:gd name="T4" fmla="*/ 58 w 76"/>
                <a:gd name="T5" fmla="*/ 8 h 82"/>
                <a:gd name="T6" fmla="*/ 7 w 76"/>
                <a:gd name="T7" fmla="*/ 63 h 82"/>
                <a:gd name="T8" fmla="*/ 18 w 76"/>
                <a:gd name="T9" fmla="*/ 7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82">
                  <a:moveTo>
                    <a:pt x="18" y="74"/>
                  </a:moveTo>
                  <a:cubicBezTo>
                    <a:pt x="36" y="56"/>
                    <a:pt x="53" y="38"/>
                    <a:pt x="69" y="19"/>
                  </a:cubicBezTo>
                  <a:cubicBezTo>
                    <a:pt x="76" y="11"/>
                    <a:pt x="65" y="0"/>
                    <a:pt x="58" y="8"/>
                  </a:cubicBezTo>
                  <a:cubicBezTo>
                    <a:pt x="41" y="27"/>
                    <a:pt x="24" y="45"/>
                    <a:pt x="7" y="63"/>
                  </a:cubicBezTo>
                  <a:cubicBezTo>
                    <a:pt x="0" y="70"/>
                    <a:pt x="11" y="82"/>
                    <a:pt x="18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65" name="Freeform 107">
              <a:extLst>
                <a:ext uri="{FF2B5EF4-FFF2-40B4-BE49-F238E27FC236}">
                  <a16:creationId xmlns:a16="http://schemas.microsoft.com/office/drawing/2014/main" id="{5C88D03A-0091-41C7-93A5-4471ECE06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313" y="3695700"/>
              <a:ext cx="101600" cy="84138"/>
            </a:xfrm>
            <a:custGeom>
              <a:avLst/>
              <a:gdLst>
                <a:gd name="T0" fmla="*/ 20 w 60"/>
                <a:gd name="T1" fmla="*/ 44 h 50"/>
                <a:gd name="T2" fmla="*/ 52 w 60"/>
                <a:gd name="T3" fmla="*/ 18 h 50"/>
                <a:gd name="T4" fmla="*/ 41 w 60"/>
                <a:gd name="T5" fmla="*/ 6 h 50"/>
                <a:gd name="T6" fmla="*/ 8 w 60"/>
                <a:gd name="T7" fmla="*/ 33 h 50"/>
                <a:gd name="T8" fmla="*/ 20 w 60"/>
                <a:gd name="T9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0">
                  <a:moveTo>
                    <a:pt x="20" y="44"/>
                  </a:moveTo>
                  <a:cubicBezTo>
                    <a:pt x="31" y="35"/>
                    <a:pt x="41" y="26"/>
                    <a:pt x="52" y="18"/>
                  </a:cubicBezTo>
                  <a:cubicBezTo>
                    <a:pt x="60" y="11"/>
                    <a:pt x="49" y="0"/>
                    <a:pt x="41" y="6"/>
                  </a:cubicBezTo>
                  <a:cubicBezTo>
                    <a:pt x="30" y="15"/>
                    <a:pt x="19" y="24"/>
                    <a:pt x="8" y="33"/>
                  </a:cubicBezTo>
                  <a:cubicBezTo>
                    <a:pt x="0" y="39"/>
                    <a:pt x="12" y="50"/>
                    <a:pt x="20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66" name="Freeform 108">
              <a:extLst>
                <a:ext uri="{FF2B5EF4-FFF2-40B4-BE49-F238E27FC236}">
                  <a16:creationId xmlns:a16="http://schemas.microsoft.com/office/drawing/2014/main" id="{9C590904-EFDB-400B-BAA0-9867C684A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875" y="3686175"/>
              <a:ext cx="254000" cy="234950"/>
            </a:xfrm>
            <a:custGeom>
              <a:avLst/>
              <a:gdLst>
                <a:gd name="T0" fmla="*/ 18 w 152"/>
                <a:gd name="T1" fmla="*/ 132 h 140"/>
                <a:gd name="T2" fmla="*/ 143 w 152"/>
                <a:gd name="T3" fmla="*/ 19 h 140"/>
                <a:gd name="T4" fmla="*/ 135 w 152"/>
                <a:gd name="T5" fmla="*/ 5 h 140"/>
                <a:gd name="T6" fmla="*/ 6 w 152"/>
                <a:gd name="T7" fmla="*/ 121 h 140"/>
                <a:gd name="T8" fmla="*/ 18 w 152"/>
                <a:gd name="T9" fmla="*/ 13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40">
                  <a:moveTo>
                    <a:pt x="18" y="132"/>
                  </a:moveTo>
                  <a:cubicBezTo>
                    <a:pt x="53" y="88"/>
                    <a:pt x="95" y="50"/>
                    <a:pt x="143" y="19"/>
                  </a:cubicBezTo>
                  <a:cubicBezTo>
                    <a:pt x="152" y="14"/>
                    <a:pt x="144" y="0"/>
                    <a:pt x="135" y="5"/>
                  </a:cubicBezTo>
                  <a:cubicBezTo>
                    <a:pt x="86" y="37"/>
                    <a:pt x="43" y="76"/>
                    <a:pt x="6" y="121"/>
                  </a:cubicBezTo>
                  <a:cubicBezTo>
                    <a:pt x="0" y="129"/>
                    <a:pt x="11" y="140"/>
                    <a:pt x="18" y="1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67" name="Freeform 109">
              <a:extLst>
                <a:ext uri="{FF2B5EF4-FFF2-40B4-BE49-F238E27FC236}">
                  <a16:creationId xmlns:a16="http://schemas.microsoft.com/office/drawing/2014/main" id="{CBA1BCF3-A50D-4798-99C8-771AEE0FF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7638" y="3889375"/>
              <a:ext cx="119063" cy="123825"/>
            </a:xfrm>
            <a:custGeom>
              <a:avLst/>
              <a:gdLst>
                <a:gd name="T0" fmla="*/ 20 w 71"/>
                <a:gd name="T1" fmla="*/ 65 h 74"/>
                <a:gd name="T2" fmla="*/ 63 w 71"/>
                <a:gd name="T3" fmla="*/ 17 h 74"/>
                <a:gd name="T4" fmla="*/ 52 w 71"/>
                <a:gd name="T5" fmla="*/ 6 h 74"/>
                <a:gd name="T6" fmla="*/ 6 w 71"/>
                <a:gd name="T7" fmla="*/ 57 h 74"/>
                <a:gd name="T8" fmla="*/ 20 w 71"/>
                <a:gd name="T9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4">
                  <a:moveTo>
                    <a:pt x="20" y="65"/>
                  </a:moveTo>
                  <a:cubicBezTo>
                    <a:pt x="31" y="47"/>
                    <a:pt x="46" y="31"/>
                    <a:pt x="63" y="17"/>
                  </a:cubicBezTo>
                  <a:cubicBezTo>
                    <a:pt x="71" y="11"/>
                    <a:pt x="60" y="0"/>
                    <a:pt x="52" y="6"/>
                  </a:cubicBezTo>
                  <a:cubicBezTo>
                    <a:pt x="34" y="20"/>
                    <a:pt x="18" y="37"/>
                    <a:pt x="6" y="57"/>
                  </a:cubicBezTo>
                  <a:cubicBezTo>
                    <a:pt x="0" y="66"/>
                    <a:pt x="14" y="74"/>
                    <a:pt x="20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68" name="Freeform 110">
              <a:extLst>
                <a:ext uri="{FF2B5EF4-FFF2-40B4-BE49-F238E27FC236}">
                  <a16:creationId xmlns:a16="http://schemas.microsoft.com/office/drawing/2014/main" id="{3352474D-199A-4861-94FC-F94AE062B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788" y="3946525"/>
              <a:ext cx="103188" cy="111125"/>
            </a:xfrm>
            <a:custGeom>
              <a:avLst/>
              <a:gdLst>
                <a:gd name="T0" fmla="*/ 20 w 62"/>
                <a:gd name="T1" fmla="*/ 58 h 66"/>
                <a:gd name="T2" fmla="*/ 55 w 62"/>
                <a:gd name="T3" fmla="*/ 18 h 66"/>
                <a:gd name="T4" fmla="*/ 43 w 62"/>
                <a:gd name="T5" fmla="*/ 7 h 66"/>
                <a:gd name="T6" fmla="*/ 6 w 62"/>
                <a:gd name="T7" fmla="*/ 49 h 66"/>
                <a:gd name="T8" fmla="*/ 20 w 62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6">
                  <a:moveTo>
                    <a:pt x="20" y="58"/>
                  </a:moveTo>
                  <a:cubicBezTo>
                    <a:pt x="30" y="43"/>
                    <a:pt x="42" y="30"/>
                    <a:pt x="55" y="18"/>
                  </a:cubicBezTo>
                  <a:cubicBezTo>
                    <a:pt x="62" y="11"/>
                    <a:pt x="51" y="0"/>
                    <a:pt x="43" y="7"/>
                  </a:cubicBezTo>
                  <a:cubicBezTo>
                    <a:pt x="29" y="20"/>
                    <a:pt x="17" y="34"/>
                    <a:pt x="6" y="49"/>
                  </a:cubicBezTo>
                  <a:cubicBezTo>
                    <a:pt x="0" y="58"/>
                    <a:pt x="14" y="66"/>
                    <a:pt x="20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69" name="Freeform 111">
              <a:extLst>
                <a:ext uri="{FF2B5EF4-FFF2-40B4-BE49-F238E27FC236}">
                  <a16:creationId xmlns:a16="http://schemas.microsoft.com/office/drawing/2014/main" id="{FBCA01A5-AF8E-4620-847D-85E5FB5D1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475" y="3998913"/>
              <a:ext cx="120650" cy="142875"/>
            </a:xfrm>
            <a:custGeom>
              <a:avLst/>
              <a:gdLst>
                <a:gd name="T0" fmla="*/ 19 w 72"/>
                <a:gd name="T1" fmla="*/ 77 h 85"/>
                <a:gd name="T2" fmla="*/ 65 w 72"/>
                <a:gd name="T3" fmla="*/ 19 h 85"/>
                <a:gd name="T4" fmla="*/ 53 w 72"/>
                <a:gd name="T5" fmla="*/ 8 h 85"/>
                <a:gd name="T6" fmla="*/ 5 w 72"/>
                <a:gd name="T7" fmla="*/ 69 h 85"/>
                <a:gd name="T8" fmla="*/ 19 w 72"/>
                <a:gd name="T9" fmla="*/ 7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85">
                  <a:moveTo>
                    <a:pt x="19" y="77"/>
                  </a:moveTo>
                  <a:cubicBezTo>
                    <a:pt x="32" y="56"/>
                    <a:pt x="48" y="37"/>
                    <a:pt x="65" y="19"/>
                  </a:cubicBezTo>
                  <a:cubicBezTo>
                    <a:pt x="72" y="12"/>
                    <a:pt x="61" y="0"/>
                    <a:pt x="53" y="8"/>
                  </a:cubicBezTo>
                  <a:cubicBezTo>
                    <a:pt x="35" y="26"/>
                    <a:pt x="19" y="47"/>
                    <a:pt x="5" y="69"/>
                  </a:cubicBezTo>
                  <a:cubicBezTo>
                    <a:pt x="0" y="77"/>
                    <a:pt x="14" y="85"/>
                    <a:pt x="19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70" name="Freeform 112">
              <a:extLst>
                <a:ext uri="{FF2B5EF4-FFF2-40B4-BE49-F238E27FC236}">
                  <a16:creationId xmlns:a16="http://schemas.microsoft.com/office/drawing/2014/main" id="{C80C30FC-B3E8-4F06-A3C5-80EE71F7C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4963" y="4003675"/>
              <a:ext cx="134938" cy="150813"/>
            </a:xfrm>
            <a:custGeom>
              <a:avLst/>
              <a:gdLst>
                <a:gd name="T0" fmla="*/ 18 w 80"/>
                <a:gd name="T1" fmla="*/ 82 h 90"/>
                <a:gd name="T2" fmla="*/ 73 w 80"/>
                <a:gd name="T3" fmla="*/ 19 h 90"/>
                <a:gd name="T4" fmla="*/ 62 w 80"/>
                <a:gd name="T5" fmla="*/ 8 h 90"/>
                <a:gd name="T6" fmla="*/ 7 w 80"/>
                <a:gd name="T7" fmla="*/ 71 h 90"/>
                <a:gd name="T8" fmla="*/ 18 w 80"/>
                <a:gd name="T9" fmla="*/ 8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90">
                  <a:moveTo>
                    <a:pt x="18" y="82"/>
                  </a:moveTo>
                  <a:cubicBezTo>
                    <a:pt x="37" y="61"/>
                    <a:pt x="55" y="40"/>
                    <a:pt x="73" y="19"/>
                  </a:cubicBezTo>
                  <a:cubicBezTo>
                    <a:pt x="80" y="12"/>
                    <a:pt x="68" y="0"/>
                    <a:pt x="62" y="8"/>
                  </a:cubicBezTo>
                  <a:cubicBezTo>
                    <a:pt x="43" y="29"/>
                    <a:pt x="25" y="50"/>
                    <a:pt x="7" y="71"/>
                  </a:cubicBezTo>
                  <a:cubicBezTo>
                    <a:pt x="0" y="79"/>
                    <a:pt x="12" y="90"/>
                    <a:pt x="18" y="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71" name="Freeform 113">
              <a:extLst>
                <a:ext uri="{FF2B5EF4-FFF2-40B4-BE49-F238E27FC236}">
                  <a16:creationId xmlns:a16="http://schemas.microsoft.com/office/drawing/2014/main" id="{493344FD-C59E-412C-B1E7-C1A0B5406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738" y="3773488"/>
              <a:ext cx="98425" cy="90488"/>
            </a:xfrm>
            <a:custGeom>
              <a:avLst/>
              <a:gdLst>
                <a:gd name="T0" fmla="*/ 18 w 59"/>
                <a:gd name="T1" fmla="*/ 45 h 54"/>
                <a:gd name="T2" fmla="*/ 49 w 59"/>
                <a:gd name="T3" fmla="*/ 18 h 54"/>
                <a:gd name="T4" fmla="*/ 45 w 59"/>
                <a:gd name="T5" fmla="*/ 3 h 54"/>
                <a:gd name="T6" fmla="*/ 4 w 59"/>
                <a:gd name="T7" fmla="*/ 37 h 54"/>
                <a:gd name="T8" fmla="*/ 18 w 59"/>
                <a:gd name="T9" fmla="*/ 4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4">
                  <a:moveTo>
                    <a:pt x="18" y="45"/>
                  </a:moveTo>
                  <a:cubicBezTo>
                    <a:pt x="25" y="33"/>
                    <a:pt x="36" y="23"/>
                    <a:pt x="49" y="18"/>
                  </a:cubicBezTo>
                  <a:cubicBezTo>
                    <a:pt x="59" y="15"/>
                    <a:pt x="55" y="0"/>
                    <a:pt x="45" y="3"/>
                  </a:cubicBezTo>
                  <a:cubicBezTo>
                    <a:pt x="28" y="9"/>
                    <a:pt x="13" y="21"/>
                    <a:pt x="4" y="37"/>
                  </a:cubicBezTo>
                  <a:cubicBezTo>
                    <a:pt x="0" y="46"/>
                    <a:pt x="13" y="54"/>
                    <a:pt x="18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72" name="Freeform 114">
              <a:extLst>
                <a:ext uri="{FF2B5EF4-FFF2-40B4-BE49-F238E27FC236}">
                  <a16:creationId xmlns:a16="http://schemas.microsoft.com/office/drawing/2014/main" id="{B8850461-2744-4091-92E4-7AEAD882D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013" y="3844925"/>
              <a:ext cx="85725" cy="95250"/>
            </a:xfrm>
            <a:custGeom>
              <a:avLst/>
              <a:gdLst>
                <a:gd name="T0" fmla="*/ 18 w 51"/>
                <a:gd name="T1" fmla="*/ 49 h 57"/>
                <a:gd name="T2" fmla="*/ 44 w 51"/>
                <a:gd name="T3" fmla="*/ 19 h 57"/>
                <a:gd name="T4" fmla="*/ 33 w 51"/>
                <a:gd name="T5" fmla="*/ 8 h 57"/>
                <a:gd name="T6" fmla="*/ 7 w 51"/>
                <a:gd name="T7" fmla="*/ 38 h 57"/>
                <a:gd name="T8" fmla="*/ 18 w 51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7">
                  <a:moveTo>
                    <a:pt x="18" y="49"/>
                  </a:moveTo>
                  <a:cubicBezTo>
                    <a:pt x="27" y="39"/>
                    <a:pt x="35" y="29"/>
                    <a:pt x="44" y="19"/>
                  </a:cubicBezTo>
                  <a:cubicBezTo>
                    <a:pt x="51" y="12"/>
                    <a:pt x="39" y="0"/>
                    <a:pt x="33" y="8"/>
                  </a:cubicBezTo>
                  <a:cubicBezTo>
                    <a:pt x="24" y="18"/>
                    <a:pt x="16" y="28"/>
                    <a:pt x="7" y="38"/>
                  </a:cubicBezTo>
                  <a:cubicBezTo>
                    <a:pt x="0" y="45"/>
                    <a:pt x="12" y="57"/>
                    <a:pt x="18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73" name="Freeform 115">
              <a:extLst>
                <a:ext uri="{FF2B5EF4-FFF2-40B4-BE49-F238E27FC236}">
                  <a16:creationId xmlns:a16="http://schemas.microsoft.com/office/drawing/2014/main" id="{674364D8-F22A-4C64-A992-61DA695DC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800" y="3957638"/>
              <a:ext cx="153988" cy="160338"/>
            </a:xfrm>
            <a:custGeom>
              <a:avLst/>
              <a:gdLst>
                <a:gd name="T0" fmla="*/ 19 w 92"/>
                <a:gd name="T1" fmla="*/ 89 h 96"/>
                <a:gd name="T2" fmla="*/ 85 w 92"/>
                <a:gd name="T3" fmla="*/ 19 h 96"/>
                <a:gd name="T4" fmla="*/ 74 w 92"/>
                <a:gd name="T5" fmla="*/ 7 h 96"/>
                <a:gd name="T6" fmla="*/ 7 w 92"/>
                <a:gd name="T7" fmla="*/ 77 h 96"/>
                <a:gd name="T8" fmla="*/ 19 w 92"/>
                <a:gd name="T9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6">
                  <a:moveTo>
                    <a:pt x="19" y="89"/>
                  </a:moveTo>
                  <a:cubicBezTo>
                    <a:pt x="41" y="65"/>
                    <a:pt x="63" y="42"/>
                    <a:pt x="85" y="19"/>
                  </a:cubicBezTo>
                  <a:cubicBezTo>
                    <a:pt x="92" y="11"/>
                    <a:pt x="81" y="0"/>
                    <a:pt x="74" y="7"/>
                  </a:cubicBezTo>
                  <a:cubicBezTo>
                    <a:pt x="52" y="31"/>
                    <a:pt x="30" y="54"/>
                    <a:pt x="7" y="77"/>
                  </a:cubicBezTo>
                  <a:cubicBezTo>
                    <a:pt x="0" y="85"/>
                    <a:pt x="11" y="96"/>
                    <a:pt x="19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74" name="Freeform 116">
              <a:extLst>
                <a:ext uri="{FF2B5EF4-FFF2-40B4-BE49-F238E27FC236}">
                  <a16:creationId xmlns:a16="http://schemas.microsoft.com/office/drawing/2014/main" id="{ED187368-01EE-4931-A4A1-2BAD33CE4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725" y="3698875"/>
              <a:ext cx="134938" cy="133350"/>
            </a:xfrm>
            <a:custGeom>
              <a:avLst/>
              <a:gdLst>
                <a:gd name="T0" fmla="*/ 18 w 80"/>
                <a:gd name="T1" fmla="*/ 72 h 80"/>
                <a:gd name="T2" fmla="*/ 72 w 80"/>
                <a:gd name="T3" fmla="*/ 20 h 80"/>
                <a:gd name="T4" fmla="*/ 64 w 80"/>
                <a:gd name="T5" fmla="*/ 6 h 80"/>
                <a:gd name="T6" fmla="*/ 7 w 80"/>
                <a:gd name="T7" fmla="*/ 61 h 80"/>
                <a:gd name="T8" fmla="*/ 18 w 80"/>
                <a:gd name="T9" fmla="*/ 7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18" y="72"/>
                  </a:moveTo>
                  <a:cubicBezTo>
                    <a:pt x="33" y="52"/>
                    <a:pt x="51" y="35"/>
                    <a:pt x="72" y="20"/>
                  </a:cubicBezTo>
                  <a:cubicBezTo>
                    <a:pt x="80" y="14"/>
                    <a:pt x="73" y="0"/>
                    <a:pt x="64" y="6"/>
                  </a:cubicBezTo>
                  <a:cubicBezTo>
                    <a:pt x="42" y="22"/>
                    <a:pt x="23" y="40"/>
                    <a:pt x="7" y="61"/>
                  </a:cubicBezTo>
                  <a:cubicBezTo>
                    <a:pt x="0" y="69"/>
                    <a:pt x="12" y="80"/>
                    <a:pt x="18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75" name="Freeform 117">
              <a:extLst>
                <a:ext uri="{FF2B5EF4-FFF2-40B4-BE49-F238E27FC236}">
                  <a16:creationId xmlns:a16="http://schemas.microsoft.com/office/drawing/2014/main" id="{69FBDB6A-5ABB-4C2B-B2AA-595FE171F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125" y="4797425"/>
              <a:ext cx="63500" cy="77788"/>
            </a:xfrm>
            <a:custGeom>
              <a:avLst/>
              <a:gdLst>
                <a:gd name="T0" fmla="*/ 17 w 38"/>
                <a:gd name="T1" fmla="*/ 41 h 47"/>
                <a:gd name="T2" fmla="*/ 31 w 38"/>
                <a:gd name="T3" fmla="*/ 19 h 47"/>
                <a:gd name="T4" fmla="*/ 19 w 38"/>
                <a:gd name="T5" fmla="*/ 8 h 47"/>
                <a:gd name="T6" fmla="*/ 2 w 38"/>
                <a:gd name="T7" fmla="*/ 36 h 47"/>
                <a:gd name="T8" fmla="*/ 7 w 38"/>
                <a:gd name="T9" fmla="*/ 46 h 47"/>
                <a:gd name="T10" fmla="*/ 17 w 38"/>
                <a:gd name="T1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47">
                  <a:moveTo>
                    <a:pt x="17" y="41"/>
                  </a:moveTo>
                  <a:cubicBezTo>
                    <a:pt x="20" y="33"/>
                    <a:pt x="25" y="25"/>
                    <a:pt x="31" y="19"/>
                  </a:cubicBezTo>
                  <a:cubicBezTo>
                    <a:pt x="38" y="12"/>
                    <a:pt x="26" y="0"/>
                    <a:pt x="19" y="8"/>
                  </a:cubicBezTo>
                  <a:cubicBezTo>
                    <a:pt x="12" y="16"/>
                    <a:pt x="6" y="26"/>
                    <a:pt x="2" y="36"/>
                  </a:cubicBezTo>
                  <a:cubicBezTo>
                    <a:pt x="0" y="40"/>
                    <a:pt x="3" y="45"/>
                    <a:pt x="7" y="46"/>
                  </a:cubicBezTo>
                  <a:cubicBezTo>
                    <a:pt x="12" y="47"/>
                    <a:pt x="15" y="45"/>
                    <a:pt x="1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76" name="Freeform 118">
              <a:extLst>
                <a:ext uri="{FF2B5EF4-FFF2-40B4-BE49-F238E27FC236}">
                  <a16:creationId xmlns:a16="http://schemas.microsoft.com/office/drawing/2014/main" id="{D7A6BA44-1473-460C-8E5A-0A42250AC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3813" y="4818063"/>
              <a:ext cx="50800" cy="82550"/>
            </a:xfrm>
            <a:custGeom>
              <a:avLst/>
              <a:gdLst>
                <a:gd name="T0" fmla="*/ 16 w 30"/>
                <a:gd name="T1" fmla="*/ 41 h 49"/>
                <a:gd name="T2" fmla="*/ 25 w 30"/>
                <a:gd name="T3" fmla="*/ 17 h 49"/>
                <a:gd name="T4" fmla="*/ 11 w 30"/>
                <a:gd name="T5" fmla="*/ 9 h 49"/>
                <a:gd name="T6" fmla="*/ 0 w 30"/>
                <a:gd name="T7" fmla="*/ 41 h 49"/>
                <a:gd name="T8" fmla="*/ 8 w 30"/>
                <a:gd name="T9" fmla="*/ 49 h 49"/>
                <a:gd name="T10" fmla="*/ 16 w 30"/>
                <a:gd name="T11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9">
                  <a:moveTo>
                    <a:pt x="16" y="41"/>
                  </a:moveTo>
                  <a:cubicBezTo>
                    <a:pt x="17" y="33"/>
                    <a:pt x="21" y="25"/>
                    <a:pt x="25" y="17"/>
                  </a:cubicBezTo>
                  <a:cubicBezTo>
                    <a:pt x="30" y="8"/>
                    <a:pt x="16" y="0"/>
                    <a:pt x="11" y="9"/>
                  </a:cubicBezTo>
                  <a:cubicBezTo>
                    <a:pt x="5" y="19"/>
                    <a:pt x="2" y="30"/>
                    <a:pt x="0" y="41"/>
                  </a:cubicBezTo>
                  <a:cubicBezTo>
                    <a:pt x="0" y="45"/>
                    <a:pt x="4" y="49"/>
                    <a:pt x="8" y="49"/>
                  </a:cubicBezTo>
                  <a:cubicBezTo>
                    <a:pt x="13" y="49"/>
                    <a:pt x="16" y="45"/>
                    <a:pt x="16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77" name="Freeform 119">
              <a:extLst>
                <a:ext uri="{FF2B5EF4-FFF2-40B4-BE49-F238E27FC236}">
                  <a16:creationId xmlns:a16="http://schemas.microsoft.com/office/drawing/2014/main" id="{4D5A5A41-E1A8-474B-8C58-DD423F2D3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425" y="4598988"/>
              <a:ext cx="41275" cy="84138"/>
            </a:xfrm>
            <a:custGeom>
              <a:avLst/>
              <a:gdLst>
                <a:gd name="T0" fmla="*/ 17 w 25"/>
                <a:gd name="T1" fmla="*/ 40 h 50"/>
                <a:gd name="T2" fmla="*/ 21 w 25"/>
                <a:gd name="T3" fmla="*/ 14 h 50"/>
                <a:gd name="T4" fmla="*/ 6 w 25"/>
                <a:gd name="T5" fmla="*/ 9 h 50"/>
                <a:gd name="T6" fmla="*/ 1 w 25"/>
                <a:gd name="T7" fmla="*/ 40 h 50"/>
                <a:gd name="T8" fmla="*/ 17 w 25"/>
                <a:gd name="T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50">
                  <a:moveTo>
                    <a:pt x="17" y="40"/>
                  </a:moveTo>
                  <a:cubicBezTo>
                    <a:pt x="16" y="31"/>
                    <a:pt x="18" y="22"/>
                    <a:pt x="21" y="14"/>
                  </a:cubicBezTo>
                  <a:cubicBezTo>
                    <a:pt x="25" y="4"/>
                    <a:pt x="9" y="0"/>
                    <a:pt x="6" y="9"/>
                  </a:cubicBezTo>
                  <a:cubicBezTo>
                    <a:pt x="2" y="19"/>
                    <a:pt x="0" y="29"/>
                    <a:pt x="1" y="40"/>
                  </a:cubicBezTo>
                  <a:cubicBezTo>
                    <a:pt x="1" y="50"/>
                    <a:pt x="17" y="50"/>
                    <a:pt x="17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78" name="Freeform 120">
              <a:extLst>
                <a:ext uri="{FF2B5EF4-FFF2-40B4-BE49-F238E27FC236}">
                  <a16:creationId xmlns:a16="http://schemas.microsoft.com/office/drawing/2014/main" id="{54C9FDFA-D21D-4C44-B484-D7D831650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175" y="4635500"/>
              <a:ext cx="50800" cy="82550"/>
            </a:xfrm>
            <a:custGeom>
              <a:avLst/>
              <a:gdLst>
                <a:gd name="T0" fmla="*/ 19 w 31"/>
                <a:gd name="T1" fmla="*/ 39 h 49"/>
                <a:gd name="T2" fmla="*/ 28 w 31"/>
                <a:gd name="T3" fmla="*/ 14 h 49"/>
                <a:gd name="T4" fmla="*/ 12 w 31"/>
                <a:gd name="T5" fmla="*/ 10 h 49"/>
                <a:gd name="T6" fmla="*/ 4 w 31"/>
                <a:gd name="T7" fmla="*/ 35 h 49"/>
                <a:gd name="T8" fmla="*/ 19 w 31"/>
                <a:gd name="T9" fmla="*/ 3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9">
                  <a:moveTo>
                    <a:pt x="19" y="39"/>
                  </a:moveTo>
                  <a:cubicBezTo>
                    <a:pt x="22" y="31"/>
                    <a:pt x="25" y="22"/>
                    <a:pt x="28" y="14"/>
                  </a:cubicBezTo>
                  <a:cubicBezTo>
                    <a:pt x="31" y="4"/>
                    <a:pt x="16" y="0"/>
                    <a:pt x="12" y="10"/>
                  </a:cubicBezTo>
                  <a:cubicBezTo>
                    <a:pt x="10" y="18"/>
                    <a:pt x="7" y="26"/>
                    <a:pt x="4" y="35"/>
                  </a:cubicBezTo>
                  <a:cubicBezTo>
                    <a:pt x="0" y="44"/>
                    <a:pt x="16" y="49"/>
                    <a:pt x="19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79" name="Freeform 121">
              <a:extLst>
                <a:ext uri="{FF2B5EF4-FFF2-40B4-BE49-F238E27FC236}">
                  <a16:creationId xmlns:a16="http://schemas.microsoft.com/office/drawing/2014/main" id="{7D8B8716-38AA-46B0-8684-4739635CE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0" y="4916488"/>
              <a:ext cx="57150" cy="49213"/>
            </a:xfrm>
            <a:custGeom>
              <a:avLst/>
              <a:gdLst>
                <a:gd name="T0" fmla="*/ 13 w 34"/>
                <a:gd name="T1" fmla="*/ 27 h 30"/>
                <a:gd name="T2" fmla="*/ 29 w 34"/>
                <a:gd name="T3" fmla="*/ 16 h 30"/>
                <a:gd name="T4" fmla="*/ 32 w 34"/>
                <a:gd name="T5" fmla="*/ 5 h 30"/>
                <a:gd name="T6" fmla="*/ 21 w 34"/>
                <a:gd name="T7" fmla="*/ 3 h 30"/>
                <a:gd name="T8" fmla="*/ 5 w 34"/>
                <a:gd name="T9" fmla="*/ 13 h 30"/>
                <a:gd name="T10" fmla="*/ 2 w 34"/>
                <a:gd name="T11" fmla="*/ 24 h 30"/>
                <a:gd name="T12" fmla="*/ 13 w 34"/>
                <a:gd name="T13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0">
                  <a:moveTo>
                    <a:pt x="13" y="27"/>
                  </a:moveTo>
                  <a:cubicBezTo>
                    <a:pt x="18" y="23"/>
                    <a:pt x="24" y="20"/>
                    <a:pt x="29" y="16"/>
                  </a:cubicBezTo>
                  <a:cubicBezTo>
                    <a:pt x="32" y="14"/>
                    <a:pt x="34" y="9"/>
                    <a:pt x="32" y="5"/>
                  </a:cubicBezTo>
                  <a:cubicBezTo>
                    <a:pt x="30" y="2"/>
                    <a:pt x="24" y="0"/>
                    <a:pt x="21" y="3"/>
                  </a:cubicBezTo>
                  <a:cubicBezTo>
                    <a:pt x="15" y="6"/>
                    <a:pt x="10" y="10"/>
                    <a:pt x="5" y="13"/>
                  </a:cubicBezTo>
                  <a:cubicBezTo>
                    <a:pt x="1" y="16"/>
                    <a:pt x="0" y="20"/>
                    <a:pt x="2" y="24"/>
                  </a:cubicBezTo>
                  <a:cubicBezTo>
                    <a:pt x="4" y="28"/>
                    <a:pt x="9" y="30"/>
                    <a:pt x="13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80" name="Freeform 122">
              <a:extLst>
                <a:ext uri="{FF2B5EF4-FFF2-40B4-BE49-F238E27FC236}">
                  <a16:creationId xmlns:a16="http://schemas.microsoft.com/office/drawing/2014/main" id="{0A75B40A-8EBA-4B56-A503-04BBAC13D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825" y="5208588"/>
              <a:ext cx="60325" cy="55563"/>
            </a:xfrm>
            <a:custGeom>
              <a:avLst/>
              <a:gdLst>
                <a:gd name="T0" fmla="*/ 14 w 36"/>
                <a:gd name="T1" fmla="*/ 31 h 34"/>
                <a:gd name="T2" fmla="*/ 33 w 36"/>
                <a:gd name="T3" fmla="*/ 14 h 34"/>
                <a:gd name="T4" fmla="*/ 33 w 36"/>
                <a:gd name="T5" fmla="*/ 3 h 34"/>
                <a:gd name="T6" fmla="*/ 22 w 36"/>
                <a:gd name="T7" fmla="*/ 3 h 34"/>
                <a:gd name="T8" fmla="*/ 3 w 36"/>
                <a:gd name="T9" fmla="*/ 19 h 34"/>
                <a:gd name="T10" fmla="*/ 3 w 36"/>
                <a:gd name="T11" fmla="*/ 31 h 34"/>
                <a:gd name="T12" fmla="*/ 14 w 36"/>
                <a:gd name="T13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4">
                  <a:moveTo>
                    <a:pt x="14" y="31"/>
                  </a:moveTo>
                  <a:cubicBezTo>
                    <a:pt x="20" y="25"/>
                    <a:pt x="27" y="20"/>
                    <a:pt x="33" y="14"/>
                  </a:cubicBezTo>
                  <a:cubicBezTo>
                    <a:pt x="36" y="12"/>
                    <a:pt x="36" y="6"/>
                    <a:pt x="33" y="3"/>
                  </a:cubicBezTo>
                  <a:cubicBezTo>
                    <a:pt x="30" y="0"/>
                    <a:pt x="25" y="0"/>
                    <a:pt x="22" y="3"/>
                  </a:cubicBezTo>
                  <a:cubicBezTo>
                    <a:pt x="15" y="9"/>
                    <a:pt x="9" y="14"/>
                    <a:pt x="3" y="19"/>
                  </a:cubicBezTo>
                  <a:cubicBezTo>
                    <a:pt x="0" y="22"/>
                    <a:pt x="0" y="28"/>
                    <a:pt x="3" y="31"/>
                  </a:cubicBezTo>
                  <a:cubicBezTo>
                    <a:pt x="6" y="34"/>
                    <a:pt x="11" y="34"/>
                    <a:pt x="14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81" name="Freeform 123">
              <a:extLst>
                <a:ext uri="{FF2B5EF4-FFF2-40B4-BE49-F238E27FC236}">
                  <a16:creationId xmlns:a16="http://schemas.microsoft.com/office/drawing/2014/main" id="{AC5183DC-52A7-44FC-A835-708982ED6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288" y="5257800"/>
              <a:ext cx="49213" cy="55563"/>
            </a:xfrm>
            <a:custGeom>
              <a:avLst/>
              <a:gdLst>
                <a:gd name="T0" fmla="*/ 14 w 29"/>
                <a:gd name="T1" fmla="*/ 30 h 33"/>
                <a:gd name="T2" fmla="*/ 26 w 29"/>
                <a:gd name="T3" fmla="*/ 15 h 33"/>
                <a:gd name="T4" fmla="*/ 26 w 29"/>
                <a:gd name="T5" fmla="*/ 4 h 33"/>
                <a:gd name="T6" fmla="*/ 15 w 29"/>
                <a:gd name="T7" fmla="*/ 4 h 33"/>
                <a:gd name="T8" fmla="*/ 3 w 29"/>
                <a:gd name="T9" fmla="*/ 18 h 33"/>
                <a:gd name="T10" fmla="*/ 3 w 29"/>
                <a:gd name="T11" fmla="*/ 30 h 33"/>
                <a:gd name="T12" fmla="*/ 14 w 29"/>
                <a:gd name="T13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3">
                  <a:moveTo>
                    <a:pt x="14" y="30"/>
                  </a:moveTo>
                  <a:cubicBezTo>
                    <a:pt x="18" y="25"/>
                    <a:pt x="22" y="20"/>
                    <a:pt x="26" y="15"/>
                  </a:cubicBezTo>
                  <a:cubicBezTo>
                    <a:pt x="29" y="12"/>
                    <a:pt x="29" y="7"/>
                    <a:pt x="26" y="4"/>
                  </a:cubicBezTo>
                  <a:cubicBezTo>
                    <a:pt x="23" y="1"/>
                    <a:pt x="17" y="0"/>
                    <a:pt x="15" y="4"/>
                  </a:cubicBezTo>
                  <a:cubicBezTo>
                    <a:pt x="11" y="9"/>
                    <a:pt x="7" y="13"/>
                    <a:pt x="3" y="18"/>
                  </a:cubicBezTo>
                  <a:cubicBezTo>
                    <a:pt x="0" y="22"/>
                    <a:pt x="0" y="26"/>
                    <a:pt x="3" y="30"/>
                  </a:cubicBezTo>
                  <a:cubicBezTo>
                    <a:pt x="6" y="32"/>
                    <a:pt x="12" y="33"/>
                    <a:pt x="14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82" name="Freeform 124">
              <a:extLst>
                <a:ext uri="{FF2B5EF4-FFF2-40B4-BE49-F238E27FC236}">
                  <a16:creationId xmlns:a16="http://schemas.microsoft.com/office/drawing/2014/main" id="{27649DFA-79BD-4B1E-98DA-353CDAA50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288" y="5324475"/>
              <a:ext cx="74613" cy="79375"/>
            </a:xfrm>
            <a:custGeom>
              <a:avLst/>
              <a:gdLst>
                <a:gd name="T0" fmla="*/ 18 w 44"/>
                <a:gd name="T1" fmla="*/ 40 h 47"/>
                <a:gd name="T2" fmla="*/ 37 w 44"/>
                <a:gd name="T3" fmla="*/ 19 h 47"/>
                <a:gd name="T4" fmla="*/ 26 w 44"/>
                <a:gd name="T5" fmla="*/ 8 h 47"/>
                <a:gd name="T6" fmla="*/ 7 w 44"/>
                <a:gd name="T7" fmla="*/ 28 h 47"/>
                <a:gd name="T8" fmla="*/ 18 w 44"/>
                <a:gd name="T9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18" y="40"/>
                  </a:moveTo>
                  <a:cubicBezTo>
                    <a:pt x="25" y="33"/>
                    <a:pt x="31" y="26"/>
                    <a:pt x="37" y="19"/>
                  </a:cubicBezTo>
                  <a:cubicBezTo>
                    <a:pt x="44" y="12"/>
                    <a:pt x="33" y="0"/>
                    <a:pt x="26" y="8"/>
                  </a:cubicBezTo>
                  <a:cubicBezTo>
                    <a:pt x="20" y="15"/>
                    <a:pt x="13" y="22"/>
                    <a:pt x="7" y="28"/>
                  </a:cubicBezTo>
                  <a:cubicBezTo>
                    <a:pt x="0" y="36"/>
                    <a:pt x="11" y="47"/>
                    <a:pt x="18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8578B04A-52FE-4745-83DB-4D08A09387E2}"/>
              </a:ext>
            </a:extLst>
          </p:cNvPr>
          <p:cNvGrpSpPr/>
          <p:nvPr userDrawn="1"/>
        </p:nvGrpSpPr>
        <p:grpSpPr>
          <a:xfrm>
            <a:off x="5186555" y="6168292"/>
            <a:ext cx="698352" cy="737441"/>
            <a:chOff x="2481263" y="1452563"/>
            <a:chExt cx="965200" cy="1003300"/>
          </a:xfrm>
        </p:grpSpPr>
        <p:sp>
          <p:nvSpPr>
            <p:cNvPr id="84" name="Freeform 137">
              <a:extLst>
                <a:ext uri="{FF2B5EF4-FFF2-40B4-BE49-F238E27FC236}">
                  <a16:creationId xmlns:a16="http://schemas.microsoft.com/office/drawing/2014/main" id="{F6B6A5F1-0E95-42A8-93CD-F647F91C0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800" y="1531938"/>
              <a:ext cx="835025" cy="923925"/>
            </a:xfrm>
            <a:custGeom>
              <a:avLst/>
              <a:gdLst>
                <a:gd name="T0" fmla="*/ 8 w 499"/>
                <a:gd name="T1" fmla="*/ 520 h 551"/>
                <a:gd name="T2" fmla="*/ 116 w 499"/>
                <a:gd name="T3" fmla="*/ 468 h 551"/>
                <a:gd name="T4" fmla="*/ 221 w 499"/>
                <a:gd name="T5" fmla="*/ 360 h 551"/>
                <a:gd name="T6" fmla="*/ 340 w 499"/>
                <a:gd name="T7" fmla="*/ 238 h 551"/>
                <a:gd name="T8" fmla="*/ 441 w 499"/>
                <a:gd name="T9" fmla="*/ 131 h 551"/>
                <a:gd name="T10" fmla="*/ 473 w 499"/>
                <a:gd name="T11" fmla="*/ 30 h 551"/>
                <a:gd name="T12" fmla="*/ 399 w 499"/>
                <a:gd name="T13" fmla="*/ 15 h 551"/>
                <a:gd name="T14" fmla="*/ 409 w 499"/>
                <a:gd name="T15" fmla="*/ 27 h 551"/>
                <a:gd name="T16" fmla="*/ 441 w 499"/>
                <a:gd name="T17" fmla="*/ 29 h 551"/>
                <a:gd name="T18" fmla="*/ 465 w 499"/>
                <a:gd name="T19" fmla="*/ 50 h 551"/>
                <a:gd name="T20" fmla="*/ 446 w 499"/>
                <a:gd name="T21" fmla="*/ 97 h 551"/>
                <a:gd name="T22" fmla="*/ 412 w 499"/>
                <a:gd name="T23" fmla="*/ 140 h 551"/>
                <a:gd name="T24" fmla="*/ 327 w 499"/>
                <a:gd name="T25" fmla="*/ 228 h 551"/>
                <a:gd name="T26" fmla="*/ 120 w 499"/>
                <a:gd name="T27" fmla="*/ 441 h 551"/>
                <a:gd name="T28" fmla="*/ 82 w 499"/>
                <a:gd name="T29" fmla="*/ 481 h 551"/>
                <a:gd name="T30" fmla="*/ 18 w 499"/>
                <a:gd name="T31" fmla="*/ 507 h 551"/>
                <a:gd name="T32" fmla="*/ 8 w 499"/>
                <a:gd name="T33" fmla="*/ 52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9" h="551">
                  <a:moveTo>
                    <a:pt x="8" y="520"/>
                  </a:moveTo>
                  <a:cubicBezTo>
                    <a:pt x="47" y="551"/>
                    <a:pt x="91" y="494"/>
                    <a:pt x="116" y="468"/>
                  </a:cubicBezTo>
                  <a:cubicBezTo>
                    <a:pt x="151" y="432"/>
                    <a:pt x="186" y="396"/>
                    <a:pt x="221" y="360"/>
                  </a:cubicBezTo>
                  <a:cubicBezTo>
                    <a:pt x="260" y="320"/>
                    <a:pt x="300" y="279"/>
                    <a:pt x="340" y="238"/>
                  </a:cubicBezTo>
                  <a:cubicBezTo>
                    <a:pt x="374" y="203"/>
                    <a:pt x="410" y="169"/>
                    <a:pt x="441" y="131"/>
                  </a:cubicBezTo>
                  <a:cubicBezTo>
                    <a:pt x="460" y="108"/>
                    <a:pt x="499" y="60"/>
                    <a:pt x="473" y="30"/>
                  </a:cubicBezTo>
                  <a:cubicBezTo>
                    <a:pt x="458" y="13"/>
                    <a:pt x="420" y="0"/>
                    <a:pt x="399" y="15"/>
                  </a:cubicBezTo>
                  <a:cubicBezTo>
                    <a:pt x="391" y="21"/>
                    <a:pt x="400" y="33"/>
                    <a:pt x="409" y="27"/>
                  </a:cubicBezTo>
                  <a:cubicBezTo>
                    <a:pt x="417" y="21"/>
                    <a:pt x="432" y="25"/>
                    <a:pt x="441" y="29"/>
                  </a:cubicBezTo>
                  <a:cubicBezTo>
                    <a:pt x="451" y="32"/>
                    <a:pt x="463" y="38"/>
                    <a:pt x="465" y="50"/>
                  </a:cubicBezTo>
                  <a:cubicBezTo>
                    <a:pt x="467" y="66"/>
                    <a:pt x="455" y="84"/>
                    <a:pt x="446" y="97"/>
                  </a:cubicBezTo>
                  <a:cubicBezTo>
                    <a:pt x="436" y="113"/>
                    <a:pt x="424" y="127"/>
                    <a:pt x="412" y="140"/>
                  </a:cubicBezTo>
                  <a:cubicBezTo>
                    <a:pt x="384" y="170"/>
                    <a:pt x="355" y="199"/>
                    <a:pt x="327" y="228"/>
                  </a:cubicBezTo>
                  <a:cubicBezTo>
                    <a:pt x="258" y="299"/>
                    <a:pt x="189" y="370"/>
                    <a:pt x="120" y="441"/>
                  </a:cubicBezTo>
                  <a:cubicBezTo>
                    <a:pt x="107" y="454"/>
                    <a:pt x="95" y="468"/>
                    <a:pt x="82" y="481"/>
                  </a:cubicBezTo>
                  <a:cubicBezTo>
                    <a:pt x="67" y="496"/>
                    <a:pt x="39" y="524"/>
                    <a:pt x="18" y="507"/>
                  </a:cubicBezTo>
                  <a:cubicBezTo>
                    <a:pt x="10" y="501"/>
                    <a:pt x="0" y="513"/>
                    <a:pt x="8" y="5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85" name="Freeform 138">
              <a:extLst>
                <a:ext uri="{FF2B5EF4-FFF2-40B4-BE49-F238E27FC236}">
                  <a16:creationId xmlns:a16="http://schemas.microsoft.com/office/drawing/2014/main" id="{04BD4026-A96B-42AF-BF3C-E941CE969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5075" y="1546225"/>
              <a:ext cx="784225" cy="820738"/>
            </a:xfrm>
            <a:custGeom>
              <a:avLst/>
              <a:gdLst>
                <a:gd name="T0" fmla="*/ 450 w 468"/>
                <a:gd name="T1" fmla="*/ 7 h 490"/>
                <a:gd name="T2" fmla="*/ 261 w 468"/>
                <a:gd name="T3" fmla="*/ 185 h 490"/>
                <a:gd name="T4" fmla="*/ 72 w 468"/>
                <a:gd name="T5" fmla="*/ 379 h 490"/>
                <a:gd name="T6" fmla="*/ 31 w 468"/>
                <a:gd name="T7" fmla="*/ 421 h 490"/>
                <a:gd name="T8" fmla="*/ 11 w 468"/>
                <a:gd name="T9" fmla="*/ 481 h 490"/>
                <a:gd name="T10" fmla="*/ 26 w 468"/>
                <a:gd name="T11" fmla="*/ 475 h 490"/>
                <a:gd name="T12" fmla="*/ 48 w 468"/>
                <a:gd name="T13" fmla="*/ 426 h 490"/>
                <a:gd name="T14" fmla="*/ 83 w 468"/>
                <a:gd name="T15" fmla="*/ 390 h 490"/>
                <a:gd name="T16" fmla="*/ 162 w 468"/>
                <a:gd name="T17" fmla="*/ 307 h 490"/>
                <a:gd name="T18" fmla="*/ 367 w 468"/>
                <a:gd name="T19" fmla="*/ 104 h 490"/>
                <a:gd name="T20" fmla="*/ 460 w 468"/>
                <a:gd name="T21" fmla="*/ 19 h 490"/>
                <a:gd name="T22" fmla="*/ 450 w 468"/>
                <a:gd name="T23" fmla="*/ 7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8" h="490">
                  <a:moveTo>
                    <a:pt x="450" y="7"/>
                  </a:moveTo>
                  <a:cubicBezTo>
                    <a:pt x="384" y="63"/>
                    <a:pt x="322" y="124"/>
                    <a:pt x="261" y="185"/>
                  </a:cubicBezTo>
                  <a:cubicBezTo>
                    <a:pt x="196" y="249"/>
                    <a:pt x="132" y="312"/>
                    <a:pt x="72" y="379"/>
                  </a:cubicBezTo>
                  <a:cubicBezTo>
                    <a:pt x="58" y="393"/>
                    <a:pt x="44" y="407"/>
                    <a:pt x="31" y="421"/>
                  </a:cubicBezTo>
                  <a:cubicBezTo>
                    <a:pt x="18" y="436"/>
                    <a:pt x="0" y="460"/>
                    <a:pt x="11" y="481"/>
                  </a:cubicBezTo>
                  <a:cubicBezTo>
                    <a:pt x="16" y="490"/>
                    <a:pt x="31" y="484"/>
                    <a:pt x="26" y="475"/>
                  </a:cubicBezTo>
                  <a:cubicBezTo>
                    <a:pt x="17" y="458"/>
                    <a:pt x="38" y="437"/>
                    <a:pt x="48" y="426"/>
                  </a:cubicBezTo>
                  <a:cubicBezTo>
                    <a:pt x="60" y="414"/>
                    <a:pt x="72" y="403"/>
                    <a:pt x="83" y="390"/>
                  </a:cubicBezTo>
                  <a:cubicBezTo>
                    <a:pt x="109" y="362"/>
                    <a:pt x="136" y="334"/>
                    <a:pt x="162" y="307"/>
                  </a:cubicBezTo>
                  <a:cubicBezTo>
                    <a:pt x="230" y="238"/>
                    <a:pt x="298" y="170"/>
                    <a:pt x="367" y="104"/>
                  </a:cubicBezTo>
                  <a:cubicBezTo>
                    <a:pt x="398" y="75"/>
                    <a:pt x="428" y="47"/>
                    <a:pt x="460" y="19"/>
                  </a:cubicBezTo>
                  <a:cubicBezTo>
                    <a:pt x="468" y="13"/>
                    <a:pt x="458" y="0"/>
                    <a:pt x="45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86" name="Freeform 139">
              <a:extLst>
                <a:ext uri="{FF2B5EF4-FFF2-40B4-BE49-F238E27FC236}">
                  <a16:creationId xmlns:a16="http://schemas.microsoft.com/office/drawing/2014/main" id="{AB1463DE-9FE3-45B5-A84D-FDAD7BC86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1452563"/>
              <a:ext cx="185738" cy="228600"/>
            </a:xfrm>
            <a:custGeom>
              <a:avLst/>
              <a:gdLst>
                <a:gd name="T0" fmla="*/ 18 w 111"/>
                <a:gd name="T1" fmla="*/ 71 h 136"/>
                <a:gd name="T2" fmla="*/ 65 w 111"/>
                <a:gd name="T3" fmla="*/ 47 h 136"/>
                <a:gd name="T4" fmla="*/ 90 w 111"/>
                <a:gd name="T5" fmla="*/ 44 h 136"/>
                <a:gd name="T6" fmla="*/ 89 w 111"/>
                <a:gd name="T7" fmla="*/ 57 h 136"/>
                <a:gd name="T8" fmla="*/ 60 w 111"/>
                <a:gd name="T9" fmla="*/ 121 h 136"/>
                <a:gd name="T10" fmla="*/ 74 w 111"/>
                <a:gd name="T11" fmla="*/ 127 h 136"/>
                <a:gd name="T12" fmla="*/ 93 w 111"/>
                <a:gd name="T13" fmla="*/ 89 h 136"/>
                <a:gd name="T14" fmla="*/ 107 w 111"/>
                <a:gd name="T15" fmla="*/ 49 h 136"/>
                <a:gd name="T16" fmla="*/ 8 w 111"/>
                <a:gd name="T17" fmla="*/ 58 h 136"/>
                <a:gd name="T18" fmla="*/ 18 w 111"/>
                <a:gd name="T19" fmla="*/ 7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36">
                  <a:moveTo>
                    <a:pt x="18" y="71"/>
                  </a:moveTo>
                  <a:cubicBezTo>
                    <a:pt x="32" y="61"/>
                    <a:pt x="48" y="53"/>
                    <a:pt x="65" y="47"/>
                  </a:cubicBezTo>
                  <a:cubicBezTo>
                    <a:pt x="69" y="46"/>
                    <a:pt x="86" y="40"/>
                    <a:pt x="90" y="44"/>
                  </a:cubicBezTo>
                  <a:cubicBezTo>
                    <a:pt x="93" y="47"/>
                    <a:pt x="90" y="53"/>
                    <a:pt x="89" y="57"/>
                  </a:cubicBezTo>
                  <a:cubicBezTo>
                    <a:pt x="81" y="79"/>
                    <a:pt x="71" y="100"/>
                    <a:pt x="60" y="121"/>
                  </a:cubicBezTo>
                  <a:cubicBezTo>
                    <a:pt x="55" y="130"/>
                    <a:pt x="70" y="136"/>
                    <a:pt x="74" y="127"/>
                  </a:cubicBezTo>
                  <a:cubicBezTo>
                    <a:pt x="81" y="115"/>
                    <a:pt x="87" y="102"/>
                    <a:pt x="93" y="89"/>
                  </a:cubicBezTo>
                  <a:cubicBezTo>
                    <a:pt x="98" y="77"/>
                    <a:pt x="106" y="63"/>
                    <a:pt x="107" y="49"/>
                  </a:cubicBezTo>
                  <a:cubicBezTo>
                    <a:pt x="111" y="0"/>
                    <a:pt x="24" y="47"/>
                    <a:pt x="8" y="58"/>
                  </a:cubicBezTo>
                  <a:cubicBezTo>
                    <a:pt x="0" y="64"/>
                    <a:pt x="10" y="77"/>
                    <a:pt x="18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87" name="Freeform 140">
              <a:extLst>
                <a:ext uri="{FF2B5EF4-FFF2-40B4-BE49-F238E27FC236}">
                  <a16:creationId xmlns:a16="http://schemas.microsoft.com/office/drawing/2014/main" id="{1498874D-98D4-48AC-8A5C-926B46708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2305050"/>
              <a:ext cx="173038" cy="146050"/>
            </a:xfrm>
            <a:custGeom>
              <a:avLst/>
              <a:gdLst>
                <a:gd name="T0" fmla="*/ 80 w 103"/>
                <a:gd name="T1" fmla="*/ 35 h 87"/>
                <a:gd name="T2" fmla="*/ 51 w 103"/>
                <a:gd name="T3" fmla="*/ 65 h 87"/>
                <a:gd name="T4" fmla="*/ 21 w 103"/>
                <a:gd name="T5" fmla="*/ 56 h 87"/>
                <a:gd name="T6" fmla="*/ 44 w 103"/>
                <a:gd name="T7" fmla="*/ 26 h 87"/>
                <a:gd name="T8" fmla="*/ 65 w 103"/>
                <a:gd name="T9" fmla="*/ 19 h 87"/>
                <a:gd name="T10" fmla="*/ 79 w 103"/>
                <a:gd name="T11" fmla="*/ 37 h 87"/>
                <a:gd name="T12" fmla="*/ 94 w 103"/>
                <a:gd name="T13" fmla="*/ 43 h 87"/>
                <a:gd name="T14" fmla="*/ 58 w 103"/>
                <a:gd name="T15" fmla="*/ 3 h 87"/>
                <a:gd name="T16" fmla="*/ 7 w 103"/>
                <a:gd name="T17" fmla="*/ 46 h 87"/>
                <a:gd name="T18" fmla="*/ 35 w 103"/>
                <a:gd name="T19" fmla="*/ 86 h 87"/>
                <a:gd name="T20" fmla="*/ 93 w 103"/>
                <a:gd name="T21" fmla="*/ 45 h 87"/>
                <a:gd name="T22" fmla="*/ 80 w 103"/>
                <a:gd name="T23" fmla="*/ 3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" h="87">
                  <a:moveTo>
                    <a:pt x="80" y="35"/>
                  </a:moveTo>
                  <a:cubicBezTo>
                    <a:pt x="73" y="47"/>
                    <a:pt x="63" y="59"/>
                    <a:pt x="51" y="65"/>
                  </a:cubicBezTo>
                  <a:cubicBezTo>
                    <a:pt x="40" y="71"/>
                    <a:pt x="17" y="74"/>
                    <a:pt x="21" y="56"/>
                  </a:cubicBezTo>
                  <a:cubicBezTo>
                    <a:pt x="24" y="44"/>
                    <a:pt x="34" y="33"/>
                    <a:pt x="44" y="26"/>
                  </a:cubicBezTo>
                  <a:cubicBezTo>
                    <a:pt x="49" y="23"/>
                    <a:pt x="58" y="17"/>
                    <a:pt x="65" y="19"/>
                  </a:cubicBezTo>
                  <a:cubicBezTo>
                    <a:pt x="71" y="21"/>
                    <a:pt x="82" y="31"/>
                    <a:pt x="79" y="37"/>
                  </a:cubicBezTo>
                  <a:cubicBezTo>
                    <a:pt x="75" y="47"/>
                    <a:pt x="89" y="53"/>
                    <a:pt x="94" y="43"/>
                  </a:cubicBezTo>
                  <a:cubicBezTo>
                    <a:pt x="103" y="24"/>
                    <a:pt x="78" y="0"/>
                    <a:pt x="58" y="3"/>
                  </a:cubicBezTo>
                  <a:cubicBezTo>
                    <a:pt x="36" y="7"/>
                    <a:pt x="15" y="26"/>
                    <a:pt x="7" y="46"/>
                  </a:cubicBezTo>
                  <a:cubicBezTo>
                    <a:pt x="0" y="68"/>
                    <a:pt x="12" y="87"/>
                    <a:pt x="35" y="86"/>
                  </a:cubicBezTo>
                  <a:cubicBezTo>
                    <a:pt x="60" y="85"/>
                    <a:pt x="80" y="65"/>
                    <a:pt x="93" y="45"/>
                  </a:cubicBezTo>
                  <a:cubicBezTo>
                    <a:pt x="98" y="37"/>
                    <a:pt x="86" y="27"/>
                    <a:pt x="80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88" name="Freeform 141">
              <a:extLst>
                <a:ext uri="{FF2B5EF4-FFF2-40B4-BE49-F238E27FC236}">
                  <a16:creationId xmlns:a16="http://schemas.microsoft.com/office/drawing/2014/main" id="{703BC86A-A654-491E-93C6-F9D92964E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750" y="2132013"/>
              <a:ext cx="390525" cy="301625"/>
            </a:xfrm>
            <a:custGeom>
              <a:avLst/>
              <a:gdLst>
                <a:gd name="T0" fmla="*/ 8 w 233"/>
                <a:gd name="T1" fmla="*/ 144 h 180"/>
                <a:gd name="T2" fmla="*/ 37 w 233"/>
                <a:gd name="T3" fmla="*/ 172 h 180"/>
                <a:gd name="T4" fmla="*/ 73 w 233"/>
                <a:gd name="T5" fmla="*/ 175 h 180"/>
                <a:gd name="T6" fmla="*/ 116 w 233"/>
                <a:gd name="T7" fmla="*/ 146 h 180"/>
                <a:gd name="T8" fmla="*/ 164 w 233"/>
                <a:gd name="T9" fmla="*/ 99 h 180"/>
                <a:gd name="T10" fmla="*/ 193 w 233"/>
                <a:gd name="T11" fmla="*/ 4 h 180"/>
                <a:gd name="T12" fmla="*/ 156 w 233"/>
                <a:gd name="T13" fmla="*/ 26 h 180"/>
                <a:gd name="T14" fmla="*/ 123 w 233"/>
                <a:gd name="T15" fmla="*/ 71 h 180"/>
                <a:gd name="T16" fmla="*/ 81 w 233"/>
                <a:gd name="T17" fmla="*/ 113 h 180"/>
                <a:gd name="T18" fmla="*/ 64 w 233"/>
                <a:gd name="T19" fmla="*/ 122 h 180"/>
                <a:gd name="T20" fmla="*/ 42 w 233"/>
                <a:gd name="T21" fmla="*/ 107 h 180"/>
                <a:gd name="T22" fmla="*/ 32 w 233"/>
                <a:gd name="T23" fmla="*/ 120 h 180"/>
                <a:gd name="T24" fmla="*/ 64 w 233"/>
                <a:gd name="T25" fmla="*/ 139 h 180"/>
                <a:gd name="T26" fmla="*/ 95 w 233"/>
                <a:gd name="T27" fmla="*/ 123 h 180"/>
                <a:gd name="T28" fmla="*/ 127 w 233"/>
                <a:gd name="T29" fmla="*/ 91 h 180"/>
                <a:gd name="T30" fmla="*/ 161 w 233"/>
                <a:gd name="T31" fmla="*/ 49 h 180"/>
                <a:gd name="T32" fmla="*/ 169 w 233"/>
                <a:gd name="T33" fmla="*/ 34 h 180"/>
                <a:gd name="T34" fmla="*/ 187 w 233"/>
                <a:gd name="T35" fmla="*/ 20 h 180"/>
                <a:gd name="T36" fmla="*/ 166 w 233"/>
                <a:gd name="T37" fmla="*/ 69 h 180"/>
                <a:gd name="T38" fmla="*/ 86 w 233"/>
                <a:gd name="T39" fmla="*/ 149 h 180"/>
                <a:gd name="T40" fmla="*/ 47 w 233"/>
                <a:gd name="T41" fmla="*/ 159 h 180"/>
                <a:gd name="T42" fmla="*/ 18 w 233"/>
                <a:gd name="T43" fmla="*/ 132 h 180"/>
                <a:gd name="T44" fmla="*/ 8 w 233"/>
                <a:gd name="T45" fmla="*/ 14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3" h="180">
                  <a:moveTo>
                    <a:pt x="8" y="144"/>
                  </a:moveTo>
                  <a:cubicBezTo>
                    <a:pt x="18" y="153"/>
                    <a:pt x="26" y="163"/>
                    <a:pt x="37" y="172"/>
                  </a:cubicBezTo>
                  <a:cubicBezTo>
                    <a:pt x="48" y="180"/>
                    <a:pt x="60" y="179"/>
                    <a:pt x="73" y="175"/>
                  </a:cubicBezTo>
                  <a:cubicBezTo>
                    <a:pt x="89" y="168"/>
                    <a:pt x="102" y="156"/>
                    <a:pt x="116" y="146"/>
                  </a:cubicBezTo>
                  <a:cubicBezTo>
                    <a:pt x="133" y="132"/>
                    <a:pt x="149" y="116"/>
                    <a:pt x="164" y="99"/>
                  </a:cubicBezTo>
                  <a:cubicBezTo>
                    <a:pt x="175" y="86"/>
                    <a:pt x="233" y="14"/>
                    <a:pt x="193" y="4"/>
                  </a:cubicBezTo>
                  <a:cubicBezTo>
                    <a:pt x="177" y="0"/>
                    <a:pt x="163" y="14"/>
                    <a:pt x="156" y="26"/>
                  </a:cubicBezTo>
                  <a:cubicBezTo>
                    <a:pt x="146" y="42"/>
                    <a:pt x="136" y="57"/>
                    <a:pt x="123" y="71"/>
                  </a:cubicBezTo>
                  <a:cubicBezTo>
                    <a:pt x="110" y="86"/>
                    <a:pt x="97" y="101"/>
                    <a:pt x="81" y="113"/>
                  </a:cubicBezTo>
                  <a:cubicBezTo>
                    <a:pt x="76" y="117"/>
                    <a:pt x="69" y="123"/>
                    <a:pt x="64" y="122"/>
                  </a:cubicBezTo>
                  <a:cubicBezTo>
                    <a:pt x="56" y="121"/>
                    <a:pt x="47" y="112"/>
                    <a:pt x="42" y="107"/>
                  </a:cubicBezTo>
                  <a:cubicBezTo>
                    <a:pt x="34" y="100"/>
                    <a:pt x="24" y="113"/>
                    <a:pt x="32" y="120"/>
                  </a:cubicBezTo>
                  <a:cubicBezTo>
                    <a:pt x="40" y="127"/>
                    <a:pt x="53" y="138"/>
                    <a:pt x="64" y="139"/>
                  </a:cubicBezTo>
                  <a:cubicBezTo>
                    <a:pt x="75" y="140"/>
                    <a:pt x="87" y="129"/>
                    <a:pt x="95" y="123"/>
                  </a:cubicBezTo>
                  <a:cubicBezTo>
                    <a:pt x="107" y="113"/>
                    <a:pt x="117" y="102"/>
                    <a:pt x="127" y="91"/>
                  </a:cubicBezTo>
                  <a:cubicBezTo>
                    <a:pt x="139" y="78"/>
                    <a:pt x="151" y="64"/>
                    <a:pt x="161" y="49"/>
                  </a:cubicBezTo>
                  <a:cubicBezTo>
                    <a:pt x="164" y="44"/>
                    <a:pt x="166" y="39"/>
                    <a:pt x="169" y="34"/>
                  </a:cubicBezTo>
                  <a:cubicBezTo>
                    <a:pt x="173" y="29"/>
                    <a:pt x="180" y="18"/>
                    <a:pt x="187" y="20"/>
                  </a:cubicBezTo>
                  <a:cubicBezTo>
                    <a:pt x="198" y="22"/>
                    <a:pt x="170" y="64"/>
                    <a:pt x="166" y="69"/>
                  </a:cubicBezTo>
                  <a:cubicBezTo>
                    <a:pt x="145" y="100"/>
                    <a:pt x="117" y="127"/>
                    <a:pt x="86" y="149"/>
                  </a:cubicBezTo>
                  <a:cubicBezTo>
                    <a:pt x="76" y="156"/>
                    <a:pt x="58" y="168"/>
                    <a:pt x="47" y="159"/>
                  </a:cubicBezTo>
                  <a:cubicBezTo>
                    <a:pt x="36" y="151"/>
                    <a:pt x="28" y="141"/>
                    <a:pt x="18" y="132"/>
                  </a:cubicBezTo>
                  <a:cubicBezTo>
                    <a:pt x="10" y="125"/>
                    <a:pt x="0" y="138"/>
                    <a:pt x="8" y="1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89" name="Freeform 142">
              <a:extLst>
                <a:ext uri="{FF2B5EF4-FFF2-40B4-BE49-F238E27FC236}">
                  <a16:creationId xmlns:a16="http://schemas.microsoft.com/office/drawing/2014/main" id="{0E677CE8-D828-4383-B253-A31451ABE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063" y="2144713"/>
              <a:ext cx="50800" cy="122238"/>
            </a:xfrm>
            <a:custGeom>
              <a:avLst/>
              <a:gdLst>
                <a:gd name="T0" fmla="*/ 3 w 30"/>
                <a:gd name="T1" fmla="*/ 16 h 73"/>
                <a:gd name="T2" fmla="*/ 13 w 30"/>
                <a:gd name="T3" fmla="*/ 63 h 73"/>
                <a:gd name="T4" fmla="*/ 29 w 30"/>
                <a:gd name="T5" fmla="*/ 61 h 73"/>
                <a:gd name="T6" fmla="*/ 17 w 30"/>
                <a:gd name="T7" fmla="*/ 10 h 73"/>
                <a:gd name="T8" fmla="*/ 3 w 30"/>
                <a:gd name="T9" fmla="*/ 1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3">
                  <a:moveTo>
                    <a:pt x="3" y="16"/>
                  </a:moveTo>
                  <a:cubicBezTo>
                    <a:pt x="8" y="31"/>
                    <a:pt x="11" y="47"/>
                    <a:pt x="13" y="63"/>
                  </a:cubicBezTo>
                  <a:cubicBezTo>
                    <a:pt x="14" y="73"/>
                    <a:pt x="30" y="71"/>
                    <a:pt x="29" y="61"/>
                  </a:cubicBezTo>
                  <a:cubicBezTo>
                    <a:pt x="27" y="44"/>
                    <a:pt x="23" y="27"/>
                    <a:pt x="17" y="10"/>
                  </a:cubicBezTo>
                  <a:cubicBezTo>
                    <a:pt x="14" y="0"/>
                    <a:pt x="0" y="6"/>
                    <a:pt x="3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90" name="Freeform 143">
              <a:extLst>
                <a:ext uri="{FF2B5EF4-FFF2-40B4-BE49-F238E27FC236}">
                  <a16:creationId xmlns:a16="http://schemas.microsoft.com/office/drawing/2014/main" id="{C5316BE4-7FC8-4C01-9319-23807668D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2116138"/>
              <a:ext cx="38100" cy="77788"/>
            </a:xfrm>
            <a:custGeom>
              <a:avLst/>
              <a:gdLst>
                <a:gd name="T0" fmla="*/ 3 w 23"/>
                <a:gd name="T1" fmla="*/ 16 h 47"/>
                <a:gd name="T2" fmla="*/ 7 w 23"/>
                <a:gd name="T3" fmla="*/ 40 h 47"/>
                <a:gd name="T4" fmla="*/ 16 w 23"/>
                <a:gd name="T5" fmla="*/ 47 h 47"/>
                <a:gd name="T6" fmla="*/ 23 w 23"/>
                <a:gd name="T7" fmla="*/ 38 h 47"/>
                <a:gd name="T8" fmla="*/ 18 w 23"/>
                <a:gd name="T9" fmla="*/ 10 h 47"/>
                <a:gd name="T10" fmla="*/ 3 w 23"/>
                <a:gd name="T1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47">
                  <a:moveTo>
                    <a:pt x="3" y="16"/>
                  </a:moveTo>
                  <a:cubicBezTo>
                    <a:pt x="6" y="24"/>
                    <a:pt x="7" y="32"/>
                    <a:pt x="7" y="40"/>
                  </a:cubicBezTo>
                  <a:cubicBezTo>
                    <a:pt x="7" y="44"/>
                    <a:pt x="12" y="47"/>
                    <a:pt x="16" y="47"/>
                  </a:cubicBezTo>
                  <a:cubicBezTo>
                    <a:pt x="21" y="46"/>
                    <a:pt x="23" y="42"/>
                    <a:pt x="23" y="38"/>
                  </a:cubicBezTo>
                  <a:cubicBezTo>
                    <a:pt x="23" y="28"/>
                    <a:pt x="21" y="19"/>
                    <a:pt x="18" y="10"/>
                  </a:cubicBezTo>
                  <a:cubicBezTo>
                    <a:pt x="15" y="0"/>
                    <a:pt x="0" y="6"/>
                    <a:pt x="3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91" name="Freeform 144">
              <a:extLst>
                <a:ext uri="{FF2B5EF4-FFF2-40B4-BE49-F238E27FC236}">
                  <a16:creationId xmlns:a16="http://schemas.microsoft.com/office/drawing/2014/main" id="{19A36957-A8F2-4A6C-88DB-E15E82876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1984375"/>
              <a:ext cx="57150" cy="128588"/>
            </a:xfrm>
            <a:custGeom>
              <a:avLst/>
              <a:gdLst>
                <a:gd name="T0" fmla="*/ 2 w 34"/>
                <a:gd name="T1" fmla="*/ 12 h 76"/>
                <a:gd name="T2" fmla="*/ 16 w 34"/>
                <a:gd name="T3" fmla="*/ 66 h 76"/>
                <a:gd name="T4" fmla="*/ 31 w 34"/>
                <a:gd name="T5" fmla="*/ 60 h 76"/>
                <a:gd name="T6" fmla="*/ 18 w 34"/>
                <a:gd name="T7" fmla="*/ 10 h 76"/>
                <a:gd name="T8" fmla="*/ 2 w 34"/>
                <a:gd name="T9" fmla="*/ 1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76">
                  <a:moveTo>
                    <a:pt x="2" y="12"/>
                  </a:moveTo>
                  <a:cubicBezTo>
                    <a:pt x="6" y="30"/>
                    <a:pt x="11" y="48"/>
                    <a:pt x="16" y="66"/>
                  </a:cubicBezTo>
                  <a:cubicBezTo>
                    <a:pt x="19" y="76"/>
                    <a:pt x="34" y="70"/>
                    <a:pt x="31" y="60"/>
                  </a:cubicBezTo>
                  <a:cubicBezTo>
                    <a:pt x="26" y="44"/>
                    <a:pt x="21" y="27"/>
                    <a:pt x="18" y="10"/>
                  </a:cubicBezTo>
                  <a:cubicBezTo>
                    <a:pt x="16" y="0"/>
                    <a:pt x="0" y="2"/>
                    <a:pt x="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92" name="Freeform 145">
              <a:extLst>
                <a:ext uri="{FF2B5EF4-FFF2-40B4-BE49-F238E27FC236}">
                  <a16:creationId xmlns:a16="http://schemas.microsoft.com/office/drawing/2014/main" id="{177D5DC0-3D22-4A65-BCAD-798F91EE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363" y="1928813"/>
              <a:ext cx="41275" cy="112713"/>
            </a:xfrm>
            <a:custGeom>
              <a:avLst/>
              <a:gdLst>
                <a:gd name="T0" fmla="*/ 2 w 25"/>
                <a:gd name="T1" fmla="*/ 13 h 67"/>
                <a:gd name="T2" fmla="*/ 7 w 25"/>
                <a:gd name="T3" fmla="*/ 57 h 67"/>
                <a:gd name="T4" fmla="*/ 23 w 25"/>
                <a:gd name="T5" fmla="*/ 54 h 67"/>
                <a:gd name="T6" fmla="*/ 18 w 25"/>
                <a:gd name="T7" fmla="*/ 11 h 67"/>
                <a:gd name="T8" fmla="*/ 2 w 25"/>
                <a:gd name="T9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7">
                  <a:moveTo>
                    <a:pt x="2" y="13"/>
                  </a:moveTo>
                  <a:cubicBezTo>
                    <a:pt x="4" y="27"/>
                    <a:pt x="6" y="42"/>
                    <a:pt x="7" y="57"/>
                  </a:cubicBezTo>
                  <a:cubicBezTo>
                    <a:pt x="9" y="67"/>
                    <a:pt x="25" y="65"/>
                    <a:pt x="23" y="54"/>
                  </a:cubicBezTo>
                  <a:cubicBezTo>
                    <a:pt x="21" y="40"/>
                    <a:pt x="20" y="25"/>
                    <a:pt x="18" y="11"/>
                  </a:cubicBezTo>
                  <a:cubicBezTo>
                    <a:pt x="16" y="0"/>
                    <a:pt x="0" y="2"/>
                    <a:pt x="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93" name="Freeform 146">
              <a:extLst>
                <a:ext uri="{FF2B5EF4-FFF2-40B4-BE49-F238E27FC236}">
                  <a16:creationId xmlns:a16="http://schemas.microsoft.com/office/drawing/2014/main" id="{EF611B26-5595-4A4A-BA52-3BDD87FDD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038" y="1857375"/>
              <a:ext cx="44450" cy="87313"/>
            </a:xfrm>
            <a:custGeom>
              <a:avLst/>
              <a:gdLst>
                <a:gd name="T0" fmla="*/ 2 w 26"/>
                <a:gd name="T1" fmla="*/ 12 h 52"/>
                <a:gd name="T2" fmla="*/ 8 w 26"/>
                <a:gd name="T3" fmla="*/ 42 h 52"/>
                <a:gd name="T4" fmla="*/ 24 w 26"/>
                <a:gd name="T5" fmla="*/ 40 h 52"/>
                <a:gd name="T6" fmla="*/ 18 w 26"/>
                <a:gd name="T7" fmla="*/ 10 h 52"/>
                <a:gd name="T8" fmla="*/ 2 w 26"/>
                <a:gd name="T9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2">
                  <a:moveTo>
                    <a:pt x="2" y="12"/>
                  </a:moveTo>
                  <a:cubicBezTo>
                    <a:pt x="4" y="22"/>
                    <a:pt x="6" y="32"/>
                    <a:pt x="8" y="42"/>
                  </a:cubicBezTo>
                  <a:cubicBezTo>
                    <a:pt x="10" y="52"/>
                    <a:pt x="26" y="50"/>
                    <a:pt x="24" y="40"/>
                  </a:cubicBezTo>
                  <a:cubicBezTo>
                    <a:pt x="22" y="30"/>
                    <a:pt x="20" y="20"/>
                    <a:pt x="18" y="10"/>
                  </a:cubicBezTo>
                  <a:cubicBezTo>
                    <a:pt x="16" y="0"/>
                    <a:pt x="0" y="2"/>
                    <a:pt x="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94" name="Freeform 147">
              <a:extLst>
                <a:ext uri="{FF2B5EF4-FFF2-40B4-BE49-F238E27FC236}">
                  <a16:creationId xmlns:a16="http://schemas.microsoft.com/office/drawing/2014/main" id="{2840DA44-4F52-4F78-8243-86A47B0C9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063" y="1770063"/>
              <a:ext cx="42863" cy="98425"/>
            </a:xfrm>
            <a:custGeom>
              <a:avLst/>
              <a:gdLst>
                <a:gd name="T0" fmla="*/ 1 w 26"/>
                <a:gd name="T1" fmla="*/ 12 h 59"/>
                <a:gd name="T2" fmla="*/ 8 w 26"/>
                <a:gd name="T3" fmla="*/ 49 h 59"/>
                <a:gd name="T4" fmla="*/ 24 w 26"/>
                <a:gd name="T5" fmla="*/ 47 h 59"/>
                <a:gd name="T6" fmla="*/ 17 w 26"/>
                <a:gd name="T7" fmla="*/ 10 h 59"/>
                <a:gd name="T8" fmla="*/ 1 w 26"/>
                <a:gd name="T9" fmla="*/ 1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1" y="12"/>
                  </a:moveTo>
                  <a:cubicBezTo>
                    <a:pt x="4" y="24"/>
                    <a:pt x="6" y="37"/>
                    <a:pt x="8" y="49"/>
                  </a:cubicBezTo>
                  <a:cubicBezTo>
                    <a:pt x="10" y="59"/>
                    <a:pt x="26" y="57"/>
                    <a:pt x="24" y="47"/>
                  </a:cubicBezTo>
                  <a:cubicBezTo>
                    <a:pt x="22" y="35"/>
                    <a:pt x="20" y="22"/>
                    <a:pt x="17" y="10"/>
                  </a:cubicBezTo>
                  <a:cubicBezTo>
                    <a:pt x="16" y="0"/>
                    <a:pt x="0" y="2"/>
                    <a:pt x="1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95" name="Freeform 148">
              <a:extLst>
                <a:ext uri="{FF2B5EF4-FFF2-40B4-BE49-F238E27FC236}">
                  <a16:creationId xmlns:a16="http://schemas.microsoft.com/office/drawing/2014/main" id="{06E1B5C6-CB8D-4E23-8B91-CC2B6C217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613" y="1714500"/>
              <a:ext cx="31750" cy="53975"/>
            </a:xfrm>
            <a:custGeom>
              <a:avLst/>
              <a:gdLst>
                <a:gd name="T0" fmla="*/ 0 w 19"/>
                <a:gd name="T1" fmla="*/ 10 h 32"/>
                <a:gd name="T2" fmla="*/ 3 w 19"/>
                <a:gd name="T3" fmla="*/ 24 h 32"/>
                <a:gd name="T4" fmla="*/ 12 w 19"/>
                <a:gd name="T5" fmla="*/ 31 h 32"/>
                <a:gd name="T6" fmla="*/ 19 w 19"/>
                <a:gd name="T7" fmla="*/ 22 h 32"/>
                <a:gd name="T8" fmla="*/ 16 w 19"/>
                <a:gd name="T9" fmla="*/ 8 h 32"/>
                <a:gd name="T10" fmla="*/ 7 w 19"/>
                <a:gd name="T11" fmla="*/ 1 h 32"/>
                <a:gd name="T12" fmla="*/ 0 w 19"/>
                <a:gd name="T13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2">
                  <a:moveTo>
                    <a:pt x="0" y="10"/>
                  </a:moveTo>
                  <a:cubicBezTo>
                    <a:pt x="1" y="15"/>
                    <a:pt x="2" y="20"/>
                    <a:pt x="3" y="24"/>
                  </a:cubicBezTo>
                  <a:cubicBezTo>
                    <a:pt x="3" y="29"/>
                    <a:pt x="7" y="32"/>
                    <a:pt x="12" y="31"/>
                  </a:cubicBezTo>
                  <a:cubicBezTo>
                    <a:pt x="16" y="31"/>
                    <a:pt x="19" y="27"/>
                    <a:pt x="19" y="22"/>
                  </a:cubicBezTo>
                  <a:cubicBezTo>
                    <a:pt x="18" y="18"/>
                    <a:pt x="17" y="13"/>
                    <a:pt x="16" y="8"/>
                  </a:cubicBezTo>
                  <a:cubicBezTo>
                    <a:pt x="16" y="4"/>
                    <a:pt x="12" y="0"/>
                    <a:pt x="7" y="1"/>
                  </a:cubicBezTo>
                  <a:cubicBezTo>
                    <a:pt x="3" y="2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96" name="Freeform 149">
              <a:extLst>
                <a:ext uri="{FF2B5EF4-FFF2-40B4-BE49-F238E27FC236}">
                  <a16:creationId xmlns:a16="http://schemas.microsoft.com/office/drawing/2014/main" id="{ADB88C7C-0A52-4B79-B341-C609DA5F0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4525" y="1668463"/>
              <a:ext cx="33338" cy="77788"/>
            </a:xfrm>
            <a:custGeom>
              <a:avLst/>
              <a:gdLst>
                <a:gd name="T0" fmla="*/ 2 w 20"/>
                <a:gd name="T1" fmla="*/ 12 h 47"/>
                <a:gd name="T2" fmla="*/ 4 w 20"/>
                <a:gd name="T3" fmla="*/ 38 h 47"/>
                <a:gd name="T4" fmla="*/ 11 w 20"/>
                <a:gd name="T5" fmla="*/ 47 h 47"/>
                <a:gd name="T6" fmla="*/ 20 w 20"/>
                <a:gd name="T7" fmla="*/ 40 h 47"/>
                <a:gd name="T8" fmla="*/ 18 w 20"/>
                <a:gd name="T9" fmla="*/ 10 h 47"/>
                <a:gd name="T10" fmla="*/ 2 w 20"/>
                <a:gd name="T11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7">
                  <a:moveTo>
                    <a:pt x="2" y="12"/>
                  </a:moveTo>
                  <a:cubicBezTo>
                    <a:pt x="3" y="20"/>
                    <a:pt x="4" y="29"/>
                    <a:pt x="4" y="38"/>
                  </a:cubicBezTo>
                  <a:cubicBezTo>
                    <a:pt x="4" y="42"/>
                    <a:pt x="6" y="46"/>
                    <a:pt x="11" y="47"/>
                  </a:cubicBezTo>
                  <a:cubicBezTo>
                    <a:pt x="14" y="47"/>
                    <a:pt x="19" y="44"/>
                    <a:pt x="20" y="40"/>
                  </a:cubicBezTo>
                  <a:cubicBezTo>
                    <a:pt x="20" y="30"/>
                    <a:pt x="19" y="20"/>
                    <a:pt x="18" y="10"/>
                  </a:cubicBezTo>
                  <a:cubicBezTo>
                    <a:pt x="16" y="0"/>
                    <a:pt x="0" y="2"/>
                    <a:pt x="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97" name="Freeform 150">
              <a:extLst>
                <a:ext uri="{FF2B5EF4-FFF2-40B4-BE49-F238E27FC236}">
                  <a16:creationId xmlns:a16="http://schemas.microsoft.com/office/drawing/2014/main" id="{6A6F0283-F76A-4B39-9513-BB5B68AFB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8025" y="1597025"/>
              <a:ext cx="42863" cy="76200"/>
            </a:xfrm>
            <a:custGeom>
              <a:avLst/>
              <a:gdLst>
                <a:gd name="T0" fmla="*/ 1 w 25"/>
                <a:gd name="T1" fmla="*/ 10 h 45"/>
                <a:gd name="T2" fmla="*/ 8 w 25"/>
                <a:gd name="T3" fmla="*/ 37 h 45"/>
                <a:gd name="T4" fmla="*/ 17 w 25"/>
                <a:gd name="T5" fmla="*/ 44 h 45"/>
                <a:gd name="T6" fmla="*/ 24 w 25"/>
                <a:gd name="T7" fmla="*/ 35 h 45"/>
                <a:gd name="T8" fmla="*/ 17 w 25"/>
                <a:gd name="T9" fmla="*/ 8 h 45"/>
                <a:gd name="T10" fmla="*/ 8 w 25"/>
                <a:gd name="T11" fmla="*/ 1 h 45"/>
                <a:gd name="T12" fmla="*/ 1 w 25"/>
                <a:gd name="T13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45">
                  <a:moveTo>
                    <a:pt x="1" y="10"/>
                  </a:moveTo>
                  <a:cubicBezTo>
                    <a:pt x="4" y="19"/>
                    <a:pt x="6" y="28"/>
                    <a:pt x="8" y="37"/>
                  </a:cubicBezTo>
                  <a:cubicBezTo>
                    <a:pt x="9" y="41"/>
                    <a:pt x="12" y="45"/>
                    <a:pt x="17" y="44"/>
                  </a:cubicBezTo>
                  <a:cubicBezTo>
                    <a:pt x="21" y="43"/>
                    <a:pt x="25" y="39"/>
                    <a:pt x="24" y="35"/>
                  </a:cubicBezTo>
                  <a:cubicBezTo>
                    <a:pt x="22" y="26"/>
                    <a:pt x="20" y="17"/>
                    <a:pt x="17" y="8"/>
                  </a:cubicBezTo>
                  <a:cubicBezTo>
                    <a:pt x="16" y="4"/>
                    <a:pt x="13" y="0"/>
                    <a:pt x="8" y="1"/>
                  </a:cubicBezTo>
                  <a:cubicBezTo>
                    <a:pt x="5" y="2"/>
                    <a:pt x="0" y="6"/>
                    <a:pt x="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</p:grp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9375FC1E-7CA7-4A99-BB06-C5DCF8FCF59B}"/>
              </a:ext>
            </a:extLst>
          </p:cNvPr>
          <p:cNvGrpSpPr/>
          <p:nvPr userDrawn="1"/>
        </p:nvGrpSpPr>
        <p:grpSpPr>
          <a:xfrm>
            <a:off x="11691056" y="5606109"/>
            <a:ext cx="477819" cy="889130"/>
            <a:chOff x="6889750" y="1900238"/>
            <a:chExt cx="660400" cy="1209675"/>
          </a:xfrm>
        </p:grpSpPr>
        <p:sp>
          <p:nvSpPr>
            <p:cNvPr id="99" name="Freeform 116">
              <a:extLst>
                <a:ext uri="{FF2B5EF4-FFF2-40B4-BE49-F238E27FC236}">
                  <a16:creationId xmlns:a16="http://schemas.microsoft.com/office/drawing/2014/main" id="{97DCA4D3-995C-42BD-B16C-4F184F17CC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97688" y="1900238"/>
              <a:ext cx="630237" cy="1176338"/>
            </a:xfrm>
            <a:custGeom>
              <a:avLst/>
              <a:gdLst>
                <a:gd name="T0" fmla="*/ 350 w 509"/>
                <a:gd name="T1" fmla="*/ 700 h 949"/>
                <a:gd name="T2" fmla="*/ 388 w 509"/>
                <a:gd name="T3" fmla="*/ 524 h 949"/>
                <a:gd name="T4" fmla="*/ 391 w 509"/>
                <a:gd name="T5" fmla="*/ 515 h 949"/>
                <a:gd name="T6" fmla="*/ 394 w 509"/>
                <a:gd name="T7" fmla="*/ 498 h 949"/>
                <a:gd name="T8" fmla="*/ 395 w 509"/>
                <a:gd name="T9" fmla="*/ 496 h 949"/>
                <a:gd name="T10" fmla="*/ 395 w 509"/>
                <a:gd name="T11" fmla="*/ 492 h 949"/>
                <a:gd name="T12" fmla="*/ 506 w 509"/>
                <a:gd name="T13" fmla="*/ 87 h 949"/>
                <a:gd name="T14" fmla="*/ 490 w 509"/>
                <a:gd name="T15" fmla="*/ 50 h 949"/>
                <a:gd name="T16" fmla="*/ 491 w 509"/>
                <a:gd name="T17" fmla="*/ 49 h 949"/>
                <a:gd name="T18" fmla="*/ 449 w 509"/>
                <a:gd name="T19" fmla="*/ 7 h 949"/>
                <a:gd name="T20" fmla="*/ 222 w 509"/>
                <a:gd name="T21" fmla="*/ 134 h 949"/>
                <a:gd name="T22" fmla="*/ 198 w 509"/>
                <a:gd name="T23" fmla="*/ 159 h 949"/>
                <a:gd name="T24" fmla="*/ 178 w 509"/>
                <a:gd name="T25" fmla="*/ 182 h 949"/>
                <a:gd name="T26" fmla="*/ 173 w 509"/>
                <a:gd name="T27" fmla="*/ 200 h 949"/>
                <a:gd name="T28" fmla="*/ 187 w 509"/>
                <a:gd name="T29" fmla="*/ 258 h 949"/>
                <a:gd name="T30" fmla="*/ 300 w 509"/>
                <a:gd name="T31" fmla="*/ 258 h 949"/>
                <a:gd name="T32" fmla="*/ 276 w 509"/>
                <a:gd name="T33" fmla="*/ 370 h 949"/>
                <a:gd name="T34" fmla="*/ 246 w 509"/>
                <a:gd name="T35" fmla="*/ 494 h 949"/>
                <a:gd name="T36" fmla="*/ 234 w 509"/>
                <a:gd name="T37" fmla="*/ 575 h 949"/>
                <a:gd name="T38" fmla="*/ 230 w 509"/>
                <a:gd name="T39" fmla="*/ 585 h 949"/>
                <a:gd name="T40" fmla="*/ 215 w 509"/>
                <a:gd name="T41" fmla="*/ 646 h 949"/>
                <a:gd name="T42" fmla="*/ 203 w 509"/>
                <a:gd name="T43" fmla="*/ 662 h 949"/>
                <a:gd name="T44" fmla="*/ 186 w 509"/>
                <a:gd name="T45" fmla="*/ 708 h 949"/>
                <a:gd name="T46" fmla="*/ 172 w 509"/>
                <a:gd name="T47" fmla="*/ 742 h 949"/>
                <a:gd name="T48" fmla="*/ 140 w 509"/>
                <a:gd name="T49" fmla="*/ 753 h 949"/>
                <a:gd name="T50" fmla="*/ 122 w 509"/>
                <a:gd name="T51" fmla="*/ 754 h 949"/>
                <a:gd name="T52" fmla="*/ 112 w 509"/>
                <a:gd name="T53" fmla="*/ 756 h 949"/>
                <a:gd name="T54" fmla="*/ 83 w 509"/>
                <a:gd name="T55" fmla="*/ 752 h 949"/>
                <a:gd name="T56" fmla="*/ 65 w 509"/>
                <a:gd name="T57" fmla="*/ 754 h 949"/>
                <a:gd name="T58" fmla="*/ 61 w 509"/>
                <a:gd name="T59" fmla="*/ 753 h 949"/>
                <a:gd name="T60" fmla="*/ 19 w 509"/>
                <a:gd name="T61" fmla="*/ 795 h 949"/>
                <a:gd name="T62" fmla="*/ 20 w 509"/>
                <a:gd name="T63" fmla="*/ 800 h 949"/>
                <a:gd name="T64" fmla="*/ 5 w 509"/>
                <a:gd name="T65" fmla="*/ 855 h 949"/>
                <a:gd name="T66" fmla="*/ 15 w 509"/>
                <a:gd name="T67" fmla="*/ 889 h 949"/>
                <a:gd name="T68" fmla="*/ 47 w 509"/>
                <a:gd name="T69" fmla="*/ 925 h 949"/>
                <a:gd name="T70" fmla="*/ 119 w 509"/>
                <a:gd name="T71" fmla="*/ 919 h 949"/>
                <a:gd name="T72" fmla="*/ 165 w 509"/>
                <a:gd name="T73" fmla="*/ 912 h 949"/>
                <a:gd name="T74" fmla="*/ 167 w 509"/>
                <a:gd name="T75" fmla="*/ 911 h 949"/>
                <a:gd name="T76" fmla="*/ 348 w 509"/>
                <a:gd name="T77" fmla="*/ 932 h 949"/>
                <a:gd name="T78" fmla="*/ 412 w 509"/>
                <a:gd name="T79" fmla="*/ 945 h 949"/>
                <a:gd name="T80" fmla="*/ 455 w 509"/>
                <a:gd name="T81" fmla="*/ 912 h 949"/>
                <a:gd name="T82" fmla="*/ 455 w 509"/>
                <a:gd name="T83" fmla="*/ 844 h 949"/>
                <a:gd name="T84" fmla="*/ 452 w 509"/>
                <a:gd name="T85" fmla="*/ 804 h 949"/>
                <a:gd name="T86" fmla="*/ 450 w 509"/>
                <a:gd name="T87" fmla="*/ 791 h 949"/>
                <a:gd name="T88" fmla="*/ 431 w 509"/>
                <a:gd name="T89" fmla="*/ 768 h 949"/>
                <a:gd name="T90" fmla="*/ 393 w 509"/>
                <a:gd name="T91" fmla="*/ 753 h 949"/>
                <a:gd name="T92" fmla="*/ 364 w 509"/>
                <a:gd name="T93" fmla="*/ 751 h 949"/>
                <a:gd name="T94" fmla="*/ 359 w 509"/>
                <a:gd name="T95" fmla="*/ 751 h 949"/>
                <a:gd name="T96" fmla="*/ 341 w 509"/>
                <a:gd name="T97" fmla="*/ 732 h 949"/>
                <a:gd name="T98" fmla="*/ 345 w 509"/>
                <a:gd name="T99" fmla="*/ 712 h 949"/>
                <a:gd name="T100" fmla="*/ 350 w 509"/>
                <a:gd name="T101" fmla="*/ 700 h 949"/>
                <a:gd name="T102" fmla="*/ 425 w 509"/>
                <a:gd name="T103" fmla="*/ 31 h 949"/>
                <a:gd name="T104" fmla="*/ 425 w 509"/>
                <a:gd name="T105" fmla="*/ 31 h 949"/>
                <a:gd name="T106" fmla="*/ 360 w 509"/>
                <a:gd name="T107" fmla="*/ 753 h 949"/>
                <a:gd name="T108" fmla="*/ 359 w 509"/>
                <a:gd name="T109" fmla="*/ 751 h 949"/>
                <a:gd name="T110" fmla="*/ 360 w 509"/>
                <a:gd name="T111" fmla="*/ 753 h 949"/>
                <a:gd name="T112" fmla="*/ 359 w 509"/>
                <a:gd name="T113" fmla="*/ 751 h 949"/>
                <a:gd name="T114" fmla="*/ 359 w 509"/>
                <a:gd name="T115" fmla="*/ 751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9" h="949">
                  <a:moveTo>
                    <a:pt x="350" y="700"/>
                  </a:moveTo>
                  <a:cubicBezTo>
                    <a:pt x="363" y="642"/>
                    <a:pt x="376" y="583"/>
                    <a:pt x="388" y="524"/>
                  </a:cubicBezTo>
                  <a:cubicBezTo>
                    <a:pt x="390" y="522"/>
                    <a:pt x="391" y="518"/>
                    <a:pt x="391" y="515"/>
                  </a:cubicBezTo>
                  <a:cubicBezTo>
                    <a:pt x="392" y="509"/>
                    <a:pt x="393" y="504"/>
                    <a:pt x="394" y="498"/>
                  </a:cubicBezTo>
                  <a:cubicBezTo>
                    <a:pt x="394" y="497"/>
                    <a:pt x="394" y="497"/>
                    <a:pt x="395" y="496"/>
                  </a:cubicBezTo>
                  <a:cubicBezTo>
                    <a:pt x="395" y="495"/>
                    <a:pt x="395" y="493"/>
                    <a:pt x="395" y="492"/>
                  </a:cubicBezTo>
                  <a:cubicBezTo>
                    <a:pt x="420" y="354"/>
                    <a:pt x="481" y="225"/>
                    <a:pt x="506" y="87"/>
                  </a:cubicBezTo>
                  <a:cubicBezTo>
                    <a:pt x="509" y="70"/>
                    <a:pt x="501" y="57"/>
                    <a:pt x="490" y="50"/>
                  </a:cubicBezTo>
                  <a:cubicBezTo>
                    <a:pt x="490" y="50"/>
                    <a:pt x="491" y="49"/>
                    <a:pt x="491" y="49"/>
                  </a:cubicBezTo>
                  <a:cubicBezTo>
                    <a:pt x="497" y="24"/>
                    <a:pt x="474" y="0"/>
                    <a:pt x="449" y="7"/>
                  </a:cubicBezTo>
                  <a:cubicBezTo>
                    <a:pt x="362" y="31"/>
                    <a:pt x="303" y="100"/>
                    <a:pt x="222" y="134"/>
                  </a:cubicBezTo>
                  <a:cubicBezTo>
                    <a:pt x="210" y="139"/>
                    <a:pt x="201" y="148"/>
                    <a:pt x="198" y="159"/>
                  </a:cubicBezTo>
                  <a:cubicBezTo>
                    <a:pt x="190" y="166"/>
                    <a:pt x="184" y="173"/>
                    <a:pt x="178" y="182"/>
                  </a:cubicBezTo>
                  <a:cubicBezTo>
                    <a:pt x="174" y="188"/>
                    <a:pt x="172" y="194"/>
                    <a:pt x="173" y="200"/>
                  </a:cubicBezTo>
                  <a:cubicBezTo>
                    <a:pt x="153" y="216"/>
                    <a:pt x="165" y="250"/>
                    <a:pt x="187" y="258"/>
                  </a:cubicBezTo>
                  <a:cubicBezTo>
                    <a:pt x="226" y="271"/>
                    <a:pt x="263" y="267"/>
                    <a:pt x="300" y="258"/>
                  </a:cubicBezTo>
                  <a:cubicBezTo>
                    <a:pt x="290" y="295"/>
                    <a:pt x="282" y="332"/>
                    <a:pt x="276" y="370"/>
                  </a:cubicBezTo>
                  <a:cubicBezTo>
                    <a:pt x="264" y="411"/>
                    <a:pt x="253" y="452"/>
                    <a:pt x="246" y="494"/>
                  </a:cubicBezTo>
                  <a:cubicBezTo>
                    <a:pt x="242" y="521"/>
                    <a:pt x="238" y="548"/>
                    <a:pt x="234" y="575"/>
                  </a:cubicBezTo>
                  <a:cubicBezTo>
                    <a:pt x="232" y="578"/>
                    <a:pt x="231" y="581"/>
                    <a:pt x="230" y="585"/>
                  </a:cubicBezTo>
                  <a:cubicBezTo>
                    <a:pt x="224" y="605"/>
                    <a:pt x="219" y="625"/>
                    <a:pt x="215" y="646"/>
                  </a:cubicBezTo>
                  <a:cubicBezTo>
                    <a:pt x="210" y="650"/>
                    <a:pt x="206" y="655"/>
                    <a:pt x="203" y="662"/>
                  </a:cubicBezTo>
                  <a:cubicBezTo>
                    <a:pt x="198" y="677"/>
                    <a:pt x="192" y="693"/>
                    <a:pt x="186" y="708"/>
                  </a:cubicBezTo>
                  <a:cubicBezTo>
                    <a:pt x="183" y="717"/>
                    <a:pt x="179" y="735"/>
                    <a:pt x="172" y="742"/>
                  </a:cubicBezTo>
                  <a:cubicBezTo>
                    <a:pt x="165" y="749"/>
                    <a:pt x="150" y="751"/>
                    <a:pt x="140" y="753"/>
                  </a:cubicBezTo>
                  <a:cubicBezTo>
                    <a:pt x="135" y="752"/>
                    <a:pt x="129" y="752"/>
                    <a:pt x="122" y="754"/>
                  </a:cubicBezTo>
                  <a:cubicBezTo>
                    <a:pt x="119" y="755"/>
                    <a:pt x="115" y="755"/>
                    <a:pt x="112" y="756"/>
                  </a:cubicBezTo>
                  <a:cubicBezTo>
                    <a:pt x="102" y="756"/>
                    <a:pt x="94" y="752"/>
                    <a:pt x="83" y="752"/>
                  </a:cubicBezTo>
                  <a:cubicBezTo>
                    <a:pt x="77" y="751"/>
                    <a:pt x="71" y="752"/>
                    <a:pt x="65" y="754"/>
                  </a:cubicBezTo>
                  <a:cubicBezTo>
                    <a:pt x="64" y="754"/>
                    <a:pt x="62" y="753"/>
                    <a:pt x="61" y="753"/>
                  </a:cubicBezTo>
                  <a:cubicBezTo>
                    <a:pt x="34" y="745"/>
                    <a:pt x="15" y="770"/>
                    <a:pt x="19" y="795"/>
                  </a:cubicBezTo>
                  <a:cubicBezTo>
                    <a:pt x="20" y="796"/>
                    <a:pt x="20" y="798"/>
                    <a:pt x="20" y="800"/>
                  </a:cubicBezTo>
                  <a:cubicBezTo>
                    <a:pt x="6" y="815"/>
                    <a:pt x="1" y="836"/>
                    <a:pt x="5" y="855"/>
                  </a:cubicBezTo>
                  <a:cubicBezTo>
                    <a:pt x="0" y="867"/>
                    <a:pt x="5" y="881"/>
                    <a:pt x="15" y="889"/>
                  </a:cubicBezTo>
                  <a:cubicBezTo>
                    <a:pt x="14" y="906"/>
                    <a:pt x="25" y="924"/>
                    <a:pt x="47" y="925"/>
                  </a:cubicBezTo>
                  <a:cubicBezTo>
                    <a:pt x="72" y="927"/>
                    <a:pt x="95" y="923"/>
                    <a:pt x="119" y="919"/>
                  </a:cubicBezTo>
                  <a:cubicBezTo>
                    <a:pt x="134" y="917"/>
                    <a:pt x="150" y="915"/>
                    <a:pt x="165" y="912"/>
                  </a:cubicBezTo>
                  <a:cubicBezTo>
                    <a:pt x="166" y="912"/>
                    <a:pt x="166" y="912"/>
                    <a:pt x="167" y="911"/>
                  </a:cubicBezTo>
                  <a:cubicBezTo>
                    <a:pt x="227" y="921"/>
                    <a:pt x="288" y="931"/>
                    <a:pt x="348" y="932"/>
                  </a:cubicBezTo>
                  <a:cubicBezTo>
                    <a:pt x="370" y="936"/>
                    <a:pt x="391" y="941"/>
                    <a:pt x="412" y="945"/>
                  </a:cubicBezTo>
                  <a:cubicBezTo>
                    <a:pt x="434" y="949"/>
                    <a:pt x="455" y="936"/>
                    <a:pt x="455" y="912"/>
                  </a:cubicBezTo>
                  <a:cubicBezTo>
                    <a:pt x="455" y="889"/>
                    <a:pt x="455" y="867"/>
                    <a:pt x="455" y="844"/>
                  </a:cubicBezTo>
                  <a:cubicBezTo>
                    <a:pt x="455" y="830"/>
                    <a:pt x="455" y="817"/>
                    <a:pt x="452" y="804"/>
                  </a:cubicBezTo>
                  <a:cubicBezTo>
                    <a:pt x="452" y="800"/>
                    <a:pt x="452" y="796"/>
                    <a:pt x="450" y="791"/>
                  </a:cubicBezTo>
                  <a:cubicBezTo>
                    <a:pt x="447" y="782"/>
                    <a:pt x="440" y="772"/>
                    <a:pt x="431" y="768"/>
                  </a:cubicBezTo>
                  <a:cubicBezTo>
                    <a:pt x="420" y="760"/>
                    <a:pt x="407" y="754"/>
                    <a:pt x="393" y="753"/>
                  </a:cubicBezTo>
                  <a:cubicBezTo>
                    <a:pt x="383" y="751"/>
                    <a:pt x="373" y="750"/>
                    <a:pt x="364" y="751"/>
                  </a:cubicBezTo>
                  <a:cubicBezTo>
                    <a:pt x="361" y="752"/>
                    <a:pt x="360" y="751"/>
                    <a:pt x="359" y="751"/>
                  </a:cubicBezTo>
                  <a:cubicBezTo>
                    <a:pt x="356" y="742"/>
                    <a:pt x="349" y="735"/>
                    <a:pt x="341" y="732"/>
                  </a:cubicBezTo>
                  <a:cubicBezTo>
                    <a:pt x="342" y="725"/>
                    <a:pt x="344" y="718"/>
                    <a:pt x="345" y="712"/>
                  </a:cubicBezTo>
                  <a:cubicBezTo>
                    <a:pt x="348" y="708"/>
                    <a:pt x="350" y="705"/>
                    <a:pt x="350" y="700"/>
                  </a:cubicBezTo>
                  <a:close/>
                  <a:moveTo>
                    <a:pt x="425" y="31"/>
                  </a:moveTo>
                  <a:cubicBezTo>
                    <a:pt x="426" y="29"/>
                    <a:pt x="427" y="29"/>
                    <a:pt x="425" y="31"/>
                  </a:cubicBezTo>
                  <a:close/>
                  <a:moveTo>
                    <a:pt x="360" y="753"/>
                  </a:moveTo>
                  <a:cubicBezTo>
                    <a:pt x="359" y="753"/>
                    <a:pt x="359" y="752"/>
                    <a:pt x="359" y="751"/>
                  </a:cubicBezTo>
                  <a:cubicBezTo>
                    <a:pt x="359" y="752"/>
                    <a:pt x="359" y="753"/>
                    <a:pt x="360" y="753"/>
                  </a:cubicBezTo>
                  <a:close/>
                  <a:moveTo>
                    <a:pt x="359" y="751"/>
                  </a:moveTo>
                  <a:cubicBezTo>
                    <a:pt x="357" y="750"/>
                    <a:pt x="358" y="749"/>
                    <a:pt x="359" y="751"/>
                  </a:cubicBezTo>
                  <a:close/>
                </a:path>
              </a:pathLst>
            </a:custGeom>
            <a:solidFill>
              <a:srgbClr val="F44D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00" name="Freeform 117">
              <a:extLst>
                <a:ext uri="{FF2B5EF4-FFF2-40B4-BE49-F238E27FC236}">
                  <a16:creationId xmlns:a16="http://schemas.microsoft.com/office/drawing/2014/main" id="{650CE2BA-1085-4360-9D5E-E6FDDA762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9750" y="1914525"/>
              <a:ext cx="660400" cy="1195388"/>
            </a:xfrm>
            <a:custGeom>
              <a:avLst/>
              <a:gdLst>
                <a:gd name="T0" fmla="*/ 333 w 534"/>
                <a:gd name="T1" fmla="*/ 63 h 965"/>
                <a:gd name="T2" fmla="*/ 212 w 534"/>
                <a:gd name="T3" fmla="*/ 94 h 965"/>
                <a:gd name="T4" fmla="*/ 179 w 534"/>
                <a:gd name="T5" fmla="*/ 176 h 965"/>
                <a:gd name="T6" fmla="*/ 193 w 534"/>
                <a:gd name="T7" fmla="*/ 263 h 965"/>
                <a:gd name="T8" fmla="*/ 301 w 534"/>
                <a:gd name="T9" fmla="*/ 269 h 965"/>
                <a:gd name="T10" fmla="*/ 185 w 534"/>
                <a:gd name="T11" fmla="*/ 722 h 965"/>
                <a:gd name="T12" fmla="*/ 51 w 534"/>
                <a:gd name="T13" fmla="*/ 724 h 965"/>
                <a:gd name="T14" fmla="*/ 9 w 534"/>
                <a:gd name="T15" fmla="*/ 767 h 965"/>
                <a:gd name="T16" fmla="*/ 1 w 534"/>
                <a:gd name="T17" fmla="*/ 902 h 965"/>
                <a:gd name="T18" fmla="*/ 49 w 534"/>
                <a:gd name="T19" fmla="*/ 934 h 965"/>
                <a:gd name="T20" fmla="*/ 212 w 534"/>
                <a:gd name="T21" fmla="*/ 918 h 965"/>
                <a:gd name="T22" fmla="*/ 458 w 534"/>
                <a:gd name="T23" fmla="*/ 956 h 965"/>
                <a:gd name="T24" fmla="*/ 480 w 534"/>
                <a:gd name="T25" fmla="*/ 843 h 965"/>
                <a:gd name="T26" fmla="*/ 476 w 534"/>
                <a:gd name="T27" fmla="*/ 747 h 965"/>
                <a:gd name="T28" fmla="*/ 375 w 534"/>
                <a:gd name="T29" fmla="*/ 731 h 965"/>
                <a:gd name="T30" fmla="*/ 454 w 534"/>
                <a:gd name="T31" fmla="*/ 295 h 965"/>
                <a:gd name="T32" fmla="*/ 529 w 534"/>
                <a:gd name="T33" fmla="*/ 63 h 965"/>
                <a:gd name="T34" fmla="*/ 397 w 534"/>
                <a:gd name="T35" fmla="*/ 8 h 965"/>
                <a:gd name="T36" fmla="*/ 454 w 534"/>
                <a:gd name="T37" fmla="*/ 52 h 965"/>
                <a:gd name="T38" fmla="*/ 510 w 534"/>
                <a:gd name="T39" fmla="*/ 66 h 965"/>
                <a:gd name="T40" fmla="*/ 354 w 534"/>
                <a:gd name="T41" fmla="*/ 660 h 965"/>
                <a:gd name="T42" fmla="*/ 355 w 534"/>
                <a:gd name="T43" fmla="*/ 746 h 965"/>
                <a:gd name="T44" fmla="*/ 458 w 534"/>
                <a:gd name="T45" fmla="*/ 765 h 965"/>
                <a:gd name="T46" fmla="*/ 458 w 534"/>
                <a:gd name="T47" fmla="*/ 820 h 965"/>
                <a:gd name="T48" fmla="*/ 451 w 534"/>
                <a:gd name="T49" fmla="*/ 932 h 965"/>
                <a:gd name="T50" fmla="*/ 34 w 534"/>
                <a:gd name="T51" fmla="*/ 910 h 965"/>
                <a:gd name="T52" fmla="*/ 26 w 534"/>
                <a:gd name="T53" fmla="*/ 890 h 965"/>
                <a:gd name="T54" fmla="*/ 33 w 534"/>
                <a:gd name="T55" fmla="*/ 771 h 965"/>
                <a:gd name="T56" fmla="*/ 51 w 534"/>
                <a:gd name="T57" fmla="*/ 748 h 965"/>
                <a:gd name="T58" fmla="*/ 185 w 534"/>
                <a:gd name="T59" fmla="*/ 746 h 965"/>
                <a:gd name="T60" fmla="*/ 324 w 534"/>
                <a:gd name="T61" fmla="*/ 275 h 965"/>
                <a:gd name="T62" fmla="*/ 193 w 534"/>
                <a:gd name="T63" fmla="*/ 239 h 965"/>
                <a:gd name="T64" fmla="*/ 203 w 534"/>
                <a:gd name="T65" fmla="*/ 176 h 965"/>
                <a:gd name="T66" fmla="*/ 212 w 534"/>
                <a:gd name="T67" fmla="*/ 118 h 965"/>
                <a:gd name="T68" fmla="*/ 384 w 534"/>
                <a:gd name="T69" fmla="*/ 14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4" h="965">
                  <a:moveTo>
                    <a:pt x="384" y="14"/>
                  </a:moveTo>
                  <a:cubicBezTo>
                    <a:pt x="372" y="36"/>
                    <a:pt x="355" y="52"/>
                    <a:pt x="333" y="63"/>
                  </a:cubicBezTo>
                  <a:cubicBezTo>
                    <a:pt x="309" y="76"/>
                    <a:pt x="283" y="84"/>
                    <a:pt x="256" y="89"/>
                  </a:cubicBezTo>
                  <a:cubicBezTo>
                    <a:pt x="242" y="92"/>
                    <a:pt x="227" y="92"/>
                    <a:pt x="212" y="94"/>
                  </a:cubicBezTo>
                  <a:cubicBezTo>
                    <a:pt x="202" y="96"/>
                    <a:pt x="194" y="106"/>
                    <a:pt x="189" y="115"/>
                  </a:cubicBezTo>
                  <a:cubicBezTo>
                    <a:pt x="179" y="133"/>
                    <a:pt x="178" y="156"/>
                    <a:pt x="179" y="176"/>
                  </a:cubicBezTo>
                  <a:cubicBezTo>
                    <a:pt x="179" y="201"/>
                    <a:pt x="183" y="226"/>
                    <a:pt x="181" y="251"/>
                  </a:cubicBezTo>
                  <a:cubicBezTo>
                    <a:pt x="180" y="258"/>
                    <a:pt x="187" y="263"/>
                    <a:pt x="193" y="263"/>
                  </a:cubicBezTo>
                  <a:cubicBezTo>
                    <a:pt x="232" y="266"/>
                    <a:pt x="271" y="273"/>
                    <a:pt x="310" y="283"/>
                  </a:cubicBezTo>
                  <a:cubicBezTo>
                    <a:pt x="307" y="278"/>
                    <a:pt x="304" y="274"/>
                    <a:pt x="301" y="269"/>
                  </a:cubicBezTo>
                  <a:cubicBezTo>
                    <a:pt x="253" y="421"/>
                    <a:pt x="210" y="575"/>
                    <a:pt x="173" y="731"/>
                  </a:cubicBezTo>
                  <a:cubicBezTo>
                    <a:pt x="177" y="728"/>
                    <a:pt x="181" y="725"/>
                    <a:pt x="185" y="722"/>
                  </a:cubicBezTo>
                  <a:cubicBezTo>
                    <a:pt x="154" y="722"/>
                    <a:pt x="124" y="723"/>
                    <a:pt x="94" y="724"/>
                  </a:cubicBezTo>
                  <a:cubicBezTo>
                    <a:pt x="79" y="724"/>
                    <a:pt x="65" y="724"/>
                    <a:pt x="51" y="724"/>
                  </a:cubicBezTo>
                  <a:cubicBezTo>
                    <a:pt x="38" y="725"/>
                    <a:pt x="26" y="726"/>
                    <a:pt x="18" y="736"/>
                  </a:cubicBezTo>
                  <a:cubicBezTo>
                    <a:pt x="11" y="745"/>
                    <a:pt x="10" y="756"/>
                    <a:pt x="9" y="767"/>
                  </a:cubicBezTo>
                  <a:cubicBezTo>
                    <a:pt x="8" y="782"/>
                    <a:pt x="7" y="796"/>
                    <a:pt x="6" y="811"/>
                  </a:cubicBezTo>
                  <a:cubicBezTo>
                    <a:pt x="5" y="841"/>
                    <a:pt x="2" y="872"/>
                    <a:pt x="1" y="902"/>
                  </a:cubicBezTo>
                  <a:cubicBezTo>
                    <a:pt x="0" y="913"/>
                    <a:pt x="3" y="923"/>
                    <a:pt x="12" y="929"/>
                  </a:cubicBezTo>
                  <a:cubicBezTo>
                    <a:pt x="23" y="936"/>
                    <a:pt x="37" y="935"/>
                    <a:pt x="49" y="934"/>
                  </a:cubicBezTo>
                  <a:cubicBezTo>
                    <a:pt x="76" y="933"/>
                    <a:pt x="103" y="927"/>
                    <a:pt x="130" y="922"/>
                  </a:cubicBezTo>
                  <a:cubicBezTo>
                    <a:pt x="157" y="917"/>
                    <a:pt x="184" y="915"/>
                    <a:pt x="212" y="918"/>
                  </a:cubicBezTo>
                  <a:cubicBezTo>
                    <a:pt x="238" y="921"/>
                    <a:pt x="264" y="928"/>
                    <a:pt x="289" y="935"/>
                  </a:cubicBezTo>
                  <a:cubicBezTo>
                    <a:pt x="344" y="950"/>
                    <a:pt x="400" y="965"/>
                    <a:pt x="458" y="956"/>
                  </a:cubicBezTo>
                  <a:cubicBezTo>
                    <a:pt x="461" y="955"/>
                    <a:pt x="465" y="951"/>
                    <a:pt x="466" y="947"/>
                  </a:cubicBezTo>
                  <a:cubicBezTo>
                    <a:pt x="473" y="913"/>
                    <a:pt x="477" y="878"/>
                    <a:pt x="480" y="843"/>
                  </a:cubicBezTo>
                  <a:cubicBezTo>
                    <a:pt x="482" y="825"/>
                    <a:pt x="483" y="807"/>
                    <a:pt x="484" y="789"/>
                  </a:cubicBezTo>
                  <a:cubicBezTo>
                    <a:pt x="484" y="775"/>
                    <a:pt x="484" y="759"/>
                    <a:pt x="476" y="747"/>
                  </a:cubicBezTo>
                  <a:cubicBezTo>
                    <a:pt x="460" y="723"/>
                    <a:pt x="429" y="729"/>
                    <a:pt x="405" y="733"/>
                  </a:cubicBezTo>
                  <a:cubicBezTo>
                    <a:pt x="396" y="735"/>
                    <a:pt x="384" y="735"/>
                    <a:pt x="375" y="731"/>
                  </a:cubicBezTo>
                  <a:cubicBezTo>
                    <a:pt x="363" y="724"/>
                    <a:pt x="371" y="705"/>
                    <a:pt x="372" y="694"/>
                  </a:cubicBezTo>
                  <a:cubicBezTo>
                    <a:pt x="395" y="560"/>
                    <a:pt x="417" y="426"/>
                    <a:pt x="454" y="295"/>
                  </a:cubicBezTo>
                  <a:cubicBezTo>
                    <a:pt x="475" y="221"/>
                    <a:pt x="500" y="148"/>
                    <a:pt x="531" y="78"/>
                  </a:cubicBezTo>
                  <a:cubicBezTo>
                    <a:pt x="533" y="73"/>
                    <a:pt x="534" y="67"/>
                    <a:pt x="529" y="63"/>
                  </a:cubicBezTo>
                  <a:cubicBezTo>
                    <a:pt x="511" y="48"/>
                    <a:pt x="487" y="39"/>
                    <a:pt x="465" y="31"/>
                  </a:cubicBezTo>
                  <a:cubicBezTo>
                    <a:pt x="443" y="22"/>
                    <a:pt x="420" y="13"/>
                    <a:pt x="397" y="8"/>
                  </a:cubicBezTo>
                  <a:cubicBezTo>
                    <a:pt x="382" y="6"/>
                    <a:pt x="375" y="29"/>
                    <a:pt x="391" y="32"/>
                  </a:cubicBezTo>
                  <a:cubicBezTo>
                    <a:pt x="412" y="35"/>
                    <a:pt x="434" y="44"/>
                    <a:pt x="454" y="52"/>
                  </a:cubicBezTo>
                  <a:cubicBezTo>
                    <a:pt x="473" y="59"/>
                    <a:pt x="497" y="68"/>
                    <a:pt x="512" y="80"/>
                  </a:cubicBezTo>
                  <a:cubicBezTo>
                    <a:pt x="512" y="75"/>
                    <a:pt x="511" y="71"/>
                    <a:pt x="510" y="66"/>
                  </a:cubicBezTo>
                  <a:cubicBezTo>
                    <a:pt x="455" y="190"/>
                    <a:pt x="418" y="322"/>
                    <a:pt x="391" y="456"/>
                  </a:cubicBezTo>
                  <a:cubicBezTo>
                    <a:pt x="377" y="524"/>
                    <a:pt x="365" y="592"/>
                    <a:pt x="354" y="660"/>
                  </a:cubicBezTo>
                  <a:cubicBezTo>
                    <a:pt x="351" y="676"/>
                    <a:pt x="348" y="693"/>
                    <a:pt x="346" y="709"/>
                  </a:cubicBezTo>
                  <a:cubicBezTo>
                    <a:pt x="344" y="723"/>
                    <a:pt x="345" y="736"/>
                    <a:pt x="355" y="746"/>
                  </a:cubicBezTo>
                  <a:cubicBezTo>
                    <a:pt x="374" y="763"/>
                    <a:pt x="401" y="757"/>
                    <a:pt x="424" y="754"/>
                  </a:cubicBezTo>
                  <a:cubicBezTo>
                    <a:pt x="435" y="752"/>
                    <a:pt x="453" y="751"/>
                    <a:pt x="458" y="765"/>
                  </a:cubicBezTo>
                  <a:cubicBezTo>
                    <a:pt x="461" y="772"/>
                    <a:pt x="460" y="781"/>
                    <a:pt x="460" y="789"/>
                  </a:cubicBezTo>
                  <a:cubicBezTo>
                    <a:pt x="459" y="799"/>
                    <a:pt x="459" y="809"/>
                    <a:pt x="458" y="820"/>
                  </a:cubicBezTo>
                  <a:cubicBezTo>
                    <a:pt x="456" y="860"/>
                    <a:pt x="450" y="901"/>
                    <a:pt x="443" y="941"/>
                  </a:cubicBezTo>
                  <a:cubicBezTo>
                    <a:pt x="446" y="938"/>
                    <a:pt x="449" y="935"/>
                    <a:pt x="451" y="932"/>
                  </a:cubicBezTo>
                  <a:cubicBezTo>
                    <a:pt x="360" y="948"/>
                    <a:pt x="273" y="892"/>
                    <a:pt x="182" y="893"/>
                  </a:cubicBezTo>
                  <a:cubicBezTo>
                    <a:pt x="132" y="893"/>
                    <a:pt x="84" y="912"/>
                    <a:pt x="34" y="910"/>
                  </a:cubicBezTo>
                  <a:cubicBezTo>
                    <a:pt x="30" y="910"/>
                    <a:pt x="26" y="911"/>
                    <a:pt x="25" y="908"/>
                  </a:cubicBezTo>
                  <a:cubicBezTo>
                    <a:pt x="23" y="903"/>
                    <a:pt x="25" y="894"/>
                    <a:pt x="26" y="890"/>
                  </a:cubicBezTo>
                  <a:cubicBezTo>
                    <a:pt x="26" y="877"/>
                    <a:pt x="27" y="864"/>
                    <a:pt x="28" y="850"/>
                  </a:cubicBezTo>
                  <a:cubicBezTo>
                    <a:pt x="30" y="824"/>
                    <a:pt x="31" y="797"/>
                    <a:pt x="33" y="771"/>
                  </a:cubicBezTo>
                  <a:cubicBezTo>
                    <a:pt x="33" y="766"/>
                    <a:pt x="33" y="758"/>
                    <a:pt x="36" y="753"/>
                  </a:cubicBezTo>
                  <a:cubicBezTo>
                    <a:pt x="39" y="748"/>
                    <a:pt x="45" y="748"/>
                    <a:pt x="51" y="748"/>
                  </a:cubicBezTo>
                  <a:cubicBezTo>
                    <a:pt x="65" y="748"/>
                    <a:pt x="79" y="748"/>
                    <a:pt x="94" y="748"/>
                  </a:cubicBezTo>
                  <a:cubicBezTo>
                    <a:pt x="124" y="747"/>
                    <a:pt x="154" y="746"/>
                    <a:pt x="185" y="746"/>
                  </a:cubicBezTo>
                  <a:cubicBezTo>
                    <a:pt x="190" y="746"/>
                    <a:pt x="195" y="742"/>
                    <a:pt x="196" y="737"/>
                  </a:cubicBezTo>
                  <a:cubicBezTo>
                    <a:pt x="234" y="582"/>
                    <a:pt x="276" y="427"/>
                    <a:pt x="324" y="275"/>
                  </a:cubicBezTo>
                  <a:cubicBezTo>
                    <a:pt x="326" y="269"/>
                    <a:pt x="322" y="262"/>
                    <a:pt x="316" y="260"/>
                  </a:cubicBezTo>
                  <a:cubicBezTo>
                    <a:pt x="276" y="249"/>
                    <a:pt x="235" y="242"/>
                    <a:pt x="193" y="239"/>
                  </a:cubicBezTo>
                  <a:cubicBezTo>
                    <a:pt x="197" y="243"/>
                    <a:pt x="201" y="247"/>
                    <a:pt x="205" y="251"/>
                  </a:cubicBezTo>
                  <a:cubicBezTo>
                    <a:pt x="207" y="226"/>
                    <a:pt x="203" y="201"/>
                    <a:pt x="203" y="176"/>
                  </a:cubicBezTo>
                  <a:cubicBezTo>
                    <a:pt x="202" y="155"/>
                    <a:pt x="203" y="129"/>
                    <a:pt x="221" y="115"/>
                  </a:cubicBezTo>
                  <a:cubicBezTo>
                    <a:pt x="218" y="116"/>
                    <a:pt x="215" y="117"/>
                    <a:pt x="212" y="118"/>
                  </a:cubicBezTo>
                  <a:cubicBezTo>
                    <a:pt x="283" y="113"/>
                    <a:pt x="367" y="94"/>
                    <a:pt x="404" y="26"/>
                  </a:cubicBezTo>
                  <a:cubicBezTo>
                    <a:pt x="412" y="12"/>
                    <a:pt x="391" y="0"/>
                    <a:pt x="384" y="1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01" name="Freeform 118">
              <a:extLst>
                <a:ext uri="{FF2B5EF4-FFF2-40B4-BE49-F238E27FC236}">
                  <a16:creationId xmlns:a16="http://schemas.microsoft.com/office/drawing/2014/main" id="{E4EBBEB8-10DE-4FB9-9363-A3C2191DA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1850" y="2041525"/>
              <a:ext cx="223837" cy="104775"/>
            </a:xfrm>
            <a:custGeom>
              <a:avLst/>
              <a:gdLst>
                <a:gd name="T0" fmla="*/ 25 w 180"/>
                <a:gd name="T1" fmla="*/ 76 h 84"/>
                <a:gd name="T2" fmla="*/ 165 w 180"/>
                <a:gd name="T3" fmla="*/ 25 h 84"/>
                <a:gd name="T4" fmla="*/ 165 w 180"/>
                <a:gd name="T5" fmla="*/ 1 h 84"/>
                <a:gd name="T6" fmla="*/ 13 w 180"/>
                <a:gd name="T7" fmla="*/ 55 h 84"/>
                <a:gd name="T8" fmla="*/ 25 w 180"/>
                <a:gd name="T9" fmla="*/ 7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84">
                  <a:moveTo>
                    <a:pt x="25" y="76"/>
                  </a:moveTo>
                  <a:cubicBezTo>
                    <a:pt x="66" y="46"/>
                    <a:pt x="114" y="29"/>
                    <a:pt x="165" y="25"/>
                  </a:cubicBezTo>
                  <a:cubicBezTo>
                    <a:pt x="180" y="24"/>
                    <a:pt x="180" y="0"/>
                    <a:pt x="165" y="1"/>
                  </a:cubicBezTo>
                  <a:cubicBezTo>
                    <a:pt x="110" y="5"/>
                    <a:pt x="58" y="23"/>
                    <a:pt x="13" y="55"/>
                  </a:cubicBezTo>
                  <a:cubicBezTo>
                    <a:pt x="0" y="64"/>
                    <a:pt x="12" y="84"/>
                    <a:pt x="25" y="7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02" name="Freeform 119">
              <a:extLst>
                <a:ext uri="{FF2B5EF4-FFF2-40B4-BE49-F238E27FC236}">
                  <a16:creationId xmlns:a16="http://schemas.microsoft.com/office/drawing/2014/main" id="{3AE501E0-A702-4E65-BBB6-90D6E33EF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4075" y="2065338"/>
              <a:ext cx="246062" cy="128588"/>
            </a:xfrm>
            <a:custGeom>
              <a:avLst/>
              <a:gdLst>
                <a:gd name="T0" fmla="*/ 25 w 200"/>
                <a:gd name="T1" fmla="*/ 95 h 103"/>
                <a:gd name="T2" fmla="*/ 185 w 200"/>
                <a:gd name="T3" fmla="*/ 28 h 103"/>
                <a:gd name="T4" fmla="*/ 179 w 200"/>
                <a:gd name="T5" fmla="*/ 5 h 103"/>
                <a:gd name="T6" fmla="*/ 13 w 200"/>
                <a:gd name="T7" fmla="*/ 75 h 103"/>
                <a:gd name="T8" fmla="*/ 25 w 200"/>
                <a:gd name="T9" fmla="*/ 9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03">
                  <a:moveTo>
                    <a:pt x="25" y="95"/>
                  </a:moveTo>
                  <a:cubicBezTo>
                    <a:pt x="76" y="68"/>
                    <a:pt x="130" y="46"/>
                    <a:pt x="185" y="28"/>
                  </a:cubicBezTo>
                  <a:cubicBezTo>
                    <a:pt x="200" y="23"/>
                    <a:pt x="193" y="0"/>
                    <a:pt x="179" y="5"/>
                  </a:cubicBezTo>
                  <a:cubicBezTo>
                    <a:pt x="121" y="23"/>
                    <a:pt x="66" y="47"/>
                    <a:pt x="13" y="75"/>
                  </a:cubicBezTo>
                  <a:cubicBezTo>
                    <a:pt x="0" y="82"/>
                    <a:pt x="12" y="103"/>
                    <a:pt x="25" y="9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03" name="Freeform 120">
              <a:extLst>
                <a:ext uri="{FF2B5EF4-FFF2-40B4-BE49-F238E27FC236}">
                  <a16:creationId xmlns:a16="http://schemas.microsoft.com/office/drawing/2014/main" id="{1761ED55-922F-4A76-91D7-54A8D77EE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3288" y="2154238"/>
              <a:ext cx="176212" cy="95250"/>
            </a:xfrm>
            <a:custGeom>
              <a:avLst/>
              <a:gdLst>
                <a:gd name="T0" fmla="*/ 26 w 143"/>
                <a:gd name="T1" fmla="*/ 69 h 77"/>
                <a:gd name="T2" fmla="*/ 128 w 143"/>
                <a:gd name="T3" fmla="*/ 27 h 77"/>
                <a:gd name="T4" fmla="*/ 121 w 143"/>
                <a:gd name="T5" fmla="*/ 4 h 77"/>
                <a:gd name="T6" fmla="*/ 14 w 143"/>
                <a:gd name="T7" fmla="*/ 49 h 77"/>
                <a:gd name="T8" fmla="*/ 26 w 143"/>
                <a:gd name="T9" fmla="*/ 6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77">
                  <a:moveTo>
                    <a:pt x="26" y="69"/>
                  </a:moveTo>
                  <a:cubicBezTo>
                    <a:pt x="58" y="50"/>
                    <a:pt x="92" y="36"/>
                    <a:pt x="128" y="27"/>
                  </a:cubicBezTo>
                  <a:cubicBezTo>
                    <a:pt x="143" y="23"/>
                    <a:pt x="137" y="0"/>
                    <a:pt x="121" y="4"/>
                  </a:cubicBezTo>
                  <a:cubicBezTo>
                    <a:pt x="84" y="14"/>
                    <a:pt x="47" y="29"/>
                    <a:pt x="14" y="49"/>
                  </a:cubicBezTo>
                  <a:cubicBezTo>
                    <a:pt x="0" y="57"/>
                    <a:pt x="12" y="77"/>
                    <a:pt x="26" y="6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04" name="Freeform 121">
              <a:extLst>
                <a:ext uri="{FF2B5EF4-FFF2-40B4-BE49-F238E27FC236}">
                  <a16:creationId xmlns:a16="http://schemas.microsoft.com/office/drawing/2014/main" id="{0516E989-FCF6-4938-8D8A-68D74D3C5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6463" y="2279650"/>
              <a:ext cx="150812" cy="98425"/>
            </a:xfrm>
            <a:custGeom>
              <a:avLst/>
              <a:gdLst>
                <a:gd name="T0" fmla="*/ 27 w 122"/>
                <a:gd name="T1" fmla="*/ 68 h 79"/>
                <a:gd name="T2" fmla="*/ 107 w 122"/>
                <a:gd name="T3" fmla="*/ 26 h 79"/>
                <a:gd name="T4" fmla="*/ 100 w 122"/>
                <a:gd name="T5" fmla="*/ 2 h 79"/>
                <a:gd name="T6" fmla="*/ 10 w 122"/>
                <a:gd name="T7" fmla="*/ 51 h 79"/>
                <a:gd name="T8" fmla="*/ 27 w 122"/>
                <a:gd name="T9" fmla="*/ 6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79">
                  <a:moveTo>
                    <a:pt x="27" y="68"/>
                  </a:moveTo>
                  <a:cubicBezTo>
                    <a:pt x="49" y="45"/>
                    <a:pt x="76" y="31"/>
                    <a:pt x="107" y="26"/>
                  </a:cubicBezTo>
                  <a:cubicBezTo>
                    <a:pt x="122" y="23"/>
                    <a:pt x="116" y="0"/>
                    <a:pt x="100" y="2"/>
                  </a:cubicBezTo>
                  <a:cubicBezTo>
                    <a:pt x="66" y="8"/>
                    <a:pt x="35" y="26"/>
                    <a:pt x="10" y="51"/>
                  </a:cubicBezTo>
                  <a:cubicBezTo>
                    <a:pt x="0" y="62"/>
                    <a:pt x="17" y="79"/>
                    <a:pt x="27" y="6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05" name="Freeform 122">
              <a:extLst>
                <a:ext uri="{FF2B5EF4-FFF2-40B4-BE49-F238E27FC236}">
                  <a16:creationId xmlns:a16="http://schemas.microsoft.com/office/drawing/2014/main" id="{3C6BCFE9-B734-4F90-87CD-9AD468B55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7413" y="2416175"/>
              <a:ext cx="131762" cy="88900"/>
            </a:xfrm>
            <a:custGeom>
              <a:avLst/>
              <a:gdLst>
                <a:gd name="T0" fmla="*/ 24 w 106"/>
                <a:gd name="T1" fmla="*/ 63 h 72"/>
                <a:gd name="T2" fmla="*/ 91 w 106"/>
                <a:gd name="T3" fmla="*/ 28 h 72"/>
                <a:gd name="T4" fmla="*/ 85 w 106"/>
                <a:gd name="T5" fmla="*/ 5 h 72"/>
                <a:gd name="T6" fmla="*/ 12 w 106"/>
                <a:gd name="T7" fmla="*/ 43 h 72"/>
                <a:gd name="T8" fmla="*/ 24 w 106"/>
                <a:gd name="T9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72">
                  <a:moveTo>
                    <a:pt x="24" y="63"/>
                  </a:moveTo>
                  <a:cubicBezTo>
                    <a:pt x="45" y="48"/>
                    <a:pt x="67" y="36"/>
                    <a:pt x="91" y="28"/>
                  </a:cubicBezTo>
                  <a:cubicBezTo>
                    <a:pt x="106" y="23"/>
                    <a:pt x="100" y="0"/>
                    <a:pt x="85" y="5"/>
                  </a:cubicBezTo>
                  <a:cubicBezTo>
                    <a:pt x="59" y="14"/>
                    <a:pt x="34" y="26"/>
                    <a:pt x="12" y="43"/>
                  </a:cubicBezTo>
                  <a:cubicBezTo>
                    <a:pt x="0" y="52"/>
                    <a:pt x="12" y="72"/>
                    <a:pt x="24" y="6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06" name="Freeform 123">
              <a:extLst>
                <a:ext uri="{FF2B5EF4-FFF2-40B4-BE49-F238E27FC236}">
                  <a16:creationId xmlns:a16="http://schemas.microsoft.com/office/drawing/2014/main" id="{41C662C8-0D00-4292-971A-89FA9AA19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5663" y="2522538"/>
              <a:ext cx="171450" cy="112713"/>
            </a:xfrm>
            <a:custGeom>
              <a:avLst/>
              <a:gdLst>
                <a:gd name="T0" fmla="*/ 28 w 139"/>
                <a:gd name="T1" fmla="*/ 81 h 91"/>
                <a:gd name="T2" fmla="*/ 124 w 139"/>
                <a:gd name="T3" fmla="*/ 28 h 91"/>
                <a:gd name="T4" fmla="*/ 118 w 139"/>
                <a:gd name="T5" fmla="*/ 5 h 91"/>
                <a:gd name="T6" fmla="*/ 11 w 139"/>
                <a:gd name="T7" fmla="*/ 64 h 91"/>
                <a:gd name="T8" fmla="*/ 28 w 139"/>
                <a:gd name="T9" fmla="*/ 8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91">
                  <a:moveTo>
                    <a:pt x="28" y="81"/>
                  </a:moveTo>
                  <a:cubicBezTo>
                    <a:pt x="56" y="56"/>
                    <a:pt x="89" y="38"/>
                    <a:pt x="124" y="28"/>
                  </a:cubicBezTo>
                  <a:cubicBezTo>
                    <a:pt x="139" y="23"/>
                    <a:pt x="133" y="0"/>
                    <a:pt x="118" y="5"/>
                  </a:cubicBezTo>
                  <a:cubicBezTo>
                    <a:pt x="78" y="16"/>
                    <a:pt x="42" y="37"/>
                    <a:pt x="11" y="64"/>
                  </a:cubicBezTo>
                  <a:cubicBezTo>
                    <a:pt x="0" y="74"/>
                    <a:pt x="17" y="91"/>
                    <a:pt x="28" y="8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07" name="Freeform 124">
              <a:extLst>
                <a:ext uri="{FF2B5EF4-FFF2-40B4-BE49-F238E27FC236}">
                  <a16:creationId xmlns:a16="http://schemas.microsoft.com/office/drawing/2014/main" id="{9FEDA635-7770-4C83-8859-463385134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0900" y="2611438"/>
              <a:ext cx="166687" cy="127000"/>
            </a:xfrm>
            <a:custGeom>
              <a:avLst/>
              <a:gdLst>
                <a:gd name="T0" fmla="*/ 28 w 135"/>
                <a:gd name="T1" fmla="*/ 91 h 102"/>
                <a:gd name="T2" fmla="*/ 121 w 135"/>
                <a:gd name="T3" fmla="*/ 27 h 102"/>
                <a:gd name="T4" fmla="*/ 109 w 135"/>
                <a:gd name="T5" fmla="*/ 6 h 102"/>
                <a:gd name="T6" fmla="*/ 11 w 135"/>
                <a:gd name="T7" fmla="*/ 74 h 102"/>
                <a:gd name="T8" fmla="*/ 28 w 135"/>
                <a:gd name="T9" fmla="*/ 9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02">
                  <a:moveTo>
                    <a:pt x="28" y="91"/>
                  </a:moveTo>
                  <a:cubicBezTo>
                    <a:pt x="55" y="65"/>
                    <a:pt x="87" y="43"/>
                    <a:pt x="121" y="27"/>
                  </a:cubicBezTo>
                  <a:cubicBezTo>
                    <a:pt x="135" y="20"/>
                    <a:pt x="123" y="0"/>
                    <a:pt x="109" y="6"/>
                  </a:cubicBezTo>
                  <a:cubicBezTo>
                    <a:pt x="73" y="23"/>
                    <a:pt x="40" y="46"/>
                    <a:pt x="11" y="74"/>
                  </a:cubicBezTo>
                  <a:cubicBezTo>
                    <a:pt x="0" y="85"/>
                    <a:pt x="17" y="102"/>
                    <a:pt x="28" y="9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08" name="Freeform 125">
              <a:extLst>
                <a:ext uri="{FF2B5EF4-FFF2-40B4-BE49-F238E27FC236}">
                  <a16:creationId xmlns:a16="http://schemas.microsoft.com/office/drawing/2014/main" id="{26CF240A-6610-41BA-B56D-6CF3BA5A5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6263" y="2781300"/>
              <a:ext cx="330200" cy="206375"/>
            </a:xfrm>
            <a:custGeom>
              <a:avLst/>
              <a:gdLst>
                <a:gd name="T0" fmla="*/ 25 w 267"/>
                <a:gd name="T1" fmla="*/ 159 h 167"/>
                <a:gd name="T2" fmla="*/ 254 w 267"/>
                <a:gd name="T3" fmla="*/ 29 h 167"/>
                <a:gd name="T4" fmla="*/ 241 w 267"/>
                <a:gd name="T5" fmla="*/ 8 h 167"/>
                <a:gd name="T6" fmla="*/ 13 w 267"/>
                <a:gd name="T7" fmla="*/ 139 h 167"/>
                <a:gd name="T8" fmla="*/ 25 w 267"/>
                <a:gd name="T9" fmla="*/ 15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167">
                  <a:moveTo>
                    <a:pt x="25" y="159"/>
                  </a:moveTo>
                  <a:cubicBezTo>
                    <a:pt x="101" y="116"/>
                    <a:pt x="177" y="72"/>
                    <a:pt x="254" y="29"/>
                  </a:cubicBezTo>
                  <a:cubicBezTo>
                    <a:pt x="267" y="21"/>
                    <a:pt x="255" y="0"/>
                    <a:pt x="241" y="8"/>
                  </a:cubicBezTo>
                  <a:cubicBezTo>
                    <a:pt x="165" y="51"/>
                    <a:pt x="89" y="95"/>
                    <a:pt x="13" y="139"/>
                  </a:cubicBezTo>
                  <a:cubicBezTo>
                    <a:pt x="0" y="146"/>
                    <a:pt x="12" y="167"/>
                    <a:pt x="25" y="15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09" name="Freeform 126">
              <a:extLst>
                <a:ext uri="{FF2B5EF4-FFF2-40B4-BE49-F238E27FC236}">
                  <a16:creationId xmlns:a16="http://schemas.microsoft.com/office/drawing/2014/main" id="{373BF181-81CC-4181-A9BD-4783C6E27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1988" y="2822575"/>
              <a:ext cx="304800" cy="209550"/>
            </a:xfrm>
            <a:custGeom>
              <a:avLst/>
              <a:gdLst>
                <a:gd name="T0" fmla="*/ 25 w 247"/>
                <a:gd name="T1" fmla="*/ 160 h 169"/>
                <a:gd name="T2" fmla="*/ 234 w 247"/>
                <a:gd name="T3" fmla="*/ 28 h 169"/>
                <a:gd name="T4" fmla="*/ 222 w 247"/>
                <a:gd name="T5" fmla="*/ 8 h 169"/>
                <a:gd name="T6" fmla="*/ 13 w 247"/>
                <a:gd name="T7" fmla="*/ 139 h 169"/>
                <a:gd name="T8" fmla="*/ 25 w 247"/>
                <a:gd name="T9" fmla="*/ 16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69">
                  <a:moveTo>
                    <a:pt x="25" y="160"/>
                  </a:moveTo>
                  <a:cubicBezTo>
                    <a:pt x="93" y="113"/>
                    <a:pt x="162" y="69"/>
                    <a:pt x="234" y="28"/>
                  </a:cubicBezTo>
                  <a:cubicBezTo>
                    <a:pt x="247" y="21"/>
                    <a:pt x="235" y="0"/>
                    <a:pt x="222" y="8"/>
                  </a:cubicBezTo>
                  <a:cubicBezTo>
                    <a:pt x="150" y="48"/>
                    <a:pt x="80" y="92"/>
                    <a:pt x="13" y="139"/>
                  </a:cubicBezTo>
                  <a:cubicBezTo>
                    <a:pt x="0" y="148"/>
                    <a:pt x="12" y="169"/>
                    <a:pt x="25" y="16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10" name="Freeform 127">
              <a:extLst>
                <a:ext uri="{FF2B5EF4-FFF2-40B4-BE49-F238E27FC236}">
                  <a16:creationId xmlns:a16="http://schemas.microsoft.com/office/drawing/2014/main" id="{88367B68-7A8B-49AF-A2CD-4BCD85161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1538" y="2847975"/>
              <a:ext cx="200025" cy="161925"/>
            </a:xfrm>
            <a:custGeom>
              <a:avLst/>
              <a:gdLst>
                <a:gd name="T0" fmla="*/ 29 w 162"/>
                <a:gd name="T1" fmla="*/ 120 h 130"/>
                <a:gd name="T2" fmla="*/ 150 w 162"/>
                <a:gd name="T3" fmla="*/ 29 h 130"/>
                <a:gd name="T4" fmla="*/ 138 w 162"/>
                <a:gd name="T5" fmla="*/ 8 h 130"/>
                <a:gd name="T6" fmla="*/ 12 w 162"/>
                <a:gd name="T7" fmla="*/ 103 h 130"/>
                <a:gd name="T8" fmla="*/ 29 w 162"/>
                <a:gd name="T9" fmla="*/ 12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30">
                  <a:moveTo>
                    <a:pt x="29" y="120"/>
                  </a:moveTo>
                  <a:cubicBezTo>
                    <a:pt x="67" y="87"/>
                    <a:pt x="107" y="57"/>
                    <a:pt x="150" y="29"/>
                  </a:cubicBezTo>
                  <a:cubicBezTo>
                    <a:pt x="162" y="20"/>
                    <a:pt x="150" y="0"/>
                    <a:pt x="138" y="8"/>
                  </a:cubicBezTo>
                  <a:cubicBezTo>
                    <a:pt x="94" y="37"/>
                    <a:pt x="52" y="69"/>
                    <a:pt x="12" y="103"/>
                  </a:cubicBezTo>
                  <a:cubicBezTo>
                    <a:pt x="0" y="113"/>
                    <a:pt x="17" y="130"/>
                    <a:pt x="29" y="12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11" name="Freeform 128">
              <a:extLst>
                <a:ext uri="{FF2B5EF4-FFF2-40B4-BE49-F238E27FC236}">
                  <a16:creationId xmlns:a16="http://schemas.microsoft.com/office/drawing/2014/main" id="{79611EA8-8AD8-4688-BA35-80B88EA4C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9325" y="2952750"/>
              <a:ext cx="146050" cy="123825"/>
            </a:xfrm>
            <a:custGeom>
              <a:avLst/>
              <a:gdLst>
                <a:gd name="T0" fmla="*/ 30 w 119"/>
                <a:gd name="T1" fmla="*/ 89 h 101"/>
                <a:gd name="T2" fmla="*/ 104 w 119"/>
                <a:gd name="T3" fmla="*/ 27 h 101"/>
                <a:gd name="T4" fmla="*/ 92 w 119"/>
                <a:gd name="T5" fmla="*/ 6 h 101"/>
                <a:gd name="T6" fmla="*/ 9 w 119"/>
                <a:gd name="T7" fmla="*/ 77 h 101"/>
                <a:gd name="T8" fmla="*/ 30 w 119"/>
                <a:gd name="T9" fmla="*/ 8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01">
                  <a:moveTo>
                    <a:pt x="30" y="89"/>
                  </a:moveTo>
                  <a:cubicBezTo>
                    <a:pt x="48" y="62"/>
                    <a:pt x="74" y="41"/>
                    <a:pt x="104" y="27"/>
                  </a:cubicBezTo>
                  <a:cubicBezTo>
                    <a:pt x="119" y="20"/>
                    <a:pt x="106" y="0"/>
                    <a:pt x="92" y="6"/>
                  </a:cubicBezTo>
                  <a:cubicBezTo>
                    <a:pt x="58" y="22"/>
                    <a:pt x="30" y="46"/>
                    <a:pt x="9" y="77"/>
                  </a:cubicBezTo>
                  <a:cubicBezTo>
                    <a:pt x="0" y="89"/>
                    <a:pt x="21" y="101"/>
                    <a:pt x="30" y="8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80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1027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78111">
              <a:defRPr/>
            </a:pPr>
            <a:fld id="{99966A6A-5068-46EF-827D-CC5B5F6D8E70}" type="datetimeFigureOut">
              <a:rPr lang="en-US" sz="168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78111">
                <a:defRPr/>
              </a:pPr>
              <a:t>2/14/2022</a:t>
            </a:fld>
            <a:endParaRPr lang="en-US" sz="168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1278111">
              <a:defRPr/>
            </a:pPr>
            <a:endParaRPr lang="en-US" sz="168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1278111">
              <a:defRPr/>
            </a:pPr>
            <a:fld id="{A7EE991E-0642-4439-BE5A-84458EAAA3FD}" type="slidenum">
              <a:rPr lang="en-US" sz="168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r" defTabSz="1278111">
                <a:defRPr/>
              </a:pPr>
              <a:t>‹#›</a:t>
            </a:fld>
            <a:endParaRPr lang="en-US" sz="168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383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98515" y="632924"/>
            <a:ext cx="10804500" cy="814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Handlee"/>
              <a:buNone/>
              <a:defRPr sz="2800" b="1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98515" y="1639076"/>
            <a:ext cx="10804500" cy="48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nrope"/>
              <a:buChar char="●"/>
              <a:defRPr sz="1600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nrope"/>
              <a:buChar char="○"/>
              <a:defRPr sz="1600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nrope"/>
              <a:buChar char="■"/>
              <a:defRPr sz="1600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nrope"/>
              <a:buChar char="●"/>
              <a:defRPr sz="1600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nrope"/>
              <a:buChar char="○"/>
              <a:defRPr sz="1600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nrope"/>
              <a:buChar char="■"/>
              <a:defRPr sz="1600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nrope"/>
              <a:buChar char="●"/>
              <a:defRPr sz="1600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nrope"/>
              <a:buChar char="○"/>
              <a:defRPr sz="1600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nrope"/>
              <a:buChar char="■"/>
              <a:defRPr sz="1600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71184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95" r:id="rId2"/>
    <p:sldLayoutId id="2147483696" r:id="rId3"/>
    <p:sldLayoutId id="2147483708" r:id="rId4"/>
    <p:sldLayoutId id="2147483709" r:id="rId5"/>
    <p:sldLayoutId id="2147483710" r:id="rId6"/>
    <p:sldLayoutId id="214748371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12" Type="http://schemas.openxmlformats.org/officeDocument/2006/relationships/slide" Target="slide4.xml"/><Relationship Id="rId2" Type="http://schemas.openxmlformats.org/officeDocument/2006/relationships/audio" Target="../media/media1.mp3"/><Relationship Id="rId16" Type="http://schemas.openxmlformats.org/officeDocument/2006/relationships/image" Target="../media/image23.png"/><Relationship Id="rId1" Type="http://schemas.microsoft.com/office/2007/relationships/media" Target="../media/media1.mp3"/><Relationship Id="rId6" Type="http://schemas.openxmlformats.org/officeDocument/2006/relationships/slide" Target="slide6.xml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2.png"/><Relationship Id="rId10" Type="http://schemas.openxmlformats.org/officeDocument/2006/relationships/slide" Target="slide9.xml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8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11.xm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microsoft.com/office/2007/relationships/hdphoto" Target="../media/hdphoto1.wdp"/><Relationship Id="rId5" Type="http://schemas.openxmlformats.org/officeDocument/2006/relationships/image" Target="../media/image24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11.xm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microsoft.com/office/2007/relationships/hdphoto" Target="../media/hdphoto2.wdp"/><Relationship Id="rId5" Type="http://schemas.openxmlformats.org/officeDocument/2006/relationships/image" Target="../media/image24.png"/><Relationship Id="rId10" Type="http://schemas.openxmlformats.org/officeDocument/2006/relationships/image" Target="../media/image26.png"/><Relationship Id="rId4" Type="http://schemas.openxmlformats.org/officeDocument/2006/relationships/image" Target="../media/image19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11.xm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microsoft.com/office/2007/relationships/hdphoto" Target="../media/hdphoto1.wdp"/><Relationship Id="rId5" Type="http://schemas.openxmlformats.org/officeDocument/2006/relationships/image" Target="../media/image24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>
            <a:extLst>
              <a:ext uri="{FF2B5EF4-FFF2-40B4-BE49-F238E27FC236}">
                <a16:creationId xmlns:a16="http://schemas.microsoft.com/office/drawing/2014/main" id="{E36C4BFF-D1B5-4873-814F-789A0D582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0A9D414-1848-48E9-BB8D-20ACD26F876D}"/>
              </a:ext>
            </a:extLst>
          </p:cNvPr>
          <p:cNvSpPr/>
          <p:nvPr/>
        </p:nvSpPr>
        <p:spPr>
          <a:xfrm>
            <a:off x="5073901" y="4914526"/>
            <a:ext cx="2653804" cy="91101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5320" b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4</a:t>
            </a:r>
            <a:endParaRPr lang="en-US" sz="532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TextBox 1">
            <a:extLst>
              <a:ext uri="{FF2B5EF4-FFF2-40B4-BE49-F238E27FC236}">
                <a16:creationId xmlns:a16="http://schemas.microsoft.com/office/drawing/2014/main" id="{8768BEAD-BD8A-4A90-9437-491AB1B1C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8815"/>
            <a:ext cx="7795585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52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vi-VN" altLang="en-US" sz="252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en-US" sz="252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ỜNG TIỂU HỌC ĐOÀN KẾT</a:t>
            </a:r>
          </a:p>
        </p:txBody>
      </p:sp>
      <p:sp>
        <p:nvSpPr>
          <p:cNvPr id="16389" name="TextBox 1">
            <a:extLst>
              <a:ext uri="{FF2B5EF4-FFF2-40B4-BE49-F238E27FC236}">
                <a16:creationId xmlns:a16="http://schemas.microsoft.com/office/drawing/2014/main" id="{6A6377BE-5E38-462A-A547-EECA8ED55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133" y="3743747"/>
            <a:ext cx="11681460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5040" b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Chào mừng các con đến với tiết học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C20DD95-E553-4945-A08F-A10EC319E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111" y="6708670"/>
            <a:ext cx="11681460" cy="54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940" b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Giáo viên: Hà Thanh Huyền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E7D9C03-3130-4834-BE1C-3E460B927E36}"/>
              </a:ext>
            </a:extLst>
          </p:cNvPr>
          <p:cNvSpPr/>
          <p:nvPr/>
        </p:nvSpPr>
        <p:spPr>
          <a:xfrm>
            <a:off x="12161520" y="5577840"/>
            <a:ext cx="213360" cy="21336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81000" y="372777"/>
            <a:ext cx="563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3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So </a:t>
            </a:r>
            <a:r>
              <a:rPr lang="en-US" sz="3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3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3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68027" y="1288045"/>
            <a:ext cx="6751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Arial" pitchFamily="34" charset="0"/>
                <a:cs typeface="Arial" pitchFamily="34" charset="0"/>
              </a:rPr>
              <a:t>và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77013" y="1259987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399128" y="2881133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875356" y="1011046"/>
            <a:ext cx="2868492" cy="1167280"/>
            <a:chOff x="875356" y="1239646"/>
            <a:chExt cx="2868492" cy="1167280"/>
          </a:xfrm>
        </p:grpSpPr>
        <p:grpSp>
          <p:nvGrpSpPr>
            <p:cNvPr id="60" name="Group 59"/>
            <p:cNvGrpSpPr/>
            <p:nvPr/>
          </p:nvGrpSpPr>
          <p:grpSpPr>
            <a:xfrm>
              <a:off x="875356" y="1239646"/>
              <a:ext cx="2325044" cy="1167280"/>
              <a:chOff x="2475556" y="2194979"/>
              <a:chExt cx="2325044" cy="1167280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3124200" y="2194979"/>
                <a:ext cx="419100" cy="1167280"/>
                <a:chOff x="7239000" y="2424168"/>
                <a:chExt cx="419100" cy="1167280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7239000" y="2424168"/>
                  <a:ext cx="41910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itchFamily="34" charset="0"/>
                      <a:cs typeface="Arial" pitchFamily="34" charset="0"/>
                    </a:rPr>
                    <a:t>3</a:t>
                  </a:r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7239000" y="2997201"/>
                  <a:ext cx="4191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TextBox 18"/>
                <p:cNvSpPr txBox="1"/>
                <p:nvPr/>
              </p:nvSpPr>
              <p:spPr>
                <a:xfrm>
                  <a:off x="7239000" y="3037450"/>
                  <a:ext cx="41910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itchFamily="34" charset="0"/>
                      <a:cs typeface="Arial" pitchFamily="34" charset="0"/>
                    </a:rPr>
                    <a:t>5</a:t>
                  </a:r>
                </a:p>
              </p:txBody>
            </p:sp>
          </p:grpSp>
          <p:sp>
            <p:nvSpPr>
              <p:cNvPr id="20" name="TextBox 19"/>
              <p:cNvSpPr txBox="1"/>
              <p:nvPr/>
            </p:nvSpPr>
            <p:spPr>
              <a:xfrm>
                <a:off x="2475556" y="2478564"/>
                <a:ext cx="5334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Arial" pitchFamily="34" charset="0"/>
                    <a:cs typeface="Arial" pitchFamily="34" charset="0"/>
                  </a:rPr>
                  <a:t>a) </a:t>
                </a:r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4381500" y="2194979"/>
                <a:ext cx="419100" cy="1167280"/>
                <a:chOff x="7239000" y="2424168"/>
                <a:chExt cx="419100" cy="1167280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7239000" y="2424168"/>
                  <a:ext cx="41910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itchFamily="34" charset="0"/>
                      <a:cs typeface="Arial" pitchFamily="34" charset="0"/>
                    </a:rPr>
                    <a:t>1</a:t>
                  </a:r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7239000" y="2997201"/>
                  <a:ext cx="4191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TextBox 24"/>
                <p:cNvSpPr txBox="1"/>
                <p:nvPr/>
              </p:nvSpPr>
              <p:spPr>
                <a:xfrm>
                  <a:off x="7239000" y="3037450"/>
                  <a:ext cx="41910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itchFamily="34" charset="0"/>
                      <a:cs typeface="Arial" pitchFamily="34" charset="0"/>
                    </a:rPr>
                    <a:t>5</a:t>
                  </a:r>
                </a:p>
              </p:txBody>
            </p:sp>
          </p:grpSp>
        </p:grpSp>
        <p:sp>
          <p:nvSpPr>
            <p:cNvPr id="71" name="TextBox 70"/>
            <p:cNvSpPr txBox="1"/>
            <p:nvPr/>
          </p:nvSpPr>
          <p:spPr>
            <a:xfrm>
              <a:off x="3297274" y="1500384"/>
              <a:ext cx="44657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Arial" pitchFamily="34" charset="0"/>
                  <a:cs typeface="Arial" pitchFamily="34" charset="0"/>
                </a:rPr>
                <a:t>;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037508" y="1010696"/>
            <a:ext cx="2868492" cy="1157232"/>
            <a:chOff x="875356" y="1239646"/>
            <a:chExt cx="2868492" cy="1157232"/>
          </a:xfrm>
        </p:grpSpPr>
        <p:grpSp>
          <p:nvGrpSpPr>
            <p:cNvPr id="74" name="Group 73"/>
            <p:cNvGrpSpPr/>
            <p:nvPr/>
          </p:nvGrpSpPr>
          <p:grpSpPr>
            <a:xfrm>
              <a:off x="875356" y="1239646"/>
              <a:ext cx="2467396" cy="1157232"/>
              <a:chOff x="2475556" y="2194979"/>
              <a:chExt cx="2467396" cy="1157232"/>
            </a:xfrm>
          </p:grpSpPr>
          <p:grpSp>
            <p:nvGrpSpPr>
              <p:cNvPr id="76" name="Group 75"/>
              <p:cNvGrpSpPr/>
              <p:nvPr/>
            </p:nvGrpSpPr>
            <p:grpSpPr>
              <a:xfrm>
                <a:off x="3008956" y="2194979"/>
                <a:ext cx="703629" cy="1137136"/>
                <a:chOff x="7123756" y="2424168"/>
                <a:chExt cx="703629" cy="1137136"/>
              </a:xfrm>
            </p:grpSpPr>
            <p:sp>
              <p:nvSpPr>
                <p:cNvPr id="82" name="TextBox 81"/>
                <p:cNvSpPr txBox="1"/>
                <p:nvPr/>
              </p:nvSpPr>
              <p:spPr>
                <a:xfrm>
                  <a:off x="7239000" y="2424168"/>
                  <a:ext cx="41910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itchFamily="34" charset="0"/>
                      <a:cs typeface="Arial" pitchFamily="34" charset="0"/>
                    </a:rPr>
                    <a:t>9</a:t>
                  </a:r>
                </a:p>
              </p:txBody>
            </p: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7239000" y="2997201"/>
                  <a:ext cx="4191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" name="TextBox 83"/>
                <p:cNvSpPr txBox="1"/>
                <p:nvPr/>
              </p:nvSpPr>
              <p:spPr>
                <a:xfrm>
                  <a:off x="7123756" y="3007306"/>
                  <a:ext cx="703629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itchFamily="34" charset="0"/>
                      <a:cs typeface="Arial" pitchFamily="34" charset="0"/>
                    </a:rPr>
                    <a:t>10</a:t>
                  </a:r>
                </a:p>
              </p:txBody>
            </p:sp>
          </p:grpSp>
          <p:sp>
            <p:nvSpPr>
              <p:cNvPr id="77" name="TextBox 76"/>
              <p:cNvSpPr txBox="1"/>
              <p:nvPr/>
            </p:nvSpPr>
            <p:spPr>
              <a:xfrm>
                <a:off x="2475556" y="2478564"/>
                <a:ext cx="5334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Arial" pitchFamily="34" charset="0"/>
                    <a:cs typeface="Arial" pitchFamily="34" charset="0"/>
                  </a:rPr>
                  <a:t>b) </a:t>
                </a:r>
              </a:p>
            </p:txBody>
          </p:sp>
          <p:grpSp>
            <p:nvGrpSpPr>
              <p:cNvPr id="78" name="Group 77"/>
              <p:cNvGrpSpPr/>
              <p:nvPr/>
            </p:nvGrpSpPr>
            <p:grpSpPr>
              <a:xfrm>
                <a:off x="4284581" y="2194979"/>
                <a:ext cx="658371" cy="1157232"/>
                <a:chOff x="7142081" y="2424168"/>
                <a:chExt cx="658371" cy="1157232"/>
              </a:xfrm>
            </p:grpSpPr>
            <p:sp>
              <p:nvSpPr>
                <p:cNvPr id="79" name="TextBox 78"/>
                <p:cNvSpPr txBox="1"/>
                <p:nvPr/>
              </p:nvSpPr>
              <p:spPr>
                <a:xfrm>
                  <a:off x="7144796" y="2424168"/>
                  <a:ext cx="599593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itchFamily="34" charset="0"/>
                      <a:cs typeface="Arial" pitchFamily="34" charset="0"/>
                    </a:rPr>
                    <a:t>11</a:t>
                  </a:r>
                </a:p>
              </p:txBody>
            </p: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7249048" y="2997201"/>
                  <a:ext cx="4191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1" name="TextBox 80"/>
                <p:cNvSpPr txBox="1"/>
                <p:nvPr/>
              </p:nvSpPr>
              <p:spPr>
                <a:xfrm>
                  <a:off x="7142081" y="3027402"/>
                  <a:ext cx="658371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itchFamily="34" charset="0"/>
                      <a:cs typeface="Arial" pitchFamily="34" charset="0"/>
                    </a:rPr>
                    <a:t>10</a:t>
                  </a:r>
                </a:p>
              </p:txBody>
            </p:sp>
          </p:grpSp>
        </p:grpSp>
        <p:sp>
          <p:nvSpPr>
            <p:cNvPr id="75" name="TextBox 74"/>
            <p:cNvSpPr txBox="1"/>
            <p:nvPr/>
          </p:nvSpPr>
          <p:spPr>
            <a:xfrm>
              <a:off x="3297274" y="1500384"/>
              <a:ext cx="44657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Arial" pitchFamily="34" charset="0"/>
                  <a:cs typeface="Arial" pitchFamily="34" charset="0"/>
                </a:rPr>
                <a:t>;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875356" y="2652768"/>
            <a:ext cx="2868492" cy="1157232"/>
            <a:chOff x="875356" y="1239646"/>
            <a:chExt cx="2868492" cy="1157232"/>
          </a:xfrm>
        </p:grpSpPr>
        <p:grpSp>
          <p:nvGrpSpPr>
            <p:cNvPr id="86" name="Group 85"/>
            <p:cNvGrpSpPr/>
            <p:nvPr/>
          </p:nvGrpSpPr>
          <p:grpSpPr>
            <a:xfrm>
              <a:off x="875356" y="1239646"/>
              <a:ext cx="2467396" cy="1157232"/>
              <a:chOff x="2475556" y="2194979"/>
              <a:chExt cx="2467396" cy="1157232"/>
            </a:xfrm>
          </p:grpSpPr>
          <p:grpSp>
            <p:nvGrpSpPr>
              <p:cNvPr id="88" name="Group 87"/>
              <p:cNvGrpSpPr/>
              <p:nvPr/>
            </p:nvGrpSpPr>
            <p:grpSpPr>
              <a:xfrm>
                <a:off x="3008956" y="2194979"/>
                <a:ext cx="703629" cy="1137136"/>
                <a:chOff x="7123756" y="2424168"/>
                <a:chExt cx="703629" cy="1137136"/>
              </a:xfrm>
            </p:grpSpPr>
            <p:sp>
              <p:nvSpPr>
                <p:cNvPr id="94" name="TextBox 93"/>
                <p:cNvSpPr txBox="1"/>
                <p:nvPr/>
              </p:nvSpPr>
              <p:spPr>
                <a:xfrm>
                  <a:off x="7143216" y="2424168"/>
                  <a:ext cx="64928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itchFamily="34" charset="0"/>
                      <a:cs typeface="Arial" pitchFamily="34" charset="0"/>
                    </a:rPr>
                    <a:t>13</a:t>
                  </a:r>
                </a:p>
              </p:txBody>
            </p:sp>
            <p:cxnSp>
              <p:nvCxnSpPr>
                <p:cNvPr id="95" name="Straight Connector 94"/>
                <p:cNvCxnSpPr/>
                <p:nvPr/>
              </p:nvCxnSpPr>
              <p:spPr>
                <a:xfrm>
                  <a:off x="7239000" y="2997201"/>
                  <a:ext cx="4191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6" name="TextBox 95"/>
                <p:cNvSpPr txBox="1"/>
                <p:nvPr/>
              </p:nvSpPr>
              <p:spPr>
                <a:xfrm>
                  <a:off x="7123756" y="3007306"/>
                  <a:ext cx="703629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itchFamily="34" charset="0"/>
                      <a:cs typeface="Arial" pitchFamily="34" charset="0"/>
                    </a:rPr>
                    <a:t>17</a:t>
                  </a:r>
                </a:p>
              </p:txBody>
            </p:sp>
          </p:grpSp>
          <p:sp>
            <p:nvSpPr>
              <p:cNvPr id="89" name="TextBox 88"/>
              <p:cNvSpPr txBox="1"/>
              <p:nvPr/>
            </p:nvSpPr>
            <p:spPr>
              <a:xfrm>
                <a:off x="2475556" y="2478564"/>
                <a:ext cx="5334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Arial" pitchFamily="34" charset="0"/>
                    <a:cs typeface="Arial" pitchFamily="34" charset="0"/>
                  </a:rPr>
                  <a:t>c) </a:t>
                </a:r>
              </a:p>
            </p:txBody>
          </p:sp>
          <p:grpSp>
            <p:nvGrpSpPr>
              <p:cNvPr id="90" name="Group 89"/>
              <p:cNvGrpSpPr/>
              <p:nvPr/>
            </p:nvGrpSpPr>
            <p:grpSpPr>
              <a:xfrm>
                <a:off x="4284581" y="2194979"/>
                <a:ext cx="658371" cy="1157232"/>
                <a:chOff x="7142081" y="2424168"/>
                <a:chExt cx="658371" cy="1157232"/>
              </a:xfrm>
            </p:grpSpPr>
            <p:sp>
              <p:nvSpPr>
                <p:cNvPr id="91" name="TextBox 90"/>
                <p:cNvSpPr txBox="1"/>
                <p:nvPr/>
              </p:nvSpPr>
              <p:spPr>
                <a:xfrm>
                  <a:off x="7144796" y="2424168"/>
                  <a:ext cx="655656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itchFamily="34" charset="0"/>
                      <a:cs typeface="Arial" pitchFamily="34" charset="0"/>
                    </a:rPr>
                    <a:t>15</a:t>
                  </a:r>
                </a:p>
              </p:txBody>
            </p: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7249048" y="2997201"/>
                  <a:ext cx="4191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TextBox 92"/>
                <p:cNvSpPr txBox="1"/>
                <p:nvPr/>
              </p:nvSpPr>
              <p:spPr>
                <a:xfrm>
                  <a:off x="7142081" y="3027402"/>
                  <a:ext cx="658371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itchFamily="34" charset="0"/>
                      <a:cs typeface="Arial" pitchFamily="34" charset="0"/>
                    </a:rPr>
                    <a:t>17</a:t>
                  </a:r>
                </a:p>
              </p:txBody>
            </p:sp>
          </p:grpSp>
        </p:grpSp>
        <p:sp>
          <p:nvSpPr>
            <p:cNvPr id="87" name="TextBox 86"/>
            <p:cNvSpPr txBox="1"/>
            <p:nvPr/>
          </p:nvSpPr>
          <p:spPr>
            <a:xfrm>
              <a:off x="3297274" y="1500384"/>
              <a:ext cx="44657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Arial" pitchFamily="34" charset="0"/>
                  <a:cs typeface="Arial" pitchFamily="34" charset="0"/>
                </a:rPr>
                <a:t>;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7053420" y="2652768"/>
            <a:ext cx="2868492" cy="1157232"/>
            <a:chOff x="875356" y="1239646"/>
            <a:chExt cx="2868492" cy="1157232"/>
          </a:xfrm>
        </p:grpSpPr>
        <p:grpSp>
          <p:nvGrpSpPr>
            <p:cNvPr id="98" name="Group 97"/>
            <p:cNvGrpSpPr/>
            <p:nvPr/>
          </p:nvGrpSpPr>
          <p:grpSpPr>
            <a:xfrm>
              <a:off x="875356" y="1239646"/>
              <a:ext cx="2467396" cy="1157232"/>
              <a:chOff x="2475556" y="2194979"/>
              <a:chExt cx="2467396" cy="1157232"/>
            </a:xfrm>
          </p:grpSpPr>
          <p:grpSp>
            <p:nvGrpSpPr>
              <p:cNvPr id="100" name="Group 99"/>
              <p:cNvGrpSpPr/>
              <p:nvPr/>
            </p:nvGrpSpPr>
            <p:grpSpPr>
              <a:xfrm>
                <a:off x="3008956" y="2194979"/>
                <a:ext cx="703629" cy="1137136"/>
                <a:chOff x="7123756" y="2424168"/>
                <a:chExt cx="703629" cy="1137136"/>
              </a:xfrm>
            </p:grpSpPr>
            <p:sp>
              <p:nvSpPr>
                <p:cNvPr id="106" name="TextBox 105"/>
                <p:cNvSpPr txBox="1"/>
                <p:nvPr/>
              </p:nvSpPr>
              <p:spPr>
                <a:xfrm>
                  <a:off x="7143216" y="2424168"/>
                  <a:ext cx="64928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itchFamily="34" charset="0"/>
                      <a:cs typeface="Arial" pitchFamily="34" charset="0"/>
                    </a:rPr>
                    <a:t>25</a:t>
                  </a:r>
                </a:p>
              </p:txBody>
            </p: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7239000" y="2997201"/>
                  <a:ext cx="4191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TextBox 107"/>
                <p:cNvSpPr txBox="1"/>
                <p:nvPr/>
              </p:nvSpPr>
              <p:spPr>
                <a:xfrm>
                  <a:off x="7123756" y="3007306"/>
                  <a:ext cx="703629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itchFamily="34" charset="0"/>
                      <a:cs typeface="Arial" pitchFamily="34" charset="0"/>
                    </a:rPr>
                    <a:t>19</a:t>
                  </a:r>
                </a:p>
              </p:txBody>
            </p:sp>
          </p:grpSp>
          <p:sp>
            <p:nvSpPr>
              <p:cNvPr id="101" name="TextBox 100"/>
              <p:cNvSpPr txBox="1"/>
              <p:nvPr/>
            </p:nvSpPr>
            <p:spPr>
              <a:xfrm>
                <a:off x="2475556" y="2478564"/>
                <a:ext cx="5334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Arial" pitchFamily="34" charset="0"/>
                    <a:cs typeface="Arial" pitchFamily="34" charset="0"/>
                  </a:rPr>
                  <a:t>d) </a:t>
                </a:r>
              </a:p>
            </p:txBody>
          </p:sp>
          <p:grpSp>
            <p:nvGrpSpPr>
              <p:cNvPr id="102" name="Group 101"/>
              <p:cNvGrpSpPr/>
              <p:nvPr/>
            </p:nvGrpSpPr>
            <p:grpSpPr>
              <a:xfrm>
                <a:off x="4284581" y="2194979"/>
                <a:ext cx="658371" cy="1157232"/>
                <a:chOff x="7142081" y="2424168"/>
                <a:chExt cx="658371" cy="1157232"/>
              </a:xfrm>
            </p:grpSpPr>
            <p:sp>
              <p:nvSpPr>
                <p:cNvPr id="103" name="TextBox 102"/>
                <p:cNvSpPr txBox="1"/>
                <p:nvPr/>
              </p:nvSpPr>
              <p:spPr>
                <a:xfrm>
                  <a:off x="7144796" y="2424168"/>
                  <a:ext cx="655656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itchFamily="34" charset="0"/>
                      <a:cs typeface="Arial" pitchFamily="34" charset="0"/>
                    </a:rPr>
                    <a:t>22</a:t>
                  </a:r>
                </a:p>
              </p:txBody>
            </p: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7249048" y="2997201"/>
                  <a:ext cx="4191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5" name="TextBox 104"/>
                <p:cNvSpPr txBox="1"/>
                <p:nvPr/>
              </p:nvSpPr>
              <p:spPr>
                <a:xfrm>
                  <a:off x="7142081" y="3027402"/>
                  <a:ext cx="658371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itchFamily="34" charset="0"/>
                      <a:cs typeface="Arial" pitchFamily="34" charset="0"/>
                    </a:rPr>
                    <a:t>19</a:t>
                  </a:r>
                </a:p>
              </p:txBody>
            </p:sp>
          </p:grpSp>
        </p:grpSp>
        <p:sp>
          <p:nvSpPr>
            <p:cNvPr id="99" name="TextBox 98"/>
            <p:cNvSpPr txBox="1"/>
            <p:nvPr/>
          </p:nvSpPr>
          <p:spPr>
            <a:xfrm>
              <a:off x="3297274" y="1405776"/>
              <a:ext cx="44657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2070201" y="2941154"/>
            <a:ext cx="6751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Arial" pitchFamily="34" charset="0"/>
                <a:cs typeface="Arial" pitchFamily="34" charset="0"/>
              </a:rPr>
              <a:t>và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8221726" y="1283260"/>
            <a:ext cx="6751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Arial" pitchFamily="34" charset="0"/>
                <a:cs typeface="Arial" pitchFamily="34" charset="0"/>
              </a:rPr>
              <a:t>và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8240227" y="2942995"/>
            <a:ext cx="6751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Arial" pitchFamily="34" charset="0"/>
                <a:cs typeface="Arial" pitchFamily="34" charset="0"/>
              </a:rPr>
              <a:t>và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8358911" y="1260547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2198992" y="2902059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61" name="Text Box 20">
            <a:extLst>
              <a:ext uri="{FF2B5EF4-FFF2-40B4-BE49-F238E27FC236}">
                <a16:creationId xmlns:a16="http://schemas.microsoft.com/office/drawing/2014/main" id="{C275AD7A-2CF8-412A-AD80-5288A1A16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4974" y="4744965"/>
            <a:ext cx="335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2" name="Text Box 53">
            <a:extLst>
              <a:ext uri="{FF2B5EF4-FFF2-40B4-BE49-F238E27FC236}">
                <a16:creationId xmlns:a16="http://schemas.microsoft.com/office/drawing/2014/main" id="{23FC93F3-F92B-40B6-B965-6573A9BC1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474" y="4440165"/>
            <a:ext cx="53038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phân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cùng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mẫu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3" name="Text Box 54">
            <a:extLst>
              <a:ext uri="{FF2B5EF4-FFF2-40B4-BE49-F238E27FC236}">
                <a16:creationId xmlns:a16="http://schemas.microsoft.com/office/drawing/2014/main" id="{573D4C6F-5533-4FD1-A816-F712DE5A1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074" y="4924353"/>
            <a:ext cx="7299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Phân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tử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bé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hơn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thì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bé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hơn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4" name="Rectangle 55">
            <a:extLst>
              <a:ext uri="{FF2B5EF4-FFF2-40B4-BE49-F238E27FC236}">
                <a16:creationId xmlns:a16="http://schemas.microsoft.com/office/drawing/2014/main" id="{011DB275-B0C4-424C-8658-6837E4843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374" y="5445053"/>
            <a:ext cx="79359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5" name="Text Box 56">
            <a:extLst>
              <a:ext uri="{FF2B5EF4-FFF2-40B4-BE49-F238E27FC236}">
                <a16:creationId xmlns:a16="http://schemas.microsoft.com/office/drawing/2014/main" id="{13A5B701-18CA-4D88-8AEC-D712FD474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374" y="6054653"/>
            <a:ext cx="825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Nếu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tử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bằng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nhau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thì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phân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đó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bằng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nhau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757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1" grpId="1"/>
      <p:bldP spid="56" grpId="0"/>
      <p:bldP spid="59" grpId="0"/>
      <p:bldP spid="109" grpId="0"/>
      <p:bldP spid="109" grpId="1"/>
      <p:bldP spid="110" grpId="0"/>
      <p:bldP spid="110" grpId="1"/>
      <p:bldP spid="111" grpId="0"/>
      <p:bldP spid="111" grpId="1"/>
      <p:bldP spid="112" grpId="0"/>
      <p:bldP spid="113" grpId="0"/>
      <p:bldP spid="62" grpId="0"/>
      <p:bldP spid="63" grpId="0"/>
      <p:bldP spid="64" grpId="0"/>
      <p:bldP spid="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/>
          <p:cNvGrpSpPr/>
          <p:nvPr/>
        </p:nvGrpSpPr>
        <p:grpSpPr>
          <a:xfrm>
            <a:off x="685800" y="457200"/>
            <a:ext cx="6858000" cy="1716755"/>
            <a:chOff x="1219200" y="457200"/>
            <a:chExt cx="6858000" cy="1716755"/>
          </a:xfrm>
        </p:grpSpPr>
        <p:sp>
          <p:nvSpPr>
            <p:cNvPr id="15" name="TextBox 14"/>
            <p:cNvSpPr txBox="1"/>
            <p:nvPr/>
          </p:nvSpPr>
          <p:spPr>
            <a:xfrm>
              <a:off x="1219200" y="457200"/>
              <a:ext cx="6858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i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</a:t>
              </a:r>
              <a:r>
                <a:rPr lang="en-US" sz="30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2: </a:t>
              </a:r>
              <a:r>
                <a:rPr lang="en-US" sz="3000" dirty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So </a:t>
              </a:r>
              <a:r>
                <a:rPr lang="en-US" sz="3000" dirty="0" err="1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sánh</a:t>
              </a:r>
              <a:r>
                <a:rPr lang="en-US" sz="3000" dirty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3000" dirty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phân</a:t>
              </a:r>
              <a:r>
                <a:rPr lang="en-US" sz="3000" dirty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000" dirty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sau</a:t>
              </a:r>
              <a:r>
                <a:rPr lang="en-US" sz="3000" dirty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với</a:t>
              </a:r>
              <a:r>
                <a:rPr lang="en-US" sz="3000" dirty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 1:</a:t>
              </a: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2133600" y="1016221"/>
              <a:ext cx="5638800" cy="1157734"/>
              <a:chOff x="2971800" y="2901464"/>
              <a:chExt cx="5638800" cy="1157734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2971800" y="2923139"/>
                <a:ext cx="770472" cy="1136059"/>
                <a:chOff x="2319865" y="1610807"/>
                <a:chExt cx="770472" cy="1136059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2336799" y="1610807"/>
                  <a:ext cx="38100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itchFamily="34" charset="0"/>
                      <a:cs typeface="Arial" pitchFamily="34" charset="0"/>
                    </a:rPr>
                    <a:t>1</a:t>
                  </a:r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2319865" y="2167465"/>
                  <a:ext cx="4572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TextBox 18"/>
                <p:cNvSpPr txBox="1"/>
                <p:nvPr/>
              </p:nvSpPr>
              <p:spPr>
                <a:xfrm>
                  <a:off x="2319865" y="2192868"/>
                  <a:ext cx="507999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itchFamily="34" charset="0"/>
                      <a:cs typeface="Arial" pitchFamily="34" charset="0"/>
                    </a:rPr>
                    <a:t>4</a:t>
                  </a: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2743207" y="1905000"/>
                  <a:ext cx="34713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b="1" dirty="0">
                      <a:latin typeface="Arial" pitchFamily="34" charset="0"/>
                      <a:cs typeface="Arial" pitchFamily="34" charset="0"/>
                    </a:rPr>
                    <a:t>;</a:t>
                  </a:r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3810000" y="2901464"/>
                <a:ext cx="1075276" cy="1148768"/>
                <a:chOff x="2319865" y="1589130"/>
                <a:chExt cx="1075276" cy="1148768"/>
              </a:xfrm>
            </p:grpSpPr>
            <p:sp>
              <p:nvSpPr>
                <p:cNvPr id="22" name="TextBox 21"/>
                <p:cNvSpPr txBox="1"/>
                <p:nvPr/>
              </p:nvSpPr>
              <p:spPr>
                <a:xfrm>
                  <a:off x="2362194" y="1589130"/>
                  <a:ext cx="533406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itchFamily="34" charset="0"/>
                      <a:cs typeface="Arial" pitchFamily="34" charset="0"/>
                    </a:rPr>
                    <a:t>3</a:t>
                  </a:r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319865" y="2167465"/>
                  <a:ext cx="4572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TextBox 23"/>
                <p:cNvSpPr txBox="1"/>
                <p:nvPr/>
              </p:nvSpPr>
              <p:spPr>
                <a:xfrm>
                  <a:off x="2336793" y="2183900"/>
                  <a:ext cx="533406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itchFamily="34" charset="0"/>
                      <a:cs typeface="Arial" pitchFamily="34" charset="0"/>
                    </a:rPr>
                    <a:t>7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2743206" y="1874856"/>
                  <a:ext cx="651935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b="1" dirty="0">
                      <a:latin typeface="Arial" pitchFamily="34" charset="0"/>
                      <a:cs typeface="Arial" pitchFamily="34" charset="0"/>
                    </a:rPr>
                    <a:t>;</a:t>
                  </a:r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4648200" y="2903043"/>
                <a:ext cx="1041400" cy="1140803"/>
                <a:chOff x="2319859" y="1590711"/>
                <a:chExt cx="1075282" cy="1140803"/>
              </a:xfrm>
            </p:grpSpPr>
            <p:sp>
              <p:nvSpPr>
                <p:cNvPr id="27" name="TextBox 26"/>
                <p:cNvSpPr txBox="1"/>
                <p:nvPr/>
              </p:nvSpPr>
              <p:spPr>
                <a:xfrm>
                  <a:off x="2336793" y="1590711"/>
                  <a:ext cx="533406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itchFamily="34" charset="0"/>
                      <a:cs typeface="Arial" pitchFamily="34" charset="0"/>
                    </a:rPr>
                    <a:t>9</a:t>
                  </a:r>
                </a:p>
              </p:txBody>
            </p: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2319865" y="2167465"/>
                  <a:ext cx="4572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/>
                <p:cNvSpPr txBox="1"/>
                <p:nvPr/>
              </p:nvSpPr>
              <p:spPr>
                <a:xfrm>
                  <a:off x="2319859" y="2177516"/>
                  <a:ext cx="448742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itchFamily="34" charset="0"/>
                      <a:cs typeface="Arial" pitchFamily="34" charset="0"/>
                    </a:rPr>
                    <a:t>5</a:t>
                  </a: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2743206" y="1905000"/>
                  <a:ext cx="651935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b="1" dirty="0">
                      <a:latin typeface="Arial" pitchFamily="34" charset="0"/>
                      <a:cs typeface="Arial" pitchFamily="34" charset="0"/>
                    </a:rPr>
                    <a:t>;</a:t>
                  </a: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5410200" y="2911512"/>
                <a:ext cx="1075282" cy="1141882"/>
                <a:chOff x="2319859" y="1599178"/>
                <a:chExt cx="1075282" cy="1141882"/>
              </a:xfrm>
            </p:grpSpPr>
            <p:sp>
              <p:nvSpPr>
                <p:cNvPr id="32" name="TextBox 31"/>
                <p:cNvSpPr txBox="1"/>
                <p:nvPr/>
              </p:nvSpPr>
              <p:spPr>
                <a:xfrm>
                  <a:off x="2328335" y="1599178"/>
                  <a:ext cx="533406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itchFamily="34" charset="0"/>
                      <a:cs typeface="Arial" pitchFamily="34" charset="0"/>
                    </a:rPr>
                    <a:t>7</a:t>
                  </a:r>
                </a:p>
              </p:txBody>
            </p: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2319865" y="2167465"/>
                  <a:ext cx="4572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TextBox 33"/>
                <p:cNvSpPr txBox="1"/>
                <p:nvPr/>
              </p:nvSpPr>
              <p:spPr>
                <a:xfrm>
                  <a:off x="2319859" y="2187062"/>
                  <a:ext cx="440281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itchFamily="34" charset="0"/>
                      <a:cs typeface="Arial" pitchFamily="34" charset="0"/>
                    </a:rPr>
                    <a:t>3</a:t>
                  </a: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2743206" y="1905000"/>
                  <a:ext cx="651935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b="1" dirty="0">
                      <a:latin typeface="Arial" pitchFamily="34" charset="0"/>
                      <a:cs typeface="Arial" pitchFamily="34" charset="0"/>
                    </a:rPr>
                    <a:t>;</a:t>
                  </a:r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6129859" y="2911512"/>
                <a:ext cx="1185341" cy="1131834"/>
                <a:chOff x="2209800" y="1599178"/>
                <a:chExt cx="1185341" cy="1131834"/>
              </a:xfrm>
            </p:grpSpPr>
            <p:sp>
              <p:nvSpPr>
                <p:cNvPr id="37" name="TextBox 36"/>
                <p:cNvSpPr txBox="1"/>
                <p:nvPr/>
              </p:nvSpPr>
              <p:spPr>
                <a:xfrm>
                  <a:off x="2209800" y="1599178"/>
                  <a:ext cx="76200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itchFamily="34" charset="0"/>
                      <a:cs typeface="Arial" pitchFamily="34" charset="0"/>
                    </a:rPr>
                    <a:t>14</a:t>
                  </a:r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2319865" y="2167465"/>
                  <a:ext cx="4572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TextBox 38"/>
                <p:cNvSpPr txBox="1"/>
                <p:nvPr/>
              </p:nvSpPr>
              <p:spPr>
                <a:xfrm>
                  <a:off x="2209800" y="2177014"/>
                  <a:ext cx="76200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itchFamily="34" charset="0"/>
                      <a:cs typeface="Arial" pitchFamily="34" charset="0"/>
                    </a:rPr>
                    <a:t>15</a:t>
                  </a: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2743206" y="1905000"/>
                  <a:ext cx="651935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b="1" dirty="0">
                      <a:latin typeface="Arial" pitchFamily="34" charset="0"/>
                      <a:cs typeface="Arial" pitchFamily="34" charset="0"/>
                    </a:rPr>
                    <a:t>;</a:t>
                  </a: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6968059" y="2911512"/>
                <a:ext cx="1185341" cy="1131834"/>
                <a:chOff x="2209800" y="1599178"/>
                <a:chExt cx="1185341" cy="1131834"/>
              </a:xfrm>
            </p:grpSpPr>
            <p:sp>
              <p:nvSpPr>
                <p:cNvPr id="42" name="TextBox 41"/>
                <p:cNvSpPr txBox="1"/>
                <p:nvPr/>
              </p:nvSpPr>
              <p:spPr>
                <a:xfrm>
                  <a:off x="2209800" y="1599178"/>
                  <a:ext cx="76200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itchFamily="34" charset="0"/>
                      <a:cs typeface="Arial" pitchFamily="34" charset="0"/>
                    </a:rPr>
                    <a:t>16</a:t>
                  </a:r>
                </a:p>
              </p:txBody>
            </p: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2319865" y="2167465"/>
                  <a:ext cx="4572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TextBox 43"/>
                <p:cNvSpPr txBox="1"/>
                <p:nvPr/>
              </p:nvSpPr>
              <p:spPr>
                <a:xfrm>
                  <a:off x="2209800" y="2177014"/>
                  <a:ext cx="76200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itchFamily="34" charset="0"/>
                      <a:cs typeface="Arial" pitchFamily="34" charset="0"/>
                    </a:rPr>
                    <a:t>16</a:t>
                  </a: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2743206" y="1905000"/>
                  <a:ext cx="651935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b="1" dirty="0">
                      <a:latin typeface="Arial" pitchFamily="34" charset="0"/>
                      <a:cs typeface="Arial" pitchFamily="34" charset="0"/>
                    </a:rPr>
                    <a:t>;</a:t>
                  </a:r>
                </a:p>
              </p:txBody>
            </p:sp>
          </p:grpSp>
          <p:grpSp>
            <p:nvGrpSpPr>
              <p:cNvPr id="46" name="Group 45"/>
              <p:cNvGrpSpPr/>
              <p:nvPr/>
            </p:nvGrpSpPr>
            <p:grpSpPr>
              <a:xfrm>
                <a:off x="7828504" y="2921560"/>
                <a:ext cx="782096" cy="1121786"/>
                <a:chOff x="2189704" y="1609226"/>
                <a:chExt cx="782096" cy="1121786"/>
              </a:xfrm>
            </p:grpSpPr>
            <p:sp>
              <p:nvSpPr>
                <p:cNvPr id="47" name="TextBox 46"/>
                <p:cNvSpPr txBox="1"/>
                <p:nvPr/>
              </p:nvSpPr>
              <p:spPr>
                <a:xfrm>
                  <a:off x="2189704" y="1609226"/>
                  <a:ext cx="76200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itchFamily="34" charset="0"/>
                      <a:cs typeface="Arial" pitchFamily="34" charset="0"/>
                    </a:rPr>
                    <a:t>14</a:t>
                  </a:r>
                </a:p>
              </p:txBody>
            </p: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2319865" y="2167465"/>
                  <a:ext cx="4572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TextBox 48"/>
                <p:cNvSpPr txBox="1"/>
                <p:nvPr/>
              </p:nvSpPr>
              <p:spPr>
                <a:xfrm>
                  <a:off x="2209800" y="2177014"/>
                  <a:ext cx="76200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itchFamily="34" charset="0"/>
                      <a:cs typeface="Arial" pitchFamily="34" charset="0"/>
                    </a:rPr>
                    <a:t>11</a:t>
                  </a:r>
                </a:p>
              </p:txBody>
            </p:sp>
          </p:grpSp>
        </p:grpSp>
      </p:grpSp>
      <p:sp>
        <p:nvSpPr>
          <p:cNvPr id="80" name="TextBox 79"/>
          <p:cNvSpPr txBox="1"/>
          <p:nvPr/>
        </p:nvSpPr>
        <p:spPr>
          <a:xfrm>
            <a:off x="2438400" y="29718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 1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1597558" y="1040514"/>
            <a:ext cx="507999" cy="1136059"/>
            <a:chOff x="2319865" y="1610807"/>
            <a:chExt cx="507999" cy="1136059"/>
          </a:xfrm>
        </p:grpSpPr>
        <p:sp>
          <p:nvSpPr>
            <p:cNvPr id="120" name="TextBox 119"/>
            <p:cNvSpPr txBox="1"/>
            <p:nvPr/>
          </p:nvSpPr>
          <p:spPr>
            <a:xfrm>
              <a:off x="2336799" y="1610807"/>
              <a:ext cx="381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cxnSp>
          <p:nvCxnSpPr>
            <p:cNvPr id="121" name="Straight Connector 120"/>
            <p:cNvCxnSpPr/>
            <p:nvPr/>
          </p:nvCxnSpPr>
          <p:spPr>
            <a:xfrm>
              <a:off x="2319865" y="2167465"/>
              <a:ext cx="4572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121"/>
            <p:cNvSpPr txBox="1"/>
            <p:nvPr/>
          </p:nvSpPr>
          <p:spPr>
            <a:xfrm>
              <a:off x="2319865" y="2192868"/>
              <a:ext cx="50799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2449098" y="1023512"/>
            <a:ext cx="575735" cy="1148768"/>
            <a:chOff x="2319865" y="1589130"/>
            <a:chExt cx="575735" cy="1148768"/>
          </a:xfrm>
        </p:grpSpPr>
        <p:sp>
          <p:nvSpPr>
            <p:cNvPr id="116" name="TextBox 115"/>
            <p:cNvSpPr txBox="1"/>
            <p:nvPr/>
          </p:nvSpPr>
          <p:spPr>
            <a:xfrm>
              <a:off x="2362194" y="1589130"/>
              <a:ext cx="53340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cxnSp>
          <p:nvCxnSpPr>
            <p:cNvPr id="117" name="Straight Connector 116"/>
            <p:cNvCxnSpPr/>
            <p:nvPr/>
          </p:nvCxnSpPr>
          <p:spPr>
            <a:xfrm>
              <a:off x="2319865" y="2167465"/>
              <a:ext cx="4572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/>
            <p:cNvSpPr txBox="1"/>
            <p:nvPr/>
          </p:nvSpPr>
          <p:spPr>
            <a:xfrm>
              <a:off x="2336793" y="2183900"/>
              <a:ext cx="53340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276599" y="1017156"/>
            <a:ext cx="532999" cy="1140803"/>
            <a:chOff x="2319859" y="1590711"/>
            <a:chExt cx="550340" cy="1140803"/>
          </a:xfrm>
        </p:grpSpPr>
        <p:sp>
          <p:nvSpPr>
            <p:cNvPr id="112" name="TextBox 111"/>
            <p:cNvSpPr txBox="1"/>
            <p:nvPr/>
          </p:nvSpPr>
          <p:spPr>
            <a:xfrm>
              <a:off x="2336793" y="1590711"/>
              <a:ext cx="53340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9</a:t>
              </a:r>
            </a:p>
          </p:txBody>
        </p:sp>
        <p:cxnSp>
          <p:nvCxnSpPr>
            <p:cNvPr id="113" name="Straight Connector 112"/>
            <p:cNvCxnSpPr/>
            <p:nvPr/>
          </p:nvCxnSpPr>
          <p:spPr>
            <a:xfrm>
              <a:off x="2319865" y="2167465"/>
              <a:ext cx="4572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/>
            <p:cNvSpPr txBox="1"/>
            <p:nvPr/>
          </p:nvSpPr>
          <p:spPr>
            <a:xfrm>
              <a:off x="2319859" y="2177516"/>
              <a:ext cx="44874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4040160" y="1023107"/>
            <a:ext cx="541882" cy="1141882"/>
            <a:chOff x="2319859" y="1599178"/>
            <a:chExt cx="541882" cy="1141882"/>
          </a:xfrm>
        </p:grpSpPr>
        <p:sp>
          <p:nvSpPr>
            <p:cNvPr id="108" name="TextBox 107"/>
            <p:cNvSpPr txBox="1"/>
            <p:nvPr/>
          </p:nvSpPr>
          <p:spPr>
            <a:xfrm>
              <a:off x="2328335" y="1599178"/>
              <a:ext cx="53340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  <p:cxnSp>
          <p:nvCxnSpPr>
            <p:cNvPr id="109" name="Straight Connector 108"/>
            <p:cNvCxnSpPr/>
            <p:nvPr/>
          </p:nvCxnSpPr>
          <p:spPr>
            <a:xfrm>
              <a:off x="2319865" y="2167465"/>
              <a:ext cx="4572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2319859" y="2187062"/>
              <a:ext cx="44028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4757564" y="1032970"/>
            <a:ext cx="762000" cy="1131834"/>
            <a:chOff x="2209800" y="1599178"/>
            <a:chExt cx="762000" cy="1131834"/>
          </a:xfrm>
        </p:grpSpPr>
        <p:sp>
          <p:nvSpPr>
            <p:cNvPr id="104" name="TextBox 103"/>
            <p:cNvSpPr txBox="1"/>
            <p:nvPr/>
          </p:nvSpPr>
          <p:spPr>
            <a:xfrm>
              <a:off x="2209800" y="1599178"/>
              <a:ext cx="762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14</a:t>
              </a:r>
            </a:p>
          </p:txBody>
        </p:sp>
        <p:cxnSp>
          <p:nvCxnSpPr>
            <p:cNvPr id="105" name="Straight Connector 104"/>
            <p:cNvCxnSpPr/>
            <p:nvPr/>
          </p:nvCxnSpPr>
          <p:spPr>
            <a:xfrm>
              <a:off x="2319865" y="2167465"/>
              <a:ext cx="4572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>
            <a:xfrm>
              <a:off x="2209800" y="2177014"/>
              <a:ext cx="762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15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5596459" y="1043171"/>
            <a:ext cx="762000" cy="1131834"/>
            <a:chOff x="2209800" y="1599178"/>
            <a:chExt cx="762000" cy="1131834"/>
          </a:xfrm>
        </p:grpSpPr>
        <p:sp>
          <p:nvSpPr>
            <p:cNvPr id="100" name="TextBox 99"/>
            <p:cNvSpPr txBox="1"/>
            <p:nvPr/>
          </p:nvSpPr>
          <p:spPr>
            <a:xfrm>
              <a:off x="2209800" y="1599178"/>
              <a:ext cx="762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16</a:t>
              </a:r>
            </a:p>
          </p:txBody>
        </p:sp>
        <p:cxnSp>
          <p:nvCxnSpPr>
            <p:cNvPr id="101" name="Straight Connector 100"/>
            <p:cNvCxnSpPr/>
            <p:nvPr/>
          </p:nvCxnSpPr>
          <p:spPr>
            <a:xfrm>
              <a:off x="2319865" y="2167465"/>
              <a:ext cx="4572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/>
          </p:nvSpPr>
          <p:spPr>
            <a:xfrm>
              <a:off x="2209800" y="2177014"/>
              <a:ext cx="762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16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6456904" y="1042317"/>
            <a:ext cx="782096" cy="1131834"/>
            <a:chOff x="2199752" y="1599178"/>
            <a:chExt cx="782096" cy="1131834"/>
          </a:xfrm>
        </p:grpSpPr>
        <p:sp>
          <p:nvSpPr>
            <p:cNvPr id="97" name="TextBox 96"/>
            <p:cNvSpPr txBox="1"/>
            <p:nvPr/>
          </p:nvSpPr>
          <p:spPr>
            <a:xfrm>
              <a:off x="2199752" y="1599178"/>
              <a:ext cx="762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14</a:t>
              </a:r>
            </a:p>
          </p:txBody>
        </p:sp>
        <p:cxnSp>
          <p:nvCxnSpPr>
            <p:cNvPr id="98" name="Straight Connector 97"/>
            <p:cNvCxnSpPr/>
            <p:nvPr/>
          </p:nvCxnSpPr>
          <p:spPr>
            <a:xfrm>
              <a:off x="2319865" y="2167465"/>
              <a:ext cx="4572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2219848" y="2177014"/>
              <a:ext cx="762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11</a:t>
              </a:r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4793149" y="30480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 1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543800" y="3047722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 1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2743200" y="48006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 1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658424" y="495690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 1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8154548" y="48006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10744200" y="49016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 1</a:t>
            </a:r>
          </a:p>
        </p:txBody>
      </p:sp>
    </p:spTree>
    <p:extLst>
      <p:ext uri="{BB962C8B-B14F-4D97-AF65-F5344CB8AC3E}">
        <p14:creationId xmlns:p14="http://schemas.microsoft.com/office/powerpoint/2010/main" val="33880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5397E-6 4.93056E-6 L 0.01588 0.2280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" y="1139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746E-7 4.02778E-6 L 0.13232 0.2400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0" y="1200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8571E-6 -3.88889E-6 L 0.28273 0.2413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37" y="1206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4762E-6 -1.94444E-6 L -0.16493 0.4800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7" y="2400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9048E-6 -2.98611E-6 L 0.00658 0.5002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" y="250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9048E-7 4.93056E-6 L 0.14286 0.4780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43" y="2389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6984E-6 4.93056E-6 L 0.28063 0.4884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25" y="24414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124" grpId="0"/>
      <p:bldP spid="125" grpId="0"/>
      <p:bldP spid="126" grpId="0"/>
      <p:bldP spid="127" grpId="0"/>
      <p:bldP spid="128" grpId="0"/>
      <p:bldP spid="1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85800" y="350410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3: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74" name="Text Box 82">
            <a:extLst>
              <a:ext uri="{FF2B5EF4-FFF2-40B4-BE49-F238E27FC236}">
                <a16:creationId xmlns:a16="http://schemas.microsoft.com/office/drawing/2014/main" id="{8FC1DB63-CB37-44E6-9F45-E3955C945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680" y="1526571"/>
            <a:ext cx="60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a)</a:t>
            </a:r>
          </a:p>
        </p:txBody>
      </p:sp>
      <p:grpSp>
        <p:nvGrpSpPr>
          <p:cNvPr id="75" name="Group 83">
            <a:extLst>
              <a:ext uri="{FF2B5EF4-FFF2-40B4-BE49-F238E27FC236}">
                <a16:creationId xmlns:a16="http://schemas.microsoft.com/office/drawing/2014/main" id="{B64E23D9-0F69-4D4F-9918-C48EBABF2E0D}"/>
              </a:ext>
            </a:extLst>
          </p:cNvPr>
          <p:cNvGrpSpPr>
            <a:grpSpLocks/>
          </p:cNvGrpSpPr>
          <p:nvPr/>
        </p:nvGrpSpPr>
        <p:grpSpPr bwMode="auto">
          <a:xfrm>
            <a:off x="3446980" y="1437670"/>
            <a:ext cx="355600" cy="939799"/>
            <a:chOff x="2712" y="912"/>
            <a:chExt cx="224" cy="592"/>
          </a:xfrm>
        </p:grpSpPr>
        <p:sp>
          <p:nvSpPr>
            <p:cNvPr id="76" name="Text Box 84">
              <a:extLst>
                <a:ext uri="{FF2B5EF4-FFF2-40B4-BE49-F238E27FC236}">
                  <a16:creationId xmlns:a16="http://schemas.microsoft.com/office/drawing/2014/main" id="{CF7FF44D-31CB-447C-B56A-934C7EBC12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912"/>
              <a:ext cx="22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7" name="Line 85">
              <a:extLst>
                <a:ext uri="{FF2B5EF4-FFF2-40B4-BE49-F238E27FC236}">
                  <a16:creationId xmlns:a16="http://schemas.microsoft.com/office/drawing/2014/main" id="{88C4BF2B-0B9F-43CC-B644-3DFB15FE65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4" y="1200"/>
              <a:ext cx="11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8" name="Text Box 86">
              <a:extLst>
                <a:ext uri="{FF2B5EF4-FFF2-40B4-BE49-F238E27FC236}">
                  <a16:creationId xmlns:a16="http://schemas.microsoft.com/office/drawing/2014/main" id="{67DA4552-32AC-4552-A07D-9916E13819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1136"/>
              <a:ext cx="18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79" name="Group 88">
            <a:extLst>
              <a:ext uri="{FF2B5EF4-FFF2-40B4-BE49-F238E27FC236}">
                <a16:creationId xmlns:a16="http://schemas.microsoft.com/office/drawing/2014/main" id="{AA536F71-3253-47A0-AF67-D956800EEFAE}"/>
              </a:ext>
            </a:extLst>
          </p:cNvPr>
          <p:cNvGrpSpPr>
            <a:grpSpLocks/>
          </p:cNvGrpSpPr>
          <p:nvPr/>
        </p:nvGrpSpPr>
        <p:grpSpPr bwMode="auto">
          <a:xfrm>
            <a:off x="4285180" y="1439259"/>
            <a:ext cx="381000" cy="939801"/>
            <a:chOff x="3312" y="912"/>
            <a:chExt cx="240" cy="592"/>
          </a:xfrm>
        </p:grpSpPr>
        <p:sp>
          <p:nvSpPr>
            <p:cNvPr id="80" name="Text Box 89">
              <a:extLst>
                <a:ext uri="{FF2B5EF4-FFF2-40B4-BE49-F238E27FC236}">
                  <a16:creationId xmlns:a16="http://schemas.microsoft.com/office/drawing/2014/main" id="{A01363D7-F566-4117-91FC-82A4BA3C0A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912"/>
              <a:ext cx="24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81" name="Line 90">
              <a:extLst>
                <a:ext uri="{FF2B5EF4-FFF2-40B4-BE49-F238E27FC236}">
                  <a16:creationId xmlns:a16="http://schemas.microsoft.com/office/drawing/2014/main" id="{DCF68C81-430A-47E7-BF0F-37EEEF77E4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1200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2" name="Text Box 91">
              <a:extLst>
                <a:ext uri="{FF2B5EF4-FFF2-40B4-BE49-F238E27FC236}">
                  <a16:creationId xmlns:a16="http://schemas.microsoft.com/office/drawing/2014/main" id="{CCB1898F-BAD7-4CA4-AE47-235F78191D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1136"/>
              <a:ext cx="24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83" name="Text Box 119">
            <a:extLst>
              <a:ext uri="{FF2B5EF4-FFF2-40B4-BE49-F238E27FC236}">
                <a16:creationId xmlns:a16="http://schemas.microsoft.com/office/drawing/2014/main" id="{FF2C5048-14E3-4C7F-AB64-F0157F135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7505" y="1555146"/>
            <a:ext cx="5661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84" name="Text Box 122">
            <a:extLst>
              <a:ext uri="{FF2B5EF4-FFF2-40B4-BE49-F238E27FC236}">
                <a16:creationId xmlns:a16="http://schemas.microsoft.com/office/drawing/2014/main" id="{8EE4A44C-CD96-4997-A875-1F8FE5CD0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4180" y="1591658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;</a:t>
            </a:r>
          </a:p>
        </p:txBody>
      </p:sp>
      <p:grpSp>
        <p:nvGrpSpPr>
          <p:cNvPr id="85" name="Group 88">
            <a:extLst>
              <a:ext uri="{FF2B5EF4-FFF2-40B4-BE49-F238E27FC236}">
                <a16:creationId xmlns:a16="http://schemas.microsoft.com/office/drawing/2014/main" id="{6DB50DEC-9A22-4162-A140-779F066C2E4A}"/>
              </a:ext>
            </a:extLst>
          </p:cNvPr>
          <p:cNvGrpSpPr>
            <a:grpSpLocks/>
          </p:cNvGrpSpPr>
          <p:nvPr/>
        </p:nvGrpSpPr>
        <p:grpSpPr bwMode="auto">
          <a:xfrm>
            <a:off x="4894780" y="1439259"/>
            <a:ext cx="381000" cy="939801"/>
            <a:chOff x="3312" y="912"/>
            <a:chExt cx="240" cy="592"/>
          </a:xfrm>
        </p:grpSpPr>
        <p:sp>
          <p:nvSpPr>
            <p:cNvPr id="86" name="Text Box 89">
              <a:extLst>
                <a:ext uri="{FF2B5EF4-FFF2-40B4-BE49-F238E27FC236}">
                  <a16:creationId xmlns:a16="http://schemas.microsoft.com/office/drawing/2014/main" id="{06849E73-F8D8-4BDD-A728-CD68204F92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912"/>
              <a:ext cx="24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87" name="Line 90">
              <a:extLst>
                <a:ext uri="{FF2B5EF4-FFF2-40B4-BE49-F238E27FC236}">
                  <a16:creationId xmlns:a16="http://schemas.microsoft.com/office/drawing/2014/main" id="{A0F69138-2D3F-4985-8345-8B930EF22C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1200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8" name="Text Box 91">
              <a:extLst>
                <a:ext uri="{FF2B5EF4-FFF2-40B4-BE49-F238E27FC236}">
                  <a16:creationId xmlns:a16="http://schemas.microsoft.com/office/drawing/2014/main" id="{3378C718-7EFF-4F3C-B60F-DA5552EC74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1136"/>
              <a:ext cx="24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89" name="Text Box 122">
            <a:extLst>
              <a:ext uri="{FF2B5EF4-FFF2-40B4-BE49-F238E27FC236}">
                <a16:creationId xmlns:a16="http://schemas.microsoft.com/office/drawing/2014/main" id="{B0B86325-18BE-47BD-9C1B-9A3604E8B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6180" y="1591658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90" name="Text Box 122">
            <a:extLst>
              <a:ext uri="{FF2B5EF4-FFF2-40B4-BE49-F238E27FC236}">
                <a16:creationId xmlns:a16="http://schemas.microsoft.com/office/drawing/2014/main" id="{C5EFEA2E-0419-4EA6-9033-FDBAB7F3A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3380" y="1601183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91" name="Group 83">
            <a:extLst>
              <a:ext uri="{FF2B5EF4-FFF2-40B4-BE49-F238E27FC236}">
                <a16:creationId xmlns:a16="http://schemas.microsoft.com/office/drawing/2014/main" id="{AEEE1816-2180-4952-931E-4E60840F3B5B}"/>
              </a:ext>
            </a:extLst>
          </p:cNvPr>
          <p:cNvGrpSpPr>
            <a:grpSpLocks/>
          </p:cNvGrpSpPr>
          <p:nvPr/>
        </p:nvGrpSpPr>
        <p:grpSpPr bwMode="auto">
          <a:xfrm>
            <a:off x="3476090" y="2460306"/>
            <a:ext cx="355600" cy="939799"/>
            <a:chOff x="2712" y="912"/>
            <a:chExt cx="224" cy="592"/>
          </a:xfrm>
        </p:grpSpPr>
        <p:sp>
          <p:nvSpPr>
            <p:cNvPr id="92" name="Text Box 84">
              <a:extLst>
                <a:ext uri="{FF2B5EF4-FFF2-40B4-BE49-F238E27FC236}">
                  <a16:creationId xmlns:a16="http://schemas.microsoft.com/office/drawing/2014/main" id="{E3D5595C-1452-42EB-8D95-6ED726E4D0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912"/>
              <a:ext cx="22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B6A2E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93" name="Line 85">
              <a:extLst>
                <a:ext uri="{FF2B5EF4-FFF2-40B4-BE49-F238E27FC236}">
                  <a16:creationId xmlns:a16="http://schemas.microsoft.com/office/drawing/2014/main" id="{C2B210C7-2238-42B2-AEEA-566E4595A2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4" y="1200"/>
              <a:ext cx="11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B6A2E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4" name="Text Box 86">
              <a:extLst>
                <a:ext uri="{FF2B5EF4-FFF2-40B4-BE49-F238E27FC236}">
                  <a16:creationId xmlns:a16="http://schemas.microsoft.com/office/drawing/2014/main" id="{2FFD3B7C-DEED-423C-8103-A2F3E4C50F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1136"/>
              <a:ext cx="18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B6A2E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95" name="Group 88">
            <a:extLst>
              <a:ext uri="{FF2B5EF4-FFF2-40B4-BE49-F238E27FC236}">
                <a16:creationId xmlns:a16="http://schemas.microsoft.com/office/drawing/2014/main" id="{9C6A2A3A-8F6B-466B-87DB-50CA41DE6C43}"/>
              </a:ext>
            </a:extLst>
          </p:cNvPr>
          <p:cNvGrpSpPr>
            <a:grpSpLocks/>
          </p:cNvGrpSpPr>
          <p:nvPr/>
        </p:nvGrpSpPr>
        <p:grpSpPr bwMode="auto">
          <a:xfrm>
            <a:off x="4085690" y="2460306"/>
            <a:ext cx="381000" cy="939799"/>
            <a:chOff x="3312" y="912"/>
            <a:chExt cx="240" cy="592"/>
          </a:xfrm>
        </p:grpSpPr>
        <p:sp>
          <p:nvSpPr>
            <p:cNvPr id="96" name="Text Box 89">
              <a:extLst>
                <a:ext uri="{FF2B5EF4-FFF2-40B4-BE49-F238E27FC236}">
                  <a16:creationId xmlns:a16="http://schemas.microsoft.com/office/drawing/2014/main" id="{D8776199-A167-4E5A-BE79-415CDB02D5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912"/>
              <a:ext cx="24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B6A2E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97" name="Line 90">
              <a:extLst>
                <a:ext uri="{FF2B5EF4-FFF2-40B4-BE49-F238E27FC236}">
                  <a16:creationId xmlns:a16="http://schemas.microsoft.com/office/drawing/2014/main" id="{6FC39638-03B1-4D37-9F5D-ECBCF90376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1200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B6A2E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8" name="Text Box 91">
              <a:extLst>
                <a:ext uri="{FF2B5EF4-FFF2-40B4-BE49-F238E27FC236}">
                  <a16:creationId xmlns:a16="http://schemas.microsoft.com/office/drawing/2014/main" id="{CF141D50-B7FA-4E2C-BA5C-F2A9C46BDF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1136"/>
              <a:ext cx="24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B6A2E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99" name="Text Box 122">
            <a:extLst>
              <a:ext uri="{FF2B5EF4-FFF2-40B4-BE49-F238E27FC236}">
                <a16:creationId xmlns:a16="http://schemas.microsoft.com/office/drawing/2014/main" id="{E552DE86-9D19-48E5-8C2D-8FD1888AA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090" y="2658744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B6A2E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;</a:t>
            </a:r>
          </a:p>
        </p:txBody>
      </p:sp>
      <p:grpSp>
        <p:nvGrpSpPr>
          <p:cNvPr id="100" name="Group 88">
            <a:extLst>
              <a:ext uri="{FF2B5EF4-FFF2-40B4-BE49-F238E27FC236}">
                <a16:creationId xmlns:a16="http://schemas.microsoft.com/office/drawing/2014/main" id="{5DF5B792-6F6C-46A4-9EC7-9B5B0264D6AF}"/>
              </a:ext>
            </a:extLst>
          </p:cNvPr>
          <p:cNvGrpSpPr>
            <a:grpSpLocks/>
          </p:cNvGrpSpPr>
          <p:nvPr/>
        </p:nvGrpSpPr>
        <p:grpSpPr bwMode="auto">
          <a:xfrm>
            <a:off x="4771490" y="2496819"/>
            <a:ext cx="457200" cy="955888"/>
            <a:chOff x="3312" y="912"/>
            <a:chExt cx="240" cy="576"/>
          </a:xfrm>
        </p:grpSpPr>
        <p:sp>
          <p:nvSpPr>
            <p:cNvPr id="101" name="Text Box 89">
              <a:extLst>
                <a:ext uri="{FF2B5EF4-FFF2-40B4-BE49-F238E27FC236}">
                  <a16:creationId xmlns:a16="http://schemas.microsoft.com/office/drawing/2014/main" id="{490FB5B3-F3AC-4A12-A090-BADF72400A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912"/>
              <a:ext cx="240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B6A2E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02" name="Line 90">
              <a:extLst>
                <a:ext uri="{FF2B5EF4-FFF2-40B4-BE49-F238E27FC236}">
                  <a16:creationId xmlns:a16="http://schemas.microsoft.com/office/drawing/2014/main" id="{8D3B352F-2E14-4999-BFFF-FD808E6D6B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1200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B6A2E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3" name="Text Box 91">
              <a:extLst>
                <a:ext uri="{FF2B5EF4-FFF2-40B4-BE49-F238E27FC236}">
                  <a16:creationId xmlns:a16="http://schemas.microsoft.com/office/drawing/2014/main" id="{28A45B81-CD53-4786-929F-148471B00A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1136"/>
              <a:ext cx="240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B6A2E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104" name="Text Box 122">
            <a:extLst>
              <a:ext uri="{FF2B5EF4-FFF2-40B4-BE49-F238E27FC236}">
                <a16:creationId xmlns:a16="http://schemas.microsoft.com/office/drawing/2014/main" id="{6D1D2312-4B5D-4ABF-A679-97884BF57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6690" y="2573019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B6A2E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05" name="Text Box 122">
            <a:extLst>
              <a:ext uri="{FF2B5EF4-FFF2-40B4-BE49-F238E27FC236}">
                <a16:creationId xmlns:a16="http://schemas.microsoft.com/office/drawing/2014/main" id="{D16BE18E-C5CD-4F8D-BC11-2A35C3833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2490" y="2496819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B6A2E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06" name="Group 83">
            <a:extLst>
              <a:ext uri="{FF2B5EF4-FFF2-40B4-BE49-F238E27FC236}">
                <a16:creationId xmlns:a16="http://schemas.microsoft.com/office/drawing/2014/main" id="{B2784488-D502-4F56-8FEC-A63B9B009AC5}"/>
              </a:ext>
            </a:extLst>
          </p:cNvPr>
          <p:cNvGrpSpPr>
            <a:grpSpLocks/>
          </p:cNvGrpSpPr>
          <p:nvPr/>
        </p:nvGrpSpPr>
        <p:grpSpPr bwMode="auto">
          <a:xfrm>
            <a:off x="6875980" y="1424970"/>
            <a:ext cx="355600" cy="939799"/>
            <a:chOff x="2712" y="912"/>
            <a:chExt cx="224" cy="592"/>
          </a:xfrm>
        </p:grpSpPr>
        <p:sp>
          <p:nvSpPr>
            <p:cNvPr id="107" name="Text Box 84">
              <a:extLst>
                <a:ext uri="{FF2B5EF4-FFF2-40B4-BE49-F238E27FC236}">
                  <a16:creationId xmlns:a16="http://schemas.microsoft.com/office/drawing/2014/main" id="{49207B00-DCAD-4BF4-A0D8-639F086E68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912"/>
              <a:ext cx="22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08" name="Line 85">
              <a:extLst>
                <a:ext uri="{FF2B5EF4-FFF2-40B4-BE49-F238E27FC236}">
                  <a16:creationId xmlns:a16="http://schemas.microsoft.com/office/drawing/2014/main" id="{1EA12B22-3C9F-472F-B16F-4CC0014002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4" y="1200"/>
              <a:ext cx="11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9" name="Text Box 86">
              <a:extLst>
                <a:ext uri="{FF2B5EF4-FFF2-40B4-BE49-F238E27FC236}">
                  <a16:creationId xmlns:a16="http://schemas.microsoft.com/office/drawing/2014/main" id="{A24FF73A-7719-49FF-9DEC-8207137C7B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1136"/>
              <a:ext cx="18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10" name="Group 88">
            <a:extLst>
              <a:ext uri="{FF2B5EF4-FFF2-40B4-BE49-F238E27FC236}">
                <a16:creationId xmlns:a16="http://schemas.microsoft.com/office/drawing/2014/main" id="{8BF1E76C-2043-45CB-8D63-75BE1801AD51}"/>
              </a:ext>
            </a:extLst>
          </p:cNvPr>
          <p:cNvGrpSpPr>
            <a:grpSpLocks/>
          </p:cNvGrpSpPr>
          <p:nvPr/>
        </p:nvGrpSpPr>
        <p:grpSpPr bwMode="auto">
          <a:xfrm>
            <a:off x="7637980" y="1464659"/>
            <a:ext cx="381000" cy="939801"/>
            <a:chOff x="3312" y="912"/>
            <a:chExt cx="240" cy="592"/>
          </a:xfrm>
        </p:grpSpPr>
        <p:sp>
          <p:nvSpPr>
            <p:cNvPr id="111" name="Text Box 89">
              <a:extLst>
                <a:ext uri="{FF2B5EF4-FFF2-40B4-BE49-F238E27FC236}">
                  <a16:creationId xmlns:a16="http://schemas.microsoft.com/office/drawing/2014/main" id="{15A8D4A0-9015-4387-AFB4-6C7B2EF529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912"/>
              <a:ext cx="24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12" name="Line 90">
              <a:extLst>
                <a:ext uri="{FF2B5EF4-FFF2-40B4-BE49-F238E27FC236}">
                  <a16:creationId xmlns:a16="http://schemas.microsoft.com/office/drawing/2014/main" id="{A640A949-0CFA-4B41-81D2-1D9CF22B77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1200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3" name="Text Box 91">
              <a:extLst>
                <a:ext uri="{FF2B5EF4-FFF2-40B4-BE49-F238E27FC236}">
                  <a16:creationId xmlns:a16="http://schemas.microsoft.com/office/drawing/2014/main" id="{41FA6CE5-2415-4869-B022-AC39F822DF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1136"/>
              <a:ext cx="24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7</a:t>
              </a:r>
            </a:p>
          </p:txBody>
        </p:sp>
      </p:grpSp>
      <p:sp>
        <p:nvSpPr>
          <p:cNvPr id="114" name="Text Box 122">
            <a:extLst>
              <a:ext uri="{FF2B5EF4-FFF2-40B4-BE49-F238E27FC236}">
                <a16:creationId xmlns:a16="http://schemas.microsoft.com/office/drawing/2014/main" id="{E4620861-B5BE-4896-8AB8-D32E7A38E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3180" y="1577371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;</a:t>
            </a:r>
          </a:p>
        </p:txBody>
      </p:sp>
      <p:grpSp>
        <p:nvGrpSpPr>
          <p:cNvPr id="115" name="Group 88">
            <a:extLst>
              <a:ext uri="{FF2B5EF4-FFF2-40B4-BE49-F238E27FC236}">
                <a16:creationId xmlns:a16="http://schemas.microsoft.com/office/drawing/2014/main" id="{51F6A211-BD9D-495B-A620-AFE97AD3B79C}"/>
              </a:ext>
            </a:extLst>
          </p:cNvPr>
          <p:cNvGrpSpPr>
            <a:grpSpLocks/>
          </p:cNvGrpSpPr>
          <p:nvPr/>
        </p:nvGrpSpPr>
        <p:grpSpPr bwMode="auto">
          <a:xfrm>
            <a:off x="8399980" y="1478945"/>
            <a:ext cx="381000" cy="939799"/>
            <a:chOff x="3312" y="912"/>
            <a:chExt cx="240" cy="592"/>
          </a:xfrm>
        </p:grpSpPr>
        <p:sp>
          <p:nvSpPr>
            <p:cNvPr id="116" name="Text Box 89">
              <a:extLst>
                <a:ext uri="{FF2B5EF4-FFF2-40B4-BE49-F238E27FC236}">
                  <a16:creationId xmlns:a16="http://schemas.microsoft.com/office/drawing/2014/main" id="{04CF4508-5474-40B2-B170-E24BECF0A3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912"/>
              <a:ext cx="24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17" name="Line 90">
              <a:extLst>
                <a:ext uri="{FF2B5EF4-FFF2-40B4-BE49-F238E27FC236}">
                  <a16:creationId xmlns:a16="http://schemas.microsoft.com/office/drawing/2014/main" id="{47B1DF1C-4741-4CDA-828A-D834CA086A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1200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8" name="Text Box 91">
              <a:extLst>
                <a:ext uri="{FF2B5EF4-FFF2-40B4-BE49-F238E27FC236}">
                  <a16:creationId xmlns:a16="http://schemas.microsoft.com/office/drawing/2014/main" id="{5E464591-B816-4D2D-9110-A5442992FE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1136"/>
              <a:ext cx="24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7</a:t>
              </a:r>
            </a:p>
          </p:txBody>
        </p:sp>
      </p:grpSp>
      <p:sp>
        <p:nvSpPr>
          <p:cNvPr id="119" name="Text Box 122">
            <a:extLst>
              <a:ext uri="{FF2B5EF4-FFF2-40B4-BE49-F238E27FC236}">
                <a16:creationId xmlns:a16="http://schemas.microsoft.com/office/drawing/2014/main" id="{AA90D810-F77D-4D8D-B240-8E8DC70FB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8980" y="1631346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;</a:t>
            </a:r>
          </a:p>
        </p:txBody>
      </p:sp>
      <p:grpSp>
        <p:nvGrpSpPr>
          <p:cNvPr id="120" name="Group 83">
            <a:extLst>
              <a:ext uri="{FF2B5EF4-FFF2-40B4-BE49-F238E27FC236}">
                <a16:creationId xmlns:a16="http://schemas.microsoft.com/office/drawing/2014/main" id="{0B915080-7CAF-4DCA-ADA2-B1C99C1448CD}"/>
              </a:ext>
            </a:extLst>
          </p:cNvPr>
          <p:cNvGrpSpPr>
            <a:grpSpLocks/>
          </p:cNvGrpSpPr>
          <p:nvPr/>
        </p:nvGrpSpPr>
        <p:grpSpPr bwMode="auto">
          <a:xfrm>
            <a:off x="6905090" y="2536506"/>
            <a:ext cx="355600" cy="939799"/>
            <a:chOff x="2712" y="912"/>
            <a:chExt cx="224" cy="592"/>
          </a:xfrm>
        </p:grpSpPr>
        <p:sp>
          <p:nvSpPr>
            <p:cNvPr id="121" name="Text Box 84">
              <a:extLst>
                <a:ext uri="{FF2B5EF4-FFF2-40B4-BE49-F238E27FC236}">
                  <a16:creationId xmlns:a16="http://schemas.microsoft.com/office/drawing/2014/main" id="{7F579446-42C8-45C6-814D-E84BE5E0B1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912"/>
              <a:ext cx="22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B6A2E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22" name="Line 85">
              <a:extLst>
                <a:ext uri="{FF2B5EF4-FFF2-40B4-BE49-F238E27FC236}">
                  <a16:creationId xmlns:a16="http://schemas.microsoft.com/office/drawing/2014/main" id="{5212B393-4B90-499E-A460-44F5465B65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4" y="1200"/>
              <a:ext cx="11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B6A2E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3" name="Text Box 86">
              <a:extLst>
                <a:ext uri="{FF2B5EF4-FFF2-40B4-BE49-F238E27FC236}">
                  <a16:creationId xmlns:a16="http://schemas.microsoft.com/office/drawing/2014/main" id="{ECE303D5-EC75-458D-B6C6-BA44AD17E5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1136"/>
              <a:ext cx="18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B6A2E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24" name="Group 88">
            <a:extLst>
              <a:ext uri="{FF2B5EF4-FFF2-40B4-BE49-F238E27FC236}">
                <a16:creationId xmlns:a16="http://schemas.microsoft.com/office/drawing/2014/main" id="{50FC65E0-6BD8-42B1-B7A4-7AE668EB5364}"/>
              </a:ext>
            </a:extLst>
          </p:cNvPr>
          <p:cNvGrpSpPr>
            <a:grpSpLocks/>
          </p:cNvGrpSpPr>
          <p:nvPr/>
        </p:nvGrpSpPr>
        <p:grpSpPr bwMode="auto">
          <a:xfrm>
            <a:off x="7514690" y="2536506"/>
            <a:ext cx="381000" cy="939799"/>
            <a:chOff x="3312" y="912"/>
            <a:chExt cx="240" cy="592"/>
          </a:xfrm>
        </p:grpSpPr>
        <p:sp>
          <p:nvSpPr>
            <p:cNvPr id="125" name="Text Box 89">
              <a:extLst>
                <a:ext uri="{FF2B5EF4-FFF2-40B4-BE49-F238E27FC236}">
                  <a16:creationId xmlns:a16="http://schemas.microsoft.com/office/drawing/2014/main" id="{5D80D03B-016B-4483-A481-E11FBEBE26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912"/>
              <a:ext cx="24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B6A2E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26" name="Line 90">
              <a:extLst>
                <a:ext uri="{FF2B5EF4-FFF2-40B4-BE49-F238E27FC236}">
                  <a16:creationId xmlns:a16="http://schemas.microsoft.com/office/drawing/2014/main" id="{E097D76C-848B-4F23-9F3E-088C9A0C5F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1200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B6A2E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7" name="Text Box 91">
              <a:extLst>
                <a:ext uri="{FF2B5EF4-FFF2-40B4-BE49-F238E27FC236}">
                  <a16:creationId xmlns:a16="http://schemas.microsoft.com/office/drawing/2014/main" id="{4458E8B6-0D90-4FC3-8ADB-6722654B41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1136"/>
              <a:ext cx="24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B6A2E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28" name="Group 88">
            <a:extLst>
              <a:ext uri="{FF2B5EF4-FFF2-40B4-BE49-F238E27FC236}">
                <a16:creationId xmlns:a16="http://schemas.microsoft.com/office/drawing/2014/main" id="{33851667-C6A6-4515-B459-8AE528668B37}"/>
              </a:ext>
            </a:extLst>
          </p:cNvPr>
          <p:cNvGrpSpPr>
            <a:grpSpLocks/>
          </p:cNvGrpSpPr>
          <p:nvPr/>
        </p:nvGrpSpPr>
        <p:grpSpPr bwMode="auto">
          <a:xfrm>
            <a:off x="8276690" y="2536506"/>
            <a:ext cx="457200" cy="939799"/>
            <a:chOff x="3312" y="912"/>
            <a:chExt cx="288" cy="592"/>
          </a:xfrm>
        </p:grpSpPr>
        <p:sp>
          <p:nvSpPr>
            <p:cNvPr id="129" name="Text Box 89">
              <a:extLst>
                <a:ext uri="{FF2B5EF4-FFF2-40B4-BE49-F238E27FC236}">
                  <a16:creationId xmlns:a16="http://schemas.microsoft.com/office/drawing/2014/main" id="{67402CA6-7559-442D-B45A-5413FDAD60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912"/>
              <a:ext cx="28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B6A2E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30" name="Line 90">
              <a:extLst>
                <a:ext uri="{FF2B5EF4-FFF2-40B4-BE49-F238E27FC236}">
                  <a16:creationId xmlns:a16="http://schemas.microsoft.com/office/drawing/2014/main" id="{589D5BCD-9179-4E92-A7E5-BF095572E2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1200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B6A2E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1" name="Text Box 91">
              <a:extLst>
                <a:ext uri="{FF2B5EF4-FFF2-40B4-BE49-F238E27FC236}">
                  <a16:creationId xmlns:a16="http://schemas.microsoft.com/office/drawing/2014/main" id="{A6D0A4C1-113A-4C25-BC03-BCF1E7A413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1136"/>
              <a:ext cx="24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B6A2E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32" name="Text Box 122">
            <a:extLst>
              <a:ext uri="{FF2B5EF4-FFF2-40B4-BE49-F238E27FC236}">
                <a16:creationId xmlns:a16="http://schemas.microsoft.com/office/drawing/2014/main" id="{CEB58CF9-C87C-4050-B64E-15E0F84B0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9890" y="2725419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B6A2E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33" name="Text Box 122">
            <a:extLst>
              <a:ext uri="{FF2B5EF4-FFF2-40B4-BE49-F238E27FC236}">
                <a16:creationId xmlns:a16="http://schemas.microsoft.com/office/drawing/2014/main" id="{68A63DC7-11BC-4EE3-927C-4FB137823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5690" y="2725419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B6A2E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34" name="Text Box 122">
            <a:extLst>
              <a:ext uri="{FF2B5EF4-FFF2-40B4-BE49-F238E27FC236}">
                <a16:creationId xmlns:a16="http://schemas.microsoft.com/office/drawing/2014/main" id="{7027ABDA-7B93-40F7-8B23-CFA945F9D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4780" y="1577371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5" name="Text Box 86">
            <a:extLst>
              <a:ext uri="{FF2B5EF4-FFF2-40B4-BE49-F238E27FC236}">
                <a16:creationId xmlns:a16="http://schemas.microsoft.com/office/drawing/2014/main" id="{11842430-4A86-4727-9561-A85886C15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5740" y="2877819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B6A2E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36" name="Text Box 122">
            <a:extLst>
              <a:ext uri="{FF2B5EF4-FFF2-40B4-BE49-F238E27FC236}">
                <a16:creationId xmlns:a16="http://schemas.microsoft.com/office/drawing/2014/main" id="{F7A8E965-E33A-478C-ABDF-AB4D103C5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1490" y="2658744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B6A2E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7" name="Text Box 82">
            <a:extLst>
              <a:ext uri="{FF2B5EF4-FFF2-40B4-BE49-F238E27FC236}">
                <a16:creationId xmlns:a16="http://schemas.microsoft.com/office/drawing/2014/main" id="{2E75C982-C06B-4FEF-9597-A965EA5AC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3540" y="3697830"/>
            <a:ext cx="60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c)</a:t>
            </a:r>
          </a:p>
        </p:txBody>
      </p:sp>
      <p:grpSp>
        <p:nvGrpSpPr>
          <p:cNvPr id="138" name="Group 83">
            <a:extLst>
              <a:ext uri="{FF2B5EF4-FFF2-40B4-BE49-F238E27FC236}">
                <a16:creationId xmlns:a16="http://schemas.microsoft.com/office/drawing/2014/main" id="{36B88211-45E8-4686-9705-A6295D290891}"/>
              </a:ext>
            </a:extLst>
          </p:cNvPr>
          <p:cNvGrpSpPr>
            <a:grpSpLocks/>
          </p:cNvGrpSpPr>
          <p:nvPr/>
        </p:nvGrpSpPr>
        <p:grpSpPr bwMode="auto">
          <a:xfrm>
            <a:off x="3348840" y="3608929"/>
            <a:ext cx="355600" cy="939799"/>
            <a:chOff x="2712" y="912"/>
            <a:chExt cx="224" cy="592"/>
          </a:xfrm>
        </p:grpSpPr>
        <p:sp>
          <p:nvSpPr>
            <p:cNvPr id="156" name="Text Box 84">
              <a:extLst>
                <a:ext uri="{FF2B5EF4-FFF2-40B4-BE49-F238E27FC236}">
                  <a16:creationId xmlns:a16="http://schemas.microsoft.com/office/drawing/2014/main" id="{4275EF1B-5FBD-4AEC-BAFB-58EDAA4C55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912"/>
              <a:ext cx="22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</a:t>
              </a:r>
            </a:p>
          </p:txBody>
        </p:sp>
        <p:sp>
          <p:nvSpPr>
            <p:cNvPr id="157" name="Line 85">
              <a:extLst>
                <a:ext uri="{FF2B5EF4-FFF2-40B4-BE49-F238E27FC236}">
                  <a16:creationId xmlns:a16="http://schemas.microsoft.com/office/drawing/2014/main" id="{05BE02C1-F0F9-4757-B489-372764C5B5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4" y="1200"/>
              <a:ext cx="11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58" name="Text Box 86">
              <a:extLst>
                <a:ext uri="{FF2B5EF4-FFF2-40B4-BE49-F238E27FC236}">
                  <a16:creationId xmlns:a16="http://schemas.microsoft.com/office/drawing/2014/main" id="{B91999D6-1F4B-4F43-888C-FC541EEBB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1136"/>
              <a:ext cx="18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9</a:t>
              </a:r>
            </a:p>
          </p:txBody>
        </p:sp>
      </p:grpSp>
      <p:grpSp>
        <p:nvGrpSpPr>
          <p:cNvPr id="159" name="Group 88">
            <a:extLst>
              <a:ext uri="{FF2B5EF4-FFF2-40B4-BE49-F238E27FC236}">
                <a16:creationId xmlns:a16="http://schemas.microsoft.com/office/drawing/2014/main" id="{7E16748D-FB2B-47B7-AF48-B87B7606FC1E}"/>
              </a:ext>
            </a:extLst>
          </p:cNvPr>
          <p:cNvGrpSpPr>
            <a:grpSpLocks/>
          </p:cNvGrpSpPr>
          <p:nvPr/>
        </p:nvGrpSpPr>
        <p:grpSpPr bwMode="auto">
          <a:xfrm>
            <a:off x="4187040" y="3610518"/>
            <a:ext cx="381000" cy="939801"/>
            <a:chOff x="3312" y="912"/>
            <a:chExt cx="240" cy="592"/>
          </a:xfrm>
        </p:grpSpPr>
        <p:sp>
          <p:nvSpPr>
            <p:cNvPr id="160" name="Text Box 89">
              <a:extLst>
                <a:ext uri="{FF2B5EF4-FFF2-40B4-BE49-F238E27FC236}">
                  <a16:creationId xmlns:a16="http://schemas.microsoft.com/office/drawing/2014/main" id="{1F35061A-BE69-42BC-94FC-927D2EAD9E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912"/>
              <a:ext cx="24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</a:t>
              </a:r>
            </a:p>
          </p:txBody>
        </p:sp>
        <p:sp>
          <p:nvSpPr>
            <p:cNvPr id="161" name="Line 90">
              <a:extLst>
                <a:ext uri="{FF2B5EF4-FFF2-40B4-BE49-F238E27FC236}">
                  <a16:creationId xmlns:a16="http://schemas.microsoft.com/office/drawing/2014/main" id="{EAA22DC1-9A7E-429D-94A2-D98AFA7369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1200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62" name="Text Box 91">
              <a:extLst>
                <a:ext uri="{FF2B5EF4-FFF2-40B4-BE49-F238E27FC236}">
                  <a16:creationId xmlns:a16="http://schemas.microsoft.com/office/drawing/2014/main" id="{9C56CA3F-CB25-4109-8963-43485E0BD7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1136"/>
              <a:ext cx="24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9</a:t>
              </a:r>
            </a:p>
          </p:txBody>
        </p:sp>
      </p:grpSp>
      <p:sp>
        <p:nvSpPr>
          <p:cNvPr id="163" name="Text Box 119">
            <a:extLst>
              <a:ext uri="{FF2B5EF4-FFF2-40B4-BE49-F238E27FC236}">
                <a16:creationId xmlns:a16="http://schemas.microsoft.com/office/drawing/2014/main" id="{F1FD01B3-0333-4512-BFA7-3E4E32D95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9365" y="3726405"/>
            <a:ext cx="5693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d)</a:t>
            </a:r>
          </a:p>
        </p:txBody>
      </p:sp>
      <p:sp>
        <p:nvSpPr>
          <p:cNvPr id="164" name="Text Box 122">
            <a:extLst>
              <a:ext uri="{FF2B5EF4-FFF2-40B4-BE49-F238E27FC236}">
                <a16:creationId xmlns:a16="http://schemas.microsoft.com/office/drawing/2014/main" id="{84EF848D-47EB-4EB7-AB53-0377D8348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6040" y="3762917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;</a:t>
            </a:r>
          </a:p>
        </p:txBody>
      </p:sp>
      <p:grpSp>
        <p:nvGrpSpPr>
          <p:cNvPr id="165" name="Group 88">
            <a:extLst>
              <a:ext uri="{FF2B5EF4-FFF2-40B4-BE49-F238E27FC236}">
                <a16:creationId xmlns:a16="http://schemas.microsoft.com/office/drawing/2014/main" id="{1295F398-F993-49EF-BB62-C40FAF66C58A}"/>
              </a:ext>
            </a:extLst>
          </p:cNvPr>
          <p:cNvGrpSpPr>
            <a:grpSpLocks/>
          </p:cNvGrpSpPr>
          <p:nvPr/>
        </p:nvGrpSpPr>
        <p:grpSpPr bwMode="auto">
          <a:xfrm>
            <a:off x="4796640" y="3610518"/>
            <a:ext cx="381000" cy="939801"/>
            <a:chOff x="3312" y="912"/>
            <a:chExt cx="240" cy="592"/>
          </a:xfrm>
        </p:grpSpPr>
        <p:sp>
          <p:nvSpPr>
            <p:cNvPr id="166" name="Text Box 89">
              <a:extLst>
                <a:ext uri="{FF2B5EF4-FFF2-40B4-BE49-F238E27FC236}">
                  <a16:creationId xmlns:a16="http://schemas.microsoft.com/office/drawing/2014/main" id="{9963314A-1807-47B8-AB7C-CCA6E58079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912"/>
              <a:ext cx="24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7</a:t>
              </a:r>
            </a:p>
          </p:txBody>
        </p:sp>
        <p:sp>
          <p:nvSpPr>
            <p:cNvPr id="167" name="Line 90">
              <a:extLst>
                <a:ext uri="{FF2B5EF4-FFF2-40B4-BE49-F238E27FC236}">
                  <a16:creationId xmlns:a16="http://schemas.microsoft.com/office/drawing/2014/main" id="{380BE616-8F22-4061-B364-B5949AF816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1200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68" name="Text Box 91">
              <a:extLst>
                <a:ext uri="{FF2B5EF4-FFF2-40B4-BE49-F238E27FC236}">
                  <a16:creationId xmlns:a16="http://schemas.microsoft.com/office/drawing/2014/main" id="{80F7919B-DB6F-4F02-870D-C4E4B25AF7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1136"/>
              <a:ext cx="24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9</a:t>
              </a:r>
            </a:p>
          </p:txBody>
        </p:sp>
      </p:grpSp>
      <p:sp>
        <p:nvSpPr>
          <p:cNvPr id="169" name="Text Box 122">
            <a:extLst>
              <a:ext uri="{FF2B5EF4-FFF2-40B4-BE49-F238E27FC236}">
                <a16:creationId xmlns:a16="http://schemas.microsoft.com/office/drawing/2014/main" id="{CC1DAABE-B7C4-43D3-A3A9-19F7E1B75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8040" y="3762917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;</a:t>
            </a:r>
          </a:p>
        </p:txBody>
      </p:sp>
      <p:grpSp>
        <p:nvGrpSpPr>
          <p:cNvPr id="170" name="Group 83">
            <a:extLst>
              <a:ext uri="{FF2B5EF4-FFF2-40B4-BE49-F238E27FC236}">
                <a16:creationId xmlns:a16="http://schemas.microsoft.com/office/drawing/2014/main" id="{183DB1FF-8036-4D32-AC36-B44A59354CCA}"/>
              </a:ext>
            </a:extLst>
          </p:cNvPr>
          <p:cNvGrpSpPr>
            <a:grpSpLocks/>
          </p:cNvGrpSpPr>
          <p:nvPr/>
        </p:nvGrpSpPr>
        <p:grpSpPr bwMode="auto">
          <a:xfrm>
            <a:off x="6777847" y="3596231"/>
            <a:ext cx="914401" cy="939800"/>
            <a:chOff x="2698" y="912"/>
            <a:chExt cx="408" cy="592"/>
          </a:xfrm>
        </p:grpSpPr>
        <p:sp>
          <p:nvSpPr>
            <p:cNvPr id="171" name="Text Box 84">
              <a:extLst>
                <a:ext uri="{FF2B5EF4-FFF2-40B4-BE49-F238E27FC236}">
                  <a16:creationId xmlns:a16="http://schemas.microsoft.com/office/drawing/2014/main" id="{3830C00C-68F9-42CB-B7AB-09CC0A79C3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8" y="912"/>
              <a:ext cx="32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12</a:t>
              </a:r>
            </a:p>
          </p:txBody>
        </p:sp>
        <p:sp>
          <p:nvSpPr>
            <p:cNvPr id="188" name="Line 85">
              <a:extLst>
                <a:ext uri="{FF2B5EF4-FFF2-40B4-BE49-F238E27FC236}">
                  <a16:creationId xmlns:a16="http://schemas.microsoft.com/office/drawing/2014/main" id="{7E3CB106-39FD-433D-BC27-3F0238D0CF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4" y="1200"/>
              <a:ext cx="11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92" name="Text Box 86">
              <a:extLst>
                <a:ext uri="{FF2B5EF4-FFF2-40B4-BE49-F238E27FC236}">
                  <a16:creationId xmlns:a16="http://schemas.microsoft.com/office/drawing/2014/main" id="{4F6BA1F4-F8B6-40D6-A765-1E3EE6B41C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1136"/>
              <a:ext cx="39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11</a:t>
              </a:r>
            </a:p>
          </p:txBody>
        </p:sp>
      </p:grpSp>
      <p:grpSp>
        <p:nvGrpSpPr>
          <p:cNvPr id="193" name="Group 88">
            <a:extLst>
              <a:ext uri="{FF2B5EF4-FFF2-40B4-BE49-F238E27FC236}">
                <a16:creationId xmlns:a16="http://schemas.microsoft.com/office/drawing/2014/main" id="{2B39F549-F39B-46E0-A78E-752A0D9E26D6}"/>
              </a:ext>
            </a:extLst>
          </p:cNvPr>
          <p:cNvGrpSpPr>
            <a:grpSpLocks/>
          </p:cNvGrpSpPr>
          <p:nvPr/>
        </p:nvGrpSpPr>
        <p:grpSpPr bwMode="auto">
          <a:xfrm>
            <a:off x="7412840" y="3566068"/>
            <a:ext cx="850900" cy="1004888"/>
            <a:chOff x="3232" y="868"/>
            <a:chExt cx="536" cy="633"/>
          </a:xfrm>
        </p:grpSpPr>
        <p:sp>
          <p:nvSpPr>
            <p:cNvPr id="194" name="Text Box 89">
              <a:extLst>
                <a:ext uri="{FF2B5EF4-FFF2-40B4-BE49-F238E27FC236}">
                  <a16:creationId xmlns:a16="http://schemas.microsoft.com/office/drawing/2014/main" id="{7934267E-EF81-451E-98FA-A051E0C87E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2" y="868"/>
              <a:ext cx="53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16</a:t>
              </a:r>
            </a:p>
          </p:txBody>
        </p:sp>
        <p:sp>
          <p:nvSpPr>
            <p:cNvPr id="195" name="Line 90">
              <a:extLst>
                <a:ext uri="{FF2B5EF4-FFF2-40B4-BE49-F238E27FC236}">
                  <a16:creationId xmlns:a16="http://schemas.microsoft.com/office/drawing/2014/main" id="{725886B4-2E20-426E-A5E9-D9676088C8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1200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96" name="Text Box 91">
              <a:extLst>
                <a:ext uri="{FF2B5EF4-FFF2-40B4-BE49-F238E27FC236}">
                  <a16:creationId xmlns:a16="http://schemas.microsoft.com/office/drawing/2014/main" id="{AFF59886-3689-4B98-A8DE-76560418B1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6" y="1133"/>
              <a:ext cx="49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11</a:t>
              </a:r>
            </a:p>
          </p:txBody>
        </p:sp>
      </p:grpSp>
      <p:sp>
        <p:nvSpPr>
          <p:cNvPr id="197" name="Text Box 122">
            <a:extLst>
              <a:ext uri="{FF2B5EF4-FFF2-40B4-BE49-F238E27FC236}">
                <a16:creationId xmlns:a16="http://schemas.microsoft.com/office/drawing/2014/main" id="{95CA6DC0-D7A6-4D15-AA5C-0898DB36C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1239" y="3793351"/>
            <a:ext cx="10668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;</a:t>
            </a:r>
          </a:p>
        </p:txBody>
      </p:sp>
      <p:grpSp>
        <p:nvGrpSpPr>
          <p:cNvPr id="198" name="Group 88">
            <a:extLst>
              <a:ext uri="{FF2B5EF4-FFF2-40B4-BE49-F238E27FC236}">
                <a16:creationId xmlns:a16="http://schemas.microsoft.com/office/drawing/2014/main" id="{82C70D46-CB7B-4AAD-B582-34ADF59378F9}"/>
              </a:ext>
            </a:extLst>
          </p:cNvPr>
          <p:cNvGrpSpPr>
            <a:grpSpLocks/>
          </p:cNvGrpSpPr>
          <p:nvPr/>
        </p:nvGrpSpPr>
        <p:grpSpPr bwMode="auto">
          <a:xfrm>
            <a:off x="8224055" y="3569243"/>
            <a:ext cx="808038" cy="1006476"/>
            <a:chOff x="3263" y="861"/>
            <a:chExt cx="509" cy="634"/>
          </a:xfrm>
        </p:grpSpPr>
        <p:sp>
          <p:nvSpPr>
            <p:cNvPr id="199" name="Text Box 89">
              <a:extLst>
                <a:ext uri="{FF2B5EF4-FFF2-40B4-BE49-F238E27FC236}">
                  <a16:creationId xmlns:a16="http://schemas.microsoft.com/office/drawing/2014/main" id="{A1AF243D-702B-4FE0-A456-2B051CCC16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3" y="861"/>
              <a:ext cx="50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</a:t>
              </a:r>
            </a:p>
          </p:txBody>
        </p:sp>
        <p:sp>
          <p:nvSpPr>
            <p:cNvPr id="200" name="Line 90">
              <a:extLst>
                <a:ext uri="{FF2B5EF4-FFF2-40B4-BE49-F238E27FC236}">
                  <a16:creationId xmlns:a16="http://schemas.microsoft.com/office/drawing/2014/main" id="{F8DDB875-56FE-4ED1-BB17-DFD414AF19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1200"/>
              <a:ext cx="246" cy="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21" name="Text Box 91">
              <a:extLst>
                <a:ext uri="{FF2B5EF4-FFF2-40B4-BE49-F238E27FC236}">
                  <a16:creationId xmlns:a16="http://schemas.microsoft.com/office/drawing/2014/main" id="{14D8A266-00A3-4CA8-AD12-C81A0CA3A0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" y="1127"/>
              <a:ext cx="49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11</a:t>
              </a:r>
            </a:p>
          </p:txBody>
        </p:sp>
      </p:grpSp>
      <p:sp>
        <p:nvSpPr>
          <p:cNvPr id="222" name="Text Box 122">
            <a:extLst>
              <a:ext uri="{FF2B5EF4-FFF2-40B4-BE49-F238E27FC236}">
                <a16:creationId xmlns:a16="http://schemas.microsoft.com/office/drawing/2014/main" id="{7B15A1EB-8591-43F8-8896-910D5DCF4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840" y="3802605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;</a:t>
            </a:r>
          </a:p>
        </p:txBody>
      </p:sp>
      <p:grpSp>
        <p:nvGrpSpPr>
          <p:cNvPr id="223" name="Group 83">
            <a:extLst>
              <a:ext uri="{FF2B5EF4-FFF2-40B4-BE49-F238E27FC236}">
                <a16:creationId xmlns:a16="http://schemas.microsoft.com/office/drawing/2014/main" id="{6B86E6A3-06BF-4687-B5F2-D7B1F65BE201}"/>
              </a:ext>
            </a:extLst>
          </p:cNvPr>
          <p:cNvGrpSpPr>
            <a:grpSpLocks/>
          </p:cNvGrpSpPr>
          <p:nvPr/>
        </p:nvGrpSpPr>
        <p:grpSpPr bwMode="auto">
          <a:xfrm>
            <a:off x="3491430" y="4756046"/>
            <a:ext cx="355600" cy="939799"/>
            <a:chOff x="2712" y="912"/>
            <a:chExt cx="224" cy="592"/>
          </a:xfrm>
        </p:grpSpPr>
        <p:sp>
          <p:nvSpPr>
            <p:cNvPr id="224" name="Text Box 84">
              <a:extLst>
                <a:ext uri="{FF2B5EF4-FFF2-40B4-BE49-F238E27FC236}">
                  <a16:creationId xmlns:a16="http://schemas.microsoft.com/office/drawing/2014/main" id="{B37C3B7F-C370-4FE6-8F31-78924F41D8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912"/>
              <a:ext cx="22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B6A2E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</a:t>
              </a:r>
            </a:p>
          </p:txBody>
        </p:sp>
        <p:sp>
          <p:nvSpPr>
            <p:cNvPr id="225" name="Line 85">
              <a:extLst>
                <a:ext uri="{FF2B5EF4-FFF2-40B4-BE49-F238E27FC236}">
                  <a16:creationId xmlns:a16="http://schemas.microsoft.com/office/drawing/2014/main" id="{103E1454-ADE9-4477-8CD1-8E7F64CA4E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4" y="1200"/>
              <a:ext cx="11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B6A2E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26" name="Text Box 86">
              <a:extLst>
                <a:ext uri="{FF2B5EF4-FFF2-40B4-BE49-F238E27FC236}">
                  <a16:creationId xmlns:a16="http://schemas.microsoft.com/office/drawing/2014/main" id="{0A5B3507-76EF-4EAE-BF99-4D86C834F7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1136"/>
              <a:ext cx="18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B6A2E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9</a:t>
              </a:r>
            </a:p>
          </p:txBody>
        </p:sp>
      </p:grpSp>
      <p:grpSp>
        <p:nvGrpSpPr>
          <p:cNvPr id="227" name="Group 88">
            <a:extLst>
              <a:ext uri="{FF2B5EF4-FFF2-40B4-BE49-F238E27FC236}">
                <a16:creationId xmlns:a16="http://schemas.microsoft.com/office/drawing/2014/main" id="{220DC880-01D8-412A-AAEB-DE195F07E6B3}"/>
              </a:ext>
            </a:extLst>
          </p:cNvPr>
          <p:cNvGrpSpPr>
            <a:grpSpLocks/>
          </p:cNvGrpSpPr>
          <p:nvPr/>
        </p:nvGrpSpPr>
        <p:grpSpPr bwMode="auto">
          <a:xfrm>
            <a:off x="4101030" y="4756046"/>
            <a:ext cx="381000" cy="939799"/>
            <a:chOff x="3312" y="912"/>
            <a:chExt cx="240" cy="592"/>
          </a:xfrm>
        </p:grpSpPr>
        <p:sp>
          <p:nvSpPr>
            <p:cNvPr id="228" name="Text Box 89">
              <a:extLst>
                <a:ext uri="{FF2B5EF4-FFF2-40B4-BE49-F238E27FC236}">
                  <a16:creationId xmlns:a16="http://schemas.microsoft.com/office/drawing/2014/main" id="{6F26E057-67FD-4576-B5EA-7C432A4ABD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912"/>
              <a:ext cx="24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B6A2E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7</a:t>
              </a:r>
            </a:p>
          </p:txBody>
        </p:sp>
        <p:sp>
          <p:nvSpPr>
            <p:cNvPr id="229" name="Line 90">
              <a:extLst>
                <a:ext uri="{FF2B5EF4-FFF2-40B4-BE49-F238E27FC236}">
                  <a16:creationId xmlns:a16="http://schemas.microsoft.com/office/drawing/2014/main" id="{F12BBC26-6BD2-4E6C-B4CE-D95AA2EF7C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1200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B6A2E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30" name="Text Box 91">
              <a:extLst>
                <a:ext uri="{FF2B5EF4-FFF2-40B4-BE49-F238E27FC236}">
                  <a16:creationId xmlns:a16="http://schemas.microsoft.com/office/drawing/2014/main" id="{C1E37FFC-6E9E-49BF-8168-3976701892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1136"/>
              <a:ext cx="24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B6A2E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9</a:t>
              </a:r>
            </a:p>
          </p:txBody>
        </p:sp>
      </p:grpSp>
      <p:sp>
        <p:nvSpPr>
          <p:cNvPr id="231" name="Text Box 122">
            <a:extLst>
              <a:ext uri="{FF2B5EF4-FFF2-40B4-BE49-F238E27FC236}">
                <a16:creationId xmlns:a16="http://schemas.microsoft.com/office/drawing/2014/main" id="{3AE5E099-C055-40E0-99C2-002EAD906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2430" y="4954484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B6A2E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;</a:t>
            </a:r>
          </a:p>
        </p:txBody>
      </p:sp>
      <p:grpSp>
        <p:nvGrpSpPr>
          <p:cNvPr id="232" name="Group 88">
            <a:extLst>
              <a:ext uri="{FF2B5EF4-FFF2-40B4-BE49-F238E27FC236}">
                <a16:creationId xmlns:a16="http://schemas.microsoft.com/office/drawing/2014/main" id="{B02CAA36-CCF3-4EF2-A6AD-918125BBF18C}"/>
              </a:ext>
            </a:extLst>
          </p:cNvPr>
          <p:cNvGrpSpPr>
            <a:grpSpLocks/>
          </p:cNvGrpSpPr>
          <p:nvPr/>
        </p:nvGrpSpPr>
        <p:grpSpPr bwMode="auto">
          <a:xfrm>
            <a:off x="4786830" y="4792559"/>
            <a:ext cx="457200" cy="955888"/>
            <a:chOff x="3312" y="912"/>
            <a:chExt cx="240" cy="576"/>
          </a:xfrm>
        </p:grpSpPr>
        <p:sp>
          <p:nvSpPr>
            <p:cNvPr id="233" name="Text Box 89">
              <a:extLst>
                <a:ext uri="{FF2B5EF4-FFF2-40B4-BE49-F238E27FC236}">
                  <a16:creationId xmlns:a16="http://schemas.microsoft.com/office/drawing/2014/main" id="{A21DDB59-6016-4F55-8A9D-D9CBCDE2FE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912"/>
              <a:ext cx="240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B6A2E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</a:t>
              </a:r>
            </a:p>
          </p:txBody>
        </p:sp>
        <p:sp>
          <p:nvSpPr>
            <p:cNvPr id="234" name="Line 90">
              <a:extLst>
                <a:ext uri="{FF2B5EF4-FFF2-40B4-BE49-F238E27FC236}">
                  <a16:creationId xmlns:a16="http://schemas.microsoft.com/office/drawing/2014/main" id="{CDCB450C-6C80-4CEB-B1FF-48C68FAD94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1200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B6A2E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35" name="Text Box 91">
              <a:extLst>
                <a:ext uri="{FF2B5EF4-FFF2-40B4-BE49-F238E27FC236}">
                  <a16:creationId xmlns:a16="http://schemas.microsoft.com/office/drawing/2014/main" id="{A115A50A-7B9D-4F3F-A477-B7690335A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1136"/>
              <a:ext cx="240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B6A2E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9</a:t>
              </a:r>
            </a:p>
          </p:txBody>
        </p:sp>
      </p:grpSp>
      <p:sp>
        <p:nvSpPr>
          <p:cNvPr id="236" name="Text Box 122">
            <a:extLst>
              <a:ext uri="{FF2B5EF4-FFF2-40B4-BE49-F238E27FC236}">
                <a16:creationId xmlns:a16="http://schemas.microsoft.com/office/drawing/2014/main" id="{C8D42C8A-879F-4D68-A2C3-E8DF72336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2030" y="4868759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B6A2E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;</a:t>
            </a:r>
          </a:p>
        </p:txBody>
      </p:sp>
      <p:grpSp>
        <p:nvGrpSpPr>
          <p:cNvPr id="237" name="Group 83">
            <a:extLst>
              <a:ext uri="{FF2B5EF4-FFF2-40B4-BE49-F238E27FC236}">
                <a16:creationId xmlns:a16="http://schemas.microsoft.com/office/drawing/2014/main" id="{69A96BB4-0C62-45C7-BA4C-FF63659ADC4A}"/>
              </a:ext>
            </a:extLst>
          </p:cNvPr>
          <p:cNvGrpSpPr>
            <a:grpSpLocks/>
          </p:cNvGrpSpPr>
          <p:nvPr/>
        </p:nvGrpSpPr>
        <p:grpSpPr bwMode="auto">
          <a:xfrm>
            <a:off x="6711544" y="4832248"/>
            <a:ext cx="869950" cy="1433513"/>
            <a:chOff x="2664" y="912"/>
            <a:chExt cx="384" cy="903"/>
          </a:xfrm>
        </p:grpSpPr>
        <p:sp>
          <p:nvSpPr>
            <p:cNvPr id="238" name="Text Box 84">
              <a:extLst>
                <a:ext uri="{FF2B5EF4-FFF2-40B4-BE49-F238E27FC236}">
                  <a16:creationId xmlns:a16="http://schemas.microsoft.com/office/drawing/2014/main" id="{93E5D404-1754-4462-A5C7-3C87155B69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4" y="912"/>
              <a:ext cx="384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B6A2E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</a:t>
              </a:r>
            </a:p>
          </p:txBody>
        </p:sp>
        <p:sp>
          <p:nvSpPr>
            <p:cNvPr id="239" name="Line 85">
              <a:extLst>
                <a:ext uri="{FF2B5EF4-FFF2-40B4-BE49-F238E27FC236}">
                  <a16:creationId xmlns:a16="http://schemas.microsoft.com/office/drawing/2014/main" id="{29083030-DD5C-4583-8230-EADB797CD3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4" y="1200"/>
              <a:ext cx="11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B6A2E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40" name="Text Box 86">
              <a:extLst>
                <a:ext uri="{FF2B5EF4-FFF2-40B4-BE49-F238E27FC236}">
                  <a16:creationId xmlns:a16="http://schemas.microsoft.com/office/drawing/2014/main" id="{69CA0FD0-6260-4D1B-B333-13594A1E65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4" y="1136"/>
              <a:ext cx="336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B6A2E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11</a:t>
              </a:r>
            </a:p>
          </p:txBody>
        </p:sp>
      </p:grpSp>
      <p:grpSp>
        <p:nvGrpSpPr>
          <p:cNvPr id="241" name="Group 88">
            <a:extLst>
              <a:ext uri="{FF2B5EF4-FFF2-40B4-BE49-F238E27FC236}">
                <a16:creationId xmlns:a16="http://schemas.microsoft.com/office/drawing/2014/main" id="{7D93454F-96A9-4C49-8930-852E99065642}"/>
              </a:ext>
            </a:extLst>
          </p:cNvPr>
          <p:cNvGrpSpPr>
            <a:grpSpLocks/>
          </p:cNvGrpSpPr>
          <p:nvPr/>
        </p:nvGrpSpPr>
        <p:grpSpPr bwMode="auto">
          <a:xfrm>
            <a:off x="7453830" y="4832247"/>
            <a:ext cx="908050" cy="1419225"/>
            <a:chOff x="3264" y="912"/>
            <a:chExt cx="384" cy="894"/>
          </a:xfrm>
        </p:grpSpPr>
        <p:sp>
          <p:nvSpPr>
            <p:cNvPr id="242" name="Text Box 89">
              <a:extLst>
                <a:ext uri="{FF2B5EF4-FFF2-40B4-BE49-F238E27FC236}">
                  <a16:creationId xmlns:a16="http://schemas.microsoft.com/office/drawing/2014/main" id="{4C38A9D2-E729-42B6-8FEF-B2DA3F6854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912"/>
              <a:ext cx="384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B6A2E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12</a:t>
              </a:r>
            </a:p>
          </p:txBody>
        </p:sp>
        <p:sp>
          <p:nvSpPr>
            <p:cNvPr id="243" name="Line 90">
              <a:extLst>
                <a:ext uri="{FF2B5EF4-FFF2-40B4-BE49-F238E27FC236}">
                  <a16:creationId xmlns:a16="http://schemas.microsoft.com/office/drawing/2014/main" id="{9665FB01-B5DC-4465-8789-449C9CBF3F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1200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B6A2E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44" name="Text Box 91">
              <a:extLst>
                <a:ext uri="{FF2B5EF4-FFF2-40B4-BE49-F238E27FC236}">
                  <a16:creationId xmlns:a16="http://schemas.microsoft.com/office/drawing/2014/main" id="{121826F9-952D-4A4E-A5D9-0AB12CE292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1" y="1127"/>
              <a:ext cx="336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B6A2E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11</a:t>
              </a:r>
            </a:p>
          </p:txBody>
        </p:sp>
      </p:grpSp>
      <p:grpSp>
        <p:nvGrpSpPr>
          <p:cNvPr id="245" name="Group 88">
            <a:extLst>
              <a:ext uri="{FF2B5EF4-FFF2-40B4-BE49-F238E27FC236}">
                <a16:creationId xmlns:a16="http://schemas.microsoft.com/office/drawing/2014/main" id="{3E4611B1-180C-48E3-BEDD-130E0BC8D6D8}"/>
              </a:ext>
            </a:extLst>
          </p:cNvPr>
          <p:cNvGrpSpPr>
            <a:grpSpLocks/>
          </p:cNvGrpSpPr>
          <p:nvPr/>
        </p:nvGrpSpPr>
        <p:grpSpPr bwMode="auto">
          <a:xfrm>
            <a:off x="8292030" y="4832245"/>
            <a:ext cx="685800" cy="584199"/>
            <a:chOff x="3312" y="912"/>
            <a:chExt cx="432" cy="368"/>
          </a:xfrm>
        </p:grpSpPr>
        <p:sp>
          <p:nvSpPr>
            <p:cNvPr id="246" name="Text Box 89">
              <a:extLst>
                <a:ext uri="{FF2B5EF4-FFF2-40B4-BE49-F238E27FC236}">
                  <a16:creationId xmlns:a16="http://schemas.microsoft.com/office/drawing/2014/main" id="{77F8498A-4EAE-43DE-8559-91ED1C77D5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912"/>
              <a:ext cx="43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B6A2E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16</a:t>
              </a:r>
            </a:p>
          </p:txBody>
        </p:sp>
        <p:sp>
          <p:nvSpPr>
            <p:cNvPr id="247" name="Line 90">
              <a:extLst>
                <a:ext uri="{FF2B5EF4-FFF2-40B4-BE49-F238E27FC236}">
                  <a16:creationId xmlns:a16="http://schemas.microsoft.com/office/drawing/2014/main" id="{915964CE-00A6-49FF-A1F0-1A8E72A58E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1200"/>
              <a:ext cx="349" cy="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B6A2E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48" name="Text Box 122">
            <a:extLst>
              <a:ext uri="{FF2B5EF4-FFF2-40B4-BE49-F238E27FC236}">
                <a16:creationId xmlns:a16="http://schemas.microsoft.com/office/drawing/2014/main" id="{D01B6E7A-EA46-416D-9CB0-26EEA65C2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5230" y="5021159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B6A2E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;</a:t>
            </a:r>
          </a:p>
        </p:txBody>
      </p:sp>
      <p:sp>
        <p:nvSpPr>
          <p:cNvPr id="249" name="Text Box 122">
            <a:extLst>
              <a:ext uri="{FF2B5EF4-FFF2-40B4-BE49-F238E27FC236}">
                <a16:creationId xmlns:a16="http://schemas.microsoft.com/office/drawing/2014/main" id="{8494F1B4-BB14-4282-9CC1-D9E3A3FC4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1030" y="5021159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B6A2E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;</a:t>
            </a:r>
          </a:p>
        </p:txBody>
      </p:sp>
      <p:sp>
        <p:nvSpPr>
          <p:cNvPr id="250" name="Text Box 86">
            <a:extLst>
              <a:ext uri="{FF2B5EF4-FFF2-40B4-BE49-F238E27FC236}">
                <a16:creationId xmlns:a16="http://schemas.microsoft.com/office/drawing/2014/main" id="{51A10A2E-F996-4D8B-BFD6-FFE09F05E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1080" y="5191815"/>
            <a:ext cx="8796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B6A2E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93086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0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9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0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3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9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4" grpId="0"/>
      <p:bldP spid="83" grpId="0"/>
      <p:bldP spid="84" grpId="0"/>
      <p:bldP spid="89" grpId="0"/>
      <p:bldP spid="90" grpId="0"/>
      <p:bldP spid="99" grpId="0"/>
      <p:bldP spid="104" grpId="0"/>
      <p:bldP spid="105" grpId="0"/>
      <p:bldP spid="114" grpId="0"/>
      <p:bldP spid="119" grpId="0"/>
      <p:bldP spid="132" grpId="0"/>
      <p:bldP spid="133" grpId="0"/>
      <p:bldP spid="134" grpId="0"/>
      <p:bldP spid="135" grpId="0"/>
      <p:bldP spid="136" grpId="0"/>
      <p:bldP spid="137" grpId="0"/>
      <p:bldP spid="163" grpId="0"/>
      <p:bldP spid="164" grpId="0"/>
      <p:bldP spid="169" grpId="0"/>
      <p:bldP spid="197" grpId="0"/>
      <p:bldP spid="222" grpId="0"/>
      <p:bldP spid="231" grpId="0"/>
      <p:bldP spid="236" grpId="0"/>
      <p:bldP spid="248" grpId="0"/>
      <p:bldP spid="249" grpId="0"/>
      <p:bldP spid="2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32767" y="-596783"/>
            <a:ext cx="3857349" cy="8015572"/>
          </a:xfrm>
          <a:prstGeom prst="rect">
            <a:avLst/>
          </a:prstGeom>
        </p:spPr>
      </p:pic>
      <p:pic>
        <p:nvPicPr>
          <p:cNvPr id="157" name="Google Shape;157;p29"/>
          <p:cNvPicPr preferRelativeResize="0"/>
          <p:nvPr/>
        </p:nvPicPr>
        <p:blipFill rotWithShape="1">
          <a:blip r:embed="rId4">
            <a:alphaModFix/>
          </a:blip>
          <a:srcRect t="835" b="826"/>
          <a:stretch/>
        </p:blipFill>
        <p:spPr>
          <a:xfrm>
            <a:off x="7271915" y="965728"/>
            <a:ext cx="1639549" cy="670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6" y="57150"/>
            <a:ext cx="12630611" cy="7200900"/>
          </a:xfrm>
          <a:prstGeom prst="rect">
            <a:avLst/>
          </a:prstGeom>
        </p:spPr>
      </p:pic>
      <p:pic>
        <p:nvPicPr>
          <p:cNvPr id="10" name="图片 147">
            <a:extLst>
              <a:ext uri="{FF2B5EF4-FFF2-40B4-BE49-F238E27FC236}">
                <a16:creationId xmlns:a16="http://schemas.microsoft.com/office/drawing/2014/main" id="{65303F87-9F21-44CB-9E31-B19C35B8D1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3092" y="831557"/>
            <a:ext cx="450096" cy="474100"/>
          </a:xfrm>
          <a:prstGeom prst="rect">
            <a:avLst/>
          </a:prstGeom>
        </p:spPr>
      </p:pic>
      <p:pic>
        <p:nvPicPr>
          <p:cNvPr id="11" name="图片 33">
            <a:extLst>
              <a:ext uri="{FF2B5EF4-FFF2-40B4-BE49-F238E27FC236}">
                <a16:creationId xmlns:a16="http://schemas.microsoft.com/office/drawing/2014/main" id="{AA094462-FFD7-483A-9A1B-DD38C1911F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1894405" y="2982516"/>
            <a:ext cx="450096" cy="474100"/>
          </a:xfrm>
          <a:prstGeom prst="rect">
            <a:avLst/>
          </a:prstGeom>
        </p:spPr>
      </p:pic>
      <p:pic>
        <p:nvPicPr>
          <p:cNvPr id="12" name="图片 37">
            <a:extLst>
              <a:ext uri="{FF2B5EF4-FFF2-40B4-BE49-F238E27FC236}">
                <a16:creationId xmlns:a16="http://schemas.microsoft.com/office/drawing/2014/main" id="{8D42F607-6E32-43C6-82D1-EBD028E9A1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4180" y="3779691"/>
            <a:ext cx="450096" cy="474100"/>
          </a:xfrm>
          <a:prstGeom prst="rect">
            <a:avLst/>
          </a:prstGeom>
        </p:spPr>
      </p:pic>
      <p:pic>
        <p:nvPicPr>
          <p:cNvPr id="13" name="图片 41">
            <a:extLst>
              <a:ext uri="{FF2B5EF4-FFF2-40B4-BE49-F238E27FC236}">
                <a16:creationId xmlns:a16="http://schemas.microsoft.com/office/drawing/2014/main" id="{A7243045-C656-4829-AEF0-7DBA8DBBDF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1923442" y="4932760"/>
            <a:ext cx="450096" cy="474100"/>
          </a:xfrm>
          <a:prstGeom prst="rect">
            <a:avLst/>
          </a:prstGeom>
        </p:spPr>
      </p:pic>
      <p:pic>
        <p:nvPicPr>
          <p:cNvPr id="16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76" y="831557"/>
            <a:ext cx="1669379" cy="2841812"/>
          </a:xfrm>
          <a:prstGeom prst="rect">
            <a:avLst/>
          </a:prstGeom>
        </p:spPr>
      </p:pic>
      <p:pic>
        <p:nvPicPr>
          <p:cNvPr id="17" name="图片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997" y="965727"/>
            <a:ext cx="1703390" cy="1600571"/>
          </a:xfrm>
          <a:prstGeom prst="rect">
            <a:avLst/>
          </a:prstGeom>
        </p:spPr>
      </p:pic>
      <p:pic>
        <p:nvPicPr>
          <p:cNvPr id="18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53" y="57151"/>
            <a:ext cx="6166983" cy="5874113"/>
          </a:xfrm>
          <a:prstGeom prst="rect">
            <a:avLst/>
          </a:prstGeom>
        </p:spPr>
      </p:pic>
      <p:pic>
        <p:nvPicPr>
          <p:cNvPr id="19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85" y="59571"/>
            <a:ext cx="6166983" cy="5874113"/>
          </a:xfrm>
          <a:prstGeom prst="rect">
            <a:avLst/>
          </a:prstGeom>
        </p:spPr>
      </p:pic>
      <p:sp>
        <p:nvSpPr>
          <p:cNvPr id="23" name="Freeform 59"/>
          <p:cNvSpPr>
            <a:spLocks/>
          </p:cNvSpPr>
          <p:nvPr/>
        </p:nvSpPr>
        <p:spPr bwMode="auto">
          <a:xfrm>
            <a:off x="6943786" y="1043211"/>
            <a:ext cx="473498" cy="214090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11" tIns="45006" rIns="90011" bIns="45006" numCol="1" anchor="t" anchorCtr="0" compatLnSpc="1">
            <a:prstTxWarp prst="textNoShape">
              <a:avLst/>
            </a:prstTxWarp>
          </a:bodyPr>
          <a:lstStyle/>
          <a:p>
            <a:pPr defTabSz="1131531">
              <a:defRPr/>
            </a:pPr>
            <a:endParaRPr lang="zh-CN" altLang="en-US" sz="2228">
              <a:solidFill>
                <a:srgbClr val="000000"/>
              </a:solidFill>
              <a:latin typeface="Arial"/>
              <a:ea typeface="宋体" panose="02010600030101010101" pitchFamily="2" charset="-122"/>
            </a:endParaRPr>
          </a:p>
        </p:txBody>
      </p:sp>
      <p:sp>
        <p:nvSpPr>
          <p:cNvPr id="24" name="Freeform 60"/>
          <p:cNvSpPr>
            <a:spLocks/>
          </p:cNvSpPr>
          <p:nvPr/>
        </p:nvSpPr>
        <p:spPr bwMode="auto">
          <a:xfrm>
            <a:off x="9020608" y="2318371"/>
            <a:ext cx="473498" cy="214090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11" tIns="45006" rIns="90011" bIns="45006" numCol="1" anchor="t" anchorCtr="0" compatLnSpc="1">
            <a:prstTxWarp prst="textNoShape">
              <a:avLst/>
            </a:prstTxWarp>
          </a:bodyPr>
          <a:lstStyle/>
          <a:p>
            <a:pPr defTabSz="1131531">
              <a:defRPr/>
            </a:pPr>
            <a:endParaRPr lang="zh-CN" altLang="en-US" sz="2228">
              <a:solidFill>
                <a:srgbClr val="000000"/>
              </a:solidFill>
              <a:latin typeface="Arial"/>
              <a:ea typeface="宋体" panose="02010600030101010101" pitchFamily="2" charset="-122"/>
            </a:endParaRPr>
          </a:p>
        </p:txBody>
      </p:sp>
      <p:sp>
        <p:nvSpPr>
          <p:cNvPr id="25" name="Freeform 61"/>
          <p:cNvSpPr>
            <a:spLocks/>
          </p:cNvSpPr>
          <p:nvPr/>
        </p:nvSpPr>
        <p:spPr bwMode="auto">
          <a:xfrm>
            <a:off x="2350294" y="732236"/>
            <a:ext cx="473498" cy="215652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11" tIns="45006" rIns="90011" bIns="45006" numCol="1" anchor="t" anchorCtr="0" compatLnSpc="1">
            <a:prstTxWarp prst="textNoShape">
              <a:avLst/>
            </a:prstTxWarp>
          </a:bodyPr>
          <a:lstStyle/>
          <a:p>
            <a:pPr defTabSz="1131531">
              <a:defRPr/>
            </a:pPr>
            <a:endParaRPr lang="zh-CN" altLang="en-US" sz="2228">
              <a:solidFill>
                <a:srgbClr val="000000"/>
              </a:solidFill>
              <a:latin typeface="Arial"/>
              <a:ea typeface="宋体" panose="02010600030101010101" pitchFamily="2" charset="-122"/>
            </a:endParaRPr>
          </a:p>
        </p:txBody>
      </p:sp>
      <p:pic>
        <p:nvPicPr>
          <p:cNvPr id="26" name="图片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558" y="5151070"/>
            <a:ext cx="2126660" cy="1356887"/>
          </a:xfrm>
          <a:prstGeom prst="rect">
            <a:avLst/>
          </a:prstGeom>
        </p:spPr>
      </p:pic>
      <p:pic>
        <p:nvPicPr>
          <p:cNvPr id="27" name="图片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" y="3736721"/>
            <a:ext cx="2126660" cy="1356887"/>
          </a:xfrm>
          <a:prstGeom prst="rect">
            <a:avLst/>
          </a:prstGeom>
        </p:spPr>
      </p:pic>
      <p:pic>
        <p:nvPicPr>
          <p:cNvPr id="30" name="图片 33">
            <a:extLst>
              <a:ext uri="{FF2B5EF4-FFF2-40B4-BE49-F238E27FC236}">
                <a16:creationId xmlns:a16="http://schemas.microsoft.com/office/drawing/2014/main" id="{AA094462-FFD7-483A-9A1B-DD38C1911F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050632" y="4683687"/>
            <a:ext cx="450096" cy="474100"/>
          </a:xfrm>
          <a:prstGeom prst="rect">
            <a:avLst/>
          </a:prstGeom>
        </p:spPr>
      </p:pic>
      <p:pic>
        <p:nvPicPr>
          <p:cNvPr id="31" name="图片 33">
            <a:extLst>
              <a:ext uri="{FF2B5EF4-FFF2-40B4-BE49-F238E27FC236}">
                <a16:creationId xmlns:a16="http://schemas.microsoft.com/office/drawing/2014/main" id="{AA094462-FFD7-483A-9A1B-DD38C1911F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291282" y="1063767"/>
            <a:ext cx="450096" cy="474100"/>
          </a:xfrm>
          <a:prstGeom prst="rect">
            <a:avLst/>
          </a:prstGeom>
        </p:spPr>
      </p:pic>
      <p:pic>
        <p:nvPicPr>
          <p:cNvPr id="32" name="图片 33">
            <a:extLst>
              <a:ext uri="{FF2B5EF4-FFF2-40B4-BE49-F238E27FC236}">
                <a16:creationId xmlns:a16="http://schemas.microsoft.com/office/drawing/2014/main" id="{AA094462-FFD7-483A-9A1B-DD38C1911F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10537" y="4249838"/>
            <a:ext cx="450096" cy="4741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057427" y="1923616"/>
            <a:ext cx="2951769" cy="1075648"/>
          </a:xfrm>
          <a:prstGeom prst="rect">
            <a:avLst/>
          </a:prstGeom>
          <a:noFill/>
        </p:spPr>
        <p:txBody>
          <a:bodyPr wrap="none" lIns="90011" tIns="45006" rIns="90011" bIns="4500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1131531">
              <a:defRPr/>
            </a:pPr>
            <a:r>
              <a:rPr lang="en-US" sz="6399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Dặn dò</a:t>
            </a:r>
            <a:endParaRPr lang="en-US" sz="6399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apyru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23791" y="3139729"/>
            <a:ext cx="7270388" cy="1456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0060" indent="-480060">
              <a:buFontTx/>
              <a:buChar char="-"/>
            </a:pPr>
            <a:r>
              <a:rPr lang="en-US" sz="2954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Làm bài tập trong vở bài tập Toán.</a:t>
            </a:r>
          </a:p>
          <a:p>
            <a:pPr marL="480060" indent="-480060">
              <a:buFontTx/>
              <a:buChar char="-"/>
            </a:pPr>
            <a:r>
              <a:rPr lang="en-US" sz="2954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Chuẩn bị bài sau: </a:t>
            </a:r>
            <a:r>
              <a:rPr lang="en-US" sz="2954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 sánh hai phân số khác mẫu số.</a:t>
            </a:r>
            <a:endParaRPr lang="en-US" sz="2954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392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图片 340">
            <a:extLst>
              <a:ext uri="{FF2B5EF4-FFF2-40B4-BE49-F238E27FC236}">
                <a16:creationId xmlns:a16="http://schemas.microsoft.com/office/drawing/2014/main" id="{37683795-5B30-4D63-8F3F-4B939BFA36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8055" y="229215"/>
            <a:ext cx="13292290" cy="6691103"/>
          </a:xfrm>
          <a:prstGeom prst="rect">
            <a:avLst/>
          </a:prstGeom>
          <a:effectLst/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A69776A-5C77-4F9F-8C1E-B924A4D71061}"/>
              </a:ext>
            </a:extLst>
          </p:cNvPr>
          <p:cNvSpPr txBox="1"/>
          <p:nvPr/>
        </p:nvSpPr>
        <p:spPr>
          <a:xfrm>
            <a:off x="2772839" y="1031262"/>
            <a:ext cx="6870273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80060">
              <a:defRPr/>
            </a:pPr>
            <a:r>
              <a:rPr lang="en-US" altLang="zh-CN" sz="9240" b="1" spc="315" dirty="0">
                <a:solidFill>
                  <a:srgbClr val="92C9FF"/>
                </a:solidFill>
                <a:latin typeface="UTM Amerika Sans" panose="02040603050506020204" pitchFamily="18" charset="0"/>
                <a:ea typeface="幼圆" panose="02010509060101010101" pitchFamily="49" charset="-122"/>
                <a:cs typeface="851tegakizatsu" panose="02000600000000000000" pitchFamily="2" charset="-122"/>
              </a:rPr>
              <a:t>CHÚC </a:t>
            </a:r>
          </a:p>
          <a:p>
            <a:pPr algn="ctr" defTabSz="480060">
              <a:defRPr/>
            </a:pPr>
            <a:r>
              <a:rPr lang="en-US" altLang="zh-CN" sz="9240" b="1" spc="315" dirty="0">
                <a:solidFill>
                  <a:srgbClr val="92C9FF"/>
                </a:solidFill>
                <a:latin typeface="UTM Amerika Sans" panose="02040603050506020204" pitchFamily="18" charset="0"/>
                <a:ea typeface="幼圆" panose="02010509060101010101" pitchFamily="49" charset="-122"/>
                <a:cs typeface="851tegakizatsu" panose="02000600000000000000" pitchFamily="2" charset="-122"/>
              </a:rPr>
              <a:t>CÁC EM </a:t>
            </a:r>
          </a:p>
          <a:p>
            <a:pPr algn="ctr" defTabSz="480060">
              <a:defRPr/>
            </a:pPr>
            <a:r>
              <a:rPr lang="en-US" altLang="zh-CN" sz="9240" b="1" spc="315" dirty="0">
                <a:solidFill>
                  <a:srgbClr val="92C9FF"/>
                </a:solidFill>
                <a:latin typeface="UTM Amerika Sans" panose="02040603050506020204" pitchFamily="18" charset="0"/>
                <a:ea typeface="幼圆" panose="02010509060101010101" pitchFamily="49" charset="-122"/>
                <a:cs typeface="851tegakizatsu" panose="02000600000000000000" pitchFamily="2" charset="-122"/>
              </a:rPr>
              <a:t>HỌC TỐT</a:t>
            </a:r>
            <a:endParaRPr lang="zh-CN" altLang="en-US" sz="9240" b="1" spc="315" dirty="0">
              <a:solidFill>
                <a:prstClr val="white"/>
              </a:solidFill>
              <a:latin typeface="UTM Amerika Sans" panose="02040603050506020204" pitchFamily="18" charset="0"/>
              <a:ea typeface="幼圆" panose="02010509060101010101" pitchFamily="49" charset="-122"/>
              <a:cs typeface="851tegakizatsu" panose="02000600000000000000" pitchFamily="2" charset="-122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ECE0F12-5C8A-467E-A9F5-9DF759156C0A}"/>
              </a:ext>
            </a:extLst>
          </p:cNvPr>
          <p:cNvGrpSpPr/>
          <p:nvPr/>
        </p:nvGrpSpPr>
        <p:grpSpPr>
          <a:xfrm>
            <a:off x="2152509" y="750096"/>
            <a:ext cx="1052025" cy="729923"/>
            <a:chOff x="1023938" y="938213"/>
            <a:chExt cx="1487488" cy="107950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6477C3F-133A-47E2-A727-16D1C8424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938" y="938213"/>
              <a:ext cx="1487488" cy="1079500"/>
            </a:xfrm>
            <a:custGeom>
              <a:avLst/>
              <a:gdLst>
                <a:gd name="T0" fmla="*/ 19 w 889"/>
                <a:gd name="T1" fmla="*/ 267 h 644"/>
                <a:gd name="T2" fmla="*/ 182 w 889"/>
                <a:gd name="T3" fmla="*/ 88 h 644"/>
                <a:gd name="T4" fmla="*/ 304 w 889"/>
                <a:gd name="T5" fmla="*/ 34 h 644"/>
                <a:gd name="T6" fmla="*/ 457 w 889"/>
                <a:gd name="T7" fmla="*/ 25 h 644"/>
                <a:gd name="T8" fmla="*/ 680 w 889"/>
                <a:gd name="T9" fmla="*/ 124 h 644"/>
                <a:gd name="T10" fmla="*/ 835 w 889"/>
                <a:gd name="T11" fmla="*/ 297 h 644"/>
                <a:gd name="T12" fmla="*/ 863 w 889"/>
                <a:gd name="T13" fmla="*/ 456 h 644"/>
                <a:gd name="T14" fmla="*/ 838 w 889"/>
                <a:gd name="T15" fmla="*/ 633 h 644"/>
                <a:gd name="T16" fmla="*/ 848 w 889"/>
                <a:gd name="T17" fmla="*/ 628 h 644"/>
                <a:gd name="T18" fmla="*/ 733 w 889"/>
                <a:gd name="T19" fmla="*/ 583 h 644"/>
                <a:gd name="T20" fmla="*/ 536 w 889"/>
                <a:gd name="T21" fmla="*/ 500 h 644"/>
                <a:gd name="T22" fmla="*/ 314 w 889"/>
                <a:gd name="T23" fmla="*/ 403 h 644"/>
                <a:gd name="T24" fmla="*/ 123 w 889"/>
                <a:gd name="T25" fmla="*/ 315 h 644"/>
                <a:gd name="T26" fmla="*/ 20 w 889"/>
                <a:gd name="T27" fmla="*/ 262 h 644"/>
                <a:gd name="T28" fmla="*/ 17 w 889"/>
                <a:gd name="T29" fmla="*/ 260 h 644"/>
                <a:gd name="T30" fmla="*/ 7 w 889"/>
                <a:gd name="T31" fmla="*/ 271 h 644"/>
                <a:gd name="T32" fmla="*/ 36 w 889"/>
                <a:gd name="T33" fmla="*/ 289 h 644"/>
                <a:gd name="T34" fmla="*/ 95 w 889"/>
                <a:gd name="T35" fmla="*/ 319 h 644"/>
                <a:gd name="T36" fmla="*/ 279 w 889"/>
                <a:gd name="T37" fmla="*/ 404 h 644"/>
                <a:gd name="T38" fmla="*/ 502 w 889"/>
                <a:gd name="T39" fmla="*/ 502 h 644"/>
                <a:gd name="T40" fmla="*/ 707 w 889"/>
                <a:gd name="T41" fmla="*/ 589 h 644"/>
                <a:gd name="T42" fmla="*/ 836 w 889"/>
                <a:gd name="T43" fmla="*/ 640 h 644"/>
                <a:gd name="T44" fmla="*/ 844 w 889"/>
                <a:gd name="T45" fmla="*/ 643 h 644"/>
                <a:gd name="T46" fmla="*/ 853 w 889"/>
                <a:gd name="T47" fmla="*/ 637 h 644"/>
                <a:gd name="T48" fmla="*/ 858 w 889"/>
                <a:gd name="T49" fmla="*/ 316 h 644"/>
                <a:gd name="T50" fmla="*/ 713 w 889"/>
                <a:gd name="T51" fmla="*/ 129 h 644"/>
                <a:gd name="T52" fmla="*/ 488 w 889"/>
                <a:gd name="T53" fmla="*/ 17 h 644"/>
                <a:gd name="T54" fmla="*/ 334 w 889"/>
                <a:gd name="T55" fmla="*/ 11 h 644"/>
                <a:gd name="T56" fmla="*/ 198 w 889"/>
                <a:gd name="T57" fmla="*/ 61 h 644"/>
                <a:gd name="T58" fmla="*/ 5 w 889"/>
                <a:gd name="T59" fmla="*/ 263 h 644"/>
                <a:gd name="T60" fmla="*/ 19 w 889"/>
                <a:gd name="T61" fmla="*/ 2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9" h="644">
                  <a:moveTo>
                    <a:pt x="19" y="267"/>
                  </a:moveTo>
                  <a:cubicBezTo>
                    <a:pt x="47" y="188"/>
                    <a:pt x="111" y="129"/>
                    <a:pt x="182" y="88"/>
                  </a:cubicBezTo>
                  <a:cubicBezTo>
                    <a:pt x="220" y="65"/>
                    <a:pt x="262" y="47"/>
                    <a:pt x="304" y="34"/>
                  </a:cubicBezTo>
                  <a:cubicBezTo>
                    <a:pt x="355" y="19"/>
                    <a:pt x="405" y="15"/>
                    <a:pt x="457" y="25"/>
                  </a:cubicBezTo>
                  <a:cubicBezTo>
                    <a:pt x="537" y="41"/>
                    <a:pt x="613" y="77"/>
                    <a:pt x="680" y="124"/>
                  </a:cubicBezTo>
                  <a:cubicBezTo>
                    <a:pt x="743" y="168"/>
                    <a:pt x="804" y="225"/>
                    <a:pt x="835" y="297"/>
                  </a:cubicBezTo>
                  <a:cubicBezTo>
                    <a:pt x="856" y="346"/>
                    <a:pt x="862" y="403"/>
                    <a:pt x="863" y="456"/>
                  </a:cubicBezTo>
                  <a:cubicBezTo>
                    <a:pt x="863" y="516"/>
                    <a:pt x="853" y="576"/>
                    <a:pt x="838" y="633"/>
                  </a:cubicBezTo>
                  <a:cubicBezTo>
                    <a:pt x="841" y="632"/>
                    <a:pt x="845" y="630"/>
                    <a:pt x="848" y="628"/>
                  </a:cubicBezTo>
                  <a:cubicBezTo>
                    <a:pt x="809" y="616"/>
                    <a:pt x="771" y="599"/>
                    <a:pt x="733" y="583"/>
                  </a:cubicBezTo>
                  <a:cubicBezTo>
                    <a:pt x="667" y="556"/>
                    <a:pt x="601" y="528"/>
                    <a:pt x="536" y="500"/>
                  </a:cubicBezTo>
                  <a:cubicBezTo>
                    <a:pt x="461" y="468"/>
                    <a:pt x="388" y="436"/>
                    <a:pt x="314" y="403"/>
                  </a:cubicBezTo>
                  <a:cubicBezTo>
                    <a:pt x="250" y="374"/>
                    <a:pt x="186" y="345"/>
                    <a:pt x="123" y="315"/>
                  </a:cubicBezTo>
                  <a:cubicBezTo>
                    <a:pt x="88" y="299"/>
                    <a:pt x="51" y="284"/>
                    <a:pt x="20" y="262"/>
                  </a:cubicBezTo>
                  <a:cubicBezTo>
                    <a:pt x="17" y="260"/>
                    <a:pt x="20" y="262"/>
                    <a:pt x="17" y="260"/>
                  </a:cubicBezTo>
                  <a:cubicBezTo>
                    <a:pt x="10" y="253"/>
                    <a:pt x="0" y="264"/>
                    <a:pt x="7" y="271"/>
                  </a:cubicBezTo>
                  <a:cubicBezTo>
                    <a:pt x="15" y="278"/>
                    <a:pt x="26" y="284"/>
                    <a:pt x="36" y="289"/>
                  </a:cubicBezTo>
                  <a:cubicBezTo>
                    <a:pt x="55" y="299"/>
                    <a:pt x="75" y="309"/>
                    <a:pt x="95" y="319"/>
                  </a:cubicBezTo>
                  <a:cubicBezTo>
                    <a:pt x="156" y="348"/>
                    <a:pt x="218" y="376"/>
                    <a:pt x="279" y="404"/>
                  </a:cubicBezTo>
                  <a:cubicBezTo>
                    <a:pt x="353" y="437"/>
                    <a:pt x="428" y="470"/>
                    <a:pt x="502" y="502"/>
                  </a:cubicBezTo>
                  <a:cubicBezTo>
                    <a:pt x="570" y="531"/>
                    <a:pt x="638" y="560"/>
                    <a:pt x="707" y="589"/>
                  </a:cubicBezTo>
                  <a:cubicBezTo>
                    <a:pt x="749" y="607"/>
                    <a:pt x="792" y="625"/>
                    <a:pt x="836" y="640"/>
                  </a:cubicBezTo>
                  <a:cubicBezTo>
                    <a:pt x="838" y="641"/>
                    <a:pt x="841" y="642"/>
                    <a:pt x="844" y="643"/>
                  </a:cubicBezTo>
                  <a:cubicBezTo>
                    <a:pt x="847" y="644"/>
                    <a:pt x="852" y="641"/>
                    <a:pt x="853" y="637"/>
                  </a:cubicBezTo>
                  <a:cubicBezTo>
                    <a:pt x="880" y="533"/>
                    <a:pt x="889" y="421"/>
                    <a:pt x="858" y="316"/>
                  </a:cubicBezTo>
                  <a:cubicBezTo>
                    <a:pt x="835" y="239"/>
                    <a:pt x="775" y="177"/>
                    <a:pt x="713" y="129"/>
                  </a:cubicBezTo>
                  <a:cubicBezTo>
                    <a:pt x="646" y="78"/>
                    <a:pt x="570" y="38"/>
                    <a:pt x="488" y="17"/>
                  </a:cubicBezTo>
                  <a:cubicBezTo>
                    <a:pt x="438" y="4"/>
                    <a:pt x="386" y="0"/>
                    <a:pt x="334" y="11"/>
                  </a:cubicBezTo>
                  <a:cubicBezTo>
                    <a:pt x="287" y="21"/>
                    <a:pt x="241" y="39"/>
                    <a:pt x="198" y="61"/>
                  </a:cubicBezTo>
                  <a:cubicBezTo>
                    <a:pt x="114" y="105"/>
                    <a:pt x="37" y="171"/>
                    <a:pt x="5" y="263"/>
                  </a:cubicBezTo>
                  <a:cubicBezTo>
                    <a:pt x="1" y="272"/>
                    <a:pt x="16" y="276"/>
                    <a:pt x="19" y="2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E17572ED-DF9C-4186-ABFC-5757C8EE5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088" y="1147763"/>
              <a:ext cx="693738" cy="534988"/>
            </a:xfrm>
            <a:custGeom>
              <a:avLst/>
              <a:gdLst>
                <a:gd name="T0" fmla="*/ 19 w 414"/>
                <a:gd name="T1" fmla="*/ 138 h 319"/>
                <a:gd name="T2" fmla="*/ 219 w 414"/>
                <a:gd name="T3" fmla="*/ 29 h 319"/>
                <a:gd name="T4" fmla="*/ 388 w 414"/>
                <a:gd name="T5" fmla="*/ 151 h 319"/>
                <a:gd name="T6" fmla="*/ 399 w 414"/>
                <a:gd name="T7" fmla="*/ 226 h 319"/>
                <a:gd name="T8" fmla="*/ 398 w 414"/>
                <a:gd name="T9" fmla="*/ 310 h 319"/>
                <a:gd name="T10" fmla="*/ 407 w 414"/>
                <a:gd name="T11" fmla="*/ 303 h 319"/>
                <a:gd name="T12" fmla="*/ 254 w 414"/>
                <a:gd name="T13" fmla="*/ 240 h 319"/>
                <a:gd name="T14" fmla="*/ 168 w 414"/>
                <a:gd name="T15" fmla="*/ 207 h 319"/>
                <a:gd name="T16" fmla="*/ 97 w 414"/>
                <a:gd name="T17" fmla="*/ 171 h 319"/>
                <a:gd name="T18" fmla="*/ 16 w 414"/>
                <a:gd name="T19" fmla="*/ 128 h 319"/>
                <a:gd name="T20" fmla="*/ 8 w 414"/>
                <a:gd name="T21" fmla="*/ 141 h 319"/>
                <a:gd name="T22" fmla="*/ 80 w 414"/>
                <a:gd name="T23" fmla="*/ 179 h 319"/>
                <a:gd name="T24" fmla="*/ 152 w 414"/>
                <a:gd name="T25" fmla="*/ 216 h 319"/>
                <a:gd name="T26" fmla="*/ 234 w 414"/>
                <a:gd name="T27" fmla="*/ 249 h 319"/>
                <a:gd name="T28" fmla="*/ 313 w 414"/>
                <a:gd name="T29" fmla="*/ 281 h 319"/>
                <a:gd name="T30" fmla="*/ 403 w 414"/>
                <a:gd name="T31" fmla="*/ 317 h 319"/>
                <a:gd name="T32" fmla="*/ 413 w 414"/>
                <a:gd name="T33" fmla="*/ 310 h 319"/>
                <a:gd name="T34" fmla="*/ 414 w 414"/>
                <a:gd name="T35" fmla="*/ 226 h 319"/>
                <a:gd name="T36" fmla="*/ 405 w 414"/>
                <a:gd name="T37" fmla="*/ 155 h 319"/>
                <a:gd name="T38" fmla="*/ 339 w 414"/>
                <a:gd name="T39" fmla="*/ 60 h 319"/>
                <a:gd name="T40" fmla="*/ 110 w 414"/>
                <a:gd name="T41" fmla="*/ 37 h 319"/>
                <a:gd name="T42" fmla="*/ 6 w 414"/>
                <a:gd name="T43" fmla="*/ 131 h 319"/>
                <a:gd name="T44" fmla="*/ 19 w 414"/>
                <a:gd name="T45" fmla="*/ 138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4" h="319">
                  <a:moveTo>
                    <a:pt x="19" y="138"/>
                  </a:moveTo>
                  <a:cubicBezTo>
                    <a:pt x="61" y="71"/>
                    <a:pt x="138" y="25"/>
                    <a:pt x="219" y="29"/>
                  </a:cubicBezTo>
                  <a:cubicBezTo>
                    <a:pt x="292" y="32"/>
                    <a:pt x="363" y="82"/>
                    <a:pt x="388" y="151"/>
                  </a:cubicBezTo>
                  <a:cubicBezTo>
                    <a:pt x="396" y="175"/>
                    <a:pt x="398" y="201"/>
                    <a:pt x="399" y="226"/>
                  </a:cubicBezTo>
                  <a:cubicBezTo>
                    <a:pt x="399" y="254"/>
                    <a:pt x="398" y="282"/>
                    <a:pt x="398" y="310"/>
                  </a:cubicBezTo>
                  <a:cubicBezTo>
                    <a:pt x="401" y="307"/>
                    <a:pt x="404" y="305"/>
                    <a:pt x="407" y="303"/>
                  </a:cubicBezTo>
                  <a:cubicBezTo>
                    <a:pt x="356" y="283"/>
                    <a:pt x="305" y="260"/>
                    <a:pt x="254" y="240"/>
                  </a:cubicBezTo>
                  <a:cubicBezTo>
                    <a:pt x="226" y="229"/>
                    <a:pt x="197" y="219"/>
                    <a:pt x="168" y="207"/>
                  </a:cubicBezTo>
                  <a:cubicBezTo>
                    <a:pt x="144" y="196"/>
                    <a:pt x="121" y="183"/>
                    <a:pt x="97" y="171"/>
                  </a:cubicBezTo>
                  <a:cubicBezTo>
                    <a:pt x="69" y="158"/>
                    <a:pt x="41" y="145"/>
                    <a:pt x="16" y="128"/>
                  </a:cubicBezTo>
                  <a:cubicBezTo>
                    <a:pt x="8" y="122"/>
                    <a:pt x="0" y="135"/>
                    <a:pt x="8" y="141"/>
                  </a:cubicBezTo>
                  <a:cubicBezTo>
                    <a:pt x="31" y="156"/>
                    <a:pt x="56" y="168"/>
                    <a:pt x="80" y="179"/>
                  </a:cubicBezTo>
                  <a:cubicBezTo>
                    <a:pt x="104" y="191"/>
                    <a:pt x="127" y="205"/>
                    <a:pt x="152" y="216"/>
                  </a:cubicBezTo>
                  <a:cubicBezTo>
                    <a:pt x="179" y="228"/>
                    <a:pt x="207" y="238"/>
                    <a:pt x="234" y="249"/>
                  </a:cubicBezTo>
                  <a:cubicBezTo>
                    <a:pt x="261" y="259"/>
                    <a:pt x="287" y="270"/>
                    <a:pt x="313" y="281"/>
                  </a:cubicBezTo>
                  <a:cubicBezTo>
                    <a:pt x="343" y="293"/>
                    <a:pt x="373" y="306"/>
                    <a:pt x="403" y="317"/>
                  </a:cubicBezTo>
                  <a:cubicBezTo>
                    <a:pt x="408" y="319"/>
                    <a:pt x="413" y="314"/>
                    <a:pt x="413" y="310"/>
                  </a:cubicBezTo>
                  <a:cubicBezTo>
                    <a:pt x="413" y="282"/>
                    <a:pt x="414" y="254"/>
                    <a:pt x="414" y="226"/>
                  </a:cubicBezTo>
                  <a:cubicBezTo>
                    <a:pt x="414" y="202"/>
                    <a:pt x="412" y="178"/>
                    <a:pt x="405" y="155"/>
                  </a:cubicBezTo>
                  <a:cubicBezTo>
                    <a:pt x="393" y="117"/>
                    <a:pt x="369" y="84"/>
                    <a:pt x="339" y="60"/>
                  </a:cubicBezTo>
                  <a:cubicBezTo>
                    <a:pt x="273" y="7"/>
                    <a:pt x="185" y="0"/>
                    <a:pt x="110" y="37"/>
                  </a:cubicBezTo>
                  <a:cubicBezTo>
                    <a:pt x="67" y="57"/>
                    <a:pt x="31" y="90"/>
                    <a:pt x="6" y="131"/>
                  </a:cubicBezTo>
                  <a:cubicBezTo>
                    <a:pt x="0" y="139"/>
                    <a:pt x="13" y="146"/>
                    <a:pt x="19" y="1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8DAD6D77-2E40-419A-A03B-B0F1EC2CF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425" y="1330325"/>
              <a:ext cx="55563" cy="76200"/>
            </a:xfrm>
            <a:custGeom>
              <a:avLst/>
              <a:gdLst>
                <a:gd name="T0" fmla="*/ 15 w 33"/>
                <a:gd name="T1" fmla="*/ 9 h 45"/>
                <a:gd name="T2" fmla="*/ 4 w 33"/>
                <a:gd name="T3" fmla="*/ 29 h 45"/>
                <a:gd name="T4" fmla="*/ 18 w 33"/>
                <a:gd name="T5" fmla="*/ 37 h 45"/>
                <a:gd name="T6" fmla="*/ 29 w 33"/>
                <a:gd name="T7" fmla="*/ 16 h 45"/>
                <a:gd name="T8" fmla="*/ 15 w 33"/>
                <a:gd name="T9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5">
                  <a:moveTo>
                    <a:pt x="15" y="9"/>
                  </a:moveTo>
                  <a:cubicBezTo>
                    <a:pt x="12" y="16"/>
                    <a:pt x="8" y="22"/>
                    <a:pt x="4" y="29"/>
                  </a:cubicBezTo>
                  <a:cubicBezTo>
                    <a:pt x="0" y="38"/>
                    <a:pt x="13" y="45"/>
                    <a:pt x="18" y="37"/>
                  </a:cubicBezTo>
                  <a:cubicBezTo>
                    <a:pt x="21" y="30"/>
                    <a:pt x="25" y="23"/>
                    <a:pt x="29" y="16"/>
                  </a:cubicBezTo>
                  <a:cubicBezTo>
                    <a:pt x="33" y="8"/>
                    <a:pt x="20" y="0"/>
                    <a:pt x="15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5C02FBB1-A6DB-4392-962A-639B34125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600" y="1397000"/>
              <a:ext cx="60325" cy="80963"/>
            </a:xfrm>
            <a:custGeom>
              <a:avLst/>
              <a:gdLst>
                <a:gd name="T0" fmla="*/ 18 w 36"/>
                <a:gd name="T1" fmla="*/ 9 h 49"/>
                <a:gd name="T2" fmla="*/ 6 w 36"/>
                <a:gd name="T3" fmla="*/ 34 h 49"/>
                <a:gd name="T4" fmla="*/ 19 w 36"/>
                <a:gd name="T5" fmla="*/ 41 h 49"/>
                <a:gd name="T6" fmla="*/ 33 w 36"/>
                <a:gd name="T7" fmla="*/ 13 h 49"/>
                <a:gd name="T8" fmla="*/ 18 w 36"/>
                <a:gd name="T9" fmla="*/ 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9">
                  <a:moveTo>
                    <a:pt x="18" y="9"/>
                  </a:moveTo>
                  <a:cubicBezTo>
                    <a:pt x="15" y="18"/>
                    <a:pt x="11" y="26"/>
                    <a:pt x="6" y="34"/>
                  </a:cubicBezTo>
                  <a:cubicBezTo>
                    <a:pt x="0" y="42"/>
                    <a:pt x="13" y="49"/>
                    <a:pt x="19" y="41"/>
                  </a:cubicBezTo>
                  <a:cubicBezTo>
                    <a:pt x="25" y="33"/>
                    <a:pt x="30" y="23"/>
                    <a:pt x="33" y="13"/>
                  </a:cubicBezTo>
                  <a:cubicBezTo>
                    <a:pt x="36" y="4"/>
                    <a:pt x="21" y="0"/>
                    <a:pt x="1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56EF5886-D701-4471-9093-46AD2BBB5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4300" y="1462088"/>
              <a:ext cx="55563" cy="79375"/>
            </a:xfrm>
            <a:custGeom>
              <a:avLst/>
              <a:gdLst>
                <a:gd name="T0" fmla="*/ 16 w 34"/>
                <a:gd name="T1" fmla="*/ 9 h 48"/>
                <a:gd name="T2" fmla="*/ 5 w 34"/>
                <a:gd name="T3" fmla="*/ 32 h 48"/>
                <a:gd name="T4" fmla="*/ 18 w 34"/>
                <a:gd name="T5" fmla="*/ 40 h 48"/>
                <a:gd name="T6" fmla="*/ 30 w 34"/>
                <a:gd name="T7" fmla="*/ 13 h 48"/>
                <a:gd name="T8" fmla="*/ 16 w 34"/>
                <a:gd name="T9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8">
                  <a:moveTo>
                    <a:pt x="16" y="9"/>
                  </a:moveTo>
                  <a:cubicBezTo>
                    <a:pt x="13" y="17"/>
                    <a:pt x="9" y="25"/>
                    <a:pt x="5" y="32"/>
                  </a:cubicBezTo>
                  <a:cubicBezTo>
                    <a:pt x="0" y="41"/>
                    <a:pt x="13" y="48"/>
                    <a:pt x="18" y="40"/>
                  </a:cubicBezTo>
                  <a:cubicBezTo>
                    <a:pt x="23" y="32"/>
                    <a:pt x="27" y="22"/>
                    <a:pt x="30" y="13"/>
                  </a:cubicBezTo>
                  <a:cubicBezTo>
                    <a:pt x="34" y="4"/>
                    <a:pt x="19" y="0"/>
                    <a:pt x="1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425EA87A-5F56-41BC-B652-696EA7DC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175" y="1530350"/>
              <a:ext cx="42863" cy="71438"/>
            </a:xfrm>
            <a:custGeom>
              <a:avLst/>
              <a:gdLst>
                <a:gd name="T0" fmla="*/ 8 w 25"/>
                <a:gd name="T1" fmla="*/ 9 h 43"/>
                <a:gd name="T2" fmla="*/ 2 w 25"/>
                <a:gd name="T3" fmla="*/ 31 h 43"/>
                <a:gd name="T4" fmla="*/ 4 w 25"/>
                <a:gd name="T5" fmla="*/ 42 h 43"/>
                <a:gd name="T6" fmla="*/ 15 w 25"/>
                <a:gd name="T7" fmla="*/ 39 h 43"/>
                <a:gd name="T8" fmla="*/ 23 w 25"/>
                <a:gd name="T9" fmla="*/ 13 h 43"/>
                <a:gd name="T10" fmla="*/ 8 w 25"/>
                <a:gd name="T11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3">
                  <a:moveTo>
                    <a:pt x="8" y="9"/>
                  </a:moveTo>
                  <a:cubicBezTo>
                    <a:pt x="7" y="17"/>
                    <a:pt x="5" y="24"/>
                    <a:pt x="2" y="31"/>
                  </a:cubicBezTo>
                  <a:cubicBezTo>
                    <a:pt x="0" y="35"/>
                    <a:pt x="0" y="39"/>
                    <a:pt x="4" y="42"/>
                  </a:cubicBezTo>
                  <a:cubicBezTo>
                    <a:pt x="7" y="43"/>
                    <a:pt x="13" y="43"/>
                    <a:pt x="15" y="39"/>
                  </a:cubicBezTo>
                  <a:cubicBezTo>
                    <a:pt x="18" y="31"/>
                    <a:pt x="21" y="22"/>
                    <a:pt x="23" y="13"/>
                  </a:cubicBezTo>
                  <a:cubicBezTo>
                    <a:pt x="25" y="4"/>
                    <a:pt x="10" y="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C7732176-D3CD-49FD-8947-C0A4B2536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3700" y="1595438"/>
              <a:ext cx="44450" cy="61913"/>
            </a:xfrm>
            <a:custGeom>
              <a:avLst/>
              <a:gdLst>
                <a:gd name="T0" fmla="*/ 10 w 27"/>
                <a:gd name="T1" fmla="*/ 9 h 37"/>
                <a:gd name="T2" fmla="*/ 3 w 27"/>
                <a:gd name="T3" fmla="*/ 25 h 37"/>
                <a:gd name="T4" fmla="*/ 5 w 27"/>
                <a:gd name="T5" fmla="*/ 35 h 37"/>
                <a:gd name="T6" fmla="*/ 16 w 27"/>
                <a:gd name="T7" fmla="*/ 32 h 37"/>
                <a:gd name="T8" fmla="*/ 25 w 27"/>
                <a:gd name="T9" fmla="*/ 13 h 37"/>
                <a:gd name="T10" fmla="*/ 10 w 27"/>
                <a:gd name="T11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7">
                  <a:moveTo>
                    <a:pt x="10" y="9"/>
                  </a:moveTo>
                  <a:cubicBezTo>
                    <a:pt x="8" y="15"/>
                    <a:pt x="6" y="20"/>
                    <a:pt x="3" y="25"/>
                  </a:cubicBezTo>
                  <a:cubicBezTo>
                    <a:pt x="0" y="28"/>
                    <a:pt x="2" y="33"/>
                    <a:pt x="5" y="35"/>
                  </a:cubicBezTo>
                  <a:cubicBezTo>
                    <a:pt x="9" y="37"/>
                    <a:pt x="13" y="36"/>
                    <a:pt x="16" y="32"/>
                  </a:cubicBezTo>
                  <a:cubicBezTo>
                    <a:pt x="20" y="26"/>
                    <a:pt x="23" y="20"/>
                    <a:pt x="25" y="13"/>
                  </a:cubicBezTo>
                  <a:cubicBezTo>
                    <a:pt x="27" y="4"/>
                    <a:pt x="13" y="0"/>
                    <a:pt x="1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8BED4226-9638-4D34-A305-69A087972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400" y="1655763"/>
              <a:ext cx="41275" cy="63500"/>
            </a:xfrm>
            <a:custGeom>
              <a:avLst/>
              <a:gdLst>
                <a:gd name="T0" fmla="*/ 7 w 24"/>
                <a:gd name="T1" fmla="*/ 9 h 38"/>
                <a:gd name="T2" fmla="*/ 2 w 24"/>
                <a:gd name="T3" fmla="*/ 26 h 38"/>
                <a:gd name="T4" fmla="*/ 4 w 24"/>
                <a:gd name="T5" fmla="*/ 36 h 38"/>
                <a:gd name="T6" fmla="*/ 15 w 24"/>
                <a:gd name="T7" fmla="*/ 34 h 38"/>
                <a:gd name="T8" fmla="*/ 22 w 24"/>
                <a:gd name="T9" fmla="*/ 13 h 38"/>
                <a:gd name="T10" fmla="*/ 7 w 24"/>
                <a:gd name="T11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8">
                  <a:moveTo>
                    <a:pt x="7" y="9"/>
                  </a:moveTo>
                  <a:cubicBezTo>
                    <a:pt x="6" y="15"/>
                    <a:pt x="4" y="21"/>
                    <a:pt x="2" y="26"/>
                  </a:cubicBezTo>
                  <a:cubicBezTo>
                    <a:pt x="0" y="30"/>
                    <a:pt x="0" y="34"/>
                    <a:pt x="4" y="36"/>
                  </a:cubicBezTo>
                  <a:cubicBezTo>
                    <a:pt x="8" y="38"/>
                    <a:pt x="13" y="37"/>
                    <a:pt x="15" y="34"/>
                  </a:cubicBezTo>
                  <a:cubicBezTo>
                    <a:pt x="18" y="27"/>
                    <a:pt x="20" y="20"/>
                    <a:pt x="22" y="13"/>
                  </a:cubicBezTo>
                  <a:cubicBezTo>
                    <a:pt x="24" y="4"/>
                    <a:pt x="10" y="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9DB487EA-78C6-44D8-8D48-089AD51CF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9925" y="1728788"/>
              <a:ext cx="38100" cy="50800"/>
            </a:xfrm>
            <a:custGeom>
              <a:avLst/>
              <a:gdLst>
                <a:gd name="T0" fmla="*/ 9 w 23"/>
                <a:gd name="T1" fmla="*/ 5 h 31"/>
                <a:gd name="T2" fmla="*/ 2 w 23"/>
                <a:gd name="T3" fmla="*/ 19 h 31"/>
                <a:gd name="T4" fmla="*/ 5 w 23"/>
                <a:gd name="T5" fmla="*/ 29 h 31"/>
                <a:gd name="T6" fmla="*/ 15 w 23"/>
                <a:gd name="T7" fmla="*/ 27 h 31"/>
                <a:gd name="T8" fmla="*/ 22 w 23"/>
                <a:gd name="T9" fmla="*/ 12 h 31"/>
                <a:gd name="T10" fmla="*/ 19 w 23"/>
                <a:gd name="T11" fmla="*/ 2 h 31"/>
                <a:gd name="T12" fmla="*/ 9 w 23"/>
                <a:gd name="T13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1">
                  <a:moveTo>
                    <a:pt x="9" y="5"/>
                  </a:moveTo>
                  <a:cubicBezTo>
                    <a:pt x="6" y="9"/>
                    <a:pt x="4" y="14"/>
                    <a:pt x="2" y="19"/>
                  </a:cubicBezTo>
                  <a:cubicBezTo>
                    <a:pt x="0" y="23"/>
                    <a:pt x="1" y="27"/>
                    <a:pt x="5" y="29"/>
                  </a:cubicBezTo>
                  <a:cubicBezTo>
                    <a:pt x="8" y="31"/>
                    <a:pt x="13" y="30"/>
                    <a:pt x="15" y="27"/>
                  </a:cubicBezTo>
                  <a:cubicBezTo>
                    <a:pt x="17" y="22"/>
                    <a:pt x="19" y="17"/>
                    <a:pt x="22" y="12"/>
                  </a:cubicBezTo>
                  <a:cubicBezTo>
                    <a:pt x="23" y="9"/>
                    <a:pt x="23" y="4"/>
                    <a:pt x="19" y="2"/>
                  </a:cubicBezTo>
                  <a:cubicBezTo>
                    <a:pt x="16" y="0"/>
                    <a:pt x="10" y="1"/>
                    <a:pt x="9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4F6FEC49-F431-40E7-86F0-AAFB10B2F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6450" y="1768475"/>
              <a:ext cx="49213" cy="71438"/>
            </a:xfrm>
            <a:custGeom>
              <a:avLst/>
              <a:gdLst>
                <a:gd name="T0" fmla="*/ 12 w 29"/>
                <a:gd name="T1" fmla="*/ 9 h 43"/>
                <a:gd name="T2" fmla="*/ 4 w 29"/>
                <a:gd name="T3" fmla="*/ 27 h 43"/>
                <a:gd name="T4" fmla="*/ 17 w 29"/>
                <a:gd name="T5" fmla="*/ 34 h 43"/>
                <a:gd name="T6" fmla="*/ 26 w 29"/>
                <a:gd name="T7" fmla="*/ 13 h 43"/>
                <a:gd name="T8" fmla="*/ 12 w 29"/>
                <a:gd name="T9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3">
                  <a:moveTo>
                    <a:pt x="12" y="9"/>
                  </a:moveTo>
                  <a:cubicBezTo>
                    <a:pt x="10" y="15"/>
                    <a:pt x="7" y="21"/>
                    <a:pt x="4" y="27"/>
                  </a:cubicBezTo>
                  <a:cubicBezTo>
                    <a:pt x="0" y="35"/>
                    <a:pt x="13" y="43"/>
                    <a:pt x="17" y="34"/>
                  </a:cubicBezTo>
                  <a:cubicBezTo>
                    <a:pt x="21" y="27"/>
                    <a:pt x="24" y="20"/>
                    <a:pt x="26" y="13"/>
                  </a:cubicBezTo>
                  <a:cubicBezTo>
                    <a:pt x="29" y="4"/>
                    <a:pt x="15" y="0"/>
                    <a:pt x="1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5C0A7DE3-44AD-45C5-B70A-6CA9D8DBF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913" y="1830388"/>
              <a:ext cx="39688" cy="58738"/>
            </a:xfrm>
            <a:custGeom>
              <a:avLst/>
              <a:gdLst>
                <a:gd name="T0" fmla="*/ 7 w 24"/>
                <a:gd name="T1" fmla="*/ 9 h 35"/>
                <a:gd name="T2" fmla="*/ 2 w 24"/>
                <a:gd name="T3" fmla="*/ 23 h 35"/>
                <a:gd name="T4" fmla="*/ 5 w 24"/>
                <a:gd name="T5" fmla="*/ 34 h 35"/>
                <a:gd name="T6" fmla="*/ 15 w 24"/>
                <a:gd name="T7" fmla="*/ 31 h 35"/>
                <a:gd name="T8" fmla="*/ 21 w 24"/>
                <a:gd name="T9" fmla="*/ 13 h 35"/>
                <a:gd name="T10" fmla="*/ 7 w 24"/>
                <a:gd name="T11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5">
                  <a:moveTo>
                    <a:pt x="7" y="9"/>
                  </a:moveTo>
                  <a:cubicBezTo>
                    <a:pt x="6" y="14"/>
                    <a:pt x="4" y="19"/>
                    <a:pt x="2" y="23"/>
                  </a:cubicBezTo>
                  <a:cubicBezTo>
                    <a:pt x="0" y="27"/>
                    <a:pt x="1" y="31"/>
                    <a:pt x="5" y="34"/>
                  </a:cubicBezTo>
                  <a:cubicBezTo>
                    <a:pt x="8" y="35"/>
                    <a:pt x="13" y="35"/>
                    <a:pt x="15" y="31"/>
                  </a:cubicBezTo>
                  <a:cubicBezTo>
                    <a:pt x="18" y="25"/>
                    <a:pt x="20" y="19"/>
                    <a:pt x="21" y="13"/>
                  </a:cubicBezTo>
                  <a:cubicBezTo>
                    <a:pt x="24" y="4"/>
                    <a:pt x="9" y="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F58133B9-670C-4BBE-BC7B-E7A99FC39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9500" y="1881188"/>
              <a:ext cx="57150" cy="82550"/>
            </a:xfrm>
            <a:custGeom>
              <a:avLst/>
              <a:gdLst>
                <a:gd name="T0" fmla="*/ 16 w 34"/>
                <a:gd name="T1" fmla="*/ 8 h 49"/>
                <a:gd name="T2" fmla="*/ 4 w 34"/>
                <a:gd name="T3" fmla="*/ 36 h 49"/>
                <a:gd name="T4" fmla="*/ 18 w 34"/>
                <a:gd name="T5" fmla="*/ 40 h 49"/>
                <a:gd name="T6" fmla="*/ 29 w 34"/>
                <a:gd name="T7" fmla="*/ 16 h 49"/>
                <a:gd name="T8" fmla="*/ 16 w 34"/>
                <a:gd name="T9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9">
                  <a:moveTo>
                    <a:pt x="16" y="8"/>
                  </a:moveTo>
                  <a:cubicBezTo>
                    <a:pt x="11" y="17"/>
                    <a:pt x="7" y="26"/>
                    <a:pt x="4" y="36"/>
                  </a:cubicBezTo>
                  <a:cubicBezTo>
                    <a:pt x="0" y="45"/>
                    <a:pt x="15" y="49"/>
                    <a:pt x="18" y="40"/>
                  </a:cubicBezTo>
                  <a:cubicBezTo>
                    <a:pt x="21" y="32"/>
                    <a:pt x="25" y="24"/>
                    <a:pt x="29" y="16"/>
                  </a:cubicBezTo>
                  <a:cubicBezTo>
                    <a:pt x="34" y="7"/>
                    <a:pt x="21" y="0"/>
                    <a:pt x="1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F40ABD72-8B68-4A1F-824B-FB595CBB3F70}"/>
              </a:ext>
            </a:extLst>
          </p:cNvPr>
          <p:cNvGrpSpPr/>
          <p:nvPr/>
        </p:nvGrpSpPr>
        <p:grpSpPr>
          <a:xfrm>
            <a:off x="10980581" y="5427504"/>
            <a:ext cx="1252146" cy="883758"/>
            <a:chOff x="8934450" y="3117850"/>
            <a:chExt cx="1855788" cy="1370013"/>
          </a:xfrm>
        </p:grpSpPr>
        <p:sp>
          <p:nvSpPr>
            <p:cNvPr id="92" name="Freeform 79">
              <a:extLst>
                <a:ext uri="{FF2B5EF4-FFF2-40B4-BE49-F238E27FC236}">
                  <a16:creationId xmlns:a16="http://schemas.microsoft.com/office/drawing/2014/main" id="{498F8F80-482D-4AD4-8E8A-B225043D9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4450" y="3117850"/>
              <a:ext cx="1655763" cy="1174750"/>
            </a:xfrm>
            <a:custGeom>
              <a:avLst/>
              <a:gdLst>
                <a:gd name="T0" fmla="*/ 682 w 989"/>
                <a:gd name="T1" fmla="*/ 20 h 700"/>
                <a:gd name="T2" fmla="*/ 915 w 989"/>
                <a:gd name="T3" fmla="*/ 308 h 700"/>
                <a:gd name="T4" fmla="*/ 973 w 989"/>
                <a:gd name="T5" fmla="*/ 388 h 700"/>
                <a:gd name="T6" fmla="*/ 976 w 989"/>
                <a:gd name="T7" fmla="*/ 376 h 700"/>
                <a:gd name="T8" fmla="*/ 883 w 989"/>
                <a:gd name="T9" fmla="*/ 429 h 700"/>
                <a:gd name="T10" fmla="*/ 765 w 989"/>
                <a:gd name="T11" fmla="*/ 556 h 700"/>
                <a:gd name="T12" fmla="*/ 724 w 989"/>
                <a:gd name="T13" fmla="*/ 658 h 700"/>
                <a:gd name="T14" fmla="*/ 735 w 989"/>
                <a:gd name="T15" fmla="*/ 652 h 700"/>
                <a:gd name="T16" fmla="*/ 534 w 989"/>
                <a:gd name="T17" fmla="*/ 635 h 700"/>
                <a:gd name="T18" fmla="*/ 335 w 989"/>
                <a:gd name="T19" fmla="*/ 684 h 700"/>
                <a:gd name="T20" fmla="*/ 343 w 989"/>
                <a:gd name="T21" fmla="*/ 685 h 700"/>
                <a:gd name="T22" fmla="*/ 86 w 989"/>
                <a:gd name="T23" fmla="*/ 399 h 700"/>
                <a:gd name="T24" fmla="*/ 14 w 989"/>
                <a:gd name="T25" fmla="*/ 324 h 700"/>
                <a:gd name="T26" fmla="*/ 14 w 989"/>
                <a:gd name="T27" fmla="*/ 337 h 700"/>
                <a:gd name="T28" fmla="*/ 407 w 989"/>
                <a:gd name="T29" fmla="*/ 252 h 700"/>
                <a:gd name="T30" fmla="*/ 418 w 989"/>
                <a:gd name="T31" fmla="*/ 241 h 700"/>
                <a:gd name="T32" fmla="*/ 436 w 989"/>
                <a:gd name="T33" fmla="*/ 191 h 700"/>
                <a:gd name="T34" fmla="*/ 464 w 989"/>
                <a:gd name="T35" fmla="*/ 147 h 700"/>
                <a:gd name="T36" fmla="*/ 532 w 989"/>
                <a:gd name="T37" fmla="*/ 71 h 700"/>
                <a:gd name="T38" fmla="*/ 605 w 989"/>
                <a:gd name="T39" fmla="*/ 30 h 700"/>
                <a:gd name="T40" fmla="*/ 653 w 989"/>
                <a:gd name="T41" fmla="*/ 22 h 700"/>
                <a:gd name="T42" fmla="*/ 675 w 989"/>
                <a:gd name="T43" fmla="*/ 20 h 700"/>
                <a:gd name="T44" fmla="*/ 683 w 989"/>
                <a:gd name="T45" fmla="*/ 20 h 700"/>
                <a:gd name="T46" fmla="*/ 683 w 989"/>
                <a:gd name="T47" fmla="*/ 19 h 700"/>
                <a:gd name="T48" fmla="*/ 680 w 989"/>
                <a:gd name="T49" fmla="*/ 10 h 700"/>
                <a:gd name="T50" fmla="*/ 680 w 989"/>
                <a:gd name="T51" fmla="*/ 10 h 700"/>
                <a:gd name="T52" fmla="*/ 684 w 989"/>
                <a:gd name="T53" fmla="*/ 6 h 700"/>
                <a:gd name="T54" fmla="*/ 684 w 989"/>
                <a:gd name="T55" fmla="*/ 6 h 700"/>
                <a:gd name="T56" fmla="*/ 690 w 989"/>
                <a:gd name="T57" fmla="*/ 21 h 700"/>
                <a:gd name="T58" fmla="*/ 695 w 989"/>
                <a:gd name="T59" fmla="*/ 16 h 700"/>
                <a:gd name="T60" fmla="*/ 692 w 989"/>
                <a:gd name="T61" fmla="*/ 7 h 700"/>
                <a:gd name="T62" fmla="*/ 672 w 989"/>
                <a:gd name="T63" fmla="*/ 5 h 700"/>
                <a:gd name="T64" fmla="*/ 627 w 989"/>
                <a:gd name="T65" fmla="*/ 9 h 700"/>
                <a:gd name="T66" fmla="*/ 557 w 989"/>
                <a:gd name="T67" fmla="*/ 34 h 700"/>
                <a:gd name="T68" fmla="*/ 437 w 989"/>
                <a:gd name="T69" fmla="*/ 158 h 700"/>
                <a:gd name="T70" fmla="*/ 412 w 989"/>
                <a:gd name="T71" fmla="*/ 201 h 700"/>
                <a:gd name="T72" fmla="*/ 403 w 989"/>
                <a:gd name="T73" fmla="*/ 247 h 700"/>
                <a:gd name="T74" fmla="*/ 414 w 989"/>
                <a:gd name="T75" fmla="*/ 237 h 700"/>
                <a:gd name="T76" fmla="*/ 5 w 989"/>
                <a:gd name="T77" fmla="*/ 324 h 700"/>
                <a:gd name="T78" fmla="*/ 4 w 989"/>
                <a:gd name="T79" fmla="*/ 337 h 700"/>
                <a:gd name="T80" fmla="*/ 256 w 989"/>
                <a:gd name="T81" fmla="*/ 617 h 700"/>
                <a:gd name="T82" fmla="*/ 333 w 989"/>
                <a:gd name="T83" fmla="*/ 698 h 700"/>
                <a:gd name="T84" fmla="*/ 341 w 989"/>
                <a:gd name="T85" fmla="*/ 699 h 700"/>
                <a:gd name="T86" fmla="*/ 533 w 989"/>
                <a:gd name="T87" fmla="*/ 651 h 700"/>
                <a:gd name="T88" fmla="*/ 729 w 989"/>
                <a:gd name="T89" fmla="*/ 667 h 700"/>
                <a:gd name="T90" fmla="*/ 740 w 989"/>
                <a:gd name="T91" fmla="*/ 661 h 700"/>
                <a:gd name="T92" fmla="*/ 941 w 989"/>
                <a:gd name="T93" fmla="*/ 410 h 700"/>
                <a:gd name="T94" fmla="*/ 982 w 989"/>
                <a:gd name="T95" fmla="*/ 391 h 700"/>
                <a:gd name="T96" fmla="*/ 986 w 989"/>
                <a:gd name="T97" fmla="*/ 379 h 700"/>
                <a:gd name="T98" fmla="*/ 762 w 989"/>
                <a:gd name="T99" fmla="*/ 80 h 700"/>
                <a:gd name="T100" fmla="*/ 692 w 989"/>
                <a:gd name="T101" fmla="*/ 7 h 700"/>
                <a:gd name="T102" fmla="*/ 682 w 989"/>
                <a:gd name="T103" fmla="*/ 2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89" h="700">
                  <a:moveTo>
                    <a:pt x="682" y="20"/>
                  </a:moveTo>
                  <a:cubicBezTo>
                    <a:pt x="773" y="103"/>
                    <a:pt x="843" y="208"/>
                    <a:pt x="915" y="308"/>
                  </a:cubicBezTo>
                  <a:cubicBezTo>
                    <a:pt x="934" y="335"/>
                    <a:pt x="953" y="362"/>
                    <a:pt x="973" y="388"/>
                  </a:cubicBezTo>
                  <a:cubicBezTo>
                    <a:pt x="974" y="384"/>
                    <a:pt x="975" y="380"/>
                    <a:pt x="976" y="376"/>
                  </a:cubicBezTo>
                  <a:cubicBezTo>
                    <a:pt x="943" y="386"/>
                    <a:pt x="911" y="408"/>
                    <a:pt x="883" y="429"/>
                  </a:cubicBezTo>
                  <a:cubicBezTo>
                    <a:pt x="836" y="464"/>
                    <a:pt x="795" y="506"/>
                    <a:pt x="765" y="556"/>
                  </a:cubicBezTo>
                  <a:cubicBezTo>
                    <a:pt x="746" y="588"/>
                    <a:pt x="732" y="622"/>
                    <a:pt x="724" y="658"/>
                  </a:cubicBezTo>
                  <a:cubicBezTo>
                    <a:pt x="728" y="656"/>
                    <a:pt x="732" y="654"/>
                    <a:pt x="735" y="652"/>
                  </a:cubicBezTo>
                  <a:cubicBezTo>
                    <a:pt x="670" y="633"/>
                    <a:pt x="601" y="629"/>
                    <a:pt x="534" y="635"/>
                  </a:cubicBezTo>
                  <a:cubicBezTo>
                    <a:pt x="466" y="641"/>
                    <a:pt x="398" y="656"/>
                    <a:pt x="335" y="684"/>
                  </a:cubicBezTo>
                  <a:cubicBezTo>
                    <a:pt x="338" y="684"/>
                    <a:pt x="340" y="685"/>
                    <a:pt x="343" y="685"/>
                  </a:cubicBezTo>
                  <a:cubicBezTo>
                    <a:pt x="252" y="594"/>
                    <a:pt x="172" y="493"/>
                    <a:pt x="86" y="399"/>
                  </a:cubicBezTo>
                  <a:cubicBezTo>
                    <a:pt x="63" y="373"/>
                    <a:pt x="39" y="348"/>
                    <a:pt x="14" y="324"/>
                  </a:cubicBezTo>
                  <a:cubicBezTo>
                    <a:pt x="14" y="328"/>
                    <a:pt x="14" y="332"/>
                    <a:pt x="14" y="337"/>
                  </a:cubicBezTo>
                  <a:cubicBezTo>
                    <a:pt x="130" y="263"/>
                    <a:pt x="270" y="199"/>
                    <a:pt x="407" y="252"/>
                  </a:cubicBezTo>
                  <a:cubicBezTo>
                    <a:pt x="414" y="254"/>
                    <a:pt x="420" y="248"/>
                    <a:pt x="418" y="241"/>
                  </a:cubicBezTo>
                  <a:cubicBezTo>
                    <a:pt x="412" y="225"/>
                    <a:pt x="428" y="205"/>
                    <a:pt x="436" y="191"/>
                  </a:cubicBezTo>
                  <a:cubicBezTo>
                    <a:pt x="445" y="176"/>
                    <a:pt x="454" y="161"/>
                    <a:pt x="464" y="147"/>
                  </a:cubicBezTo>
                  <a:cubicBezTo>
                    <a:pt x="484" y="119"/>
                    <a:pt x="506" y="93"/>
                    <a:pt x="532" y="71"/>
                  </a:cubicBezTo>
                  <a:cubicBezTo>
                    <a:pt x="554" y="53"/>
                    <a:pt x="578" y="38"/>
                    <a:pt x="605" y="30"/>
                  </a:cubicBezTo>
                  <a:cubicBezTo>
                    <a:pt x="621" y="25"/>
                    <a:pt x="637" y="23"/>
                    <a:pt x="653" y="22"/>
                  </a:cubicBezTo>
                  <a:cubicBezTo>
                    <a:pt x="660" y="21"/>
                    <a:pt x="668" y="21"/>
                    <a:pt x="675" y="20"/>
                  </a:cubicBezTo>
                  <a:cubicBezTo>
                    <a:pt x="677" y="20"/>
                    <a:pt x="680" y="21"/>
                    <a:pt x="683" y="20"/>
                  </a:cubicBezTo>
                  <a:cubicBezTo>
                    <a:pt x="686" y="20"/>
                    <a:pt x="687" y="22"/>
                    <a:pt x="683" y="19"/>
                  </a:cubicBezTo>
                  <a:cubicBezTo>
                    <a:pt x="682" y="16"/>
                    <a:pt x="681" y="13"/>
                    <a:pt x="680" y="10"/>
                  </a:cubicBezTo>
                  <a:cubicBezTo>
                    <a:pt x="680" y="10"/>
                    <a:pt x="680" y="10"/>
                    <a:pt x="680" y="10"/>
                  </a:cubicBezTo>
                  <a:cubicBezTo>
                    <a:pt x="682" y="9"/>
                    <a:pt x="683" y="7"/>
                    <a:pt x="684" y="6"/>
                  </a:cubicBezTo>
                  <a:cubicBezTo>
                    <a:pt x="684" y="6"/>
                    <a:pt x="684" y="6"/>
                    <a:pt x="684" y="6"/>
                  </a:cubicBezTo>
                  <a:cubicBezTo>
                    <a:pt x="675" y="10"/>
                    <a:pt x="681" y="25"/>
                    <a:pt x="690" y="21"/>
                  </a:cubicBezTo>
                  <a:cubicBezTo>
                    <a:pt x="692" y="20"/>
                    <a:pt x="694" y="19"/>
                    <a:pt x="695" y="16"/>
                  </a:cubicBezTo>
                  <a:cubicBezTo>
                    <a:pt x="696" y="13"/>
                    <a:pt x="695" y="9"/>
                    <a:pt x="692" y="7"/>
                  </a:cubicBezTo>
                  <a:cubicBezTo>
                    <a:pt x="687" y="3"/>
                    <a:pt x="678" y="4"/>
                    <a:pt x="672" y="5"/>
                  </a:cubicBezTo>
                  <a:cubicBezTo>
                    <a:pt x="657" y="5"/>
                    <a:pt x="642" y="6"/>
                    <a:pt x="627" y="9"/>
                  </a:cubicBezTo>
                  <a:cubicBezTo>
                    <a:pt x="602" y="13"/>
                    <a:pt x="578" y="21"/>
                    <a:pt x="557" y="34"/>
                  </a:cubicBezTo>
                  <a:cubicBezTo>
                    <a:pt x="507" y="63"/>
                    <a:pt x="468" y="110"/>
                    <a:pt x="437" y="158"/>
                  </a:cubicBezTo>
                  <a:cubicBezTo>
                    <a:pt x="428" y="172"/>
                    <a:pt x="420" y="187"/>
                    <a:pt x="412" y="201"/>
                  </a:cubicBezTo>
                  <a:cubicBezTo>
                    <a:pt x="404" y="216"/>
                    <a:pt x="397" y="231"/>
                    <a:pt x="403" y="247"/>
                  </a:cubicBezTo>
                  <a:cubicBezTo>
                    <a:pt x="406" y="244"/>
                    <a:pt x="410" y="241"/>
                    <a:pt x="414" y="237"/>
                  </a:cubicBezTo>
                  <a:cubicBezTo>
                    <a:pt x="271" y="183"/>
                    <a:pt x="125" y="247"/>
                    <a:pt x="5" y="324"/>
                  </a:cubicBezTo>
                  <a:cubicBezTo>
                    <a:pt x="0" y="327"/>
                    <a:pt x="1" y="333"/>
                    <a:pt x="4" y="337"/>
                  </a:cubicBezTo>
                  <a:cubicBezTo>
                    <a:pt x="94" y="425"/>
                    <a:pt x="172" y="524"/>
                    <a:pt x="256" y="617"/>
                  </a:cubicBezTo>
                  <a:cubicBezTo>
                    <a:pt x="281" y="644"/>
                    <a:pt x="307" y="671"/>
                    <a:pt x="333" y="698"/>
                  </a:cubicBezTo>
                  <a:cubicBezTo>
                    <a:pt x="335" y="699"/>
                    <a:pt x="339" y="700"/>
                    <a:pt x="341" y="699"/>
                  </a:cubicBezTo>
                  <a:cubicBezTo>
                    <a:pt x="402" y="672"/>
                    <a:pt x="467" y="657"/>
                    <a:pt x="533" y="651"/>
                  </a:cubicBezTo>
                  <a:cubicBezTo>
                    <a:pt x="598" y="645"/>
                    <a:pt x="666" y="648"/>
                    <a:pt x="729" y="667"/>
                  </a:cubicBezTo>
                  <a:cubicBezTo>
                    <a:pt x="734" y="668"/>
                    <a:pt x="739" y="666"/>
                    <a:pt x="740" y="661"/>
                  </a:cubicBezTo>
                  <a:cubicBezTo>
                    <a:pt x="764" y="553"/>
                    <a:pt x="846" y="463"/>
                    <a:pt x="941" y="410"/>
                  </a:cubicBezTo>
                  <a:cubicBezTo>
                    <a:pt x="954" y="403"/>
                    <a:pt x="968" y="395"/>
                    <a:pt x="982" y="391"/>
                  </a:cubicBezTo>
                  <a:cubicBezTo>
                    <a:pt x="988" y="390"/>
                    <a:pt x="989" y="383"/>
                    <a:pt x="986" y="379"/>
                  </a:cubicBezTo>
                  <a:cubicBezTo>
                    <a:pt x="911" y="279"/>
                    <a:pt x="843" y="174"/>
                    <a:pt x="762" y="80"/>
                  </a:cubicBezTo>
                  <a:cubicBezTo>
                    <a:pt x="740" y="54"/>
                    <a:pt x="717" y="30"/>
                    <a:pt x="692" y="7"/>
                  </a:cubicBezTo>
                  <a:cubicBezTo>
                    <a:pt x="684" y="0"/>
                    <a:pt x="675" y="13"/>
                    <a:pt x="682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93" name="组合 92">
              <a:extLst>
                <a:ext uri="{FF2B5EF4-FFF2-40B4-BE49-F238E27FC236}">
                  <a16:creationId xmlns:a16="http://schemas.microsoft.com/office/drawing/2014/main" id="{3B2C009A-70E7-4C80-8131-0C2A323FEE73}"/>
                </a:ext>
              </a:extLst>
            </p:cNvPr>
            <p:cNvGrpSpPr/>
            <p:nvPr/>
          </p:nvGrpSpPr>
          <p:grpSpPr>
            <a:xfrm>
              <a:off x="8947150" y="3219450"/>
              <a:ext cx="1843088" cy="1268413"/>
              <a:chOff x="8947150" y="3219450"/>
              <a:chExt cx="1843088" cy="1268413"/>
            </a:xfrm>
          </p:grpSpPr>
          <p:sp>
            <p:nvSpPr>
              <p:cNvPr id="94" name="Freeform 80">
                <a:extLst>
                  <a:ext uri="{FF2B5EF4-FFF2-40B4-BE49-F238E27FC236}">
                    <a16:creationId xmlns:a16="http://schemas.microsoft.com/office/drawing/2014/main" id="{FA30F11B-F36A-4507-B5D7-4C12A610C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47150" y="3228975"/>
                <a:ext cx="1741488" cy="1147763"/>
              </a:xfrm>
              <a:custGeom>
                <a:avLst/>
                <a:gdLst>
                  <a:gd name="T0" fmla="*/ 27 w 1040"/>
                  <a:gd name="T1" fmla="*/ 288 h 684"/>
                  <a:gd name="T2" fmla="*/ 11 w 1040"/>
                  <a:gd name="T3" fmla="*/ 307 h 684"/>
                  <a:gd name="T4" fmla="*/ 6 w 1040"/>
                  <a:gd name="T5" fmla="*/ 340 h 684"/>
                  <a:gd name="T6" fmla="*/ 37 w 1040"/>
                  <a:gd name="T7" fmla="*/ 372 h 684"/>
                  <a:gd name="T8" fmla="*/ 117 w 1040"/>
                  <a:gd name="T9" fmla="*/ 458 h 684"/>
                  <a:gd name="T10" fmla="*/ 281 w 1040"/>
                  <a:gd name="T11" fmla="*/ 635 h 684"/>
                  <a:gd name="T12" fmla="*/ 309 w 1040"/>
                  <a:gd name="T13" fmla="*/ 666 h 684"/>
                  <a:gd name="T14" fmla="*/ 317 w 1040"/>
                  <a:gd name="T15" fmla="*/ 675 h 684"/>
                  <a:gd name="T16" fmla="*/ 320 w 1040"/>
                  <a:gd name="T17" fmla="*/ 678 h 684"/>
                  <a:gd name="T18" fmla="*/ 330 w 1040"/>
                  <a:gd name="T19" fmla="*/ 682 h 684"/>
                  <a:gd name="T20" fmla="*/ 478 w 1040"/>
                  <a:gd name="T21" fmla="*/ 634 h 684"/>
                  <a:gd name="T22" fmla="*/ 644 w 1040"/>
                  <a:gd name="T23" fmla="*/ 607 h 684"/>
                  <a:gd name="T24" fmla="*/ 726 w 1040"/>
                  <a:gd name="T25" fmla="*/ 612 h 684"/>
                  <a:gd name="T26" fmla="*/ 734 w 1040"/>
                  <a:gd name="T27" fmla="*/ 609 h 684"/>
                  <a:gd name="T28" fmla="*/ 768 w 1040"/>
                  <a:gd name="T29" fmla="*/ 575 h 684"/>
                  <a:gd name="T30" fmla="*/ 811 w 1040"/>
                  <a:gd name="T31" fmla="*/ 538 h 684"/>
                  <a:gd name="T32" fmla="*/ 945 w 1040"/>
                  <a:gd name="T33" fmla="*/ 425 h 684"/>
                  <a:gd name="T34" fmla="*/ 1034 w 1040"/>
                  <a:gd name="T35" fmla="*/ 371 h 684"/>
                  <a:gd name="T36" fmla="*/ 1038 w 1040"/>
                  <a:gd name="T37" fmla="*/ 360 h 684"/>
                  <a:gd name="T38" fmla="*/ 1020 w 1040"/>
                  <a:gd name="T39" fmla="*/ 330 h 684"/>
                  <a:gd name="T40" fmla="*/ 976 w 1040"/>
                  <a:gd name="T41" fmla="*/ 267 h 684"/>
                  <a:gd name="T42" fmla="*/ 838 w 1040"/>
                  <a:gd name="T43" fmla="*/ 96 h 684"/>
                  <a:gd name="T44" fmla="*/ 749 w 1040"/>
                  <a:gd name="T45" fmla="*/ 7 h 684"/>
                  <a:gd name="T46" fmla="*/ 740 w 1040"/>
                  <a:gd name="T47" fmla="*/ 20 h 684"/>
                  <a:gd name="T48" fmla="*/ 892 w 1040"/>
                  <a:gd name="T49" fmla="*/ 184 h 684"/>
                  <a:gd name="T50" fmla="*/ 1002 w 1040"/>
                  <a:gd name="T51" fmla="*/ 332 h 684"/>
                  <a:gd name="T52" fmla="*/ 1024 w 1040"/>
                  <a:gd name="T53" fmla="*/ 366 h 684"/>
                  <a:gd name="T54" fmla="*/ 1028 w 1040"/>
                  <a:gd name="T55" fmla="*/ 356 h 684"/>
                  <a:gd name="T56" fmla="*/ 876 w 1040"/>
                  <a:gd name="T57" fmla="*/ 460 h 684"/>
                  <a:gd name="T58" fmla="*/ 763 w 1040"/>
                  <a:gd name="T59" fmla="*/ 558 h 684"/>
                  <a:gd name="T60" fmla="*/ 721 w 1040"/>
                  <a:gd name="T61" fmla="*/ 599 h 684"/>
                  <a:gd name="T62" fmla="*/ 729 w 1040"/>
                  <a:gd name="T63" fmla="*/ 597 h 684"/>
                  <a:gd name="T64" fmla="*/ 574 w 1040"/>
                  <a:gd name="T65" fmla="*/ 598 h 684"/>
                  <a:gd name="T66" fmla="*/ 405 w 1040"/>
                  <a:gd name="T67" fmla="*/ 638 h 684"/>
                  <a:gd name="T68" fmla="*/ 324 w 1040"/>
                  <a:gd name="T69" fmla="*/ 668 h 684"/>
                  <a:gd name="T70" fmla="*/ 335 w 1040"/>
                  <a:gd name="T71" fmla="*/ 672 h 684"/>
                  <a:gd name="T72" fmla="*/ 308 w 1040"/>
                  <a:gd name="T73" fmla="*/ 641 h 684"/>
                  <a:gd name="T74" fmla="*/ 247 w 1040"/>
                  <a:gd name="T75" fmla="*/ 575 h 684"/>
                  <a:gd name="T76" fmla="*/ 88 w 1040"/>
                  <a:gd name="T77" fmla="*/ 404 h 684"/>
                  <a:gd name="T78" fmla="*/ 19 w 1040"/>
                  <a:gd name="T79" fmla="*/ 330 h 684"/>
                  <a:gd name="T80" fmla="*/ 20 w 1040"/>
                  <a:gd name="T81" fmla="*/ 336 h 684"/>
                  <a:gd name="T82" fmla="*/ 36 w 1040"/>
                  <a:gd name="T83" fmla="*/ 301 h 684"/>
                  <a:gd name="T84" fmla="*/ 27 w 1040"/>
                  <a:gd name="T85" fmla="*/ 288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40" h="684">
                    <a:moveTo>
                      <a:pt x="27" y="288"/>
                    </a:moveTo>
                    <a:cubicBezTo>
                      <a:pt x="20" y="293"/>
                      <a:pt x="15" y="300"/>
                      <a:pt x="11" y="307"/>
                    </a:cubicBezTo>
                    <a:cubicBezTo>
                      <a:pt x="6" y="315"/>
                      <a:pt x="0" y="332"/>
                      <a:pt x="6" y="340"/>
                    </a:cubicBezTo>
                    <a:cubicBezTo>
                      <a:pt x="14" y="352"/>
                      <a:pt x="27" y="362"/>
                      <a:pt x="37" y="372"/>
                    </a:cubicBezTo>
                    <a:cubicBezTo>
                      <a:pt x="63" y="401"/>
                      <a:pt x="90" y="430"/>
                      <a:pt x="117" y="458"/>
                    </a:cubicBezTo>
                    <a:cubicBezTo>
                      <a:pt x="172" y="517"/>
                      <a:pt x="227" y="576"/>
                      <a:pt x="281" y="635"/>
                    </a:cubicBezTo>
                    <a:cubicBezTo>
                      <a:pt x="291" y="645"/>
                      <a:pt x="300" y="655"/>
                      <a:pt x="309" y="666"/>
                    </a:cubicBezTo>
                    <a:cubicBezTo>
                      <a:pt x="312" y="669"/>
                      <a:pt x="314" y="672"/>
                      <a:pt x="317" y="675"/>
                    </a:cubicBezTo>
                    <a:cubicBezTo>
                      <a:pt x="318" y="676"/>
                      <a:pt x="322" y="681"/>
                      <a:pt x="320" y="678"/>
                    </a:cubicBezTo>
                    <a:cubicBezTo>
                      <a:pt x="322" y="682"/>
                      <a:pt x="326" y="684"/>
                      <a:pt x="330" y="682"/>
                    </a:cubicBezTo>
                    <a:cubicBezTo>
                      <a:pt x="378" y="662"/>
                      <a:pt x="428" y="646"/>
                      <a:pt x="478" y="634"/>
                    </a:cubicBezTo>
                    <a:cubicBezTo>
                      <a:pt x="532" y="620"/>
                      <a:pt x="588" y="610"/>
                      <a:pt x="644" y="607"/>
                    </a:cubicBezTo>
                    <a:cubicBezTo>
                      <a:pt x="671" y="606"/>
                      <a:pt x="699" y="607"/>
                      <a:pt x="726" y="612"/>
                    </a:cubicBezTo>
                    <a:cubicBezTo>
                      <a:pt x="729" y="613"/>
                      <a:pt x="732" y="612"/>
                      <a:pt x="734" y="609"/>
                    </a:cubicBezTo>
                    <a:cubicBezTo>
                      <a:pt x="742" y="596"/>
                      <a:pt x="756" y="585"/>
                      <a:pt x="768" y="575"/>
                    </a:cubicBezTo>
                    <a:cubicBezTo>
                      <a:pt x="782" y="562"/>
                      <a:pt x="796" y="550"/>
                      <a:pt x="811" y="538"/>
                    </a:cubicBezTo>
                    <a:cubicBezTo>
                      <a:pt x="854" y="499"/>
                      <a:pt x="898" y="460"/>
                      <a:pt x="945" y="425"/>
                    </a:cubicBezTo>
                    <a:cubicBezTo>
                      <a:pt x="972" y="404"/>
                      <a:pt x="1002" y="384"/>
                      <a:pt x="1034" y="371"/>
                    </a:cubicBezTo>
                    <a:cubicBezTo>
                      <a:pt x="1038" y="369"/>
                      <a:pt x="1040" y="364"/>
                      <a:pt x="1038" y="360"/>
                    </a:cubicBezTo>
                    <a:cubicBezTo>
                      <a:pt x="1034" y="350"/>
                      <a:pt x="1026" y="339"/>
                      <a:pt x="1020" y="330"/>
                    </a:cubicBezTo>
                    <a:cubicBezTo>
                      <a:pt x="1006" y="309"/>
                      <a:pt x="991" y="288"/>
                      <a:pt x="976" y="267"/>
                    </a:cubicBezTo>
                    <a:cubicBezTo>
                      <a:pt x="933" y="208"/>
                      <a:pt x="887" y="150"/>
                      <a:pt x="838" y="96"/>
                    </a:cubicBezTo>
                    <a:cubicBezTo>
                      <a:pt x="810" y="65"/>
                      <a:pt x="781" y="35"/>
                      <a:pt x="749" y="7"/>
                    </a:cubicBezTo>
                    <a:cubicBezTo>
                      <a:pt x="742" y="0"/>
                      <a:pt x="732" y="13"/>
                      <a:pt x="740" y="20"/>
                    </a:cubicBezTo>
                    <a:cubicBezTo>
                      <a:pt x="796" y="69"/>
                      <a:pt x="845" y="126"/>
                      <a:pt x="892" y="184"/>
                    </a:cubicBezTo>
                    <a:cubicBezTo>
                      <a:pt x="931" y="232"/>
                      <a:pt x="967" y="281"/>
                      <a:pt x="1002" y="332"/>
                    </a:cubicBezTo>
                    <a:cubicBezTo>
                      <a:pt x="1009" y="343"/>
                      <a:pt x="1020" y="357"/>
                      <a:pt x="1024" y="366"/>
                    </a:cubicBezTo>
                    <a:cubicBezTo>
                      <a:pt x="1025" y="363"/>
                      <a:pt x="1026" y="359"/>
                      <a:pt x="1028" y="356"/>
                    </a:cubicBezTo>
                    <a:cubicBezTo>
                      <a:pt x="971" y="380"/>
                      <a:pt x="923" y="421"/>
                      <a:pt x="876" y="460"/>
                    </a:cubicBezTo>
                    <a:cubicBezTo>
                      <a:pt x="837" y="492"/>
                      <a:pt x="800" y="525"/>
                      <a:pt x="763" y="558"/>
                    </a:cubicBezTo>
                    <a:cubicBezTo>
                      <a:pt x="749" y="570"/>
                      <a:pt x="731" y="583"/>
                      <a:pt x="721" y="599"/>
                    </a:cubicBezTo>
                    <a:cubicBezTo>
                      <a:pt x="724" y="598"/>
                      <a:pt x="726" y="597"/>
                      <a:pt x="729" y="597"/>
                    </a:cubicBezTo>
                    <a:cubicBezTo>
                      <a:pt x="678" y="587"/>
                      <a:pt x="624" y="591"/>
                      <a:pt x="574" y="598"/>
                    </a:cubicBezTo>
                    <a:cubicBezTo>
                      <a:pt x="516" y="607"/>
                      <a:pt x="460" y="620"/>
                      <a:pt x="405" y="638"/>
                    </a:cubicBezTo>
                    <a:cubicBezTo>
                      <a:pt x="378" y="647"/>
                      <a:pt x="351" y="656"/>
                      <a:pt x="324" y="668"/>
                    </a:cubicBezTo>
                    <a:cubicBezTo>
                      <a:pt x="328" y="669"/>
                      <a:pt x="331" y="671"/>
                      <a:pt x="335" y="672"/>
                    </a:cubicBezTo>
                    <a:cubicBezTo>
                      <a:pt x="329" y="660"/>
                      <a:pt x="317" y="650"/>
                      <a:pt x="308" y="641"/>
                    </a:cubicBezTo>
                    <a:cubicBezTo>
                      <a:pt x="288" y="619"/>
                      <a:pt x="268" y="597"/>
                      <a:pt x="247" y="575"/>
                    </a:cubicBezTo>
                    <a:cubicBezTo>
                      <a:pt x="195" y="518"/>
                      <a:pt x="141" y="461"/>
                      <a:pt x="88" y="404"/>
                    </a:cubicBezTo>
                    <a:cubicBezTo>
                      <a:pt x="65" y="379"/>
                      <a:pt x="42" y="355"/>
                      <a:pt x="19" y="330"/>
                    </a:cubicBezTo>
                    <a:cubicBezTo>
                      <a:pt x="19" y="332"/>
                      <a:pt x="20" y="334"/>
                      <a:pt x="20" y="336"/>
                    </a:cubicBezTo>
                    <a:cubicBezTo>
                      <a:pt x="20" y="322"/>
                      <a:pt x="25" y="309"/>
                      <a:pt x="36" y="301"/>
                    </a:cubicBezTo>
                    <a:cubicBezTo>
                      <a:pt x="45" y="295"/>
                      <a:pt x="35" y="282"/>
                      <a:pt x="27" y="2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012" tIns="48006" rIns="96012" bIns="48006" numCol="1" anchor="t" anchorCtr="0" compatLnSpc="1">
                <a:prstTxWarp prst="textNoShape">
                  <a:avLst/>
                </a:prstTxWarp>
              </a:bodyPr>
              <a:lstStyle/>
              <a:p>
                <a:pPr defTabSz="480060">
                  <a:defRPr/>
                </a:pPr>
                <a:endParaRPr lang="zh-CN" altLang="en-US" sz="189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5" name="Freeform 81">
                <a:extLst>
                  <a:ext uri="{FF2B5EF4-FFF2-40B4-BE49-F238E27FC236}">
                    <a16:creationId xmlns:a16="http://schemas.microsoft.com/office/drawing/2014/main" id="{376859CD-E9EB-4A2A-970B-4D6A74D9C5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48738" y="3822700"/>
                <a:ext cx="1236663" cy="665163"/>
              </a:xfrm>
              <a:custGeom>
                <a:avLst/>
                <a:gdLst>
                  <a:gd name="T0" fmla="*/ 35 w 738"/>
                  <a:gd name="T1" fmla="*/ 8 h 397"/>
                  <a:gd name="T2" fmla="*/ 4 w 738"/>
                  <a:gd name="T3" fmla="*/ 38 h 397"/>
                  <a:gd name="T4" fmla="*/ 5 w 738"/>
                  <a:gd name="T5" fmla="*/ 60 h 397"/>
                  <a:gd name="T6" fmla="*/ 16 w 738"/>
                  <a:gd name="T7" fmla="*/ 73 h 397"/>
                  <a:gd name="T8" fmla="*/ 77 w 738"/>
                  <a:gd name="T9" fmla="*/ 142 h 397"/>
                  <a:gd name="T10" fmla="*/ 218 w 738"/>
                  <a:gd name="T11" fmla="*/ 301 h 397"/>
                  <a:gd name="T12" fmla="*/ 273 w 738"/>
                  <a:gd name="T13" fmla="*/ 361 h 397"/>
                  <a:gd name="T14" fmla="*/ 303 w 738"/>
                  <a:gd name="T15" fmla="*/ 391 h 397"/>
                  <a:gd name="T16" fmla="*/ 331 w 738"/>
                  <a:gd name="T17" fmla="*/ 384 h 397"/>
                  <a:gd name="T18" fmla="*/ 371 w 738"/>
                  <a:gd name="T19" fmla="*/ 366 h 397"/>
                  <a:gd name="T20" fmla="*/ 473 w 738"/>
                  <a:gd name="T21" fmla="*/ 320 h 397"/>
                  <a:gd name="T22" fmla="*/ 725 w 738"/>
                  <a:gd name="T23" fmla="*/ 258 h 397"/>
                  <a:gd name="T24" fmla="*/ 728 w 738"/>
                  <a:gd name="T25" fmla="*/ 243 h 397"/>
                  <a:gd name="T26" fmla="*/ 509 w 738"/>
                  <a:gd name="T27" fmla="*/ 288 h 397"/>
                  <a:gd name="T28" fmla="*/ 322 w 738"/>
                  <a:gd name="T29" fmla="*/ 371 h 397"/>
                  <a:gd name="T30" fmla="*/ 316 w 738"/>
                  <a:gd name="T31" fmla="*/ 374 h 397"/>
                  <a:gd name="T32" fmla="*/ 311 w 738"/>
                  <a:gd name="T33" fmla="*/ 377 h 397"/>
                  <a:gd name="T34" fmla="*/ 311 w 738"/>
                  <a:gd name="T35" fmla="*/ 378 h 397"/>
                  <a:gd name="T36" fmla="*/ 312 w 738"/>
                  <a:gd name="T37" fmla="*/ 378 h 397"/>
                  <a:gd name="T38" fmla="*/ 310 w 738"/>
                  <a:gd name="T39" fmla="*/ 376 h 397"/>
                  <a:gd name="T40" fmla="*/ 297 w 738"/>
                  <a:gd name="T41" fmla="*/ 363 h 397"/>
                  <a:gd name="T42" fmla="*/ 249 w 738"/>
                  <a:gd name="T43" fmla="*/ 312 h 397"/>
                  <a:gd name="T44" fmla="*/ 115 w 738"/>
                  <a:gd name="T45" fmla="*/ 161 h 397"/>
                  <a:gd name="T46" fmla="*/ 44 w 738"/>
                  <a:gd name="T47" fmla="*/ 81 h 397"/>
                  <a:gd name="T48" fmla="*/ 30 w 738"/>
                  <a:gd name="T49" fmla="*/ 64 h 397"/>
                  <a:gd name="T50" fmla="*/ 18 w 738"/>
                  <a:gd name="T51" fmla="*/ 50 h 397"/>
                  <a:gd name="T52" fmla="*/ 47 w 738"/>
                  <a:gd name="T53" fmla="*/ 17 h 397"/>
                  <a:gd name="T54" fmla="*/ 35 w 738"/>
                  <a:gd name="T55" fmla="*/ 8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38" h="397">
                    <a:moveTo>
                      <a:pt x="35" y="8"/>
                    </a:moveTo>
                    <a:cubicBezTo>
                      <a:pt x="24" y="18"/>
                      <a:pt x="10" y="23"/>
                      <a:pt x="4" y="38"/>
                    </a:cubicBezTo>
                    <a:cubicBezTo>
                      <a:pt x="1" y="45"/>
                      <a:pt x="0" y="53"/>
                      <a:pt x="5" y="60"/>
                    </a:cubicBezTo>
                    <a:cubicBezTo>
                      <a:pt x="9" y="64"/>
                      <a:pt x="13" y="69"/>
                      <a:pt x="16" y="73"/>
                    </a:cubicBezTo>
                    <a:cubicBezTo>
                      <a:pt x="36" y="96"/>
                      <a:pt x="57" y="119"/>
                      <a:pt x="77" y="142"/>
                    </a:cubicBezTo>
                    <a:cubicBezTo>
                      <a:pt x="123" y="195"/>
                      <a:pt x="170" y="248"/>
                      <a:pt x="218" y="301"/>
                    </a:cubicBezTo>
                    <a:cubicBezTo>
                      <a:pt x="236" y="321"/>
                      <a:pt x="254" y="342"/>
                      <a:pt x="273" y="361"/>
                    </a:cubicBezTo>
                    <a:cubicBezTo>
                      <a:pt x="282" y="371"/>
                      <a:pt x="291" y="384"/>
                      <a:pt x="303" y="391"/>
                    </a:cubicBezTo>
                    <a:cubicBezTo>
                      <a:pt x="312" y="397"/>
                      <a:pt x="323" y="388"/>
                      <a:pt x="331" y="384"/>
                    </a:cubicBezTo>
                    <a:cubicBezTo>
                      <a:pt x="344" y="378"/>
                      <a:pt x="357" y="372"/>
                      <a:pt x="371" y="366"/>
                    </a:cubicBezTo>
                    <a:cubicBezTo>
                      <a:pt x="404" y="350"/>
                      <a:pt x="439" y="335"/>
                      <a:pt x="473" y="320"/>
                    </a:cubicBezTo>
                    <a:cubicBezTo>
                      <a:pt x="551" y="287"/>
                      <a:pt x="638" y="246"/>
                      <a:pt x="725" y="258"/>
                    </a:cubicBezTo>
                    <a:cubicBezTo>
                      <a:pt x="735" y="260"/>
                      <a:pt x="738" y="244"/>
                      <a:pt x="728" y="243"/>
                    </a:cubicBezTo>
                    <a:cubicBezTo>
                      <a:pt x="652" y="232"/>
                      <a:pt x="579" y="260"/>
                      <a:pt x="509" y="288"/>
                    </a:cubicBezTo>
                    <a:cubicBezTo>
                      <a:pt x="446" y="313"/>
                      <a:pt x="383" y="341"/>
                      <a:pt x="322" y="371"/>
                    </a:cubicBezTo>
                    <a:cubicBezTo>
                      <a:pt x="320" y="372"/>
                      <a:pt x="318" y="373"/>
                      <a:pt x="316" y="374"/>
                    </a:cubicBezTo>
                    <a:cubicBezTo>
                      <a:pt x="314" y="375"/>
                      <a:pt x="312" y="375"/>
                      <a:pt x="311" y="377"/>
                    </a:cubicBezTo>
                    <a:cubicBezTo>
                      <a:pt x="310" y="378"/>
                      <a:pt x="311" y="378"/>
                      <a:pt x="311" y="378"/>
                    </a:cubicBezTo>
                    <a:cubicBezTo>
                      <a:pt x="312" y="377"/>
                      <a:pt x="313" y="379"/>
                      <a:pt x="312" y="378"/>
                    </a:cubicBezTo>
                    <a:cubicBezTo>
                      <a:pt x="311" y="377"/>
                      <a:pt x="310" y="376"/>
                      <a:pt x="310" y="376"/>
                    </a:cubicBezTo>
                    <a:cubicBezTo>
                      <a:pt x="305" y="372"/>
                      <a:pt x="301" y="368"/>
                      <a:pt x="297" y="363"/>
                    </a:cubicBezTo>
                    <a:cubicBezTo>
                      <a:pt x="281" y="347"/>
                      <a:pt x="265" y="329"/>
                      <a:pt x="249" y="312"/>
                    </a:cubicBezTo>
                    <a:cubicBezTo>
                      <a:pt x="204" y="262"/>
                      <a:pt x="159" y="212"/>
                      <a:pt x="115" y="161"/>
                    </a:cubicBezTo>
                    <a:cubicBezTo>
                      <a:pt x="91" y="134"/>
                      <a:pt x="68" y="108"/>
                      <a:pt x="44" y="81"/>
                    </a:cubicBezTo>
                    <a:cubicBezTo>
                      <a:pt x="40" y="75"/>
                      <a:pt x="35" y="70"/>
                      <a:pt x="30" y="64"/>
                    </a:cubicBezTo>
                    <a:cubicBezTo>
                      <a:pt x="27" y="60"/>
                      <a:pt x="20" y="55"/>
                      <a:pt x="18" y="50"/>
                    </a:cubicBezTo>
                    <a:cubicBezTo>
                      <a:pt x="13" y="39"/>
                      <a:pt x="40" y="25"/>
                      <a:pt x="47" y="17"/>
                    </a:cubicBezTo>
                    <a:cubicBezTo>
                      <a:pt x="54" y="10"/>
                      <a:pt x="42" y="0"/>
                      <a:pt x="35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012" tIns="48006" rIns="96012" bIns="48006" numCol="1" anchor="t" anchorCtr="0" compatLnSpc="1">
                <a:prstTxWarp prst="textNoShape">
                  <a:avLst/>
                </a:prstTxWarp>
              </a:bodyPr>
              <a:lstStyle/>
              <a:p>
                <a:pPr defTabSz="480060">
                  <a:defRPr/>
                </a:pPr>
                <a:endParaRPr lang="zh-CN" altLang="en-US" sz="189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6" name="Freeform 82">
                <a:extLst>
                  <a:ext uri="{FF2B5EF4-FFF2-40B4-BE49-F238E27FC236}">
                    <a16:creationId xmlns:a16="http://schemas.microsoft.com/office/drawing/2014/main" id="{91CA470F-3AFC-4EC7-A175-64B32F0B42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45713" y="3219450"/>
                <a:ext cx="644525" cy="1046163"/>
              </a:xfrm>
              <a:custGeom>
                <a:avLst/>
                <a:gdLst>
                  <a:gd name="T0" fmla="*/ 18 w 385"/>
                  <a:gd name="T1" fmla="*/ 615 h 624"/>
                  <a:gd name="T2" fmla="*/ 21 w 385"/>
                  <a:gd name="T3" fmla="*/ 612 h 624"/>
                  <a:gd name="T4" fmla="*/ 30 w 385"/>
                  <a:gd name="T5" fmla="*/ 605 h 624"/>
                  <a:gd name="T6" fmla="*/ 59 w 385"/>
                  <a:gd name="T7" fmla="*/ 583 h 624"/>
                  <a:gd name="T8" fmla="*/ 151 w 385"/>
                  <a:gd name="T9" fmla="*/ 522 h 624"/>
                  <a:gd name="T10" fmla="*/ 264 w 385"/>
                  <a:gd name="T11" fmla="*/ 458 h 624"/>
                  <a:gd name="T12" fmla="*/ 363 w 385"/>
                  <a:gd name="T13" fmla="*/ 419 h 624"/>
                  <a:gd name="T14" fmla="*/ 378 w 385"/>
                  <a:gd name="T15" fmla="*/ 392 h 624"/>
                  <a:gd name="T16" fmla="*/ 368 w 385"/>
                  <a:gd name="T17" fmla="*/ 379 h 624"/>
                  <a:gd name="T18" fmla="*/ 324 w 385"/>
                  <a:gd name="T19" fmla="*/ 324 h 624"/>
                  <a:gd name="T20" fmla="*/ 177 w 385"/>
                  <a:gd name="T21" fmla="*/ 155 h 624"/>
                  <a:gd name="T22" fmla="*/ 37 w 385"/>
                  <a:gd name="T23" fmla="*/ 15 h 624"/>
                  <a:gd name="T24" fmla="*/ 25 w 385"/>
                  <a:gd name="T25" fmla="*/ 6 h 624"/>
                  <a:gd name="T26" fmla="*/ 15 w 385"/>
                  <a:gd name="T27" fmla="*/ 18 h 624"/>
                  <a:gd name="T28" fmla="*/ 71 w 385"/>
                  <a:gd name="T29" fmla="*/ 67 h 624"/>
                  <a:gd name="T30" fmla="*/ 144 w 385"/>
                  <a:gd name="T31" fmla="*/ 142 h 624"/>
                  <a:gd name="T32" fmla="*/ 292 w 385"/>
                  <a:gd name="T33" fmla="*/ 311 h 624"/>
                  <a:gd name="T34" fmla="*/ 344 w 385"/>
                  <a:gd name="T35" fmla="*/ 375 h 624"/>
                  <a:gd name="T36" fmla="*/ 360 w 385"/>
                  <a:gd name="T37" fmla="*/ 395 h 624"/>
                  <a:gd name="T38" fmla="*/ 364 w 385"/>
                  <a:gd name="T39" fmla="*/ 400 h 624"/>
                  <a:gd name="T40" fmla="*/ 365 w 385"/>
                  <a:gd name="T41" fmla="*/ 400 h 624"/>
                  <a:gd name="T42" fmla="*/ 364 w 385"/>
                  <a:gd name="T43" fmla="*/ 398 h 624"/>
                  <a:gd name="T44" fmla="*/ 363 w 385"/>
                  <a:gd name="T45" fmla="*/ 401 h 624"/>
                  <a:gd name="T46" fmla="*/ 359 w 385"/>
                  <a:gd name="T47" fmla="*/ 403 h 624"/>
                  <a:gd name="T48" fmla="*/ 355 w 385"/>
                  <a:gd name="T49" fmla="*/ 404 h 624"/>
                  <a:gd name="T50" fmla="*/ 343 w 385"/>
                  <a:gd name="T51" fmla="*/ 408 h 624"/>
                  <a:gd name="T52" fmla="*/ 320 w 385"/>
                  <a:gd name="T53" fmla="*/ 415 h 624"/>
                  <a:gd name="T54" fmla="*/ 269 w 385"/>
                  <a:gd name="T55" fmla="*/ 438 h 624"/>
                  <a:gd name="T56" fmla="*/ 159 w 385"/>
                  <a:gd name="T57" fmla="*/ 498 h 624"/>
                  <a:gd name="T58" fmla="*/ 63 w 385"/>
                  <a:gd name="T59" fmla="*/ 561 h 624"/>
                  <a:gd name="T60" fmla="*/ 10 w 385"/>
                  <a:gd name="T61" fmla="*/ 600 h 624"/>
                  <a:gd name="T62" fmla="*/ 5 w 385"/>
                  <a:gd name="T63" fmla="*/ 605 h 624"/>
                  <a:gd name="T64" fmla="*/ 18 w 385"/>
                  <a:gd name="T65" fmla="*/ 615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5" h="624">
                    <a:moveTo>
                      <a:pt x="18" y="615"/>
                    </a:moveTo>
                    <a:cubicBezTo>
                      <a:pt x="19" y="613"/>
                      <a:pt x="18" y="614"/>
                      <a:pt x="21" y="612"/>
                    </a:cubicBezTo>
                    <a:cubicBezTo>
                      <a:pt x="23" y="610"/>
                      <a:pt x="27" y="607"/>
                      <a:pt x="30" y="605"/>
                    </a:cubicBezTo>
                    <a:cubicBezTo>
                      <a:pt x="39" y="597"/>
                      <a:pt x="49" y="590"/>
                      <a:pt x="59" y="583"/>
                    </a:cubicBezTo>
                    <a:cubicBezTo>
                      <a:pt x="89" y="562"/>
                      <a:pt x="120" y="542"/>
                      <a:pt x="151" y="522"/>
                    </a:cubicBezTo>
                    <a:cubicBezTo>
                      <a:pt x="188" y="499"/>
                      <a:pt x="226" y="477"/>
                      <a:pt x="264" y="458"/>
                    </a:cubicBezTo>
                    <a:cubicBezTo>
                      <a:pt x="296" y="442"/>
                      <a:pt x="328" y="428"/>
                      <a:pt x="363" y="419"/>
                    </a:cubicBezTo>
                    <a:cubicBezTo>
                      <a:pt x="374" y="416"/>
                      <a:pt x="385" y="404"/>
                      <a:pt x="378" y="392"/>
                    </a:cubicBezTo>
                    <a:cubicBezTo>
                      <a:pt x="375" y="388"/>
                      <a:pt x="371" y="383"/>
                      <a:pt x="368" y="379"/>
                    </a:cubicBezTo>
                    <a:cubicBezTo>
                      <a:pt x="354" y="360"/>
                      <a:pt x="339" y="342"/>
                      <a:pt x="324" y="324"/>
                    </a:cubicBezTo>
                    <a:cubicBezTo>
                      <a:pt x="276" y="266"/>
                      <a:pt x="227" y="210"/>
                      <a:pt x="177" y="155"/>
                    </a:cubicBezTo>
                    <a:cubicBezTo>
                      <a:pt x="133" y="106"/>
                      <a:pt x="89" y="55"/>
                      <a:pt x="37" y="15"/>
                    </a:cubicBezTo>
                    <a:cubicBezTo>
                      <a:pt x="33" y="12"/>
                      <a:pt x="29" y="9"/>
                      <a:pt x="25" y="6"/>
                    </a:cubicBezTo>
                    <a:cubicBezTo>
                      <a:pt x="17" y="0"/>
                      <a:pt x="7" y="13"/>
                      <a:pt x="15" y="18"/>
                    </a:cubicBezTo>
                    <a:cubicBezTo>
                      <a:pt x="36" y="32"/>
                      <a:pt x="54" y="50"/>
                      <a:pt x="71" y="67"/>
                    </a:cubicBezTo>
                    <a:cubicBezTo>
                      <a:pt x="96" y="91"/>
                      <a:pt x="120" y="116"/>
                      <a:pt x="144" y="142"/>
                    </a:cubicBezTo>
                    <a:cubicBezTo>
                      <a:pt x="195" y="197"/>
                      <a:pt x="244" y="254"/>
                      <a:pt x="292" y="311"/>
                    </a:cubicBezTo>
                    <a:cubicBezTo>
                      <a:pt x="310" y="332"/>
                      <a:pt x="327" y="353"/>
                      <a:pt x="344" y="375"/>
                    </a:cubicBezTo>
                    <a:cubicBezTo>
                      <a:pt x="349" y="381"/>
                      <a:pt x="355" y="388"/>
                      <a:pt x="360" y="395"/>
                    </a:cubicBezTo>
                    <a:cubicBezTo>
                      <a:pt x="361" y="396"/>
                      <a:pt x="362" y="398"/>
                      <a:pt x="364" y="400"/>
                    </a:cubicBezTo>
                    <a:cubicBezTo>
                      <a:pt x="366" y="404"/>
                      <a:pt x="365" y="400"/>
                      <a:pt x="365" y="400"/>
                    </a:cubicBezTo>
                    <a:cubicBezTo>
                      <a:pt x="364" y="399"/>
                      <a:pt x="364" y="399"/>
                      <a:pt x="364" y="398"/>
                    </a:cubicBezTo>
                    <a:cubicBezTo>
                      <a:pt x="364" y="399"/>
                      <a:pt x="363" y="400"/>
                      <a:pt x="363" y="401"/>
                    </a:cubicBezTo>
                    <a:cubicBezTo>
                      <a:pt x="362" y="402"/>
                      <a:pt x="361" y="403"/>
                      <a:pt x="359" y="403"/>
                    </a:cubicBezTo>
                    <a:cubicBezTo>
                      <a:pt x="358" y="404"/>
                      <a:pt x="356" y="404"/>
                      <a:pt x="355" y="404"/>
                    </a:cubicBezTo>
                    <a:cubicBezTo>
                      <a:pt x="351" y="405"/>
                      <a:pt x="347" y="406"/>
                      <a:pt x="343" y="408"/>
                    </a:cubicBezTo>
                    <a:cubicBezTo>
                      <a:pt x="335" y="410"/>
                      <a:pt x="328" y="413"/>
                      <a:pt x="320" y="415"/>
                    </a:cubicBezTo>
                    <a:cubicBezTo>
                      <a:pt x="303" y="422"/>
                      <a:pt x="286" y="430"/>
                      <a:pt x="269" y="438"/>
                    </a:cubicBezTo>
                    <a:cubicBezTo>
                      <a:pt x="231" y="456"/>
                      <a:pt x="195" y="477"/>
                      <a:pt x="159" y="498"/>
                    </a:cubicBezTo>
                    <a:cubicBezTo>
                      <a:pt x="127" y="518"/>
                      <a:pt x="95" y="539"/>
                      <a:pt x="63" y="561"/>
                    </a:cubicBezTo>
                    <a:cubicBezTo>
                      <a:pt x="45" y="573"/>
                      <a:pt x="26" y="586"/>
                      <a:pt x="10" y="600"/>
                    </a:cubicBezTo>
                    <a:cubicBezTo>
                      <a:pt x="8" y="602"/>
                      <a:pt x="6" y="604"/>
                      <a:pt x="5" y="605"/>
                    </a:cubicBezTo>
                    <a:cubicBezTo>
                      <a:pt x="0" y="614"/>
                      <a:pt x="12" y="624"/>
                      <a:pt x="18" y="6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012" tIns="48006" rIns="96012" bIns="48006" numCol="1" anchor="t" anchorCtr="0" compatLnSpc="1">
                <a:prstTxWarp prst="textNoShape">
                  <a:avLst/>
                </a:prstTxWarp>
              </a:bodyPr>
              <a:lstStyle/>
              <a:p>
                <a:pPr defTabSz="480060">
                  <a:defRPr/>
                </a:pPr>
                <a:endParaRPr lang="zh-CN" altLang="en-US" sz="189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7" name="Freeform 83">
                <a:extLst>
                  <a:ext uri="{FF2B5EF4-FFF2-40B4-BE49-F238E27FC236}">
                    <a16:creationId xmlns:a16="http://schemas.microsoft.com/office/drawing/2014/main" id="{00161EFD-73F1-407D-9AD6-6CA4628DEA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40888" y="3529013"/>
                <a:ext cx="504825" cy="676275"/>
              </a:xfrm>
              <a:custGeom>
                <a:avLst/>
                <a:gdLst>
                  <a:gd name="T0" fmla="*/ 6 w 302"/>
                  <a:gd name="T1" fmla="*/ 18 h 403"/>
                  <a:gd name="T2" fmla="*/ 158 w 302"/>
                  <a:gd name="T3" fmla="*/ 205 h 403"/>
                  <a:gd name="T4" fmla="*/ 225 w 302"/>
                  <a:gd name="T5" fmla="*/ 295 h 403"/>
                  <a:gd name="T6" fmla="*/ 284 w 302"/>
                  <a:gd name="T7" fmla="*/ 394 h 403"/>
                  <a:gd name="T8" fmla="*/ 297 w 302"/>
                  <a:gd name="T9" fmla="*/ 385 h 403"/>
                  <a:gd name="T10" fmla="*/ 238 w 302"/>
                  <a:gd name="T11" fmla="*/ 285 h 403"/>
                  <a:gd name="T12" fmla="*/ 170 w 302"/>
                  <a:gd name="T13" fmla="*/ 195 h 403"/>
                  <a:gd name="T14" fmla="*/ 19 w 302"/>
                  <a:gd name="T15" fmla="*/ 8 h 403"/>
                  <a:gd name="T16" fmla="*/ 6 w 302"/>
                  <a:gd name="T17" fmla="*/ 18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2" h="403">
                    <a:moveTo>
                      <a:pt x="6" y="18"/>
                    </a:moveTo>
                    <a:cubicBezTo>
                      <a:pt x="57" y="80"/>
                      <a:pt x="108" y="142"/>
                      <a:pt x="158" y="205"/>
                    </a:cubicBezTo>
                    <a:cubicBezTo>
                      <a:pt x="181" y="234"/>
                      <a:pt x="204" y="264"/>
                      <a:pt x="225" y="295"/>
                    </a:cubicBezTo>
                    <a:cubicBezTo>
                      <a:pt x="247" y="327"/>
                      <a:pt x="265" y="361"/>
                      <a:pt x="284" y="394"/>
                    </a:cubicBezTo>
                    <a:cubicBezTo>
                      <a:pt x="290" y="403"/>
                      <a:pt x="302" y="393"/>
                      <a:pt x="297" y="385"/>
                    </a:cubicBezTo>
                    <a:cubicBezTo>
                      <a:pt x="278" y="351"/>
                      <a:pt x="260" y="317"/>
                      <a:pt x="238" y="285"/>
                    </a:cubicBezTo>
                    <a:cubicBezTo>
                      <a:pt x="217" y="254"/>
                      <a:pt x="194" y="224"/>
                      <a:pt x="170" y="195"/>
                    </a:cubicBezTo>
                    <a:cubicBezTo>
                      <a:pt x="120" y="132"/>
                      <a:pt x="69" y="70"/>
                      <a:pt x="19" y="8"/>
                    </a:cubicBezTo>
                    <a:cubicBezTo>
                      <a:pt x="12" y="0"/>
                      <a:pt x="0" y="10"/>
                      <a:pt x="6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012" tIns="48006" rIns="96012" bIns="48006" numCol="1" anchor="t" anchorCtr="0" compatLnSpc="1">
                <a:prstTxWarp prst="textNoShape">
                  <a:avLst/>
                </a:prstTxWarp>
              </a:bodyPr>
              <a:lstStyle/>
              <a:p>
                <a:pPr defTabSz="480060">
                  <a:defRPr/>
                </a:pPr>
                <a:endParaRPr lang="zh-CN" altLang="en-US" sz="189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8" name="Freeform 84">
                <a:extLst>
                  <a:ext uri="{FF2B5EF4-FFF2-40B4-BE49-F238E27FC236}">
                    <a16:creationId xmlns:a16="http://schemas.microsoft.com/office/drawing/2014/main" id="{9BDD8B03-7A71-4AD6-803A-69FDD370C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37650" y="3633788"/>
                <a:ext cx="527050" cy="158750"/>
              </a:xfrm>
              <a:custGeom>
                <a:avLst/>
                <a:gdLst>
                  <a:gd name="T0" fmla="*/ 9 w 314"/>
                  <a:gd name="T1" fmla="*/ 71 h 95"/>
                  <a:gd name="T2" fmla="*/ 90 w 314"/>
                  <a:gd name="T3" fmla="*/ 75 h 95"/>
                  <a:gd name="T4" fmla="*/ 119 w 314"/>
                  <a:gd name="T5" fmla="*/ 49 h 95"/>
                  <a:gd name="T6" fmla="*/ 164 w 314"/>
                  <a:gd name="T7" fmla="*/ 44 h 95"/>
                  <a:gd name="T8" fmla="*/ 240 w 314"/>
                  <a:gd name="T9" fmla="*/ 42 h 95"/>
                  <a:gd name="T10" fmla="*/ 253 w 314"/>
                  <a:gd name="T11" fmla="*/ 28 h 95"/>
                  <a:gd name="T12" fmla="*/ 276 w 314"/>
                  <a:gd name="T13" fmla="*/ 31 h 95"/>
                  <a:gd name="T14" fmla="*/ 309 w 314"/>
                  <a:gd name="T15" fmla="*/ 19 h 95"/>
                  <a:gd name="T16" fmla="*/ 296 w 314"/>
                  <a:gd name="T17" fmla="*/ 9 h 95"/>
                  <a:gd name="T18" fmla="*/ 259 w 314"/>
                  <a:gd name="T19" fmla="*/ 12 h 95"/>
                  <a:gd name="T20" fmla="*/ 231 w 314"/>
                  <a:gd name="T21" fmla="*/ 26 h 95"/>
                  <a:gd name="T22" fmla="*/ 220 w 314"/>
                  <a:gd name="T23" fmla="*/ 39 h 95"/>
                  <a:gd name="T24" fmla="*/ 200 w 314"/>
                  <a:gd name="T25" fmla="*/ 37 h 95"/>
                  <a:gd name="T26" fmla="*/ 157 w 314"/>
                  <a:gd name="T27" fmla="*/ 26 h 95"/>
                  <a:gd name="T28" fmla="*/ 120 w 314"/>
                  <a:gd name="T29" fmla="*/ 30 h 95"/>
                  <a:gd name="T30" fmla="*/ 92 w 314"/>
                  <a:gd name="T31" fmla="*/ 52 h 95"/>
                  <a:gd name="T32" fmla="*/ 60 w 314"/>
                  <a:gd name="T33" fmla="*/ 71 h 95"/>
                  <a:gd name="T34" fmla="*/ 15 w 314"/>
                  <a:gd name="T35" fmla="*/ 56 h 95"/>
                  <a:gd name="T36" fmla="*/ 9 w 314"/>
                  <a:gd name="T37" fmla="*/ 7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4" h="95">
                    <a:moveTo>
                      <a:pt x="9" y="71"/>
                    </a:moveTo>
                    <a:cubicBezTo>
                      <a:pt x="36" y="86"/>
                      <a:pt x="64" y="95"/>
                      <a:pt x="90" y="75"/>
                    </a:cubicBezTo>
                    <a:cubicBezTo>
                      <a:pt x="100" y="67"/>
                      <a:pt x="109" y="56"/>
                      <a:pt x="119" y="49"/>
                    </a:cubicBezTo>
                    <a:cubicBezTo>
                      <a:pt x="133" y="39"/>
                      <a:pt x="148" y="40"/>
                      <a:pt x="164" y="44"/>
                    </a:cubicBezTo>
                    <a:cubicBezTo>
                      <a:pt x="188" y="49"/>
                      <a:pt x="223" y="68"/>
                      <a:pt x="240" y="42"/>
                    </a:cubicBezTo>
                    <a:cubicBezTo>
                      <a:pt x="243" y="37"/>
                      <a:pt x="246" y="30"/>
                      <a:pt x="253" y="28"/>
                    </a:cubicBezTo>
                    <a:cubicBezTo>
                      <a:pt x="260" y="27"/>
                      <a:pt x="268" y="30"/>
                      <a:pt x="276" y="31"/>
                    </a:cubicBezTo>
                    <a:cubicBezTo>
                      <a:pt x="288" y="32"/>
                      <a:pt x="302" y="30"/>
                      <a:pt x="309" y="19"/>
                    </a:cubicBezTo>
                    <a:cubicBezTo>
                      <a:pt x="314" y="10"/>
                      <a:pt x="301" y="0"/>
                      <a:pt x="296" y="9"/>
                    </a:cubicBezTo>
                    <a:cubicBezTo>
                      <a:pt x="289" y="21"/>
                      <a:pt x="270" y="13"/>
                      <a:pt x="259" y="12"/>
                    </a:cubicBezTo>
                    <a:cubicBezTo>
                      <a:pt x="247" y="12"/>
                      <a:pt x="237" y="16"/>
                      <a:pt x="231" y="26"/>
                    </a:cubicBezTo>
                    <a:cubicBezTo>
                      <a:pt x="228" y="30"/>
                      <a:pt x="225" y="37"/>
                      <a:pt x="220" y="39"/>
                    </a:cubicBezTo>
                    <a:cubicBezTo>
                      <a:pt x="215" y="42"/>
                      <a:pt x="206" y="38"/>
                      <a:pt x="200" y="37"/>
                    </a:cubicBezTo>
                    <a:cubicBezTo>
                      <a:pt x="186" y="34"/>
                      <a:pt x="172" y="28"/>
                      <a:pt x="157" y="26"/>
                    </a:cubicBezTo>
                    <a:cubicBezTo>
                      <a:pt x="145" y="24"/>
                      <a:pt x="131" y="25"/>
                      <a:pt x="120" y="30"/>
                    </a:cubicBezTo>
                    <a:cubicBezTo>
                      <a:pt x="109" y="35"/>
                      <a:pt x="101" y="44"/>
                      <a:pt x="92" y="52"/>
                    </a:cubicBezTo>
                    <a:cubicBezTo>
                      <a:pt x="83" y="60"/>
                      <a:pt x="73" y="70"/>
                      <a:pt x="60" y="71"/>
                    </a:cubicBezTo>
                    <a:cubicBezTo>
                      <a:pt x="44" y="73"/>
                      <a:pt x="29" y="64"/>
                      <a:pt x="15" y="56"/>
                    </a:cubicBezTo>
                    <a:cubicBezTo>
                      <a:pt x="7" y="51"/>
                      <a:pt x="0" y="66"/>
                      <a:pt x="9" y="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012" tIns="48006" rIns="96012" bIns="48006" numCol="1" anchor="t" anchorCtr="0" compatLnSpc="1">
                <a:prstTxWarp prst="textNoShape">
                  <a:avLst/>
                </a:prstTxWarp>
              </a:bodyPr>
              <a:lstStyle/>
              <a:p>
                <a:pPr defTabSz="480060">
                  <a:defRPr/>
                </a:pPr>
                <a:endParaRPr lang="zh-CN" altLang="en-US" sz="189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9" name="Freeform 85">
                <a:extLst>
                  <a:ext uri="{FF2B5EF4-FFF2-40B4-BE49-F238E27FC236}">
                    <a16:creationId xmlns:a16="http://schemas.microsoft.com/office/drawing/2014/main" id="{FC346F10-7FA4-4DBB-A7DF-877EE7512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9588" y="3727450"/>
                <a:ext cx="363538" cy="146050"/>
              </a:xfrm>
              <a:custGeom>
                <a:avLst/>
                <a:gdLst>
                  <a:gd name="T0" fmla="*/ 7 w 217"/>
                  <a:gd name="T1" fmla="*/ 49 h 87"/>
                  <a:gd name="T2" fmla="*/ 98 w 217"/>
                  <a:gd name="T3" fmla="*/ 58 h 87"/>
                  <a:gd name="T4" fmla="*/ 118 w 217"/>
                  <a:gd name="T5" fmla="*/ 42 h 87"/>
                  <a:gd name="T6" fmla="*/ 151 w 217"/>
                  <a:gd name="T7" fmla="*/ 42 h 87"/>
                  <a:gd name="T8" fmla="*/ 208 w 217"/>
                  <a:gd name="T9" fmla="*/ 18 h 87"/>
                  <a:gd name="T10" fmla="*/ 199 w 217"/>
                  <a:gd name="T11" fmla="*/ 5 h 87"/>
                  <a:gd name="T12" fmla="*/ 147 w 217"/>
                  <a:gd name="T13" fmla="*/ 26 h 87"/>
                  <a:gd name="T14" fmla="*/ 100 w 217"/>
                  <a:gd name="T15" fmla="*/ 33 h 87"/>
                  <a:gd name="T16" fmla="*/ 65 w 217"/>
                  <a:gd name="T17" fmla="*/ 59 h 87"/>
                  <a:gd name="T18" fmla="*/ 20 w 217"/>
                  <a:gd name="T19" fmla="*/ 40 h 87"/>
                  <a:gd name="T20" fmla="*/ 7 w 217"/>
                  <a:gd name="T21" fmla="*/ 49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7" h="87">
                    <a:moveTo>
                      <a:pt x="7" y="49"/>
                    </a:moveTo>
                    <a:cubicBezTo>
                      <a:pt x="32" y="75"/>
                      <a:pt x="71" y="87"/>
                      <a:pt x="98" y="58"/>
                    </a:cubicBezTo>
                    <a:cubicBezTo>
                      <a:pt x="104" y="52"/>
                      <a:pt x="109" y="44"/>
                      <a:pt x="118" y="42"/>
                    </a:cubicBezTo>
                    <a:cubicBezTo>
                      <a:pt x="128" y="39"/>
                      <a:pt x="140" y="43"/>
                      <a:pt x="151" y="42"/>
                    </a:cubicBezTo>
                    <a:cubicBezTo>
                      <a:pt x="172" y="39"/>
                      <a:pt x="190" y="28"/>
                      <a:pt x="208" y="18"/>
                    </a:cubicBezTo>
                    <a:cubicBezTo>
                      <a:pt x="217" y="13"/>
                      <a:pt x="208" y="0"/>
                      <a:pt x="199" y="5"/>
                    </a:cubicBezTo>
                    <a:cubicBezTo>
                      <a:pt x="183" y="14"/>
                      <a:pt x="166" y="24"/>
                      <a:pt x="147" y="26"/>
                    </a:cubicBezTo>
                    <a:cubicBezTo>
                      <a:pt x="130" y="27"/>
                      <a:pt x="115" y="22"/>
                      <a:pt x="100" y="33"/>
                    </a:cubicBezTo>
                    <a:cubicBezTo>
                      <a:pt x="88" y="43"/>
                      <a:pt x="82" y="57"/>
                      <a:pt x="65" y="59"/>
                    </a:cubicBezTo>
                    <a:cubicBezTo>
                      <a:pt x="48" y="61"/>
                      <a:pt x="32" y="52"/>
                      <a:pt x="20" y="40"/>
                    </a:cubicBezTo>
                    <a:cubicBezTo>
                      <a:pt x="13" y="32"/>
                      <a:pt x="0" y="42"/>
                      <a:pt x="7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012" tIns="48006" rIns="96012" bIns="48006" numCol="1" anchor="t" anchorCtr="0" compatLnSpc="1">
                <a:prstTxWarp prst="textNoShape">
                  <a:avLst/>
                </a:prstTxWarp>
              </a:bodyPr>
              <a:lstStyle/>
              <a:p>
                <a:pPr defTabSz="480060">
                  <a:defRPr/>
                </a:pPr>
                <a:endParaRPr lang="zh-CN" altLang="en-US" sz="189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0" name="Freeform 86">
                <a:extLst>
                  <a:ext uri="{FF2B5EF4-FFF2-40B4-BE49-F238E27FC236}">
                    <a16:creationId xmlns:a16="http://schemas.microsoft.com/office/drawing/2014/main" id="{AB20B45A-11A9-43D3-8BC1-54F9B5E33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69425" y="3875088"/>
                <a:ext cx="395288" cy="115888"/>
              </a:xfrm>
              <a:custGeom>
                <a:avLst/>
                <a:gdLst>
                  <a:gd name="T0" fmla="*/ 9 w 236"/>
                  <a:gd name="T1" fmla="*/ 54 h 69"/>
                  <a:gd name="T2" fmla="*/ 65 w 236"/>
                  <a:gd name="T3" fmla="*/ 64 h 69"/>
                  <a:gd name="T4" fmla="*/ 86 w 236"/>
                  <a:gd name="T5" fmla="*/ 50 h 69"/>
                  <a:gd name="T6" fmla="*/ 110 w 236"/>
                  <a:gd name="T7" fmla="*/ 37 h 69"/>
                  <a:gd name="T8" fmla="*/ 135 w 236"/>
                  <a:gd name="T9" fmla="*/ 43 h 69"/>
                  <a:gd name="T10" fmla="*/ 160 w 236"/>
                  <a:gd name="T11" fmla="*/ 39 h 69"/>
                  <a:gd name="T12" fmla="*/ 226 w 236"/>
                  <a:gd name="T13" fmla="*/ 18 h 69"/>
                  <a:gd name="T14" fmla="*/ 224 w 236"/>
                  <a:gd name="T15" fmla="*/ 2 h 69"/>
                  <a:gd name="T16" fmla="*/ 165 w 236"/>
                  <a:gd name="T17" fmla="*/ 19 h 69"/>
                  <a:gd name="T18" fmla="*/ 137 w 236"/>
                  <a:gd name="T19" fmla="*/ 27 h 69"/>
                  <a:gd name="T20" fmla="*/ 113 w 236"/>
                  <a:gd name="T21" fmla="*/ 21 h 69"/>
                  <a:gd name="T22" fmla="*/ 75 w 236"/>
                  <a:gd name="T23" fmla="*/ 39 h 69"/>
                  <a:gd name="T24" fmla="*/ 16 w 236"/>
                  <a:gd name="T25" fmla="*/ 39 h 69"/>
                  <a:gd name="T26" fmla="*/ 9 w 236"/>
                  <a:gd name="T27" fmla="*/ 5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69">
                    <a:moveTo>
                      <a:pt x="9" y="54"/>
                    </a:moveTo>
                    <a:cubicBezTo>
                      <a:pt x="27" y="62"/>
                      <a:pt x="46" y="69"/>
                      <a:pt x="65" y="64"/>
                    </a:cubicBezTo>
                    <a:cubicBezTo>
                      <a:pt x="73" y="61"/>
                      <a:pt x="80" y="57"/>
                      <a:pt x="86" y="50"/>
                    </a:cubicBezTo>
                    <a:cubicBezTo>
                      <a:pt x="93" y="43"/>
                      <a:pt x="99" y="35"/>
                      <a:pt x="110" y="37"/>
                    </a:cubicBezTo>
                    <a:cubicBezTo>
                      <a:pt x="119" y="38"/>
                      <a:pt x="127" y="42"/>
                      <a:pt x="135" y="43"/>
                    </a:cubicBezTo>
                    <a:cubicBezTo>
                      <a:pt x="144" y="44"/>
                      <a:pt x="152" y="42"/>
                      <a:pt x="160" y="39"/>
                    </a:cubicBezTo>
                    <a:cubicBezTo>
                      <a:pt x="182" y="29"/>
                      <a:pt x="202" y="21"/>
                      <a:pt x="226" y="18"/>
                    </a:cubicBezTo>
                    <a:cubicBezTo>
                      <a:pt x="236" y="16"/>
                      <a:pt x="235" y="0"/>
                      <a:pt x="224" y="2"/>
                    </a:cubicBezTo>
                    <a:cubicBezTo>
                      <a:pt x="204" y="4"/>
                      <a:pt x="184" y="10"/>
                      <a:pt x="165" y="19"/>
                    </a:cubicBezTo>
                    <a:cubicBezTo>
                      <a:pt x="156" y="23"/>
                      <a:pt x="148" y="28"/>
                      <a:pt x="137" y="27"/>
                    </a:cubicBezTo>
                    <a:cubicBezTo>
                      <a:pt x="129" y="26"/>
                      <a:pt x="121" y="22"/>
                      <a:pt x="113" y="21"/>
                    </a:cubicBezTo>
                    <a:cubicBezTo>
                      <a:pt x="95" y="18"/>
                      <a:pt x="86" y="28"/>
                      <a:pt x="75" y="39"/>
                    </a:cubicBezTo>
                    <a:cubicBezTo>
                      <a:pt x="58" y="57"/>
                      <a:pt x="35" y="48"/>
                      <a:pt x="16" y="39"/>
                    </a:cubicBezTo>
                    <a:cubicBezTo>
                      <a:pt x="6" y="35"/>
                      <a:pt x="0" y="49"/>
                      <a:pt x="9" y="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012" tIns="48006" rIns="96012" bIns="48006" numCol="1" anchor="t" anchorCtr="0" compatLnSpc="1">
                <a:prstTxWarp prst="textNoShape">
                  <a:avLst/>
                </a:prstTxWarp>
              </a:bodyPr>
              <a:lstStyle/>
              <a:p>
                <a:pPr defTabSz="480060">
                  <a:defRPr/>
                </a:pPr>
                <a:endParaRPr lang="zh-CN" altLang="en-US" sz="189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1" name="Freeform 87">
                <a:extLst>
                  <a:ext uri="{FF2B5EF4-FFF2-40B4-BE49-F238E27FC236}">
                    <a16:creationId xmlns:a16="http://schemas.microsoft.com/office/drawing/2014/main" id="{FCE20930-52E6-4493-A77F-F66458848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69463" y="3987800"/>
                <a:ext cx="215900" cy="88900"/>
              </a:xfrm>
              <a:custGeom>
                <a:avLst/>
                <a:gdLst>
                  <a:gd name="T0" fmla="*/ 15 w 129"/>
                  <a:gd name="T1" fmla="*/ 48 h 53"/>
                  <a:gd name="T2" fmla="*/ 120 w 129"/>
                  <a:gd name="T3" fmla="*/ 19 h 53"/>
                  <a:gd name="T4" fmla="*/ 114 w 129"/>
                  <a:gd name="T5" fmla="*/ 4 h 53"/>
                  <a:gd name="T6" fmla="*/ 9 w 129"/>
                  <a:gd name="T7" fmla="*/ 33 h 53"/>
                  <a:gd name="T8" fmla="*/ 15 w 129"/>
                  <a:gd name="T9" fmla="*/ 4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53">
                    <a:moveTo>
                      <a:pt x="15" y="48"/>
                    </a:moveTo>
                    <a:cubicBezTo>
                      <a:pt x="48" y="30"/>
                      <a:pt x="86" y="33"/>
                      <a:pt x="120" y="19"/>
                    </a:cubicBezTo>
                    <a:cubicBezTo>
                      <a:pt x="129" y="14"/>
                      <a:pt x="123" y="0"/>
                      <a:pt x="114" y="4"/>
                    </a:cubicBezTo>
                    <a:cubicBezTo>
                      <a:pt x="80" y="19"/>
                      <a:pt x="42" y="16"/>
                      <a:pt x="9" y="33"/>
                    </a:cubicBezTo>
                    <a:cubicBezTo>
                      <a:pt x="0" y="38"/>
                      <a:pt x="6" y="53"/>
                      <a:pt x="15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012" tIns="48006" rIns="96012" bIns="48006" numCol="1" anchor="t" anchorCtr="0" compatLnSpc="1">
                <a:prstTxWarp prst="textNoShape">
                  <a:avLst/>
                </a:prstTxWarp>
              </a:bodyPr>
              <a:lstStyle/>
              <a:p>
                <a:pPr defTabSz="480060">
                  <a:defRPr/>
                </a:pPr>
                <a:endParaRPr lang="zh-CN" altLang="en-US" sz="189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2" name="Freeform 88">
                <a:extLst>
                  <a:ext uri="{FF2B5EF4-FFF2-40B4-BE49-F238E27FC236}">
                    <a16:creationId xmlns:a16="http://schemas.microsoft.com/office/drawing/2014/main" id="{634F9B83-F2C7-46DF-A1E2-36693C2EE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61538" y="3311525"/>
                <a:ext cx="371475" cy="233363"/>
              </a:xfrm>
              <a:custGeom>
                <a:avLst/>
                <a:gdLst>
                  <a:gd name="T0" fmla="*/ 9 w 222"/>
                  <a:gd name="T1" fmla="*/ 128 h 139"/>
                  <a:gd name="T2" fmla="*/ 76 w 222"/>
                  <a:gd name="T3" fmla="*/ 124 h 139"/>
                  <a:gd name="T4" fmla="*/ 95 w 222"/>
                  <a:gd name="T5" fmla="*/ 100 h 139"/>
                  <a:gd name="T6" fmla="*/ 103 w 222"/>
                  <a:gd name="T7" fmla="*/ 83 h 139"/>
                  <a:gd name="T8" fmla="*/ 118 w 222"/>
                  <a:gd name="T9" fmla="*/ 77 h 139"/>
                  <a:gd name="T10" fmla="*/ 146 w 222"/>
                  <a:gd name="T11" fmla="*/ 67 h 139"/>
                  <a:gd name="T12" fmla="*/ 168 w 222"/>
                  <a:gd name="T13" fmla="*/ 42 h 139"/>
                  <a:gd name="T14" fmla="*/ 207 w 222"/>
                  <a:gd name="T15" fmla="*/ 31 h 139"/>
                  <a:gd name="T16" fmla="*/ 221 w 222"/>
                  <a:gd name="T17" fmla="*/ 10 h 139"/>
                  <a:gd name="T18" fmla="*/ 205 w 222"/>
                  <a:gd name="T19" fmla="*/ 12 h 139"/>
                  <a:gd name="T20" fmla="*/ 188 w 222"/>
                  <a:gd name="T21" fmla="*/ 18 h 139"/>
                  <a:gd name="T22" fmla="*/ 173 w 222"/>
                  <a:gd name="T23" fmla="*/ 20 h 139"/>
                  <a:gd name="T24" fmla="*/ 152 w 222"/>
                  <a:gd name="T25" fmla="*/ 36 h 139"/>
                  <a:gd name="T26" fmla="*/ 132 w 222"/>
                  <a:gd name="T27" fmla="*/ 56 h 139"/>
                  <a:gd name="T28" fmla="*/ 106 w 222"/>
                  <a:gd name="T29" fmla="*/ 63 h 139"/>
                  <a:gd name="T30" fmla="*/ 88 w 222"/>
                  <a:gd name="T31" fmla="*/ 76 h 139"/>
                  <a:gd name="T32" fmla="*/ 76 w 222"/>
                  <a:gd name="T33" fmla="*/ 101 h 139"/>
                  <a:gd name="T34" fmla="*/ 16 w 222"/>
                  <a:gd name="T35" fmla="*/ 114 h 139"/>
                  <a:gd name="T36" fmla="*/ 9 w 222"/>
                  <a:gd name="T37" fmla="*/ 128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2" h="139">
                    <a:moveTo>
                      <a:pt x="9" y="128"/>
                    </a:moveTo>
                    <a:cubicBezTo>
                      <a:pt x="30" y="139"/>
                      <a:pt x="56" y="138"/>
                      <a:pt x="76" y="124"/>
                    </a:cubicBezTo>
                    <a:cubicBezTo>
                      <a:pt x="84" y="118"/>
                      <a:pt x="91" y="109"/>
                      <a:pt x="95" y="100"/>
                    </a:cubicBezTo>
                    <a:cubicBezTo>
                      <a:pt x="98" y="94"/>
                      <a:pt x="99" y="87"/>
                      <a:pt x="103" y="83"/>
                    </a:cubicBezTo>
                    <a:cubicBezTo>
                      <a:pt x="107" y="79"/>
                      <a:pt x="113" y="78"/>
                      <a:pt x="118" y="77"/>
                    </a:cubicBezTo>
                    <a:cubicBezTo>
                      <a:pt x="127" y="74"/>
                      <a:pt x="137" y="73"/>
                      <a:pt x="146" y="67"/>
                    </a:cubicBezTo>
                    <a:cubicBezTo>
                      <a:pt x="157" y="61"/>
                      <a:pt x="159" y="50"/>
                      <a:pt x="168" y="42"/>
                    </a:cubicBezTo>
                    <a:cubicBezTo>
                      <a:pt x="180" y="31"/>
                      <a:pt x="193" y="36"/>
                      <a:pt x="207" y="31"/>
                    </a:cubicBezTo>
                    <a:cubicBezTo>
                      <a:pt x="216" y="28"/>
                      <a:pt x="222" y="20"/>
                      <a:pt x="221" y="10"/>
                    </a:cubicBezTo>
                    <a:cubicBezTo>
                      <a:pt x="220" y="0"/>
                      <a:pt x="204" y="2"/>
                      <a:pt x="205" y="12"/>
                    </a:cubicBezTo>
                    <a:cubicBezTo>
                      <a:pt x="206" y="18"/>
                      <a:pt x="191" y="17"/>
                      <a:pt x="188" y="18"/>
                    </a:cubicBezTo>
                    <a:cubicBezTo>
                      <a:pt x="183" y="18"/>
                      <a:pt x="178" y="19"/>
                      <a:pt x="173" y="20"/>
                    </a:cubicBezTo>
                    <a:cubicBezTo>
                      <a:pt x="165" y="23"/>
                      <a:pt x="157" y="29"/>
                      <a:pt x="152" y="36"/>
                    </a:cubicBezTo>
                    <a:cubicBezTo>
                      <a:pt x="145" y="44"/>
                      <a:pt x="143" y="52"/>
                      <a:pt x="132" y="56"/>
                    </a:cubicBezTo>
                    <a:cubicBezTo>
                      <a:pt x="124" y="59"/>
                      <a:pt x="115" y="60"/>
                      <a:pt x="106" y="63"/>
                    </a:cubicBezTo>
                    <a:cubicBezTo>
                      <a:pt x="99" y="66"/>
                      <a:pt x="93" y="70"/>
                      <a:pt x="88" y="76"/>
                    </a:cubicBezTo>
                    <a:cubicBezTo>
                      <a:pt x="83" y="84"/>
                      <a:pt x="82" y="94"/>
                      <a:pt x="76" y="101"/>
                    </a:cubicBezTo>
                    <a:cubicBezTo>
                      <a:pt x="62" y="121"/>
                      <a:pt x="36" y="124"/>
                      <a:pt x="16" y="114"/>
                    </a:cubicBezTo>
                    <a:cubicBezTo>
                      <a:pt x="7" y="109"/>
                      <a:pt x="0" y="123"/>
                      <a:pt x="9" y="1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012" tIns="48006" rIns="96012" bIns="48006" numCol="1" anchor="t" anchorCtr="0" compatLnSpc="1">
                <a:prstTxWarp prst="textNoShape">
                  <a:avLst/>
                </a:prstTxWarp>
              </a:bodyPr>
              <a:lstStyle/>
              <a:p>
                <a:pPr defTabSz="480060">
                  <a:defRPr/>
                </a:pPr>
                <a:endParaRPr lang="zh-CN" altLang="en-US" sz="189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" name="Freeform 89">
                <a:extLst>
                  <a:ext uri="{FF2B5EF4-FFF2-40B4-BE49-F238E27FC236}">
                    <a16:creationId xmlns:a16="http://schemas.microsoft.com/office/drawing/2014/main" id="{8914E962-8EE9-4046-8A47-9F62DE4D90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313" y="3475038"/>
                <a:ext cx="211138" cy="177800"/>
              </a:xfrm>
              <a:custGeom>
                <a:avLst/>
                <a:gdLst>
                  <a:gd name="T0" fmla="*/ 16 w 126"/>
                  <a:gd name="T1" fmla="*/ 95 h 106"/>
                  <a:gd name="T2" fmla="*/ 32 w 126"/>
                  <a:gd name="T3" fmla="*/ 67 h 106"/>
                  <a:gd name="T4" fmla="*/ 64 w 126"/>
                  <a:gd name="T5" fmla="*/ 57 h 106"/>
                  <a:gd name="T6" fmla="*/ 89 w 126"/>
                  <a:gd name="T7" fmla="*/ 42 h 106"/>
                  <a:gd name="T8" fmla="*/ 116 w 126"/>
                  <a:gd name="T9" fmla="*/ 18 h 106"/>
                  <a:gd name="T10" fmla="*/ 115 w 126"/>
                  <a:gd name="T11" fmla="*/ 2 h 106"/>
                  <a:gd name="T12" fmla="*/ 82 w 126"/>
                  <a:gd name="T13" fmla="*/ 22 h 106"/>
                  <a:gd name="T14" fmla="*/ 70 w 126"/>
                  <a:gd name="T15" fmla="*/ 38 h 106"/>
                  <a:gd name="T16" fmla="*/ 48 w 126"/>
                  <a:gd name="T17" fmla="*/ 43 h 106"/>
                  <a:gd name="T18" fmla="*/ 0 w 126"/>
                  <a:gd name="T19" fmla="*/ 93 h 106"/>
                  <a:gd name="T20" fmla="*/ 16 w 126"/>
                  <a:gd name="T21" fmla="*/ 9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6" h="106">
                    <a:moveTo>
                      <a:pt x="16" y="95"/>
                    </a:moveTo>
                    <a:cubicBezTo>
                      <a:pt x="17" y="84"/>
                      <a:pt x="23" y="73"/>
                      <a:pt x="32" y="67"/>
                    </a:cubicBezTo>
                    <a:cubicBezTo>
                      <a:pt x="42" y="60"/>
                      <a:pt x="53" y="59"/>
                      <a:pt x="64" y="57"/>
                    </a:cubicBezTo>
                    <a:cubicBezTo>
                      <a:pt x="74" y="54"/>
                      <a:pt x="83" y="51"/>
                      <a:pt x="89" y="42"/>
                    </a:cubicBezTo>
                    <a:cubicBezTo>
                      <a:pt x="97" y="31"/>
                      <a:pt x="101" y="21"/>
                      <a:pt x="116" y="18"/>
                    </a:cubicBezTo>
                    <a:cubicBezTo>
                      <a:pt x="126" y="16"/>
                      <a:pt x="125" y="0"/>
                      <a:pt x="115" y="2"/>
                    </a:cubicBezTo>
                    <a:cubicBezTo>
                      <a:pt x="102" y="5"/>
                      <a:pt x="90" y="11"/>
                      <a:pt x="82" y="22"/>
                    </a:cubicBezTo>
                    <a:cubicBezTo>
                      <a:pt x="78" y="28"/>
                      <a:pt x="77" y="35"/>
                      <a:pt x="70" y="38"/>
                    </a:cubicBezTo>
                    <a:cubicBezTo>
                      <a:pt x="63" y="42"/>
                      <a:pt x="55" y="42"/>
                      <a:pt x="48" y="43"/>
                    </a:cubicBezTo>
                    <a:cubicBezTo>
                      <a:pt x="23" y="48"/>
                      <a:pt x="2" y="67"/>
                      <a:pt x="0" y="93"/>
                    </a:cubicBezTo>
                    <a:cubicBezTo>
                      <a:pt x="0" y="103"/>
                      <a:pt x="16" y="106"/>
                      <a:pt x="16" y="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012" tIns="48006" rIns="96012" bIns="48006" numCol="1" anchor="t" anchorCtr="0" compatLnSpc="1">
                <a:prstTxWarp prst="textNoShape">
                  <a:avLst/>
                </a:prstTxWarp>
              </a:bodyPr>
              <a:lstStyle/>
              <a:p>
                <a:pPr defTabSz="480060">
                  <a:defRPr/>
                </a:pPr>
                <a:endParaRPr lang="zh-CN" altLang="en-US" sz="189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4" name="Freeform 90">
                <a:extLst>
                  <a:ext uri="{FF2B5EF4-FFF2-40B4-BE49-F238E27FC236}">
                    <a16:creationId xmlns:a16="http://schemas.microsoft.com/office/drawing/2014/main" id="{69C0011C-C40A-4518-94B4-88C1A9CEF3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6013" y="3638550"/>
                <a:ext cx="233363" cy="190500"/>
              </a:xfrm>
              <a:custGeom>
                <a:avLst/>
                <a:gdLst>
                  <a:gd name="T0" fmla="*/ 20 w 140"/>
                  <a:gd name="T1" fmla="*/ 107 h 114"/>
                  <a:gd name="T2" fmla="*/ 88 w 140"/>
                  <a:gd name="T3" fmla="*/ 50 h 114"/>
                  <a:gd name="T4" fmla="*/ 103 w 140"/>
                  <a:gd name="T5" fmla="*/ 39 h 114"/>
                  <a:gd name="T6" fmla="*/ 121 w 140"/>
                  <a:gd name="T7" fmla="*/ 29 h 114"/>
                  <a:gd name="T8" fmla="*/ 139 w 140"/>
                  <a:gd name="T9" fmla="*/ 10 h 114"/>
                  <a:gd name="T10" fmla="*/ 123 w 140"/>
                  <a:gd name="T11" fmla="*/ 12 h 114"/>
                  <a:gd name="T12" fmla="*/ 108 w 140"/>
                  <a:gd name="T13" fmla="*/ 15 h 114"/>
                  <a:gd name="T14" fmla="*/ 96 w 140"/>
                  <a:gd name="T15" fmla="*/ 24 h 114"/>
                  <a:gd name="T16" fmla="*/ 65 w 140"/>
                  <a:gd name="T17" fmla="*/ 45 h 114"/>
                  <a:gd name="T18" fmla="*/ 7 w 140"/>
                  <a:gd name="T19" fmla="*/ 97 h 114"/>
                  <a:gd name="T20" fmla="*/ 20 w 140"/>
                  <a:gd name="T21" fmla="*/ 10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0" h="114">
                    <a:moveTo>
                      <a:pt x="20" y="107"/>
                    </a:moveTo>
                    <a:cubicBezTo>
                      <a:pt x="39" y="84"/>
                      <a:pt x="62" y="65"/>
                      <a:pt x="88" y="50"/>
                    </a:cubicBezTo>
                    <a:cubicBezTo>
                      <a:pt x="93" y="47"/>
                      <a:pt x="98" y="44"/>
                      <a:pt x="103" y="39"/>
                    </a:cubicBezTo>
                    <a:cubicBezTo>
                      <a:pt x="109" y="34"/>
                      <a:pt x="112" y="31"/>
                      <a:pt x="121" y="29"/>
                    </a:cubicBezTo>
                    <a:cubicBezTo>
                      <a:pt x="131" y="27"/>
                      <a:pt x="140" y="22"/>
                      <a:pt x="139" y="10"/>
                    </a:cubicBezTo>
                    <a:cubicBezTo>
                      <a:pt x="139" y="0"/>
                      <a:pt x="123" y="2"/>
                      <a:pt x="123" y="12"/>
                    </a:cubicBezTo>
                    <a:cubicBezTo>
                      <a:pt x="123" y="13"/>
                      <a:pt x="110" y="15"/>
                      <a:pt x="108" y="15"/>
                    </a:cubicBezTo>
                    <a:cubicBezTo>
                      <a:pt x="103" y="17"/>
                      <a:pt x="100" y="20"/>
                      <a:pt x="96" y="24"/>
                    </a:cubicBezTo>
                    <a:cubicBezTo>
                      <a:pt x="87" y="33"/>
                      <a:pt x="76" y="38"/>
                      <a:pt x="65" y="45"/>
                    </a:cubicBezTo>
                    <a:cubicBezTo>
                      <a:pt x="43" y="59"/>
                      <a:pt x="24" y="77"/>
                      <a:pt x="7" y="97"/>
                    </a:cubicBezTo>
                    <a:cubicBezTo>
                      <a:pt x="0" y="105"/>
                      <a:pt x="13" y="114"/>
                      <a:pt x="20" y="1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012" tIns="48006" rIns="96012" bIns="48006" numCol="1" anchor="t" anchorCtr="0" compatLnSpc="1">
                <a:prstTxWarp prst="textNoShape">
                  <a:avLst/>
                </a:prstTxWarp>
              </a:bodyPr>
              <a:lstStyle/>
              <a:p>
                <a:pPr defTabSz="480060">
                  <a:defRPr/>
                </a:pPr>
                <a:endParaRPr lang="zh-CN" altLang="en-US" sz="189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5" name="Freeform 91">
                <a:extLst>
                  <a:ext uri="{FF2B5EF4-FFF2-40B4-BE49-F238E27FC236}">
                    <a16:creationId xmlns:a16="http://schemas.microsoft.com/office/drawing/2014/main" id="{4292258B-607B-43CF-9083-CF4B74566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61600" y="3594100"/>
                <a:ext cx="57150" cy="49213"/>
              </a:xfrm>
              <a:custGeom>
                <a:avLst/>
                <a:gdLst>
                  <a:gd name="T0" fmla="*/ 13 w 34"/>
                  <a:gd name="T1" fmla="*/ 27 h 29"/>
                  <a:gd name="T2" fmla="*/ 30 w 34"/>
                  <a:gd name="T3" fmla="*/ 15 h 29"/>
                  <a:gd name="T4" fmla="*/ 32 w 34"/>
                  <a:gd name="T5" fmla="*/ 4 h 29"/>
                  <a:gd name="T6" fmla="*/ 21 w 34"/>
                  <a:gd name="T7" fmla="*/ 3 h 29"/>
                  <a:gd name="T8" fmla="*/ 4 w 34"/>
                  <a:gd name="T9" fmla="*/ 14 h 29"/>
                  <a:gd name="T10" fmla="*/ 2 w 34"/>
                  <a:gd name="T11" fmla="*/ 25 h 29"/>
                  <a:gd name="T12" fmla="*/ 13 w 34"/>
                  <a:gd name="T13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29">
                    <a:moveTo>
                      <a:pt x="13" y="27"/>
                    </a:moveTo>
                    <a:cubicBezTo>
                      <a:pt x="19" y="23"/>
                      <a:pt x="25" y="19"/>
                      <a:pt x="30" y="15"/>
                    </a:cubicBezTo>
                    <a:cubicBezTo>
                      <a:pt x="34" y="13"/>
                      <a:pt x="34" y="8"/>
                      <a:pt x="32" y="4"/>
                    </a:cubicBezTo>
                    <a:cubicBezTo>
                      <a:pt x="29" y="1"/>
                      <a:pt x="24" y="0"/>
                      <a:pt x="21" y="3"/>
                    </a:cubicBezTo>
                    <a:cubicBezTo>
                      <a:pt x="15" y="6"/>
                      <a:pt x="9" y="10"/>
                      <a:pt x="4" y="14"/>
                    </a:cubicBezTo>
                    <a:cubicBezTo>
                      <a:pt x="0" y="16"/>
                      <a:pt x="0" y="22"/>
                      <a:pt x="2" y="25"/>
                    </a:cubicBezTo>
                    <a:cubicBezTo>
                      <a:pt x="5" y="29"/>
                      <a:pt x="10" y="29"/>
                      <a:pt x="13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012" tIns="48006" rIns="96012" bIns="48006" numCol="1" anchor="t" anchorCtr="0" compatLnSpc="1">
                <a:prstTxWarp prst="textNoShape">
                  <a:avLst/>
                </a:prstTxWarp>
              </a:bodyPr>
              <a:lstStyle/>
              <a:p>
                <a:pPr defTabSz="480060">
                  <a:defRPr/>
                </a:pPr>
                <a:endParaRPr lang="zh-CN" altLang="en-US" sz="189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6" name="Freeform 92">
                <a:extLst>
                  <a:ext uri="{FF2B5EF4-FFF2-40B4-BE49-F238E27FC236}">
                    <a16:creationId xmlns:a16="http://schemas.microsoft.com/office/drawing/2014/main" id="{54ED2601-43AB-454D-93C0-4512966A1C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75875" y="3681413"/>
                <a:ext cx="196850" cy="142875"/>
              </a:xfrm>
              <a:custGeom>
                <a:avLst/>
                <a:gdLst>
                  <a:gd name="T0" fmla="*/ 19 w 117"/>
                  <a:gd name="T1" fmla="*/ 77 h 85"/>
                  <a:gd name="T2" fmla="*/ 39 w 117"/>
                  <a:gd name="T3" fmla="*/ 58 h 85"/>
                  <a:gd name="T4" fmla="*/ 63 w 117"/>
                  <a:gd name="T5" fmla="*/ 48 h 85"/>
                  <a:gd name="T6" fmla="*/ 84 w 117"/>
                  <a:gd name="T7" fmla="*/ 35 h 85"/>
                  <a:gd name="T8" fmla="*/ 107 w 117"/>
                  <a:gd name="T9" fmla="*/ 19 h 85"/>
                  <a:gd name="T10" fmla="*/ 105 w 117"/>
                  <a:gd name="T11" fmla="*/ 3 h 85"/>
                  <a:gd name="T12" fmla="*/ 83 w 117"/>
                  <a:gd name="T13" fmla="*/ 16 h 85"/>
                  <a:gd name="T14" fmla="*/ 54 w 117"/>
                  <a:gd name="T15" fmla="*/ 35 h 85"/>
                  <a:gd name="T16" fmla="*/ 27 w 117"/>
                  <a:gd name="T17" fmla="*/ 46 h 85"/>
                  <a:gd name="T18" fmla="*/ 7 w 117"/>
                  <a:gd name="T19" fmla="*/ 67 h 85"/>
                  <a:gd name="T20" fmla="*/ 19 w 117"/>
                  <a:gd name="T21" fmla="*/ 77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7" h="85">
                    <a:moveTo>
                      <a:pt x="19" y="77"/>
                    </a:moveTo>
                    <a:cubicBezTo>
                      <a:pt x="25" y="70"/>
                      <a:pt x="30" y="62"/>
                      <a:pt x="39" y="58"/>
                    </a:cubicBezTo>
                    <a:cubicBezTo>
                      <a:pt x="47" y="55"/>
                      <a:pt x="55" y="52"/>
                      <a:pt x="63" y="48"/>
                    </a:cubicBezTo>
                    <a:cubicBezTo>
                      <a:pt x="70" y="44"/>
                      <a:pt x="77" y="40"/>
                      <a:pt x="84" y="35"/>
                    </a:cubicBezTo>
                    <a:cubicBezTo>
                      <a:pt x="91" y="30"/>
                      <a:pt x="98" y="21"/>
                      <a:pt x="107" y="19"/>
                    </a:cubicBezTo>
                    <a:cubicBezTo>
                      <a:pt x="117" y="16"/>
                      <a:pt x="115" y="0"/>
                      <a:pt x="105" y="3"/>
                    </a:cubicBezTo>
                    <a:cubicBezTo>
                      <a:pt x="96" y="5"/>
                      <a:pt x="90" y="10"/>
                      <a:pt x="83" y="16"/>
                    </a:cubicBezTo>
                    <a:cubicBezTo>
                      <a:pt x="74" y="23"/>
                      <a:pt x="64" y="30"/>
                      <a:pt x="54" y="35"/>
                    </a:cubicBezTo>
                    <a:cubicBezTo>
                      <a:pt x="45" y="39"/>
                      <a:pt x="36" y="42"/>
                      <a:pt x="27" y="46"/>
                    </a:cubicBezTo>
                    <a:cubicBezTo>
                      <a:pt x="19" y="51"/>
                      <a:pt x="13" y="60"/>
                      <a:pt x="7" y="67"/>
                    </a:cubicBezTo>
                    <a:cubicBezTo>
                      <a:pt x="0" y="75"/>
                      <a:pt x="13" y="85"/>
                      <a:pt x="19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012" tIns="48006" rIns="96012" bIns="48006" numCol="1" anchor="t" anchorCtr="0" compatLnSpc="1">
                <a:prstTxWarp prst="textNoShape">
                  <a:avLst/>
                </a:prstTxWarp>
              </a:bodyPr>
              <a:lstStyle/>
              <a:p>
                <a:pPr defTabSz="480060">
                  <a:defRPr/>
                </a:pPr>
                <a:endParaRPr lang="zh-CN" altLang="en-US" sz="189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7" name="Freeform 93">
                <a:extLst>
                  <a:ext uri="{FF2B5EF4-FFF2-40B4-BE49-F238E27FC236}">
                    <a16:creationId xmlns:a16="http://schemas.microsoft.com/office/drawing/2014/main" id="{5CC069C4-64EA-4985-95E6-28F920EACA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3363" y="3657600"/>
                <a:ext cx="38100" cy="31750"/>
              </a:xfrm>
              <a:custGeom>
                <a:avLst/>
                <a:gdLst>
                  <a:gd name="T0" fmla="*/ 12 w 22"/>
                  <a:gd name="T1" fmla="*/ 17 h 18"/>
                  <a:gd name="T2" fmla="*/ 10 w 22"/>
                  <a:gd name="T3" fmla="*/ 1 h 18"/>
                  <a:gd name="T4" fmla="*/ 12 w 22"/>
                  <a:gd name="T5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18">
                    <a:moveTo>
                      <a:pt x="12" y="17"/>
                    </a:moveTo>
                    <a:cubicBezTo>
                      <a:pt x="22" y="16"/>
                      <a:pt x="20" y="0"/>
                      <a:pt x="10" y="1"/>
                    </a:cubicBezTo>
                    <a:cubicBezTo>
                      <a:pt x="0" y="3"/>
                      <a:pt x="2" y="18"/>
                      <a:pt x="12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012" tIns="48006" rIns="96012" bIns="48006" numCol="1" anchor="t" anchorCtr="0" compatLnSpc="1">
                <a:prstTxWarp prst="textNoShape">
                  <a:avLst/>
                </a:prstTxWarp>
              </a:bodyPr>
              <a:lstStyle/>
              <a:p>
                <a:pPr defTabSz="480060">
                  <a:defRPr/>
                </a:pPr>
                <a:endParaRPr lang="zh-CN" altLang="en-US" sz="189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21E5CB1B-01F3-450E-AD8B-9C17C90D91A7}"/>
              </a:ext>
            </a:extLst>
          </p:cNvPr>
          <p:cNvGrpSpPr/>
          <p:nvPr/>
        </p:nvGrpSpPr>
        <p:grpSpPr>
          <a:xfrm>
            <a:off x="426026" y="4728960"/>
            <a:ext cx="1336468" cy="1884843"/>
            <a:chOff x="2616200" y="3409950"/>
            <a:chExt cx="1373188" cy="2025651"/>
          </a:xfrm>
        </p:grpSpPr>
        <p:sp>
          <p:nvSpPr>
            <p:cNvPr id="109" name="Freeform 94">
              <a:extLst>
                <a:ext uri="{FF2B5EF4-FFF2-40B4-BE49-F238E27FC236}">
                  <a16:creationId xmlns:a16="http://schemas.microsoft.com/office/drawing/2014/main" id="{C739CB38-967A-4A60-8F45-AB99815CC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200" y="3409950"/>
              <a:ext cx="558800" cy="798513"/>
            </a:xfrm>
            <a:custGeom>
              <a:avLst/>
              <a:gdLst>
                <a:gd name="T0" fmla="*/ 77 w 334"/>
                <a:gd name="T1" fmla="*/ 228 h 476"/>
                <a:gd name="T2" fmla="*/ 34 w 334"/>
                <a:gd name="T3" fmla="*/ 123 h 476"/>
                <a:gd name="T4" fmla="*/ 35 w 334"/>
                <a:gd name="T5" fmla="*/ 33 h 476"/>
                <a:gd name="T6" fmla="*/ 101 w 334"/>
                <a:gd name="T7" fmla="*/ 77 h 476"/>
                <a:gd name="T8" fmla="*/ 146 w 334"/>
                <a:gd name="T9" fmla="*/ 176 h 476"/>
                <a:gd name="T10" fmla="*/ 159 w 334"/>
                <a:gd name="T11" fmla="*/ 179 h 476"/>
                <a:gd name="T12" fmla="*/ 222 w 334"/>
                <a:gd name="T13" fmla="*/ 167 h 476"/>
                <a:gd name="T14" fmla="*/ 266 w 334"/>
                <a:gd name="T15" fmla="*/ 223 h 476"/>
                <a:gd name="T16" fmla="*/ 291 w 334"/>
                <a:gd name="T17" fmla="*/ 378 h 476"/>
                <a:gd name="T18" fmla="*/ 235 w 334"/>
                <a:gd name="T19" fmla="*/ 427 h 476"/>
                <a:gd name="T20" fmla="*/ 152 w 334"/>
                <a:gd name="T21" fmla="*/ 454 h 476"/>
                <a:gd name="T22" fmla="*/ 53 w 334"/>
                <a:gd name="T23" fmla="*/ 361 h 476"/>
                <a:gd name="T24" fmla="*/ 39 w 334"/>
                <a:gd name="T25" fmla="*/ 288 h 476"/>
                <a:gd name="T26" fmla="*/ 72 w 334"/>
                <a:gd name="T27" fmla="*/ 237 h 476"/>
                <a:gd name="T28" fmla="*/ 67 w 334"/>
                <a:gd name="T29" fmla="*/ 222 h 476"/>
                <a:gd name="T30" fmla="*/ 26 w 334"/>
                <a:gd name="T31" fmla="*/ 337 h 476"/>
                <a:gd name="T32" fmla="*/ 67 w 334"/>
                <a:gd name="T33" fmla="*/ 419 h 476"/>
                <a:gd name="T34" fmla="*/ 127 w 334"/>
                <a:gd name="T35" fmla="*/ 467 h 476"/>
                <a:gd name="T36" fmla="*/ 223 w 334"/>
                <a:gd name="T37" fmla="*/ 450 h 476"/>
                <a:gd name="T38" fmla="*/ 297 w 334"/>
                <a:gd name="T39" fmla="*/ 400 h 476"/>
                <a:gd name="T40" fmla="*/ 284 w 334"/>
                <a:gd name="T41" fmla="*/ 224 h 476"/>
                <a:gd name="T42" fmla="*/ 227 w 334"/>
                <a:gd name="T43" fmla="*/ 152 h 476"/>
                <a:gd name="T44" fmla="*/ 148 w 334"/>
                <a:gd name="T45" fmla="*/ 168 h 476"/>
                <a:gd name="T46" fmla="*/ 161 w 334"/>
                <a:gd name="T47" fmla="*/ 171 h 476"/>
                <a:gd name="T48" fmla="*/ 121 w 334"/>
                <a:gd name="T49" fmla="*/ 82 h 476"/>
                <a:gd name="T50" fmla="*/ 98 w 334"/>
                <a:gd name="T51" fmla="*/ 39 h 476"/>
                <a:gd name="T52" fmla="*/ 73 w 334"/>
                <a:gd name="T53" fmla="*/ 12 h 476"/>
                <a:gd name="T54" fmla="*/ 12 w 334"/>
                <a:gd name="T55" fmla="*/ 39 h 476"/>
                <a:gd name="T56" fmla="*/ 16 w 334"/>
                <a:gd name="T57" fmla="*/ 121 h 476"/>
                <a:gd name="T58" fmla="*/ 62 w 334"/>
                <a:gd name="T59" fmla="*/ 232 h 476"/>
                <a:gd name="T60" fmla="*/ 77 w 334"/>
                <a:gd name="T61" fmla="*/ 228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4" h="476">
                  <a:moveTo>
                    <a:pt x="77" y="228"/>
                  </a:moveTo>
                  <a:cubicBezTo>
                    <a:pt x="63" y="193"/>
                    <a:pt x="48" y="158"/>
                    <a:pt x="34" y="123"/>
                  </a:cubicBezTo>
                  <a:cubicBezTo>
                    <a:pt x="23" y="96"/>
                    <a:pt x="10" y="57"/>
                    <a:pt x="35" y="33"/>
                  </a:cubicBezTo>
                  <a:cubicBezTo>
                    <a:pt x="67" y="3"/>
                    <a:pt x="89" y="55"/>
                    <a:pt x="101" y="77"/>
                  </a:cubicBezTo>
                  <a:cubicBezTo>
                    <a:pt x="118" y="109"/>
                    <a:pt x="133" y="142"/>
                    <a:pt x="146" y="176"/>
                  </a:cubicBezTo>
                  <a:cubicBezTo>
                    <a:pt x="148" y="181"/>
                    <a:pt x="155" y="184"/>
                    <a:pt x="159" y="179"/>
                  </a:cubicBezTo>
                  <a:cubicBezTo>
                    <a:pt x="175" y="163"/>
                    <a:pt x="201" y="157"/>
                    <a:pt x="222" y="167"/>
                  </a:cubicBezTo>
                  <a:cubicBezTo>
                    <a:pt x="245" y="177"/>
                    <a:pt x="256" y="202"/>
                    <a:pt x="266" y="223"/>
                  </a:cubicBezTo>
                  <a:cubicBezTo>
                    <a:pt x="289" y="270"/>
                    <a:pt x="315" y="327"/>
                    <a:pt x="291" y="378"/>
                  </a:cubicBezTo>
                  <a:cubicBezTo>
                    <a:pt x="279" y="402"/>
                    <a:pt x="258" y="416"/>
                    <a:pt x="235" y="427"/>
                  </a:cubicBezTo>
                  <a:cubicBezTo>
                    <a:pt x="209" y="439"/>
                    <a:pt x="181" y="453"/>
                    <a:pt x="152" y="454"/>
                  </a:cubicBezTo>
                  <a:cubicBezTo>
                    <a:pt x="99" y="456"/>
                    <a:pt x="73" y="402"/>
                    <a:pt x="53" y="361"/>
                  </a:cubicBezTo>
                  <a:cubicBezTo>
                    <a:pt x="41" y="337"/>
                    <a:pt x="37" y="314"/>
                    <a:pt x="39" y="288"/>
                  </a:cubicBezTo>
                  <a:cubicBezTo>
                    <a:pt x="42" y="266"/>
                    <a:pt x="50" y="245"/>
                    <a:pt x="72" y="237"/>
                  </a:cubicBezTo>
                  <a:cubicBezTo>
                    <a:pt x="81" y="234"/>
                    <a:pt x="77" y="218"/>
                    <a:pt x="67" y="222"/>
                  </a:cubicBezTo>
                  <a:cubicBezTo>
                    <a:pt x="23" y="238"/>
                    <a:pt x="15" y="296"/>
                    <a:pt x="26" y="337"/>
                  </a:cubicBezTo>
                  <a:cubicBezTo>
                    <a:pt x="34" y="365"/>
                    <a:pt x="50" y="394"/>
                    <a:pt x="67" y="419"/>
                  </a:cubicBezTo>
                  <a:cubicBezTo>
                    <a:pt x="81" y="441"/>
                    <a:pt x="101" y="461"/>
                    <a:pt x="127" y="467"/>
                  </a:cubicBezTo>
                  <a:cubicBezTo>
                    <a:pt x="160" y="476"/>
                    <a:pt x="193" y="463"/>
                    <a:pt x="223" y="450"/>
                  </a:cubicBezTo>
                  <a:cubicBezTo>
                    <a:pt x="251" y="438"/>
                    <a:pt x="279" y="425"/>
                    <a:pt x="297" y="400"/>
                  </a:cubicBezTo>
                  <a:cubicBezTo>
                    <a:pt x="334" y="346"/>
                    <a:pt x="310" y="277"/>
                    <a:pt x="284" y="224"/>
                  </a:cubicBezTo>
                  <a:cubicBezTo>
                    <a:pt x="271" y="197"/>
                    <a:pt x="257" y="164"/>
                    <a:pt x="227" y="152"/>
                  </a:cubicBezTo>
                  <a:cubicBezTo>
                    <a:pt x="200" y="140"/>
                    <a:pt x="168" y="147"/>
                    <a:pt x="148" y="168"/>
                  </a:cubicBezTo>
                  <a:cubicBezTo>
                    <a:pt x="152" y="169"/>
                    <a:pt x="157" y="170"/>
                    <a:pt x="161" y="171"/>
                  </a:cubicBezTo>
                  <a:cubicBezTo>
                    <a:pt x="150" y="141"/>
                    <a:pt x="136" y="111"/>
                    <a:pt x="121" y="82"/>
                  </a:cubicBezTo>
                  <a:cubicBezTo>
                    <a:pt x="114" y="68"/>
                    <a:pt x="106" y="53"/>
                    <a:pt x="98" y="39"/>
                  </a:cubicBezTo>
                  <a:cubicBezTo>
                    <a:pt x="91" y="29"/>
                    <a:pt x="84" y="18"/>
                    <a:pt x="73" y="12"/>
                  </a:cubicBezTo>
                  <a:cubicBezTo>
                    <a:pt x="49" y="0"/>
                    <a:pt x="23" y="17"/>
                    <a:pt x="12" y="39"/>
                  </a:cubicBezTo>
                  <a:cubicBezTo>
                    <a:pt x="0" y="65"/>
                    <a:pt x="6" y="95"/>
                    <a:pt x="16" y="121"/>
                  </a:cubicBezTo>
                  <a:cubicBezTo>
                    <a:pt x="31" y="158"/>
                    <a:pt x="47" y="195"/>
                    <a:pt x="62" y="232"/>
                  </a:cubicBezTo>
                  <a:cubicBezTo>
                    <a:pt x="66" y="241"/>
                    <a:pt x="81" y="237"/>
                    <a:pt x="77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" name="Freeform 95">
              <a:extLst>
                <a:ext uri="{FF2B5EF4-FFF2-40B4-BE49-F238E27FC236}">
                  <a16:creationId xmlns:a16="http://schemas.microsoft.com/office/drawing/2014/main" id="{1B574C00-E8DB-4046-B6CF-51808DB2D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688" y="3810000"/>
              <a:ext cx="196850" cy="211138"/>
            </a:xfrm>
            <a:custGeom>
              <a:avLst/>
              <a:gdLst>
                <a:gd name="T0" fmla="*/ 52 w 118"/>
                <a:gd name="T1" fmla="*/ 106 h 126"/>
                <a:gd name="T2" fmla="*/ 16 w 118"/>
                <a:gd name="T3" fmla="*/ 55 h 126"/>
                <a:gd name="T4" fmla="*/ 60 w 118"/>
                <a:gd name="T5" fmla="*/ 22 h 126"/>
                <a:gd name="T6" fmla="*/ 93 w 118"/>
                <a:gd name="T7" fmla="*/ 81 h 126"/>
                <a:gd name="T8" fmla="*/ 76 w 118"/>
                <a:gd name="T9" fmla="*/ 101 h 126"/>
                <a:gd name="T10" fmla="*/ 52 w 118"/>
                <a:gd name="T11" fmla="*/ 106 h 126"/>
                <a:gd name="T12" fmla="*/ 47 w 118"/>
                <a:gd name="T13" fmla="*/ 122 h 126"/>
                <a:gd name="T14" fmla="*/ 101 w 118"/>
                <a:gd name="T15" fmla="*/ 103 h 126"/>
                <a:gd name="T16" fmla="*/ 95 w 118"/>
                <a:gd name="T17" fmla="*/ 31 h 126"/>
                <a:gd name="T18" fmla="*/ 36 w 118"/>
                <a:gd name="T19" fmla="*/ 8 h 126"/>
                <a:gd name="T20" fmla="*/ 0 w 118"/>
                <a:gd name="T21" fmla="*/ 59 h 126"/>
                <a:gd name="T22" fmla="*/ 47 w 118"/>
                <a:gd name="T23" fmla="*/ 122 h 126"/>
                <a:gd name="T24" fmla="*/ 52 w 118"/>
                <a:gd name="T25" fmla="*/ 10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126">
                  <a:moveTo>
                    <a:pt x="52" y="106"/>
                  </a:moveTo>
                  <a:cubicBezTo>
                    <a:pt x="32" y="99"/>
                    <a:pt x="14" y="78"/>
                    <a:pt x="16" y="55"/>
                  </a:cubicBezTo>
                  <a:cubicBezTo>
                    <a:pt x="18" y="35"/>
                    <a:pt x="40" y="17"/>
                    <a:pt x="60" y="22"/>
                  </a:cubicBezTo>
                  <a:cubicBezTo>
                    <a:pt x="82" y="28"/>
                    <a:pt x="94" y="61"/>
                    <a:pt x="93" y="81"/>
                  </a:cubicBezTo>
                  <a:cubicBezTo>
                    <a:pt x="92" y="92"/>
                    <a:pt x="86" y="96"/>
                    <a:pt x="76" y="101"/>
                  </a:cubicBezTo>
                  <a:cubicBezTo>
                    <a:pt x="69" y="104"/>
                    <a:pt x="60" y="108"/>
                    <a:pt x="52" y="106"/>
                  </a:cubicBezTo>
                  <a:cubicBezTo>
                    <a:pt x="42" y="105"/>
                    <a:pt x="37" y="120"/>
                    <a:pt x="47" y="122"/>
                  </a:cubicBezTo>
                  <a:cubicBezTo>
                    <a:pt x="65" y="125"/>
                    <a:pt x="89" y="116"/>
                    <a:pt x="101" y="103"/>
                  </a:cubicBezTo>
                  <a:cubicBezTo>
                    <a:pt x="118" y="85"/>
                    <a:pt x="106" y="49"/>
                    <a:pt x="95" y="31"/>
                  </a:cubicBezTo>
                  <a:cubicBezTo>
                    <a:pt x="82" y="11"/>
                    <a:pt x="60" y="0"/>
                    <a:pt x="36" y="8"/>
                  </a:cubicBezTo>
                  <a:cubicBezTo>
                    <a:pt x="15" y="16"/>
                    <a:pt x="0" y="36"/>
                    <a:pt x="0" y="59"/>
                  </a:cubicBezTo>
                  <a:cubicBezTo>
                    <a:pt x="0" y="88"/>
                    <a:pt x="22" y="112"/>
                    <a:pt x="47" y="122"/>
                  </a:cubicBezTo>
                  <a:cubicBezTo>
                    <a:pt x="57" y="126"/>
                    <a:pt x="61" y="110"/>
                    <a:pt x="52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" name="Freeform 96">
              <a:extLst>
                <a:ext uri="{FF2B5EF4-FFF2-40B4-BE49-F238E27FC236}">
                  <a16:creationId xmlns:a16="http://schemas.microsoft.com/office/drawing/2014/main" id="{245D09C3-B4C6-4341-84F2-19DFBB588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450" y="4144963"/>
              <a:ext cx="222250" cy="1087438"/>
            </a:xfrm>
            <a:custGeom>
              <a:avLst/>
              <a:gdLst>
                <a:gd name="T0" fmla="*/ 64 w 133"/>
                <a:gd name="T1" fmla="*/ 11 h 649"/>
                <a:gd name="T2" fmla="*/ 92 w 133"/>
                <a:gd name="T3" fmla="*/ 335 h 649"/>
                <a:gd name="T4" fmla="*/ 108 w 133"/>
                <a:gd name="T5" fmla="*/ 502 h 649"/>
                <a:gd name="T6" fmla="*/ 116 w 133"/>
                <a:gd name="T7" fmla="*/ 596 h 649"/>
                <a:gd name="T8" fmla="*/ 111 w 133"/>
                <a:gd name="T9" fmla="*/ 614 h 649"/>
                <a:gd name="T10" fmla="*/ 91 w 133"/>
                <a:gd name="T11" fmla="*/ 618 h 649"/>
                <a:gd name="T12" fmla="*/ 64 w 133"/>
                <a:gd name="T13" fmla="*/ 628 h 649"/>
                <a:gd name="T14" fmla="*/ 41 w 133"/>
                <a:gd name="T15" fmla="*/ 631 h 649"/>
                <a:gd name="T16" fmla="*/ 32 w 133"/>
                <a:gd name="T17" fmla="*/ 605 h 649"/>
                <a:gd name="T18" fmla="*/ 23 w 133"/>
                <a:gd name="T19" fmla="*/ 551 h 649"/>
                <a:gd name="T20" fmla="*/ 26 w 133"/>
                <a:gd name="T21" fmla="*/ 506 h 649"/>
                <a:gd name="T22" fmla="*/ 66 w 133"/>
                <a:gd name="T23" fmla="*/ 502 h 649"/>
                <a:gd name="T24" fmla="*/ 66 w 133"/>
                <a:gd name="T25" fmla="*/ 486 h 649"/>
                <a:gd name="T26" fmla="*/ 3 w 133"/>
                <a:gd name="T27" fmla="*/ 512 h 649"/>
                <a:gd name="T28" fmla="*/ 8 w 133"/>
                <a:gd name="T29" fmla="*/ 558 h 649"/>
                <a:gd name="T30" fmla="*/ 17 w 133"/>
                <a:gd name="T31" fmla="*/ 613 h 649"/>
                <a:gd name="T32" fmla="*/ 35 w 133"/>
                <a:gd name="T33" fmla="*/ 646 h 649"/>
                <a:gd name="T34" fmla="*/ 75 w 133"/>
                <a:gd name="T35" fmla="*/ 641 h 649"/>
                <a:gd name="T36" fmla="*/ 111 w 133"/>
                <a:gd name="T37" fmla="*/ 630 h 649"/>
                <a:gd name="T38" fmla="*/ 132 w 133"/>
                <a:gd name="T39" fmla="*/ 608 h 649"/>
                <a:gd name="T40" fmla="*/ 128 w 133"/>
                <a:gd name="T41" fmla="*/ 554 h 649"/>
                <a:gd name="T42" fmla="*/ 123 w 133"/>
                <a:gd name="T43" fmla="*/ 500 h 649"/>
                <a:gd name="T44" fmla="*/ 115 w 133"/>
                <a:gd name="T45" fmla="*/ 403 h 649"/>
                <a:gd name="T46" fmla="*/ 98 w 133"/>
                <a:gd name="T47" fmla="*/ 223 h 649"/>
                <a:gd name="T48" fmla="*/ 80 w 133"/>
                <a:gd name="T49" fmla="*/ 11 h 649"/>
                <a:gd name="T50" fmla="*/ 64 w 133"/>
                <a:gd name="T51" fmla="*/ 11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3" h="649">
                  <a:moveTo>
                    <a:pt x="64" y="11"/>
                  </a:moveTo>
                  <a:cubicBezTo>
                    <a:pt x="73" y="119"/>
                    <a:pt x="83" y="227"/>
                    <a:pt x="92" y="335"/>
                  </a:cubicBezTo>
                  <a:cubicBezTo>
                    <a:pt x="98" y="390"/>
                    <a:pt x="103" y="446"/>
                    <a:pt x="108" y="502"/>
                  </a:cubicBezTo>
                  <a:cubicBezTo>
                    <a:pt x="110" y="533"/>
                    <a:pt x="113" y="565"/>
                    <a:pt x="116" y="596"/>
                  </a:cubicBezTo>
                  <a:cubicBezTo>
                    <a:pt x="116" y="603"/>
                    <a:pt x="119" y="611"/>
                    <a:pt x="111" y="614"/>
                  </a:cubicBezTo>
                  <a:cubicBezTo>
                    <a:pt x="105" y="617"/>
                    <a:pt x="97" y="616"/>
                    <a:pt x="91" y="618"/>
                  </a:cubicBezTo>
                  <a:cubicBezTo>
                    <a:pt x="82" y="620"/>
                    <a:pt x="73" y="625"/>
                    <a:pt x="64" y="628"/>
                  </a:cubicBezTo>
                  <a:cubicBezTo>
                    <a:pt x="58" y="630"/>
                    <a:pt x="47" y="633"/>
                    <a:pt x="41" y="631"/>
                  </a:cubicBezTo>
                  <a:cubicBezTo>
                    <a:pt x="33" y="628"/>
                    <a:pt x="33" y="611"/>
                    <a:pt x="32" y="605"/>
                  </a:cubicBezTo>
                  <a:cubicBezTo>
                    <a:pt x="29" y="587"/>
                    <a:pt x="26" y="569"/>
                    <a:pt x="23" y="551"/>
                  </a:cubicBezTo>
                  <a:cubicBezTo>
                    <a:pt x="21" y="538"/>
                    <a:pt x="12" y="514"/>
                    <a:pt x="26" y="506"/>
                  </a:cubicBezTo>
                  <a:cubicBezTo>
                    <a:pt x="38" y="500"/>
                    <a:pt x="54" y="502"/>
                    <a:pt x="66" y="502"/>
                  </a:cubicBezTo>
                  <a:cubicBezTo>
                    <a:pt x="76" y="501"/>
                    <a:pt x="76" y="485"/>
                    <a:pt x="66" y="486"/>
                  </a:cubicBezTo>
                  <a:cubicBezTo>
                    <a:pt x="44" y="487"/>
                    <a:pt x="10" y="483"/>
                    <a:pt x="3" y="512"/>
                  </a:cubicBezTo>
                  <a:cubicBezTo>
                    <a:pt x="0" y="526"/>
                    <a:pt x="6" y="544"/>
                    <a:pt x="8" y="558"/>
                  </a:cubicBezTo>
                  <a:cubicBezTo>
                    <a:pt x="11" y="576"/>
                    <a:pt x="14" y="594"/>
                    <a:pt x="17" y="613"/>
                  </a:cubicBezTo>
                  <a:cubicBezTo>
                    <a:pt x="19" y="626"/>
                    <a:pt x="21" y="641"/>
                    <a:pt x="35" y="646"/>
                  </a:cubicBezTo>
                  <a:cubicBezTo>
                    <a:pt x="47" y="649"/>
                    <a:pt x="64" y="645"/>
                    <a:pt x="75" y="641"/>
                  </a:cubicBezTo>
                  <a:cubicBezTo>
                    <a:pt x="88" y="636"/>
                    <a:pt x="98" y="633"/>
                    <a:pt x="111" y="630"/>
                  </a:cubicBezTo>
                  <a:cubicBezTo>
                    <a:pt x="124" y="628"/>
                    <a:pt x="132" y="621"/>
                    <a:pt x="132" y="608"/>
                  </a:cubicBezTo>
                  <a:cubicBezTo>
                    <a:pt x="133" y="590"/>
                    <a:pt x="130" y="571"/>
                    <a:pt x="128" y="554"/>
                  </a:cubicBezTo>
                  <a:cubicBezTo>
                    <a:pt x="127" y="536"/>
                    <a:pt x="125" y="518"/>
                    <a:pt x="123" y="500"/>
                  </a:cubicBezTo>
                  <a:cubicBezTo>
                    <a:pt x="121" y="468"/>
                    <a:pt x="118" y="436"/>
                    <a:pt x="115" y="403"/>
                  </a:cubicBezTo>
                  <a:cubicBezTo>
                    <a:pt x="109" y="343"/>
                    <a:pt x="104" y="283"/>
                    <a:pt x="98" y="223"/>
                  </a:cubicBezTo>
                  <a:cubicBezTo>
                    <a:pt x="92" y="152"/>
                    <a:pt x="86" y="81"/>
                    <a:pt x="80" y="11"/>
                  </a:cubicBezTo>
                  <a:cubicBezTo>
                    <a:pt x="79" y="1"/>
                    <a:pt x="63" y="0"/>
                    <a:pt x="64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Freeform 97">
              <a:extLst>
                <a:ext uri="{FF2B5EF4-FFF2-40B4-BE49-F238E27FC236}">
                  <a16:creationId xmlns:a16="http://schemas.microsoft.com/office/drawing/2014/main" id="{652AC563-B371-48A7-8290-1D1E63100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213" y="4170363"/>
              <a:ext cx="120650" cy="819150"/>
            </a:xfrm>
            <a:custGeom>
              <a:avLst/>
              <a:gdLst>
                <a:gd name="T0" fmla="*/ 71 w 72"/>
                <a:gd name="T1" fmla="*/ 479 h 489"/>
                <a:gd name="T2" fmla="*/ 29 w 72"/>
                <a:gd name="T3" fmla="*/ 119 h 489"/>
                <a:gd name="T4" fmla="*/ 17 w 72"/>
                <a:gd name="T5" fmla="*/ 10 h 489"/>
                <a:gd name="T6" fmla="*/ 1 w 72"/>
                <a:gd name="T7" fmla="*/ 10 h 489"/>
                <a:gd name="T8" fmla="*/ 42 w 72"/>
                <a:gd name="T9" fmla="*/ 370 h 489"/>
                <a:gd name="T10" fmla="*/ 55 w 72"/>
                <a:gd name="T11" fmla="*/ 479 h 489"/>
                <a:gd name="T12" fmla="*/ 71 w 72"/>
                <a:gd name="T13" fmla="*/ 47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489">
                  <a:moveTo>
                    <a:pt x="71" y="479"/>
                  </a:moveTo>
                  <a:cubicBezTo>
                    <a:pt x="57" y="359"/>
                    <a:pt x="43" y="239"/>
                    <a:pt x="29" y="119"/>
                  </a:cubicBezTo>
                  <a:cubicBezTo>
                    <a:pt x="25" y="83"/>
                    <a:pt x="21" y="46"/>
                    <a:pt x="17" y="10"/>
                  </a:cubicBezTo>
                  <a:cubicBezTo>
                    <a:pt x="16" y="0"/>
                    <a:pt x="0" y="0"/>
                    <a:pt x="1" y="10"/>
                  </a:cubicBezTo>
                  <a:cubicBezTo>
                    <a:pt x="15" y="130"/>
                    <a:pt x="28" y="250"/>
                    <a:pt x="42" y="370"/>
                  </a:cubicBezTo>
                  <a:cubicBezTo>
                    <a:pt x="47" y="406"/>
                    <a:pt x="51" y="443"/>
                    <a:pt x="55" y="479"/>
                  </a:cubicBezTo>
                  <a:cubicBezTo>
                    <a:pt x="56" y="489"/>
                    <a:pt x="72" y="489"/>
                    <a:pt x="71" y="4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" name="Freeform 98">
              <a:extLst>
                <a:ext uri="{FF2B5EF4-FFF2-40B4-BE49-F238E27FC236}">
                  <a16:creationId xmlns:a16="http://schemas.microsoft.com/office/drawing/2014/main" id="{F37EA474-A6A9-487C-8FE5-7F747BCCF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0225" y="3970338"/>
              <a:ext cx="777875" cy="876300"/>
            </a:xfrm>
            <a:custGeom>
              <a:avLst/>
              <a:gdLst>
                <a:gd name="T0" fmla="*/ 30 w 465"/>
                <a:gd name="T1" fmla="*/ 19 h 523"/>
                <a:gd name="T2" fmla="*/ 341 w 465"/>
                <a:gd name="T3" fmla="*/ 358 h 523"/>
                <a:gd name="T4" fmla="*/ 450 w 465"/>
                <a:gd name="T5" fmla="*/ 479 h 523"/>
                <a:gd name="T6" fmla="*/ 450 w 465"/>
                <a:gd name="T7" fmla="*/ 468 h 523"/>
                <a:gd name="T8" fmla="*/ 392 w 465"/>
                <a:gd name="T9" fmla="*/ 506 h 523"/>
                <a:gd name="T10" fmla="*/ 400 w 465"/>
                <a:gd name="T11" fmla="*/ 508 h 523"/>
                <a:gd name="T12" fmla="*/ 234 w 465"/>
                <a:gd name="T13" fmla="*/ 320 h 523"/>
                <a:gd name="T14" fmla="*/ 73 w 465"/>
                <a:gd name="T15" fmla="*/ 125 h 523"/>
                <a:gd name="T16" fmla="*/ 38 w 465"/>
                <a:gd name="T17" fmla="*/ 86 h 523"/>
                <a:gd name="T18" fmla="*/ 20 w 465"/>
                <a:gd name="T19" fmla="*/ 65 h 523"/>
                <a:gd name="T20" fmla="*/ 6 w 465"/>
                <a:gd name="T21" fmla="*/ 73 h 523"/>
                <a:gd name="T22" fmla="*/ 25 w 465"/>
                <a:gd name="T23" fmla="*/ 95 h 523"/>
                <a:gd name="T24" fmla="*/ 62 w 465"/>
                <a:gd name="T25" fmla="*/ 137 h 523"/>
                <a:gd name="T26" fmla="*/ 156 w 465"/>
                <a:gd name="T27" fmla="*/ 252 h 523"/>
                <a:gd name="T28" fmla="*/ 345 w 465"/>
                <a:gd name="T29" fmla="*/ 473 h 523"/>
                <a:gd name="T30" fmla="*/ 374 w 465"/>
                <a:gd name="T31" fmla="*/ 504 h 523"/>
                <a:gd name="T32" fmla="*/ 389 w 465"/>
                <a:gd name="T33" fmla="*/ 520 h 523"/>
                <a:gd name="T34" fmla="*/ 403 w 465"/>
                <a:gd name="T35" fmla="*/ 520 h 523"/>
                <a:gd name="T36" fmla="*/ 461 w 465"/>
                <a:gd name="T37" fmla="*/ 479 h 523"/>
                <a:gd name="T38" fmla="*/ 461 w 465"/>
                <a:gd name="T39" fmla="*/ 468 h 523"/>
                <a:gd name="T40" fmla="*/ 138 w 465"/>
                <a:gd name="T41" fmla="*/ 111 h 523"/>
                <a:gd name="T42" fmla="*/ 42 w 465"/>
                <a:gd name="T43" fmla="*/ 8 h 523"/>
                <a:gd name="T44" fmla="*/ 30 w 465"/>
                <a:gd name="T45" fmla="*/ 19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5" h="523">
                  <a:moveTo>
                    <a:pt x="30" y="19"/>
                  </a:moveTo>
                  <a:cubicBezTo>
                    <a:pt x="135" y="131"/>
                    <a:pt x="239" y="244"/>
                    <a:pt x="341" y="358"/>
                  </a:cubicBezTo>
                  <a:cubicBezTo>
                    <a:pt x="377" y="398"/>
                    <a:pt x="414" y="439"/>
                    <a:pt x="450" y="479"/>
                  </a:cubicBezTo>
                  <a:cubicBezTo>
                    <a:pt x="450" y="476"/>
                    <a:pt x="450" y="472"/>
                    <a:pt x="450" y="468"/>
                  </a:cubicBezTo>
                  <a:cubicBezTo>
                    <a:pt x="434" y="484"/>
                    <a:pt x="415" y="501"/>
                    <a:pt x="392" y="506"/>
                  </a:cubicBezTo>
                  <a:cubicBezTo>
                    <a:pt x="395" y="507"/>
                    <a:pt x="398" y="508"/>
                    <a:pt x="400" y="508"/>
                  </a:cubicBezTo>
                  <a:cubicBezTo>
                    <a:pt x="342" y="448"/>
                    <a:pt x="287" y="385"/>
                    <a:pt x="234" y="320"/>
                  </a:cubicBezTo>
                  <a:cubicBezTo>
                    <a:pt x="180" y="256"/>
                    <a:pt x="128" y="189"/>
                    <a:pt x="73" y="125"/>
                  </a:cubicBezTo>
                  <a:cubicBezTo>
                    <a:pt x="62" y="112"/>
                    <a:pt x="50" y="99"/>
                    <a:pt x="38" y="86"/>
                  </a:cubicBezTo>
                  <a:cubicBezTo>
                    <a:pt x="32" y="79"/>
                    <a:pt x="25" y="73"/>
                    <a:pt x="20" y="65"/>
                  </a:cubicBezTo>
                  <a:cubicBezTo>
                    <a:pt x="14" y="56"/>
                    <a:pt x="0" y="64"/>
                    <a:pt x="6" y="73"/>
                  </a:cubicBezTo>
                  <a:cubicBezTo>
                    <a:pt x="11" y="81"/>
                    <a:pt x="18" y="88"/>
                    <a:pt x="25" y="95"/>
                  </a:cubicBezTo>
                  <a:cubicBezTo>
                    <a:pt x="37" y="109"/>
                    <a:pt x="50" y="123"/>
                    <a:pt x="62" y="137"/>
                  </a:cubicBezTo>
                  <a:cubicBezTo>
                    <a:pt x="94" y="174"/>
                    <a:pt x="125" y="213"/>
                    <a:pt x="156" y="252"/>
                  </a:cubicBezTo>
                  <a:cubicBezTo>
                    <a:pt x="218" y="327"/>
                    <a:pt x="280" y="401"/>
                    <a:pt x="345" y="473"/>
                  </a:cubicBezTo>
                  <a:cubicBezTo>
                    <a:pt x="355" y="484"/>
                    <a:pt x="365" y="494"/>
                    <a:pt x="374" y="504"/>
                  </a:cubicBezTo>
                  <a:cubicBezTo>
                    <a:pt x="379" y="509"/>
                    <a:pt x="384" y="516"/>
                    <a:pt x="389" y="520"/>
                  </a:cubicBezTo>
                  <a:cubicBezTo>
                    <a:pt x="393" y="523"/>
                    <a:pt x="398" y="522"/>
                    <a:pt x="403" y="520"/>
                  </a:cubicBezTo>
                  <a:cubicBezTo>
                    <a:pt x="426" y="513"/>
                    <a:pt x="445" y="496"/>
                    <a:pt x="461" y="479"/>
                  </a:cubicBezTo>
                  <a:cubicBezTo>
                    <a:pt x="465" y="476"/>
                    <a:pt x="464" y="471"/>
                    <a:pt x="461" y="468"/>
                  </a:cubicBezTo>
                  <a:cubicBezTo>
                    <a:pt x="354" y="348"/>
                    <a:pt x="247" y="229"/>
                    <a:pt x="138" y="111"/>
                  </a:cubicBezTo>
                  <a:cubicBezTo>
                    <a:pt x="106" y="76"/>
                    <a:pt x="74" y="42"/>
                    <a:pt x="42" y="8"/>
                  </a:cubicBezTo>
                  <a:cubicBezTo>
                    <a:pt x="35" y="0"/>
                    <a:pt x="23" y="12"/>
                    <a:pt x="3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4" name="Freeform 99">
              <a:extLst>
                <a:ext uri="{FF2B5EF4-FFF2-40B4-BE49-F238E27FC236}">
                  <a16:creationId xmlns:a16="http://schemas.microsoft.com/office/drawing/2014/main" id="{73A7F9AD-E844-476D-8430-58BAB841A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8563" y="4764088"/>
              <a:ext cx="250825" cy="236538"/>
            </a:xfrm>
            <a:custGeom>
              <a:avLst/>
              <a:gdLst>
                <a:gd name="T0" fmla="*/ 8 w 149"/>
                <a:gd name="T1" fmla="*/ 42 h 141"/>
                <a:gd name="T2" fmla="*/ 53 w 149"/>
                <a:gd name="T3" fmla="*/ 79 h 141"/>
                <a:gd name="T4" fmla="*/ 126 w 149"/>
                <a:gd name="T5" fmla="*/ 138 h 141"/>
                <a:gd name="T6" fmla="*/ 137 w 149"/>
                <a:gd name="T7" fmla="*/ 138 h 141"/>
                <a:gd name="T8" fmla="*/ 126 w 149"/>
                <a:gd name="T9" fmla="*/ 105 h 141"/>
                <a:gd name="T10" fmla="*/ 100 w 149"/>
                <a:gd name="T11" fmla="*/ 72 h 141"/>
                <a:gd name="T12" fmla="*/ 48 w 149"/>
                <a:gd name="T13" fmla="*/ 8 h 141"/>
                <a:gd name="T14" fmla="*/ 36 w 149"/>
                <a:gd name="T15" fmla="*/ 19 h 141"/>
                <a:gd name="T16" fmla="*/ 82 w 149"/>
                <a:gd name="T17" fmla="*/ 74 h 141"/>
                <a:gd name="T18" fmla="*/ 100 w 149"/>
                <a:gd name="T19" fmla="*/ 98 h 141"/>
                <a:gd name="T20" fmla="*/ 111 w 149"/>
                <a:gd name="T21" fmla="*/ 112 h 141"/>
                <a:gd name="T22" fmla="*/ 126 w 149"/>
                <a:gd name="T23" fmla="*/ 127 h 141"/>
                <a:gd name="T24" fmla="*/ 137 w 149"/>
                <a:gd name="T25" fmla="*/ 127 h 141"/>
                <a:gd name="T26" fmla="*/ 63 w 149"/>
                <a:gd name="T27" fmla="*/ 67 h 141"/>
                <a:gd name="T28" fmla="*/ 19 w 149"/>
                <a:gd name="T29" fmla="*/ 31 h 141"/>
                <a:gd name="T30" fmla="*/ 8 w 149"/>
                <a:gd name="T31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9" h="141">
                  <a:moveTo>
                    <a:pt x="8" y="42"/>
                  </a:moveTo>
                  <a:cubicBezTo>
                    <a:pt x="22" y="55"/>
                    <a:pt x="37" y="67"/>
                    <a:pt x="53" y="79"/>
                  </a:cubicBezTo>
                  <a:cubicBezTo>
                    <a:pt x="78" y="98"/>
                    <a:pt x="102" y="117"/>
                    <a:pt x="126" y="138"/>
                  </a:cubicBezTo>
                  <a:cubicBezTo>
                    <a:pt x="129" y="141"/>
                    <a:pt x="134" y="141"/>
                    <a:pt x="137" y="138"/>
                  </a:cubicBezTo>
                  <a:cubicBezTo>
                    <a:pt x="149" y="127"/>
                    <a:pt x="132" y="113"/>
                    <a:pt x="126" y="105"/>
                  </a:cubicBezTo>
                  <a:cubicBezTo>
                    <a:pt x="117" y="94"/>
                    <a:pt x="108" y="83"/>
                    <a:pt x="100" y="72"/>
                  </a:cubicBezTo>
                  <a:cubicBezTo>
                    <a:pt x="83" y="50"/>
                    <a:pt x="66" y="28"/>
                    <a:pt x="48" y="8"/>
                  </a:cubicBezTo>
                  <a:cubicBezTo>
                    <a:pt x="41" y="0"/>
                    <a:pt x="29" y="11"/>
                    <a:pt x="36" y="19"/>
                  </a:cubicBezTo>
                  <a:cubicBezTo>
                    <a:pt x="52" y="37"/>
                    <a:pt x="67" y="55"/>
                    <a:pt x="82" y="74"/>
                  </a:cubicBezTo>
                  <a:cubicBezTo>
                    <a:pt x="88" y="82"/>
                    <a:pt x="94" y="90"/>
                    <a:pt x="100" y="98"/>
                  </a:cubicBezTo>
                  <a:cubicBezTo>
                    <a:pt x="104" y="103"/>
                    <a:pt x="108" y="108"/>
                    <a:pt x="111" y="112"/>
                  </a:cubicBezTo>
                  <a:cubicBezTo>
                    <a:pt x="113" y="115"/>
                    <a:pt x="123" y="129"/>
                    <a:pt x="126" y="127"/>
                  </a:cubicBezTo>
                  <a:cubicBezTo>
                    <a:pt x="129" y="127"/>
                    <a:pt x="133" y="127"/>
                    <a:pt x="137" y="127"/>
                  </a:cubicBezTo>
                  <a:cubicBezTo>
                    <a:pt x="113" y="106"/>
                    <a:pt x="89" y="86"/>
                    <a:pt x="63" y="67"/>
                  </a:cubicBezTo>
                  <a:cubicBezTo>
                    <a:pt x="48" y="55"/>
                    <a:pt x="33" y="44"/>
                    <a:pt x="19" y="31"/>
                  </a:cubicBezTo>
                  <a:cubicBezTo>
                    <a:pt x="11" y="24"/>
                    <a:pt x="0" y="35"/>
                    <a:pt x="8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" name="Freeform 100">
              <a:extLst>
                <a:ext uri="{FF2B5EF4-FFF2-40B4-BE49-F238E27FC236}">
                  <a16:creationId xmlns:a16="http://schemas.microsoft.com/office/drawing/2014/main" id="{3F58FBE2-0922-452E-952B-AE366CA7D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9038" y="4567238"/>
              <a:ext cx="152400" cy="161925"/>
            </a:xfrm>
            <a:custGeom>
              <a:avLst/>
              <a:gdLst>
                <a:gd name="T0" fmla="*/ 20 w 91"/>
                <a:gd name="T1" fmla="*/ 38 h 97"/>
                <a:gd name="T2" fmla="*/ 26 w 91"/>
                <a:gd name="T3" fmla="*/ 26 h 97"/>
                <a:gd name="T4" fmla="*/ 32 w 91"/>
                <a:gd name="T5" fmla="*/ 19 h 97"/>
                <a:gd name="T6" fmla="*/ 48 w 91"/>
                <a:gd name="T7" fmla="*/ 39 h 97"/>
                <a:gd name="T8" fmla="*/ 62 w 91"/>
                <a:gd name="T9" fmla="*/ 56 h 97"/>
                <a:gd name="T10" fmla="*/ 72 w 91"/>
                <a:gd name="T11" fmla="*/ 80 h 97"/>
                <a:gd name="T12" fmla="*/ 58 w 91"/>
                <a:gd name="T13" fmla="*/ 69 h 97"/>
                <a:gd name="T14" fmla="*/ 45 w 91"/>
                <a:gd name="T15" fmla="*/ 56 h 97"/>
                <a:gd name="T16" fmla="*/ 19 w 91"/>
                <a:gd name="T17" fmla="*/ 28 h 97"/>
                <a:gd name="T18" fmla="*/ 7 w 91"/>
                <a:gd name="T19" fmla="*/ 39 h 97"/>
                <a:gd name="T20" fmla="*/ 50 w 91"/>
                <a:gd name="T21" fmla="*/ 83 h 97"/>
                <a:gd name="T22" fmla="*/ 74 w 91"/>
                <a:gd name="T23" fmla="*/ 96 h 97"/>
                <a:gd name="T24" fmla="*/ 90 w 91"/>
                <a:gd name="T25" fmla="*/ 78 h 97"/>
                <a:gd name="T26" fmla="*/ 77 w 91"/>
                <a:gd name="T27" fmla="*/ 50 h 97"/>
                <a:gd name="T28" fmla="*/ 51 w 91"/>
                <a:gd name="T29" fmla="*/ 17 h 97"/>
                <a:gd name="T30" fmla="*/ 27 w 91"/>
                <a:gd name="T31" fmla="*/ 4 h 97"/>
                <a:gd name="T32" fmla="*/ 6 w 91"/>
                <a:gd name="T33" fmla="*/ 30 h 97"/>
                <a:gd name="T34" fmla="*/ 20 w 91"/>
                <a:gd name="T35" fmla="*/ 3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97">
                  <a:moveTo>
                    <a:pt x="20" y="38"/>
                  </a:moveTo>
                  <a:cubicBezTo>
                    <a:pt x="22" y="34"/>
                    <a:pt x="24" y="30"/>
                    <a:pt x="26" y="26"/>
                  </a:cubicBezTo>
                  <a:cubicBezTo>
                    <a:pt x="27" y="25"/>
                    <a:pt x="32" y="19"/>
                    <a:pt x="32" y="19"/>
                  </a:cubicBezTo>
                  <a:cubicBezTo>
                    <a:pt x="34" y="18"/>
                    <a:pt x="46" y="37"/>
                    <a:pt x="48" y="39"/>
                  </a:cubicBezTo>
                  <a:cubicBezTo>
                    <a:pt x="52" y="44"/>
                    <a:pt x="57" y="50"/>
                    <a:pt x="62" y="56"/>
                  </a:cubicBezTo>
                  <a:cubicBezTo>
                    <a:pt x="63" y="58"/>
                    <a:pt x="81" y="78"/>
                    <a:pt x="72" y="80"/>
                  </a:cubicBezTo>
                  <a:cubicBezTo>
                    <a:pt x="68" y="81"/>
                    <a:pt x="61" y="72"/>
                    <a:pt x="58" y="69"/>
                  </a:cubicBezTo>
                  <a:cubicBezTo>
                    <a:pt x="54" y="65"/>
                    <a:pt x="50" y="60"/>
                    <a:pt x="45" y="56"/>
                  </a:cubicBezTo>
                  <a:cubicBezTo>
                    <a:pt x="37" y="46"/>
                    <a:pt x="28" y="37"/>
                    <a:pt x="19" y="28"/>
                  </a:cubicBezTo>
                  <a:cubicBezTo>
                    <a:pt x="11" y="21"/>
                    <a:pt x="0" y="33"/>
                    <a:pt x="7" y="39"/>
                  </a:cubicBezTo>
                  <a:cubicBezTo>
                    <a:pt x="22" y="53"/>
                    <a:pt x="35" y="69"/>
                    <a:pt x="50" y="83"/>
                  </a:cubicBezTo>
                  <a:cubicBezTo>
                    <a:pt x="56" y="90"/>
                    <a:pt x="64" y="97"/>
                    <a:pt x="74" y="96"/>
                  </a:cubicBezTo>
                  <a:cubicBezTo>
                    <a:pt x="83" y="95"/>
                    <a:pt x="89" y="86"/>
                    <a:pt x="90" y="78"/>
                  </a:cubicBezTo>
                  <a:cubicBezTo>
                    <a:pt x="91" y="67"/>
                    <a:pt x="84" y="58"/>
                    <a:pt x="77" y="50"/>
                  </a:cubicBezTo>
                  <a:cubicBezTo>
                    <a:pt x="68" y="39"/>
                    <a:pt x="59" y="28"/>
                    <a:pt x="51" y="17"/>
                  </a:cubicBezTo>
                  <a:cubicBezTo>
                    <a:pt x="45" y="9"/>
                    <a:pt x="38" y="0"/>
                    <a:pt x="27" y="4"/>
                  </a:cubicBezTo>
                  <a:cubicBezTo>
                    <a:pt x="17" y="7"/>
                    <a:pt x="10" y="21"/>
                    <a:pt x="6" y="30"/>
                  </a:cubicBezTo>
                  <a:cubicBezTo>
                    <a:pt x="2" y="39"/>
                    <a:pt x="16" y="47"/>
                    <a:pt x="20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" name="Freeform 101">
              <a:extLst>
                <a:ext uri="{FF2B5EF4-FFF2-40B4-BE49-F238E27FC236}">
                  <a16:creationId xmlns:a16="http://schemas.microsoft.com/office/drawing/2014/main" id="{29C4CA0B-E096-4734-950B-3C8B111B4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413" y="5202238"/>
              <a:ext cx="71438" cy="233363"/>
            </a:xfrm>
            <a:custGeom>
              <a:avLst/>
              <a:gdLst>
                <a:gd name="T0" fmla="*/ 29 w 43"/>
                <a:gd name="T1" fmla="*/ 0 h 139"/>
                <a:gd name="T2" fmla="*/ 42 w 43"/>
                <a:gd name="T3" fmla="*/ 125 h 139"/>
                <a:gd name="T4" fmla="*/ 28 w 43"/>
                <a:gd name="T5" fmla="*/ 138 h 139"/>
                <a:gd name="T6" fmla="*/ 28 w 43"/>
                <a:gd name="T7" fmla="*/ 138 h 139"/>
                <a:gd name="T8" fmla="*/ 17 w 43"/>
                <a:gd name="T9" fmla="*/ 130 h 139"/>
                <a:gd name="T10" fmla="*/ 0 w 43"/>
                <a:gd name="T11" fmla="*/ 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39">
                  <a:moveTo>
                    <a:pt x="29" y="0"/>
                  </a:moveTo>
                  <a:cubicBezTo>
                    <a:pt x="42" y="125"/>
                    <a:pt x="42" y="125"/>
                    <a:pt x="42" y="125"/>
                  </a:cubicBezTo>
                  <a:cubicBezTo>
                    <a:pt x="43" y="131"/>
                    <a:pt x="33" y="138"/>
                    <a:pt x="28" y="138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2" y="139"/>
                    <a:pt x="17" y="135"/>
                    <a:pt x="17" y="130"/>
                  </a:cubicBezTo>
                  <a:cubicBezTo>
                    <a:pt x="0" y="8"/>
                    <a:pt x="0" y="8"/>
                    <a:pt x="0" y="8"/>
                  </a:cubicBezTo>
                </a:path>
              </a:pathLst>
            </a:custGeom>
            <a:noFill/>
            <a:ln w="269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" name="Freeform 102">
              <a:extLst>
                <a:ext uri="{FF2B5EF4-FFF2-40B4-BE49-F238E27FC236}">
                  <a16:creationId xmlns:a16="http://schemas.microsoft.com/office/drawing/2014/main" id="{1FB0F5F7-FC2C-4BCB-AEC8-B52D3B1E5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725" y="4883150"/>
              <a:ext cx="46038" cy="95250"/>
            </a:xfrm>
            <a:custGeom>
              <a:avLst/>
              <a:gdLst>
                <a:gd name="T0" fmla="*/ 1 w 27"/>
                <a:gd name="T1" fmla="*/ 57 h 57"/>
                <a:gd name="T2" fmla="*/ 0 w 27"/>
                <a:gd name="T3" fmla="*/ 12 h 57"/>
                <a:gd name="T4" fmla="*/ 9 w 27"/>
                <a:gd name="T5" fmla="*/ 1 h 57"/>
                <a:gd name="T6" fmla="*/ 9 w 27"/>
                <a:gd name="T7" fmla="*/ 1 h 57"/>
                <a:gd name="T8" fmla="*/ 20 w 27"/>
                <a:gd name="T9" fmla="*/ 9 h 57"/>
                <a:gd name="T10" fmla="*/ 27 w 27"/>
                <a:gd name="T11" fmla="*/ 5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57">
                  <a:moveTo>
                    <a:pt x="1" y="57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4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5" y="0"/>
                    <a:pt x="20" y="4"/>
                    <a:pt x="20" y="9"/>
                  </a:cubicBezTo>
                  <a:cubicBezTo>
                    <a:pt x="27" y="52"/>
                    <a:pt x="27" y="52"/>
                    <a:pt x="27" y="52"/>
                  </a:cubicBezTo>
                </a:path>
              </a:pathLst>
            </a:custGeom>
            <a:noFill/>
            <a:ln w="269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Freeform 103">
              <a:extLst>
                <a:ext uri="{FF2B5EF4-FFF2-40B4-BE49-F238E27FC236}">
                  <a16:creationId xmlns:a16="http://schemas.microsoft.com/office/drawing/2014/main" id="{548103CD-F95C-4E37-8F63-B808DBE21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300" y="3444875"/>
              <a:ext cx="103188" cy="117475"/>
            </a:xfrm>
            <a:custGeom>
              <a:avLst/>
              <a:gdLst>
                <a:gd name="T0" fmla="*/ 19 w 62"/>
                <a:gd name="T1" fmla="*/ 61 h 70"/>
                <a:gd name="T2" fmla="*/ 54 w 62"/>
                <a:gd name="T3" fmla="*/ 18 h 70"/>
                <a:gd name="T4" fmla="*/ 43 w 62"/>
                <a:gd name="T5" fmla="*/ 7 h 70"/>
                <a:gd name="T6" fmla="*/ 5 w 62"/>
                <a:gd name="T7" fmla="*/ 53 h 70"/>
                <a:gd name="T8" fmla="*/ 19 w 62"/>
                <a:gd name="T9" fmla="*/ 6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0">
                  <a:moveTo>
                    <a:pt x="19" y="61"/>
                  </a:moveTo>
                  <a:cubicBezTo>
                    <a:pt x="28" y="44"/>
                    <a:pt x="39" y="30"/>
                    <a:pt x="54" y="18"/>
                  </a:cubicBezTo>
                  <a:cubicBezTo>
                    <a:pt x="62" y="12"/>
                    <a:pt x="51" y="0"/>
                    <a:pt x="43" y="7"/>
                  </a:cubicBezTo>
                  <a:cubicBezTo>
                    <a:pt x="27" y="19"/>
                    <a:pt x="14" y="35"/>
                    <a:pt x="5" y="53"/>
                  </a:cubicBezTo>
                  <a:cubicBezTo>
                    <a:pt x="0" y="62"/>
                    <a:pt x="14" y="70"/>
                    <a:pt x="19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" name="Freeform 104">
              <a:extLst>
                <a:ext uri="{FF2B5EF4-FFF2-40B4-BE49-F238E27FC236}">
                  <a16:creationId xmlns:a16="http://schemas.microsoft.com/office/drawing/2014/main" id="{D60EEA8F-B9CB-47DB-BB23-D2EFDB890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000" y="3508375"/>
              <a:ext cx="106363" cy="114300"/>
            </a:xfrm>
            <a:custGeom>
              <a:avLst/>
              <a:gdLst>
                <a:gd name="T0" fmla="*/ 19 w 63"/>
                <a:gd name="T1" fmla="*/ 59 h 68"/>
                <a:gd name="T2" fmla="*/ 56 w 63"/>
                <a:gd name="T3" fmla="*/ 18 h 68"/>
                <a:gd name="T4" fmla="*/ 44 w 63"/>
                <a:gd name="T5" fmla="*/ 7 h 68"/>
                <a:gd name="T6" fmla="*/ 5 w 63"/>
                <a:gd name="T7" fmla="*/ 51 h 68"/>
                <a:gd name="T8" fmla="*/ 19 w 63"/>
                <a:gd name="T9" fmla="*/ 5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8">
                  <a:moveTo>
                    <a:pt x="19" y="59"/>
                  </a:moveTo>
                  <a:cubicBezTo>
                    <a:pt x="29" y="44"/>
                    <a:pt x="42" y="30"/>
                    <a:pt x="56" y="18"/>
                  </a:cubicBezTo>
                  <a:cubicBezTo>
                    <a:pt x="63" y="12"/>
                    <a:pt x="52" y="0"/>
                    <a:pt x="44" y="7"/>
                  </a:cubicBezTo>
                  <a:cubicBezTo>
                    <a:pt x="29" y="20"/>
                    <a:pt x="16" y="35"/>
                    <a:pt x="5" y="51"/>
                  </a:cubicBezTo>
                  <a:cubicBezTo>
                    <a:pt x="0" y="60"/>
                    <a:pt x="13" y="68"/>
                    <a:pt x="19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" name="Freeform 105">
              <a:extLst>
                <a:ext uri="{FF2B5EF4-FFF2-40B4-BE49-F238E27FC236}">
                  <a16:creationId xmlns:a16="http://schemas.microsoft.com/office/drawing/2014/main" id="{F4B4FFC4-916B-438B-8C32-3863E769C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3559175"/>
              <a:ext cx="90488" cy="111125"/>
            </a:xfrm>
            <a:custGeom>
              <a:avLst/>
              <a:gdLst>
                <a:gd name="T0" fmla="*/ 19 w 54"/>
                <a:gd name="T1" fmla="*/ 57 h 66"/>
                <a:gd name="T2" fmla="*/ 47 w 54"/>
                <a:gd name="T3" fmla="*/ 19 h 66"/>
                <a:gd name="T4" fmla="*/ 36 w 54"/>
                <a:gd name="T5" fmla="*/ 8 h 66"/>
                <a:gd name="T6" fmla="*/ 5 w 54"/>
                <a:gd name="T7" fmla="*/ 49 h 66"/>
                <a:gd name="T8" fmla="*/ 19 w 54"/>
                <a:gd name="T9" fmla="*/ 5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6">
                  <a:moveTo>
                    <a:pt x="19" y="57"/>
                  </a:moveTo>
                  <a:cubicBezTo>
                    <a:pt x="27" y="43"/>
                    <a:pt x="37" y="31"/>
                    <a:pt x="47" y="19"/>
                  </a:cubicBezTo>
                  <a:cubicBezTo>
                    <a:pt x="54" y="11"/>
                    <a:pt x="43" y="0"/>
                    <a:pt x="36" y="8"/>
                  </a:cubicBezTo>
                  <a:cubicBezTo>
                    <a:pt x="24" y="20"/>
                    <a:pt x="14" y="34"/>
                    <a:pt x="5" y="49"/>
                  </a:cubicBezTo>
                  <a:cubicBezTo>
                    <a:pt x="0" y="58"/>
                    <a:pt x="14" y="66"/>
                    <a:pt x="19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Freeform 106">
              <a:extLst>
                <a:ext uri="{FF2B5EF4-FFF2-40B4-BE49-F238E27FC236}">
                  <a16:creationId xmlns:a16="http://schemas.microsoft.com/office/drawing/2014/main" id="{9BCE510D-C333-47E4-AA87-886266FF5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5" y="3613150"/>
              <a:ext cx="127000" cy="138113"/>
            </a:xfrm>
            <a:custGeom>
              <a:avLst/>
              <a:gdLst>
                <a:gd name="T0" fmla="*/ 18 w 76"/>
                <a:gd name="T1" fmla="*/ 74 h 82"/>
                <a:gd name="T2" fmla="*/ 69 w 76"/>
                <a:gd name="T3" fmla="*/ 19 h 82"/>
                <a:gd name="T4" fmla="*/ 58 w 76"/>
                <a:gd name="T5" fmla="*/ 8 h 82"/>
                <a:gd name="T6" fmla="*/ 7 w 76"/>
                <a:gd name="T7" fmla="*/ 63 h 82"/>
                <a:gd name="T8" fmla="*/ 18 w 76"/>
                <a:gd name="T9" fmla="*/ 7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82">
                  <a:moveTo>
                    <a:pt x="18" y="74"/>
                  </a:moveTo>
                  <a:cubicBezTo>
                    <a:pt x="36" y="56"/>
                    <a:pt x="53" y="38"/>
                    <a:pt x="69" y="19"/>
                  </a:cubicBezTo>
                  <a:cubicBezTo>
                    <a:pt x="76" y="11"/>
                    <a:pt x="65" y="0"/>
                    <a:pt x="58" y="8"/>
                  </a:cubicBezTo>
                  <a:cubicBezTo>
                    <a:pt x="41" y="27"/>
                    <a:pt x="24" y="45"/>
                    <a:pt x="7" y="63"/>
                  </a:cubicBezTo>
                  <a:cubicBezTo>
                    <a:pt x="0" y="70"/>
                    <a:pt x="11" y="82"/>
                    <a:pt x="18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Freeform 107">
              <a:extLst>
                <a:ext uri="{FF2B5EF4-FFF2-40B4-BE49-F238E27FC236}">
                  <a16:creationId xmlns:a16="http://schemas.microsoft.com/office/drawing/2014/main" id="{CE10B6C7-4779-4843-A8C6-B665D7DC0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313" y="3695700"/>
              <a:ext cx="101600" cy="84138"/>
            </a:xfrm>
            <a:custGeom>
              <a:avLst/>
              <a:gdLst>
                <a:gd name="T0" fmla="*/ 20 w 60"/>
                <a:gd name="T1" fmla="*/ 44 h 50"/>
                <a:gd name="T2" fmla="*/ 52 w 60"/>
                <a:gd name="T3" fmla="*/ 18 h 50"/>
                <a:gd name="T4" fmla="*/ 41 w 60"/>
                <a:gd name="T5" fmla="*/ 6 h 50"/>
                <a:gd name="T6" fmla="*/ 8 w 60"/>
                <a:gd name="T7" fmla="*/ 33 h 50"/>
                <a:gd name="T8" fmla="*/ 20 w 60"/>
                <a:gd name="T9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0">
                  <a:moveTo>
                    <a:pt x="20" y="44"/>
                  </a:moveTo>
                  <a:cubicBezTo>
                    <a:pt x="31" y="35"/>
                    <a:pt x="41" y="26"/>
                    <a:pt x="52" y="18"/>
                  </a:cubicBezTo>
                  <a:cubicBezTo>
                    <a:pt x="60" y="11"/>
                    <a:pt x="49" y="0"/>
                    <a:pt x="41" y="6"/>
                  </a:cubicBezTo>
                  <a:cubicBezTo>
                    <a:pt x="30" y="15"/>
                    <a:pt x="19" y="24"/>
                    <a:pt x="8" y="33"/>
                  </a:cubicBezTo>
                  <a:cubicBezTo>
                    <a:pt x="0" y="39"/>
                    <a:pt x="12" y="50"/>
                    <a:pt x="20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Freeform 108">
              <a:extLst>
                <a:ext uri="{FF2B5EF4-FFF2-40B4-BE49-F238E27FC236}">
                  <a16:creationId xmlns:a16="http://schemas.microsoft.com/office/drawing/2014/main" id="{186A8098-A87F-4430-88F5-79256A583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875" y="3686175"/>
              <a:ext cx="254000" cy="234950"/>
            </a:xfrm>
            <a:custGeom>
              <a:avLst/>
              <a:gdLst>
                <a:gd name="T0" fmla="*/ 18 w 152"/>
                <a:gd name="T1" fmla="*/ 132 h 140"/>
                <a:gd name="T2" fmla="*/ 143 w 152"/>
                <a:gd name="T3" fmla="*/ 19 h 140"/>
                <a:gd name="T4" fmla="*/ 135 w 152"/>
                <a:gd name="T5" fmla="*/ 5 h 140"/>
                <a:gd name="T6" fmla="*/ 6 w 152"/>
                <a:gd name="T7" fmla="*/ 121 h 140"/>
                <a:gd name="T8" fmla="*/ 18 w 152"/>
                <a:gd name="T9" fmla="*/ 13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40">
                  <a:moveTo>
                    <a:pt x="18" y="132"/>
                  </a:moveTo>
                  <a:cubicBezTo>
                    <a:pt x="53" y="88"/>
                    <a:pt x="95" y="50"/>
                    <a:pt x="143" y="19"/>
                  </a:cubicBezTo>
                  <a:cubicBezTo>
                    <a:pt x="152" y="14"/>
                    <a:pt x="144" y="0"/>
                    <a:pt x="135" y="5"/>
                  </a:cubicBezTo>
                  <a:cubicBezTo>
                    <a:pt x="86" y="37"/>
                    <a:pt x="43" y="76"/>
                    <a:pt x="6" y="121"/>
                  </a:cubicBezTo>
                  <a:cubicBezTo>
                    <a:pt x="0" y="129"/>
                    <a:pt x="11" y="140"/>
                    <a:pt x="18" y="1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" name="Freeform 109">
              <a:extLst>
                <a:ext uri="{FF2B5EF4-FFF2-40B4-BE49-F238E27FC236}">
                  <a16:creationId xmlns:a16="http://schemas.microsoft.com/office/drawing/2014/main" id="{12ABFA40-57C8-4ECD-8505-31C08ED83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7638" y="3889375"/>
              <a:ext cx="119063" cy="123825"/>
            </a:xfrm>
            <a:custGeom>
              <a:avLst/>
              <a:gdLst>
                <a:gd name="T0" fmla="*/ 20 w 71"/>
                <a:gd name="T1" fmla="*/ 65 h 74"/>
                <a:gd name="T2" fmla="*/ 63 w 71"/>
                <a:gd name="T3" fmla="*/ 17 h 74"/>
                <a:gd name="T4" fmla="*/ 52 w 71"/>
                <a:gd name="T5" fmla="*/ 6 h 74"/>
                <a:gd name="T6" fmla="*/ 6 w 71"/>
                <a:gd name="T7" fmla="*/ 57 h 74"/>
                <a:gd name="T8" fmla="*/ 20 w 71"/>
                <a:gd name="T9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4">
                  <a:moveTo>
                    <a:pt x="20" y="65"/>
                  </a:moveTo>
                  <a:cubicBezTo>
                    <a:pt x="31" y="47"/>
                    <a:pt x="46" y="31"/>
                    <a:pt x="63" y="17"/>
                  </a:cubicBezTo>
                  <a:cubicBezTo>
                    <a:pt x="71" y="11"/>
                    <a:pt x="60" y="0"/>
                    <a:pt x="52" y="6"/>
                  </a:cubicBezTo>
                  <a:cubicBezTo>
                    <a:pt x="34" y="20"/>
                    <a:pt x="18" y="37"/>
                    <a:pt x="6" y="57"/>
                  </a:cubicBezTo>
                  <a:cubicBezTo>
                    <a:pt x="0" y="66"/>
                    <a:pt x="14" y="74"/>
                    <a:pt x="20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" name="Freeform 110">
              <a:extLst>
                <a:ext uri="{FF2B5EF4-FFF2-40B4-BE49-F238E27FC236}">
                  <a16:creationId xmlns:a16="http://schemas.microsoft.com/office/drawing/2014/main" id="{D8E1831A-8B4F-44BF-B5B8-C3ED74848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788" y="3946525"/>
              <a:ext cx="103188" cy="111125"/>
            </a:xfrm>
            <a:custGeom>
              <a:avLst/>
              <a:gdLst>
                <a:gd name="T0" fmla="*/ 20 w 62"/>
                <a:gd name="T1" fmla="*/ 58 h 66"/>
                <a:gd name="T2" fmla="*/ 55 w 62"/>
                <a:gd name="T3" fmla="*/ 18 h 66"/>
                <a:gd name="T4" fmla="*/ 43 w 62"/>
                <a:gd name="T5" fmla="*/ 7 h 66"/>
                <a:gd name="T6" fmla="*/ 6 w 62"/>
                <a:gd name="T7" fmla="*/ 49 h 66"/>
                <a:gd name="T8" fmla="*/ 20 w 62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6">
                  <a:moveTo>
                    <a:pt x="20" y="58"/>
                  </a:moveTo>
                  <a:cubicBezTo>
                    <a:pt x="30" y="43"/>
                    <a:pt x="42" y="30"/>
                    <a:pt x="55" y="18"/>
                  </a:cubicBezTo>
                  <a:cubicBezTo>
                    <a:pt x="62" y="11"/>
                    <a:pt x="51" y="0"/>
                    <a:pt x="43" y="7"/>
                  </a:cubicBezTo>
                  <a:cubicBezTo>
                    <a:pt x="29" y="20"/>
                    <a:pt x="17" y="34"/>
                    <a:pt x="6" y="49"/>
                  </a:cubicBezTo>
                  <a:cubicBezTo>
                    <a:pt x="0" y="58"/>
                    <a:pt x="14" y="66"/>
                    <a:pt x="20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" name="Freeform 111">
              <a:extLst>
                <a:ext uri="{FF2B5EF4-FFF2-40B4-BE49-F238E27FC236}">
                  <a16:creationId xmlns:a16="http://schemas.microsoft.com/office/drawing/2014/main" id="{9C884916-5198-4C5E-A7B7-19BED4C7B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475" y="3998913"/>
              <a:ext cx="120650" cy="142875"/>
            </a:xfrm>
            <a:custGeom>
              <a:avLst/>
              <a:gdLst>
                <a:gd name="T0" fmla="*/ 19 w 72"/>
                <a:gd name="T1" fmla="*/ 77 h 85"/>
                <a:gd name="T2" fmla="*/ 65 w 72"/>
                <a:gd name="T3" fmla="*/ 19 h 85"/>
                <a:gd name="T4" fmla="*/ 53 w 72"/>
                <a:gd name="T5" fmla="*/ 8 h 85"/>
                <a:gd name="T6" fmla="*/ 5 w 72"/>
                <a:gd name="T7" fmla="*/ 69 h 85"/>
                <a:gd name="T8" fmla="*/ 19 w 72"/>
                <a:gd name="T9" fmla="*/ 7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85">
                  <a:moveTo>
                    <a:pt x="19" y="77"/>
                  </a:moveTo>
                  <a:cubicBezTo>
                    <a:pt x="32" y="56"/>
                    <a:pt x="48" y="37"/>
                    <a:pt x="65" y="19"/>
                  </a:cubicBezTo>
                  <a:cubicBezTo>
                    <a:pt x="72" y="12"/>
                    <a:pt x="61" y="0"/>
                    <a:pt x="53" y="8"/>
                  </a:cubicBezTo>
                  <a:cubicBezTo>
                    <a:pt x="35" y="26"/>
                    <a:pt x="19" y="47"/>
                    <a:pt x="5" y="69"/>
                  </a:cubicBezTo>
                  <a:cubicBezTo>
                    <a:pt x="0" y="77"/>
                    <a:pt x="14" y="85"/>
                    <a:pt x="19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" name="Freeform 112">
              <a:extLst>
                <a:ext uri="{FF2B5EF4-FFF2-40B4-BE49-F238E27FC236}">
                  <a16:creationId xmlns:a16="http://schemas.microsoft.com/office/drawing/2014/main" id="{D60F0EDE-7126-44E8-BB04-91219DE83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4963" y="4003675"/>
              <a:ext cx="134938" cy="150813"/>
            </a:xfrm>
            <a:custGeom>
              <a:avLst/>
              <a:gdLst>
                <a:gd name="T0" fmla="*/ 18 w 80"/>
                <a:gd name="T1" fmla="*/ 82 h 90"/>
                <a:gd name="T2" fmla="*/ 73 w 80"/>
                <a:gd name="T3" fmla="*/ 19 h 90"/>
                <a:gd name="T4" fmla="*/ 62 w 80"/>
                <a:gd name="T5" fmla="*/ 8 h 90"/>
                <a:gd name="T6" fmla="*/ 7 w 80"/>
                <a:gd name="T7" fmla="*/ 71 h 90"/>
                <a:gd name="T8" fmla="*/ 18 w 80"/>
                <a:gd name="T9" fmla="*/ 8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90">
                  <a:moveTo>
                    <a:pt x="18" y="82"/>
                  </a:moveTo>
                  <a:cubicBezTo>
                    <a:pt x="37" y="61"/>
                    <a:pt x="55" y="40"/>
                    <a:pt x="73" y="19"/>
                  </a:cubicBezTo>
                  <a:cubicBezTo>
                    <a:pt x="80" y="12"/>
                    <a:pt x="68" y="0"/>
                    <a:pt x="62" y="8"/>
                  </a:cubicBezTo>
                  <a:cubicBezTo>
                    <a:pt x="43" y="29"/>
                    <a:pt x="25" y="50"/>
                    <a:pt x="7" y="71"/>
                  </a:cubicBezTo>
                  <a:cubicBezTo>
                    <a:pt x="0" y="79"/>
                    <a:pt x="12" y="90"/>
                    <a:pt x="18" y="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" name="Freeform 113">
              <a:extLst>
                <a:ext uri="{FF2B5EF4-FFF2-40B4-BE49-F238E27FC236}">
                  <a16:creationId xmlns:a16="http://schemas.microsoft.com/office/drawing/2014/main" id="{A25AE3A7-A39E-4DD7-82CC-276CEB5B0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738" y="3773488"/>
              <a:ext cx="98425" cy="90488"/>
            </a:xfrm>
            <a:custGeom>
              <a:avLst/>
              <a:gdLst>
                <a:gd name="T0" fmla="*/ 18 w 59"/>
                <a:gd name="T1" fmla="*/ 45 h 54"/>
                <a:gd name="T2" fmla="*/ 49 w 59"/>
                <a:gd name="T3" fmla="*/ 18 h 54"/>
                <a:gd name="T4" fmla="*/ 45 w 59"/>
                <a:gd name="T5" fmla="*/ 3 h 54"/>
                <a:gd name="T6" fmla="*/ 4 w 59"/>
                <a:gd name="T7" fmla="*/ 37 h 54"/>
                <a:gd name="T8" fmla="*/ 18 w 59"/>
                <a:gd name="T9" fmla="*/ 4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4">
                  <a:moveTo>
                    <a:pt x="18" y="45"/>
                  </a:moveTo>
                  <a:cubicBezTo>
                    <a:pt x="25" y="33"/>
                    <a:pt x="36" y="23"/>
                    <a:pt x="49" y="18"/>
                  </a:cubicBezTo>
                  <a:cubicBezTo>
                    <a:pt x="59" y="15"/>
                    <a:pt x="55" y="0"/>
                    <a:pt x="45" y="3"/>
                  </a:cubicBezTo>
                  <a:cubicBezTo>
                    <a:pt x="28" y="9"/>
                    <a:pt x="13" y="21"/>
                    <a:pt x="4" y="37"/>
                  </a:cubicBezTo>
                  <a:cubicBezTo>
                    <a:pt x="0" y="46"/>
                    <a:pt x="13" y="54"/>
                    <a:pt x="18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" name="Freeform 114">
              <a:extLst>
                <a:ext uri="{FF2B5EF4-FFF2-40B4-BE49-F238E27FC236}">
                  <a16:creationId xmlns:a16="http://schemas.microsoft.com/office/drawing/2014/main" id="{8DE1F024-7A52-4FEA-9026-1AF3F9D9A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013" y="3844925"/>
              <a:ext cx="85725" cy="95250"/>
            </a:xfrm>
            <a:custGeom>
              <a:avLst/>
              <a:gdLst>
                <a:gd name="T0" fmla="*/ 18 w 51"/>
                <a:gd name="T1" fmla="*/ 49 h 57"/>
                <a:gd name="T2" fmla="*/ 44 w 51"/>
                <a:gd name="T3" fmla="*/ 19 h 57"/>
                <a:gd name="T4" fmla="*/ 33 w 51"/>
                <a:gd name="T5" fmla="*/ 8 h 57"/>
                <a:gd name="T6" fmla="*/ 7 w 51"/>
                <a:gd name="T7" fmla="*/ 38 h 57"/>
                <a:gd name="T8" fmla="*/ 18 w 51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7">
                  <a:moveTo>
                    <a:pt x="18" y="49"/>
                  </a:moveTo>
                  <a:cubicBezTo>
                    <a:pt x="27" y="39"/>
                    <a:pt x="35" y="29"/>
                    <a:pt x="44" y="19"/>
                  </a:cubicBezTo>
                  <a:cubicBezTo>
                    <a:pt x="51" y="12"/>
                    <a:pt x="39" y="0"/>
                    <a:pt x="33" y="8"/>
                  </a:cubicBezTo>
                  <a:cubicBezTo>
                    <a:pt x="24" y="18"/>
                    <a:pt x="16" y="28"/>
                    <a:pt x="7" y="38"/>
                  </a:cubicBezTo>
                  <a:cubicBezTo>
                    <a:pt x="0" y="45"/>
                    <a:pt x="12" y="57"/>
                    <a:pt x="18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" name="Freeform 115">
              <a:extLst>
                <a:ext uri="{FF2B5EF4-FFF2-40B4-BE49-F238E27FC236}">
                  <a16:creationId xmlns:a16="http://schemas.microsoft.com/office/drawing/2014/main" id="{63543B88-7D1E-486E-BE0C-CCA8A26BE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800" y="3957638"/>
              <a:ext cx="153988" cy="160338"/>
            </a:xfrm>
            <a:custGeom>
              <a:avLst/>
              <a:gdLst>
                <a:gd name="T0" fmla="*/ 19 w 92"/>
                <a:gd name="T1" fmla="*/ 89 h 96"/>
                <a:gd name="T2" fmla="*/ 85 w 92"/>
                <a:gd name="T3" fmla="*/ 19 h 96"/>
                <a:gd name="T4" fmla="*/ 74 w 92"/>
                <a:gd name="T5" fmla="*/ 7 h 96"/>
                <a:gd name="T6" fmla="*/ 7 w 92"/>
                <a:gd name="T7" fmla="*/ 77 h 96"/>
                <a:gd name="T8" fmla="*/ 19 w 92"/>
                <a:gd name="T9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6">
                  <a:moveTo>
                    <a:pt x="19" y="89"/>
                  </a:moveTo>
                  <a:cubicBezTo>
                    <a:pt x="41" y="65"/>
                    <a:pt x="63" y="42"/>
                    <a:pt x="85" y="19"/>
                  </a:cubicBezTo>
                  <a:cubicBezTo>
                    <a:pt x="92" y="11"/>
                    <a:pt x="81" y="0"/>
                    <a:pt x="74" y="7"/>
                  </a:cubicBezTo>
                  <a:cubicBezTo>
                    <a:pt x="52" y="31"/>
                    <a:pt x="30" y="54"/>
                    <a:pt x="7" y="77"/>
                  </a:cubicBezTo>
                  <a:cubicBezTo>
                    <a:pt x="0" y="85"/>
                    <a:pt x="11" y="96"/>
                    <a:pt x="19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" name="Freeform 116">
              <a:extLst>
                <a:ext uri="{FF2B5EF4-FFF2-40B4-BE49-F238E27FC236}">
                  <a16:creationId xmlns:a16="http://schemas.microsoft.com/office/drawing/2014/main" id="{9F6D8D7C-0DC7-4C08-945A-769193D5B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725" y="3698875"/>
              <a:ext cx="134938" cy="133350"/>
            </a:xfrm>
            <a:custGeom>
              <a:avLst/>
              <a:gdLst>
                <a:gd name="T0" fmla="*/ 18 w 80"/>
                <a:gd name="T1" fmla="*/ 72 h 80"/>
                <a:gd name="T2" fmla="*/ 72 w 80"/>
                <a:gd name="T3" fmla="*/ 20 h 80"/>
                <a:gd name="T4" fmla="*/ 64 w 80"/>
                <a:gd name="T5" fmla="*/ 6 h 80"/>
                <a:gd name="T6" fmla="*/ 7 w 80"/>
                <a:gd name="T7" fmla="*/ 61 h 80"/>
                <a:gd name="T8" fmla="*/ 18 w 80"/>
                <a:gd name="T9" fmla="*/ 7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18" y="72"/>
                  </a:moveTo>
                  <a:cubicBezTo>
                    <a:pt x="33" y="52"/>
                    <a:pt x="51" y="35"/>
                    <a:pt x="72" y="20"/>
                  </a:cubicBezTo>
                  <a:cubicBezTo>
                    <a:pt x="80" y="14"/>
                    <a:pt x="73" y="0"/>
                    <a:pt x="64" y="6"/>
                  </a:cubicBezTo>
                  <a:cubicBezTo>
                    <a:pt x="42" y="22"/>
                    <a:pt x="23" y="40"/>
                    <a:pt x="7" y="61"/>
                  </a:cubicBezTo>
                  <a:cubicBezTo>
                    <a:pt x="0" y="69"/>
                    <a:pt x="12" y="80"/>
                    <a:pt x="18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" name="Freeform 117">
              <a:extLst>
                <a:ext uri="{FF2B5EF4-FFF2-40B4-BE49-F238E27FC236}">
                  <a16:creationId xmlns:a16="http://schemas.microsoft.com/office/drawing/2014/main" id="{98068BD3-0340-47BD-BDDD-BF8CC0F72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125" y="4797425"/>
              <a:ext cx="63500" cy="77788"/>
            </a:xfrm>
            <a:custGeom>
              <a:avLst/>
              <a:gdLst>
                <a:gd name="T0" fmla="*/ 17 w 38"/>
                <a:gd name="T1" fmla="*/ 41 h 47"/>
                <a:gd name="T2" fmla="*/ 31 w 38"/>
                <a:gd name="T3" fmla="*/ 19 h 47"/>
                <a:gd name="T4" fmla="*/ 19 w 38"/>
                <a:gd name="T5" fmla="*/ 8 h 47"/>
                <a:gd name="T6" fmla="*/ 2 w 38"/>
                <a:gd name="T7" fmla="*/ 36 h 47"/>
                <a:gd name="T8" fmla="*/ 7 w 38"/>
                <a:gd name="T9" fmla="*/ 46 h 47"/>
                <a:gd name="T10" fmla="*/ 17 w 38"/>
                <a:gd name="T1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47">
                  <a:moveTo>
                    <a:pt x="17" y="41"/>
                  </a:moveTo>
                  <a:cubicBezTo>
                    <a:pt x="20" y="33"/>
                    <a:pt x="25" y="25"/>
                    <a:pt x="31" y="19"/>
                  </a:cubicBezTo>
                  <a:cubicBezTo>
                    <a:pt x="38" y="12"/>
                    <a:pt x="26" y="0"/>
                    <a:pt x="19" y="8"/>
                  </a:cubicBezTo>
                  <a:cubicBezTo>
                    <a:pt x="12" y="16"/>
                    <a:pt x="6" y="26"/>
                    <a:pt x="2" y="36"/>
                  </a:cubicBezTo>
                  <a:cubicBezTo>
                    <a:pt x="0" y="40"/>
                    <a:pt x="3" y="45"/>
                    <a:pt x="7" y="46"/>
                  </a:cubicBezTo>
                  <a:cubicBezTo>
                    <a:pt x="12" y="47"/>
                    <a:pt x="15" y="45"/>
                    <a:pt x="1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" name="Freeform 118">
              <a:extLst>
                <a:ext uri="{FF2B5EF4-FFF2-40B4-BE49-F238E27FC236}">
                  <a16:creationId xmlns:a16="http://schemas.microsoft.com/office/drawing/2014/main" id="{129D9961-ECD9-4A7E-9AD8-5E0012BAC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3813" y="4818063"/>
              <a:ext cx="50800" cy="82550"/>
            </a:xfrm>
            <a:custGeom>
              <a:avLst/>
              <a:gdLst>
                <a:gd name="T0" fmla="*/ 16 w 30"/>
                <a:gd name="T1" fmla="*/ 41 h 49"/>
                <a:gd name="T2" fmla="*/ 25 w 30"/>
                <a:gd name="T3" fmla="*/ 17 h 49"/>
                <a:gd name="T4" fmla="*/ 11 w 30"/>
                <a:gd name="T5" fmla="*/ 9 h 49"/>
                <a:gd name="T6" fmla="*/ 0 w 30"/>
                <a:gd name="T7" fmla="*/ 41 h 49"/>
                <a:gd name="T8" fmla="*/ 8 w 30"/>
                <a:gd name="T9" fmla="*/ 49 h 49"/>
                <a:gd name="T10" fmla="*/ 16 w 30"/>
                <a:gd name="T11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9">
                  <a:moveTo>
                    <a:pt x="16" y="41"/>
                  </a:moveTo>
                  <a:cubicBezTo>
                    <a:pt x="17" y="33"/>
                    <a:pt x="21" y="25"/>
                    <a:pt x="25" y="17"/>
                  </a:cubicBezTo>
                  <a:cubicBezTo>
                    <a:pt x="30" y="8"/>
                    <a:pt x="16" y="0"/>
                    <a:pt x="11" y="9"/>
                  </a:cubicBezTo>
                  <a:cubicBezTo>
                    <a:pt x="5" y="19"/>
                    <a:pt x="2" y="30"/>
                    <a:pt x="0" y="41"/>
                  </a:cubicBezTo>
                  <a:cubicBezTo>
                    <a:pt x="0" y="45"/>
                    <a:pt x="4" y="49"/>
                    <a:pt x="8" y="49"/>
                  </a:cubicBezTo>
                  <a:cubicBezTo>
                    <a:pt x="13" y="49"/>
                    <a:pt x="16" y="45"/>
                    <a:pt x="16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" name="Freeform 119">
              <a:extLst>
                <a:ext uri="{FF2B5EF4-FFF2-40B4-BE49-F238E27FC236}">
                  <a16:creationId xmlns:a16="http://schemas.microsoft.com/office/drawing/2014/main" id="{ECB301D5-32D9-410E-9EFE-6273A7046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425" y="4598988"/>
              <a:ext cx="41275" cy="84138"/>
            </a:xfrm>
            <a:custGeom>
              <a:avLst/>
              <a:gdLst>
                <a:gd name="T0" fmla="*/ 17 w 25"/>
                <a:gd name="T1" fmla="*/ 40 h 50"/>
                <a:gd name="T2" fmla="*/ 21 w 25"/>
                <a:gd name="T3" fmla="*/ 14 h 50"/>
                <a:gd name="T4" fmla="*/ 6 w 25"/>
                <a:gd name="T5" fmla="*/ 9 h 50"/>
                <a:gd name="T6" fmla="*/ 1 w 25"/>
                <a:gd name="T7" fmla="*/ 40 h 50"/>
                <a:gd name="T8" fmla="*/ 17 w 25"/>
                <a:gd name="T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50">
                  <a:moveTo>
                    <a:pt x="17" y="40"/>
                  </a:moveTo>
                  <a:cubicBezTo>
                    <a:pt x="16" y="31"/>
                    <a:pt x="18" y="22"/>
                    <a:pt x="21" y="14"/>
                  </a:cubicBezTo>
                  <a:cubicBezTo>
                    <a:pt x="25" y="4"/>
                    <a:pt x="9" y="0"/>
                    <a:pt x="6" y="9"/>
                  </a:cubicBezTo>
                  <a:cubicBezTo>
                    <a:pt x="2" y="19"/>
                    <a:pt x="0" y="29"/>
                    <a:pt x="1" y="40"/>
                  </a:cubicBezTo>
                  <a:cubicBezTo>
                    <a:pt x="1" y="50"/>
                    <a:pt x="17" y="50"/>
                    <a:pt x="17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" name="Freeform 120">
              <a:extLst>
                <a:ext uri="{FF2B5EF4-FFF2-40B4-BE49-F238E27FC236}">
                  <a16:creationId xmlns:a16="http://schemas.microsoft.com/office/drawing/2014/main" id="{C1797D35-2F3C-4A59-AD81-3F362A7E8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175" y="4635500"/>
              <a:ext cx="50800" cy="82550"/>
            </a:xfrm>
            <a:custGeom>
              <a:avLst/>
              <a:gdLst>
                <a:gd name="T0" fmla="*/ 19 w 31"/>
                <a:gd name="T1" fmla="*/ 39 h 49"/>
                <a:gd name="T2" fmla="*/ 28 w 31"/>
                <a:gd name="T3" fmla="*/ 14 h 49"/>
                <a:gd name="T4" fmla="*/ 12 w 31"/>
                <a:gd name="T5" fmla="*/ 10 h 49"/>
                <a:gd name="T6" fmla="*/ 4 w 31"/>
                <a:gd name="T7" fmla="*/ 35 h 49"/>
                <a:gd name="T8" fmla="*/ 19 w 31"/>
                <a:gd name="T9" fmla="*/ 3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9">
                  <a:moveTo>
                    <a:pt x="19" y="39"/>
                  </a:moveTo>
                  <a:cubicBezTo>
                    <a:pt x="22" y="31"/>
                    <a:pt x="25" y="22"/>
                    <a:pt x="28" y="14"/>
                  </a:cubicBezTo>
                  <a:cubicBezTo>
                    <a:pt x="31" y="4"/>
                    <a:pt x="16" y="0"/>
                    <a:pt x="12" y="10"/>
                  </a:cubicBezTo>
                  <a:cubicBezTo>
                    <a:pt x="10" y="18"/>
                    <a:pt x="7" y="26"/>
                    <a:pt x="4" y="35"/>
                  </a:cubicBezTo>
                  <a:cubicBezTo>
                    <a:pt x="0" y="44"/>
                    <a:pt x="16" y="49"/>
                    <a:pt x="19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" name="Freeform 121">
              <a:extLst>
                <a:ext uri="{FF2B5EF4-FFF2-40B4-BE49-F238E27FC236}">
                  <a16:creationId xmlns:a16="http://schemas.microsoft.com/office/drawing/2014/main" id="{A7CFF931-E51B-4795-8477-4B7D47526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0" y="4916488"/>
              <a:ext cx="57150" cy="49213"/>
            </a:xfrm>
            <a:custGeom>
              <a:avLst/>
              <a:gdLst>
                <a:gd name="T0" fmla="*/ 13 w 34"/>
                <a:gd name="T1" fmla="*/ 27 h 30"/>
                <a:gd name="T2" fmla="*/ 29 w 34"/>
                <a:gd name="T3" fmla="*/ 16 h 30"/>
                <a:gd name="T4" fmla="*/ 32 w 34"/>
                <a:gd name="T5" fmla="*/ 5 h 30"/>
                <a:gd name="T6" fmla="*/ 21 w 34"/>
                <a:gd name="T7" fmla="*/ 3 h 30"/>
                <a:gd name="T8" fmla="*/ 5 w 34"/>
                <a:gd name="T9" fmla="*/ 13 h 30"/>
                <a:gd name="T10" fmla="*/ 2 w 34"/>
                <a:gd name="T11" fmla="*/ 24 h 30"/>
                <a:gd name="T12" fmla="*/ 13 w 34"/>
                <a:gd name="T13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0">
                  <a:moveTo>
                    <a:pt x="13" y="27"/>
                  </a:moveTo>
                  <a:cubicBezTo>
                    <a:pt x="18" y="23"/>
                    <a:pt x="24" y="20"/>
                    <a:pt x="29" y="16"/>
                  </a:cubicBezTo>
                  <a:cubicBezTo>
                    <a:pt x="32" y="14"/>
                    <a:pt x="34" y="9"/>
                    <a:pt x="32" y="5"/>
                  </a:cubicBezTo>
                  <a:cubicBezTo>
                    <a:pt x="30" y="2"/>
                    <a:pt x="24" y="0"/>
                    <a:pt x="21" y="3"/>
                  </a:cubicBezTo>
                  <a:cubicBezTo>
                    <a:pt x="15" y="6"/>
                    <a:pt x="10" y="10"/>
                    <a:pt x="5" y="13"/>
                  </a:cubicBezTo>
                  <a:cubicBezTo>
                    <a:pt x="1" y="16"/>
                    <a:pt x="0" y="20"/>
                    <a:pt x="2" y="24"/>
                  </a:cubicBezTo>
                  <a:cubicBezTo>
                    <a:pt x="4" y="28"/>
                    <a:pt x="9" y="30"/>
                    <a:pt x="13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" name="Freeform 122">
              <a:extLst>
                <a:ext uri="{FF2B5EF4-FFF2-40B4-BE49-F238E27FC236}">
                  <a16:creationId xmlns:a16="http://schemas.microsoft.com/office/drawing/2014/main" id="{089DDBAC-603B-4155-8F59-0D7F288DB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825" y="5208588"/>
              <a:ext cx="60325" cy="55563"/>
            </a:xfrm>
            <a:custGeom>
              <a:avLst/>
              <a:gdLst>
                <a:gd name="T0" fmla="*/ 14 w 36"/>
                <a:gd name="T1" fmla="*/ 31 h 34"/>
                <a:gd name="T2" fmla="*/ 33 w 36"/>
                <a:gd name="T3" fmla="*/ 14 h 34"/>
                <a:gd name="T4" fmla="*/ 33 w 36"/>
                <a:gd name="T5" fmla="*/ 3 h 34"/>
                <a:gd name="T6" fmla="*/ 22 w 36"/>
                <a:gd name="T7" fmla="*/ 3 h 34"/>
                <a:gd name="T8" fmla="*/ 3 w 36"/>
                <a:gd name="T9" fmla="*/ 19 h 34"/>
                <a:gd name="T10" fmla="*/ 3 w 36"/>
                <a:gd name="T11" fmla="*/ 31 h 34"/>
                <a:gd name="T12" fmla="*/ 14 w 36"/>
                <a:gd name="T13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4">
                  <a:moveTo>
                    <a:pt x="14" y="31"/>
                  </a:moveTo>
                  <a:cubicBezTo>
                    <a:pt x="20" y="25"/>
                    <a:pt x="27" y="20"/>
                    <a:pt x="33" y="14"/>
                  </a:cubicBezTo>
                  <a:cubicBezTo>
                    <a:pt x="36" y="12"/>
                    <a:pt x="36" y="6"/>
                    <a:pt x="33" y="3"/>
                  </a:cubicBezTo>
                  <a:cubicBezTo>
                    <a:pt x="30" y="0"/>
                    <a:pt x="25" y="0"/>
                    <a:pt x="22" y="3"/>
                  </a:cubicBezTo>
                  <a:cubicBezTo>
                    <a:pt x="15" y="9"/>
                    <a:pt x="9" y="14"/>
                    <a:pt x="3" y="19"/>
                  </a:cubicBezTo>
                  <a:cubicBezTo>
                    <a:pt x="0" y="22"/>
                    <a:pt x="0" y="28"/>
                    <a:pt x="3" y="31"/>
                  </a:cubicBezTo>
                  <a:cubicBezTo>
                    <a:pt x="6" y="34"/>
                    <a:pt x="11" y="34"/>
                    <a:pt x="14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" name="Freeform 123">
              <a:extLst>
                <a:ext uri="{FF2B5EF4-FFF2-40B4-BE49-F238E27FC236}">
                  <a16:creationId xmlns:a16="http://schemas.microsoft.com/office/drawing/2014/main" id="{29577AF9-708C-44C6-8895-11DBF0A11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288" y="5257800"/>
              <a:ext cx="49213" cy="55563"/>
            </a:xfrm>
            <a:custGeom>
              <a:avLst/>
              <a:gdLst>
                <a:gd name="T0" fmla="*/ 14 w 29"/>
                <a:gd name="T1" fmla="*/ 30 h 33"/>
                <a:gd name="T2" fmla="*/ 26 w 29"/>
                <a:gd name="T3" fmla="*/ 15 h 33"/>
                <a:gd name="T4" fmla="*/ 26 w 29"/>
                <a:gd name="T5" fmla="*/ 4 h 33"/>
                <a:gd name="T6" fmla="*/ 15 w 29"/>
                <a:gd name="T7" fmla="*/ 4 h 33"/>
                <a:gd name="T8" fmla="*/ 3 w 29"/>
                <a:gd name="T9" fmla="*/ 18 h 33"/>
                <a:gd name="T10" fmla="*/ 3 w 29"/>
                <a:gd name="T11" fmla="*/ 30 h 33"/>
                <a:gd name="T12" fmla="*/ 14 w 29"/>
                <a:gd name="T13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3">
                  <a:moveTo>
                    <a:pt x="14" y="30"/>
                  </a:moveTo>
                  <a:cubicBezTo>
                    <a:pt x="18" y="25"/>
                    <a:pt x="22" y="20"/>
                    <a:pt x="26" y="15"/>
                  </a:cubicBezTo>
                  <a:cubicBezTo>
                    <a:pt x="29" y="12"/>
                    <a:pt x="29" y="7"/>
                    <a:pt x="26" y="4"/>
                  </a:cubicBezTo>
                  <a:cubicBezTo>
                    <a:pt x="23" y="1"/>
                    <a:pt x="17" y="0"/>
                    <a:pt x="15" y="4"/>
                  </a:cubicBezTo>
                  <a:cubicBezTo>
                    <a:pt x="11" y="9"/>
                    <a:pt x="7" y="13"/>
                    <a:pt x="3" y="18"/>
                  </a:cubicBezTo>
                  <a:cubicBezTo>
                    <a:pt x="0" y="22"/>
                    <a:pt x="0" y="26"/>
                    <a:pt x="3" y="30"/>
                  </a:cubicBezTo>
                  <a:cubicBezTo>
                    <a:pt x="6" y="32"/>
                    <a:pt x="12" y="33"/>
                    <a:pt x="14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" name="Freeform 124">
              <a:extLst>
                <a:ext uri="{FF2B5EF4-FFF2-40B4-BE49-F238E27FC236}">
                  <a16:creationId xmlns:a16="http://schemas.microsoft.com/office/drawing/2014/main" id="{6980B54C-1AFD-489D-94D5-6AB3C9611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288" y="5324475"/>
              <a:ext cx="74613" cy="79375"/>
            </a:xfrm>
            <a:custGeom>
              <a:avLst/>
              <a:gdLst>
                <a:gd name="T0" fmla="*/ 18 w 44"/>
                <a:gd name="T1" fmla="*/ 40 h 47"/>
                <a:gd name="T2" fmla="*/ 37 w 44"/>
                <a:gd name="T3" fmla="*/ 19 h 47"/>
                <a:gd name="T4" fmla="*/ 26 w 44"/>
                <a:gd name="T5" fmla="*/ 8 h 47"/>
                <a:gd name="T6" fmla="*/ 7 w 44"/>
                <a:gd name="T7" fmla="*/ 28 h 47"/>
                <a:gd name="T8" fmla="*/ 18 w 44"/>
                <a:gd name="T9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18" y="40"/>
                  </a:moveTo>
                  <a:cubicBezTo>
                    <a:pt x="25" y="33"/>
                    <a:pt x="31" y="26"/>
                    <a:pt x="37" y="19"/>
                  </a:cubicBezTo>
                  <a:cubicBezTo>
                    <a:pt x="44" y="12"/>
                    <a:pt x="33" y="0"/>
                    <a:pt x="26" y="8"/>
                  </a:cubicBezTo>
                  <a:cubicBezTo>
                    <a:pt x="20" y="15"/>
                    <a:pt x="13" y="22"/>
                    <a:pt x="7" y="28"/>
                  </a:cubicBezTo>
                  <a:cubicBezTo>
                    <a:pt x="0" y="36"/>
                    <a:pt x="11" y="47"/>
                    <a:pt x="18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53" name="组合 152">
            <a:extLst>
              <a:ext uri="{FF2B5EF4-FFF2-40B4-BE49-F238E27FC236}">
                <a16:creationId xmlns:a16="http://schemas.microsoft.com/office/drawing/2014/main" id="{2E43A747-010B-43A5-BD38-9F427B428BB4}"/>
              </a:ext>
            </a:extLst>
          </p:cNvPr>
          <p:cNvGrpSpPr/>
          <p:nvPr/>
        </p:nvGrpSpPr>
        <p:grpSpPr>
          <a:xfrm>
            <a:off x="3611189" y="5226336"/>
            <a:ext cx="1060046" cy="1053465"/>
            <a:chOff x="2481263" y="1452563"/>
            <a:chExt cx="965200" cy="1003300"/>
          </a:xfrm>
        </p:grpSpPr>
        <p:sp>
          <p:nvSpPr>
            <p:cNvPr id="154" name="Freeform 137">
              <a:extLst>
                <a:ext uri="{FF2B5EF4-FFF2-40B4-BE49-F238E27FC236}">
                  <a16:creationId xmlns:a16="http://schemas.microsoft.com/office/drawing/2014/main" id="{8E330DD8-B522-42F4-BE0D-E03EFCB17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800" y="1531938"/>
              <a:ext cx="835025" cy="923925"/>
            </a:xfrm>
            <a:custGeom>
              <a:avLst/>
              <a:gdLst>
                <a:gd name="T0" fmla="*/ 8 w 499"/>
                <a:gd name="T1" fmla="*/ 520 h 551"/>
                <a:gd name="T2" fmla="*/ 116 w 499"/>
                <a:gd name="T3" fmla="*/ 468 h 551"/>
                <a:gd name="T4" fmla="*/ 221 w 499"/>
                <a:gd name="T5" fmla="*/ 360 h 551"/>
                <a:gd name="T6" fmla="*/ 340 w 499"/>
                <a:gd name="T7" fmla="*/ 238 h 551"/>
                <a:gd name="T8" fmla="*/ 441 w 499"/>
                <a:gd name="T9" fmla="*/ 131 h 551"/>
                <a:gd name="T10" fmla="*/ 473 w 499"/>
                <a:gd name="T11" fmla="*/ 30 h 551"/>
                <a:gd name="T12" fmla="*/ 399 w 499"/>
                <a:gd name="T13" fmla="*/ 15 h 551"/>
                <a:gd name="T14" fmla="*/ 409 w 499"/>
                <a:gd name="T15" fmla="*/ 27 h 551"/>
                <a:gd name="T16" fmla="*/ 441 w 499"/>
                <a:gd name="T17" fmla="*/ 29 h 551"/>
                <a:gd name="T18" fmla="*/ 465 w 499"/>
                <a:gd name="T19" fmla="*/ 50 h 551"/>
                <a:gd name="T20" fmla="*/ 446 w 499"/>
                <a:gd name="T21" fmla="*/ 97 h 551"/>
                <a:gd name="T22" fmla="*/ 412 w 499"/>
                <a:gd name="T23" fmla="*/ 140 h 551"/>
                <a:gd name="T24" fmla="*/ 327 w 499"/>
                <a:gd name="T25" fmla="*/ 228 h 551"/>
                <a:gd name="T26" fmla="*/ 120 w 499"/>
                <a:gd name="T27" fmla="*/ 441 h 551"/>
                <a:gd name="T28" fmla="*/ 82 w 499"/>
                <a:gd name="T29" fmla="*/ 481 h 551"/>
                <a:gd name="T30" fmla="*/ 18 w 499"/>
                <a:gd name="T31" fmla="*/ 507 h 551"/>
                <a:gd name="T32" fmla="*/ 8 w 499"/>
                <a:gd name="T33" fmla="*/ 52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9" h="551">
                  <a:moveTo>
                    <a:pt x="8" y="520"/>
                  </a:moveTo>
                  <a:cubicBezTo>
                    <a:pt x="47" y="551"/>
                    <a:pt x="91" y="494"/>
                    <a:pt x="116" y="468"/>
                  </a:cubicBezTo>
                  <a:cubicBezTo>
                    <a:pt x="151" y="432"/>
                    <a:pt x="186" y="396"/>
                    <a:pt x="221" y="360"/>
                  </a:cubicBezTo>
                  <a:cubicBezTo>
                    <a:pt x="260" y="320"/>
                    <a:pt x="300" y="279"/>
                    <a:pt x="340" y="238"/>
                  </a:cubicBezTo>
                  <a:cubicBezTo>
                    <a:pt x="374" y="203"/>
                    <a:pt x="410" y="169"/>
                    <a:pt x="441" y="131"/>
                  </a:cubicBezTo>
                  <a:cubicBezTo>
                    <a:pt x="460" y="108"/>
                    <a:pt x="499" y="60"/>
                    <a:pt x="473" y="30"/>
                  </a:cubicBezTo>
                  <a:cubicBezTo>
                    <a:pt x="458" y="13"/>
                    <a:pt x="420" y="0"/>
                    <a:pt x="399" y="15"/>
                  </a:cubicBezTo>
                  <a:cubicBezTo>
                    <a:pt x="391" y="21"/>
                    <a:pt x="400" y="33"/>
                    <a:pt x="409" y="27"/>
                  </a:cubicBezTo>
                  <a:cubicBezTo>
                    <a:pt x="417" y="21"/>
                    <a:pt x="432" y="25"/>
                    <a:pt x="441" y="29"/>
                  </a:cubicBezTo>
                  <a:cubicBezTo>
                    <a:pt x="451" y="32"/>
                    <a:pt x="463" y="38"/>
                    <a:pt x="465" y="50"/>
                  </a:cubicBezTo>
                  <a:cubicBezTo>
                    <a:pt x="467" y="66"/>
                    <a:pt x="455" y="84"/>
                    <a:pt x="446" y="97"/>
                  </a:cubicBezTo>
                  <a:cubicBezTo>
                    <a:pt x="436" y="113"/>
                    <a:pt x="424" y="127"/>
                    <a:pt x="412" y="140"/>
                  </a:cubicBezTo>
                  <a:cubicBezTo>
                    <a:pt x="384" y="170"/>
                    <a:pt x="355" y="199"/>
                    <a:pt x="327" y="228"/>
                  </a:cubicBezTo>
                  <a:cubicBezTo>
                    <a:pt x="258" y="299"/>
                    <a:pt x="189" y="370"/>
                    <a:pt x="120" y="441"/>
                  </a:cubicBezTo>
                  <a:cubicBezTo>
                    <a:pt x="107" y="454"/>
                    <a:pt x="95" y="468"/>
                    <a:pt x="82" y="481"/>
                  </a:cubicBezTo>
                  <a:cubicBezTo>
                    <a:pt x="67" y="496"/>
                    <a:pt x="39" y="524"/>
                    <a:pt x="18" y="507"/>
                  </a:cubicBezTo>
                  <a:cubicBezTo>
                    <a:pt x="10" y="501"/>
                    <a:pt x="0" y="513"/>
                    <a:pt x="8" y="5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5" name="Freeform 138">
              <a:extLst>
                <a:ext uri="{FF2B5EF4-FFF2-40B4-BE49-F238E27FC236}">
                  <a16:creationId xmlns:a16="http://schemas.microsoft.com/office/drawing/2014/main" id="{AB2BB415-C339-4118-B842-2619070B4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5075" y="1546225"/>
              <a:ext cx="784225" cy="820738"/>
            </a:xfrm>
            <a:custGeom>
              <a:avLst/>
              <a:gdLst>
                <a:gd name="T0" fmla="*/ 450 w 468"/>
                <a:gd name="T1" fmla="*/ 7 h 490"/>
                <a:gd name="T2" fmla="*/ 261 w 468"/>
                <a:gd name="T3" fmla="*/ 185 h 490"/>
                <a:gd name="T4" fmla="*/ 72 w 468"/>
                <a:gd name="T5" fmla="*/ 379 h 490"/>
                <a:gd name="T6" fmla="*/ 31 w 468"/>
                <a:gd name="T7" fmla="*/ 421 h 490"/>
                <a:gd name="T8" fmla="*/ 11 w 468"/>
                <a:gd name="T9" fmla="*/ 481 h 490"/>
                <a:gd name="T10" fmla="*/ 26 w 468"/>
                <a:gd name="T11" fmla="*/ 475 h 490"/>
                <a:gd name="T12" fmla="*/ 48 w 468"/>
                <a:gd name="T13" fmla="*/ 426 h 490"/>
                <a:gd name="T14" fmla="*/ 83 w 468"/>
                <a:gd name="T15" fmla="*/ 390 h 490"/>
                <a:gd name="T16" fmla="*/ 162 w 468"/>
                <a:gd name="T17" fmla="*/ 307 h 490"/>
                <a:gd name="T18" fmla="*/ 367 w 468"/>
                <a:gd name="T19" fmla="*/ 104 h 490"/>
                <a:gd name="T20" fmla="*/ 460 w 468"/>
                <a:gd name="T21" fmla="*/ 19 h 490"/>
                <a:gd name="T22" fmla="*/ 450 w 468"/>
                <a:gd name="T23" fmla="*/ 7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8" h="490">
                  <a:moveTo>
                    <a:pt x="450" y="7"/>
                  </a:moveTo>
                  <a:cubicBezTo>
                    <a:pt x="384" y="63"/>
                    <a:pt x="322" y="124"/>
                    <a:pt x="261" y="185"/>
                  </a:cubicBezTo>
                  <a:cubicBezTo>
                    <a:pt x="196" y="249"/>
                    <a:pt x="132" y="312"/>
                    <a:pt x="72" y="379"/>
                  </a:cubicBezTo>
                  <a:cubicBezTo>
                    <a:pt x="58" y="393"/>
                    <a:pt x="44" y="407"/>
                    <a:pt x="31" y="421"/>
                  </a:cubicBezTo>
                  <a:cubicBezTo>
                    <a:pt x="18" y="436"/>
                    <a:pt x="0" y="460"/>
                    <a:pt x="11" y="481"/>
                  </a:cubicBezTo>
                  <a:cubicBezTo>
                    <a:pt x="16" y="490"/>
                    <a:pt x="31" y="484"/>
                    <a:pt x="26" y="475"/>
                  </a:cubicBezTo>
                  <a:cubicBezTo>
                    <a:pt x="17" y="458"/>
                    <a:pt x="38" y="437"/>
                    <a:pt x="48" y="426"/>
                  </a:cubicBezTo>
                  <a:cubicBezTo>
                    <a:pt x="60" y="414"/>
                    <a:pt x="72" y="403"/>
                    <a:pt x="83" y="390"/>
                  </a:cubicBezTo>
                  <a:cubicBezTo>
                    <a:pt x="109" y="362"/>
                    <a:pt x="136" y="334"/>
                    <a:pt x="162" y="307"/>
                  </a:cubicBezTo>
                  <a:cubicBezTo>
                    <a:pt x="230" y="238"/>
                    <a:pt x="298" y="170"/>
                    <a:pt x="367" y="104"/>
                  </a:cubicBezTo>
                  <a:cubicBezTo>
                    <a:pt x="398" y="75"/>
                    <a:pt x="428" y="47"/>
                    <a:pt x="460" y="19"/>
                  </a:cubicBezTo>
                  <a:cubicBezTo>
                    <a:pt x="468" y="13"/>
                    <a:pt x="458" y="0"/>
                    <a:pt x="45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6" name="Freeform 139">
              <a:extLst>
                <a:ext uri="{FF2B5EF4-FFF2-40B4-BE49-F238E27FC236}">
                  <a16:creationId xmlns:a16="http://schemas.microsoft.com/office/drawing/2014/main" id="{67E0AB45-327C-4B58-87CA-258312F0E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1452563"/>
              <a:ext cx="185738" cy="228600"/>
            </a:xfrm>
            <a:custGeom>
              <a:avLst/>
              <a:gdLst>
                <a:gd name="T0" fmla="*/ 18 w 111"/>
                <a:gd name="T1" fmla="*/ 71 h 136"/>
                <a:gd name="T2" fmla="*/ 65 w 111"/>
                <a:gd name="T3" fmla="*/ 47 h 136"/>
                <a:gd name="T4" fmla="*/ 90 w 111"/>
                <a:gd name="T5" fmla="*/ 44 h 136"/>
                <a:gd name="T6" fmla="*/ 89 w 111"/>
                <a:gd name="T7" fmla="*/ 57 h 136"/>
                <a:gd name="T8" fmla="*/ 60 w 111"/>
                <a:gd name="T9" fmla="*/ 121 h 136"/>
                <a:gd name="T10" fmla="*/ 74 w 111"/>
                <a:gd name="T11" fmla="*/ 127 h 136"/>
                <a:gd name="T12" fmla="*/ 93 w 111"/>
                <a:gd name="T13" fmla="*/ 89 h 136"/>
                <a:gd name="T14" fmla="*/ 107 w 111"/>
                <a:gd name="T15" fmla="*/ 49 h 136"/>
                <a:gd name="T16" fmla="*/ 8 w 111"/>
                <a:gd name="T17" fmla="*/ 58 h 136"/>
                <a:gd name="T18" fmla="*/ 18 w 111"/>
                <a:gd name="T19" fmla="*/ 7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36">
                  <a:moveTo>
                    <a:pt x="18" y="71"/>
                  </a:moveTo>
                  <a:cubicBezTo>
                    <a:pt x="32" y="61"/>
                    <a:pt x="48" y="53"/>
                    <a:pt x="65" y="47"/>
                  </a:cubicBezTo>
                  <a:cubicBezTo>
                    <a:pt x="69" y="46"/>
                    <a:pt x="86" y="40"/>
                    <a:pt x="90" y="44"/>
                  </a:cubicBezTo>
                  <a:cubicBezTo>
                    <a:pt x="93" y="47"/>
                    <a:pt x="90" y="53"/>
                    <a:pt x="89" y="57"/>
                  </a:cubicBezTo>
                  <a:cubicBezTo>
                    <a:pt x="81" y="79"/>
                    <a:pt x="71" y="100"/>
                    <a:pt x="60" y="121"/>
                  </a:cubicBezTo>
                  <a:cubicBezTo>
                    <a:pt x="55" y="130"/>
                    <a:pt x="70" y="136"/>
                    <a:pt x="74" y="127"/>
                  </a:cubicBezTo>
                  <a:cubicBezTo>
                    <a:pt x="81" y="115"/>
                    <a:pt x="87" y="102"/>
                    <a:pt x="93" y="89"/>
                  </a:cubicBezTo>
                  <a:cubicBezTo>
                    <a:pt x="98" y="77"/>
                    <a:pt x="106" y="63"/>
                    <a:pt x="107" y="49"/>
                  </a:cubicBezTo>
                  <a:cubicBezTo>
                    <a:pt x="111" y="0"/>
                    <a:pt x="24" y="47"/>
                    <a:pt x="8" y="58"/>
                  </a:cubicBezTo>
                  <a:cubicBezTo>
                    <a:pt x="0" y="64"/>
                    <a:pt x="10" y="77"/>
                    <a:pt x="18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7" name="Freeform 140">
              <a:extLst>
                <a:ext uri="{FF2B5EF4-FFF2-40B4-BE49-F238E27FC236}">
                  <a16:creationId xmlns:a16="http://schemas.microsoft.com/office/drawing/2014/main" id="{19CC5462-9919-493B-B2B8-B6F000BE4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2305050"/>
              <a:ext cx="173038" cy="146050"/>
            </a:xfrm>
            <a:custGeom>
              <a:avLst/>
              <a:gdLst>
                <a:gd name="T0" fmla="*/ 80 w 103"/>
                <a:gd name="T1" fmla="*/ 35 h 87"/>
                <a:gd name="T2" fmla="*/ 51 w 103"/>
                <a:gd name="T3" fmla="*/ 65 h 87"/>
                <a:gd name="T4" fmla="*/ 21 w 103"/>
                <a:gd name="T5" fmla="*/ 56 h 87"/>
                <a:gd name="T6" fmla="*/ 44 w 103"/>
                <a:gd name="T7" fmla="*/ 26 h 87"/>
                <a:gd name="T8" fmla="*/ 65 w 103"/>
                <a:gd name="T9" fmla="*/ 19 h 87"/>
                <a:gd name="T10" fmla="*/ 79 w 103"/>
                <a:gd name="T11" fmla="*/ 37 h 87"/>
                <a:gd name="T12" fmla="*/ 94 w 103"/>
                <a:gd name="T13" fmla="*/ 43 h 87"/>
                <a:gd name="T14" fmla="*/ 58 w 103"/>
                <a:gd name="T15" fmla="*/ 3 h 87"/>
                <a:gd name="T16" fmla="*/ 7 w 103"/>
                <a:gd name="T17" fmla="*/ 46 h 87"/>
                <a:gd name="T18" fmla="*/ 35 w 103"/>
                <a:gd name="T19" fmla="*/ 86 h 87"/>
                <a:gd name="T20" fmla="*/ 93 w 103"/>
                <a:gd name="T21" fmla="*/ 45 h 87"/>
                <a:gd name="T22" fmla="*/ 80 w 103"/>
                <a:gd name="T23" fmla="*/ 3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" h="87">
                  <a:moveTo>
                    <a:pt x="80" y="35"/>
                  </a:moveTo>
                  <a:cubicBezTo>
                    <a:pt x="73" y="47"/>
                    <a:pt x="63" y="59"/>
                    <a:pt x="51" y="65"/>
                  </a:cubicBezTo>
                  <a:cubicBezTo>
                    <a:pt x="40" y="71"/>
                    <a:pt x="17" y="74"/>
                    <a:pt x="21" y="56"/>
                  </a:cubicBezTo>
                  <a:cubicBezTo>
                    <a:pt x="24" y="44"/>
                    <a:pt x="34" y="33"/>
                    <a:pt x="44" y="26"/>
                  </a:cubicBezTo>
                  <a:cubicBezTo>
                    <a:pt x="49" y="23"/>
                    <a:pt x="58" y="17"/>
                    <a:pt x="65" y="19"/>
                  </a:cubicBezTo>
                  <a:cubicBezTo>
                    <a:pt x="71" y="21"/>
                    <a:pt x="82" y="31"/>
                    <a:pt x="79" y="37"/>
                  </a:cubicBezTo>
                  <a:cubicBezTo>
                    <a:pt x="75" y="47"/>
                    <a:pt x="89" y="53"/>
                    <a:pt x="94" y="43"/>
                  </a:cubicBezTo>
                  <a:cubicBezTo>
                    <a:pt x="103" y="24"/>
                    <a:pt x="78" y="0"/>
                    <a:pt x="58" y="3"/>
                  </a:cubicBezTo>
                  <a:cubicBezTo>
                    <a:pt x="36" y="7"/>
                    <a:pt x="15" y="26"/>
                    <a:pt x="7" y="46"/>
                  </a:cubicBezTo>
                  <a:cubicBezTo>
                    <a:pt x="0" y="68"/>
                    <a:pt x="12" y="87"/>
                    <a:pt x="35" y="86"/>
                  </a:cubicBezTo>
                  <a:cubicBezTo>
                    <a:pt x="60" y="85"/>
                    <a:pt x="80" y="65"/>
                    <a:pt x="93" y="45"/>
                  </a:cubicBezTo>
                  <a:cubicBezTo>
                    <a:pt x="98" y="37"/>
                    <a:pt x="86" y="27"/>
                    <a:pt x="80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" name="Freeform 141">
              <a:extLst>
                <a:ext uri="{FF2B5EF4-FFF2-40B4-BE49-F238E27FC236}">
                  <a16:creationId xmlns:a16="http://schemas.microsoft.com/office/drawing/2014/main" id="{BE65EAE3-5CBB-42E6-83A9-59DF32FCB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750" y="2132013"/>
              <a:ext cx="390525" cy="301625"/>
            </a:xfrm>
            <a:custGeom>
              <a:avLst/>
              <a:gdLst>
                <a:gd name="T0" fmla="*/ 8 w 233"/>
                <a:gd name="T1" fmla="*/ 144 h 180"/>
                <a:gd name="T2" fmla="*/ 37 w 233"/>
                <a:gd name="T3" fmla="*/ 172 h 180"/>
                <a:gd name="T4" fmla="*/ 73 w 233"/>
                <a:gd name="T5" fmla="*/ 175 h 180"/>
                <a:gd name="T6" fmla="*/ 116 w 233"/>
                <a:gd name="T7" fmla="*/ 146 h 180"/>
                <a:gd name="T8" fmla="*/ 164 w 233"/>
                <a:gd name="T9" fmla="*/ 99 h 180"/>
                <a:gd name="T10" fmla="*/ 193 w 233"/>
                <a:gd name="T11" fmla="*/ 4 h 180"/>
                <a:gd name="T12" fmla="*/ 156 w 233"/>
                <a:gd name="T13" fmla="*/ 26 h 180"/>
                <a:gd name="T14" fmla="*/ 123 w 233"/>
                <a:gd name="T15" fmla="*/ 71 h 180"/>
                <a:gd name="T16" fmla="*/ 81 w 233"/>
                <a:gd name="T17" fmla="*/ 113 h 180"/>
                <a:gd name="T18" fmla="*/ 64 w 233"/>
                <a:gd name="T19" fmla="*/ 122 h 180"/>
                <a:gd name="T20" fmla="*/ 42 w 233"/>
                <a:gd name="T21" fmla="*/ 107 h 180"/>
                <a:gd name="T22" fmla="*/ 32 w 233"/>
                <a:gd name="T23" fmla="*/ 120 h 180"/>
                <a:gd name="T24" fmla="*/ 64 w 233"/>
                <a:gd name="T25" fmla="*/ 139 h 180"/>
                <a:gd name="T26" fmla="*/ 95 w 233"/>
                <a:gd name="T27" fmla="*/ 123 h 180"/>
                <a:gd name="T28" fmla="*/ 127 w 233"/>
                <a:gd name="T29" fmla="*/ 91 h 180"/>
                <a:gd name="T30" fmla="*/ 161 w 233"/>
                <a:gd name="T31" fmla="*/ 49 h 180"/>
                <a:gd name="T32" fmla="*/ 169 w 233"/>
                <a:gd name="T33" fmla="*/ 34 h 180"/>
                <a:gd name="T34" fmla="*/ 187 w 233"/>
                <a:gd name="T35" fmla="*/ 20 h 180"/>
                <a:gd name="T36" fmla="*/ 166 w 233"/>
                <a:gd name="T37" fmla="*/ 69 h 180"/>
                <a:gd name="T38" fmla="*/ 86 w 233"/>
                <a:gd name="T39" fmla="*/ 149 h 180"/>
                <a:gd name="T40" fmla="*/ 47 w 233"/>
                <a:gd name="T41" fmla="*/ 159 h 180"/>
                <a:gd name="T42" fmla="*/ 18 w 233"/>
                <a:gd name="T43" fmla="*/ 132 h 180"/>
                <a:gd name="T44" fmla="*/ 8 w 233"/>
                <a:gd name="T45" fmla="*/ 14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3" h="180">
                  <a:moveTo>
                    <a:pt x="8" y="144"/>
                  </a:moveTo>
                  <a:cubicBezTo>
                    <a:pt x="18" y="153"/>
                    <a:pt x="26" y="163"/>
                    <a:pt x="37" y="172"/>
                  </a:cubicBezTo>
                  <a:cubicBezTo>
                    <a:pt x="48" y="180"/>
                    <a:pt x="60" y="179"/>
                    <a:pt x="73" y="175"/>
                  </a:cubicBezTo>
                  <a:cubicBezTo>
                    <a:pt x="89" y="168"/>
                    <a:pt x="102" y="156"/>
                    <a:pt x="116" y="146"/>
                  </a:cubicBezTo>
                  <a:cubicBezTo>
                    <a:pt x="133" y="132"/>
                    <a:pt x="149" y="116"/>
                    <a:pt x="164" y="99"/>
                  </a:cubicBezTo>
                  <a:cubicBezTo>
                    <a:pt x="175" y="86"/>
                    <a:pt x="233" y="14"/>
                    <a:pt x="193" y="4"/>
                  </a:cubicBezTo>
                  <a:cubicBezTo>
                    <a:pt x="177" y="0"/>
                    <a:pt x="163" y="14"/>
                    <a:pt x="156" y="26"/>
                  </a:cubicBezTo>
                  <a:cubicBezTo>
                    <a:pt x="146" y="42"/>
                    <a:pt x="136" y="57"/>
                    <a:pt x="123" y="71"/>
                  </a:cubicBezTo>
                  <a:cubicBezTo>
                    <a:pt x="110" y="86"/>
                    <a:pt x="97" y="101"/>
                    <a:pt x="81" y="113"/>
                  </a:cubicBezTo>
                  <a:cubicBezTo>
                    <a:pt x="76" y="117"/>
                    <a:pt x="69" y="123"/>
                    <a:pt x="64" y="122"/>
                  </a:cubicBezTo>
                  <a:cubicBezTo>
                    <a:pt x="56" y="121"/>
                    <a:pt x="47" y="112"/>
                    <a:pt x="42" y="107"/>
                  </a:cubicBezTo>
                  <a:cubicBezTo>
                    <a:pt x="34" y="100"/>
                    <a:pt x="24" y="113"/>
                    <a:pt x="32" y="120"/>
                  </a:cubicBezTo>
                  <a:cubicBezTo>
                    <a:pt x="40" y="127"/>
                    <a:pt x="53" y="138"/>
                    <a:pt x="64" y="139"/>
                  </a:cubicBezTo>
                  <a:cubicBezTo>
                    <a:pt x="75" y="140"/>
                    <a:pt x="87" y="129"/>
                    <a:pt x="95" y="123"/>
                  </a:cubicBezTo>
                  <a:cubicBezTo>
                    <a:pt x="107" y="113"/>
                    <a:pt x="117" y="102"/>
                    <a:pt x="127" y="91"/>
                  </a:cubicBezTo>
                  <a:cubicBezTo>
                    <a:pt x="139" y="78"/>
                    <a:pt x="151" y="64"/>
                    <a:pt x="161" y="49"/>
                  </a:cubicBezTo>
                  <a:cubicBezTo>
                    <a:pt x="164" y="44"/>
                    <a:pt x="166" y="39"/>
                    <a:pt x="169" y="34"/>
                  </a:cubicBezTo>
                  <a:cubicBezTo>
                    <a:pt x="173" y="29"/>
                    <a:pt x="180" y="18"/>
                    <a:pt x="187" y="20"/>
                  </a:cubicBezTo>
                  <a:cubicBezTo>
                    <a:pt x="198" y="22"/>
                    <a:pt x="170" y="64"/>
                    <a:pt x="166" y="69"/>
                  </a:cubicBezTo>
                  <a:cubicBezTo>
                    <a:pt x="145" y="100"/>
                    <a:pt x="117" y="127"/>
                    <a:pt x="86" y="149"/>
                  </a:cubicBezTo>
                  <a:cubicBezTo>
                    <a:pt x="76" y="156"/>
                    <a:pt x="58" y="168"/>
                    <a:pt x="47" y="159"/>
                  </a:cubicBezTo>
                  <a:cubicBezTo>
                    <a:pt x="36" y="151"/>
                    <a:pt x="28" y="141"/>
                    <a:pt x="18" y="132"/>
                  </a:cubicBezTo>
                  <a:cubicBezTo>
                    <a:pt x="10" y="125"/>
                    <a:pt x="0" y="138"/>
                    <a:pt x="8" y="1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" name="Freeform 142">
              <a:extLst>
                <a:ext uri="{FF2B5EF4-FFF2-40B4-BE49-F238E27FC236}">
                  <a16:creationId xmlns:a16="http://schemas.microsoft.com/office/drawing/2014/main" id="{DC87D51C-BBAA-454D-8553-4EA179F5A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063" y="2144713"/>
              <a:ext cx="50800" cy="122238"/>
            </a:xfrm>
            <a:custGeom>
              <a:avLst/>
              <a:gdLst>
                <a:gd name="T0" fmla="*/ 3 w 30"/>
                <a:gd name="T1" fmla="*/ 16 h 73"/>
                <a:gd name="T2" fmla="*/ 13 w 30"/>
                <a:gd name="T3" fmla="*/ 63 h 73"/>
                <a:gd name="T4" fmla="*/ 29 w 30"/>
                <a:gd name="T5" fmla="*/ 61 h 73"/>
                <a:gd name="T6" fmla="*/ 17 w 30"/>
                <a:gd name="T7" fmla="*/ 10 h 73"/>
                <a:gd name="T8" fmla="*/ 3 w 30"/>
                <a:gd name="T9" fmla="*/ 1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3">
                  <a:moveTo>
                    <a:pt x="3" y="16"/>
                  </a:moveTo>
                  <a:cubicBezTo>
                    <a:pt x="8" y="31"/>
                    <a:pt x="11" y="47"/>
                    <a:pt x="13" y="63"/>
                  </a:cubicBezTo>
                  <a:cubicBezTo>
                    <a:pt x="14" y="73"/>
                    <a:pt x="30" y="71"/>
                    <a:pt x="29" y="61"/>
                  </a:cubicBezTo>
                  <a:cubicBezTo>
                    <a:pt x="27" y="44"/>
                    <a:pt x="23" y="27"/>
                    <a:pt x="17" y="10"/>
                  </a:cubicBezTo>
                  <a:cubicBezTo>
                    <a:pt x="14" y="0"/>
                    <a:pt x="0" y="6"/>
                    <a:pt x="3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0" name="Freeform 143">
              <a:extLst>
                <a:ext uri="{FF2B5EF4-FFF2-40B4-BE49-F238E27FC236}">
                  <a16:creationId xmlns:a16="http://schemas.microsoft.com/office/drawing/2014/main" id="{0C8C5FF2-5F07-4E9A-8D31-7A9D85511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2116138"/>
              <a:ext cx="38100" cy="77788"/>
            </a:xfrm>
            <a:custGeom>
              <a:avLst/>
              <a:gdLst>
                <a:gd name="T0" fmla="*/ 3 w 23"/>
                <a:gd name="T1" fmla="*/ 16 h 47"/>
                <a:gd name="T2" fmla="*/ 7 w 23"/>
                <a:gd name="T3" fmla="*/ 40 h 47"/>
                <a:gd name="T4" fmla="*/ 16 w 23"/>
                <a:gd name="T5" fmla="*/ 47 h 47"/>
                <a:gd name="T6" fmla="*/ 23 w 23"/>
                <a:gd name="T7" fmla="*/ 38 h 47"/>
                <a:gd name="T8" fmla="*/ 18 w 23"/>
                <a:gd name="T9" fmla="*/ 10 h 47"/>
                <a:gd name="T10" fmla="*/ 3 w 23"/>
                <a:gd name="T1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47">
                  <a:moveTo>
                    <a:pt x="3" y="16"/>
                  </a:moveTo>
                  <a:cubicBezTo>
                    <a:pt x="6" y="24"/>
                    <a:pt x="7" y="32"/>
                    <a:pt x="7" y="40"/>
                  </a:cubicBezTo>
                  <a:cubicBezTo>
                    <a:pt x="7" y="44"/>
                    <a:pt x="12" y="47"/>
                    <a:pt x="16" y="47"/>
                  </a:cubicBezTo>
                  <a:cubicBezTo>
                    <a:pt x="21" y="46"/>
                    <a:pt x="23" y="42"/>
                    <a:pt x="23" y="38"/>
                  </a:cubicBezTo>
                  <a:cubicBezTo>
                    <a:pt x="23" y="28"/>
                    <a:pt x="21" y="19"/>
                    <a:pt x="18" y="10"/>
                  </a:cubicBezTo>
                  <a:cubicBezTo>
                    <a:pt x="15" y="0"/>
                    <a:pt x="0" y="6"/>
                    <a:pt x="3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1" name="Freeform 144">
              <a:extLst>
                <a:ext uri="{FF2B5EF4-FFF2-40B4-BE49-F238E27FC236}">
                  <a16:creationId xmlns:a16="http://schemas.microsoft.com/office/drawing/2014/main" id="{F79CF2EA-3EB4-438A-9B77-A0A0EAB78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1984375"/>
              <a:ext cx="57150" cy="128588"/>
            </a:xfrm>
            <a:custGeom>
              <a:avLst/>
              <a:gdLst>
                <a:gd name="T0" fmla="*/ 2 w 34"/>
                <a:gd name="T1" fmla="*/ 12 h 76"/>
                <a:gd name="T2" fmla="*/ 16 w 34"/>
                <a:gd name="T3" fmla="*/ 66 h 76"/>
                <a:gd name="T4" fmla="*/ 31 w 34"/>
                <a:gd name="T5" fmla="*/ 60 h 76"/>
                <a:gd name="T6" fmla="*/ 18 w 34"/>
                <a:gd name="T7" fmla="*/ 10 h 76"/>
                <a:gd name="T8" fmla="*/ 2 w 34"/>
                <a:gd name="T9" fmla="*/ 1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76">
                  <a:moveTo>
                    <a:pt x="2" y="12"/>
                  </a:moveTo>
                  <a:cubicBezTo>
                    <a:pt x="6" y="30"/>
                    <a:pt x="11" y="48"/>
                    <a:pt x="16" y="66"/>
                  </a:cubicBezTo>
                  <a:cubicBezTo>
                    <a:pt x="19" y="76"/>
                    <a:pt x="34" y="70"/>
                    <a:pt x="31" y="60"/>
                  </a:cubicBezTo>
                  <a:cubicBezTo>
                    <a:pt x="26" y="44"/>
                    <a:pt x="21" y="27"/>
                    <a:pt x="18" y="10"/>
                  </a:cubicBezTo>
                  <a:cubicBezTo>
                    <a:pt x="16" y="0"/>
                    <a:pt x="0" y="2"/>
                    <a:pt x="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2" name="Freeform 145">
              <a:extLst>
                <a:ext uri="{FF2B5EF4-FFF2-40B4-BE49-F238E27FC236}">
                  <a16:creationId xmlns:a16="http://schemas.microsoft.com/office/drawing/2014/main" id="{56F78055-FA41-483B-89A5-C83279AF8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363" y="1928813"/>
              <a:ext cx="41275" cy="112713"/>
            </a:xfrm>
            <a:custGeom>
              <a:avLst/>
              <a:gdLst>
                <a:gd name="T0" fmla="*/ 2 w 25"/>
                <a:gd name="T1" fmla="*/ 13 h 67"/>
                <a:gd name="T2" fmla="*/ 7 w 25"/>
                <a:gd name="T3" fmla="*/ 57 h 67"/>
                <a:gd name="T4" fmla="*/ 23 w 25"/>
                <a:gd name="T5" fmla="*/ 54 h 67"/>
                <a:gd name="T6" fmla="*/ 18 w 25"/>
                <a:gd name="T7" fmla="*/ 11 h 67"/>
                <a:gd name="T8" fmla="*/ 2 w 25"/>
                <a:gd name="T9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7">
                  <a:moveTo>
                    <a:pt x="2" y="13"/>
                  </a:moveTo>
                  <a:cubicBezTo>
                    <a:pt x="4" y="27"/>
                    <a:pt x="6" y="42"/>
                    <a:pt x="7" y="57"/>
                  </a:cubicBezTo>
                  <a:cubicBezTo>
                    <a:pt x="9" y="67"/>
                    <a:pt x="25" y="65"/>
                    <a:pt x="23" y="54"/>
                  </a:cubicBezTo>
                  <a:cubicBezTo>
                    <a:pt x="21" y="40"/>
                    <a:pt x="20" y="25"/>
                    <a:pt x="18" y="11"/>
                  </a:cubicBezTo>
                  <a:cubicBezTo>
                    <a:pt x="16" y="0"/>
                    <a:pt x="0" y="2"/>
                    <a:pt x="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3" name="Freeform 146">
              <a:extLst>
                <a:ext uri="{FF2B5EF4-FFF2-40B4-BE49-F238E27FC236}">
                  <a16:creationId xmlns:a16="http://schemas.microsoft.com/office/drawing/2014/main" id="{443D21C5-7969-4C51-AA28-0E65A9904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038" y="1857375"/>
              <a:ext cx="44450" cy="87313"/>
            </a:xfrm>
            <a:custGeom>
              <a:avLst/>
              <a:gdLst>
                <a:gd name="T0" fmla="*/ 2 w 26"/>
                <a:gd name="T1" fmla="*/ 12 h 52"/>
                <a:gd name="T2" fmla="*/ 8 w 26"/>
                <a:gd name="T3" fmla="*/ 42 h 52"/>
                <a:gd name="T4" fmla="*/ 24 w 26"/>
                <a:gd name="T5" fmla="*/ 40 h 52"/>
                <a:gd name="T6" fmla="*/ 18 w 26"/>
                <a:gd name="T7" fmla="*/ 10 h 52"/>
                <a:gd name="T8" fmla="*/ 2 w 26"/>
                <a:gd name="T9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2">
                  <a:moveTo>
                    <a:pt x="2" y="12"/>
                  </a:moveTo>
                  <a:cubicBezTo>
                    <a:pt x="4" y="22"/>
                    <a:pt x="6" y="32"/>
                    <a:pt x="8" y="42"/>
                  </a:cubicBezTo>
                  <a:cubicBezTo>
                    <a:pt x="10" y="52"/>
                    <a:pt x="26" y="50"/>
                    <a:pt x="24" y="40"/>
                  </a:cubicBezTo>
                  <a:cubicBezTo>
                    <a:pt x="22" y="30"/>
                    <a:pt x="20" y="20"/>
                    <a:pt x="18" y="10"/>
                  </a:cubicBezTo>
                  <a:cubicBezTo>
                    <a:pt x="16" y="0"/>
                    <a:pt x="0" y="2"/>
                    <a:pt x="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" name="Freeform 147">
              <a:extLst>
                <a:ext uri="{FF2B5EF4-FFF2-40B4-BE49-F238E27FC236}">
                  <a16:creationId xmlns:a16="http://schemas.microsoft.com/office/drawing/2014/main" id="{1B097F54-DD78-4D54-9918-AF1BE86CA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063" y="1770063"/>
              <a:ext cx="42863" cy="98425"/>
            </a:xfrm>
            <a:custGeom>
              <a:avLst/>
              <a:gdLst>
                <a:gd name="T0" fmla="*/ 1 w 26"/>
                <a:gd name="T1" fmla="*/ 12 h 59"/>
                <a:gd name="T2" fmla="*/ 8 w 26"/>
                <a:gd name="T3" fmla="*/ 49 h 59"/>
                <a:gd name="T4" fmla="*/ 24 w 26"/>
                <a:gd name="T5" fmla="*/ 47 h 59"/>
                <a:gd name="T6" fmla="*/ 17 w 26"/>
                <a:gd name="T7" fmla="*/ 10 h 59"/>
                <a:gd name="T8" fmla="*/ 1 w 26"/>
                <a:gd name="T9" fmla="*/ 1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1" y="12"/>
                  </a:moveTo>
                  <a:cubicBezTo>
                    <a:pt x="4" y="24"/>
                    <a:pt x="6" y="37"/>
                    <a:pt x="8" y="49"/>
                  </a:cubicBezTo>
                  <a:cubicBezTo>
                    <a:pt x="10" y="59"/>
                    <a:pt x="26" y="57"/>
                    <a:pt x="24" y="47"/>
                  </a:cubicBezTo>
                  <a:cubicBezTo>
                    <a:pt x="22" y="35"/>
                    <a:pt x="20" y="22"/>
                    <a:pt x="17" y="10"/>
                  </a:cubicBezTo>
                  <a:cubicBezTo>
                    <a:pt x="16" y="0"/>
                    <a:pt x="0" y="2"/>
                    <a:pt x="1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5" name="Freeform 148">
              <a:extLst>
                <a:ext uri="{FF2B5EF4-FFF2-40B4-BE49-F238E27FC236}">
                  <a16:creationId xmlns:a16="http://schemas.microsoft.com/office/drawing/2014/main" id="{06579A18-6085-4236-99CF-7F5E972E5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613" y="1714500"/>
              <a:ext cx="31750" cy="53975"/>
            </a:xfrm>
            <a:custGeom>
              <a:avLst/>
              <a:gdLst>
                <a:gd name="T0" fmla="*/ 0 w 19"/>
                <a:gd name="T1" fmla="*/ 10 h 32"/>
                <a:gd name="T2" fmla="*/ 3 w 19"/>
                <a:gd name="T3" fmla="*/ 24 h 32"/>
                <a:gd name="T4" fmla="*/ 12 w 19"/>
                <a:gd name="T5" fmla="*/ 31 h 32"/>
                <a:gd name="T6" fmla="*/ 19 w 19"/>
                <a:gd name="T7" fmla="*/ 22 h 32"/>
                <a:gd name="T8" fmla="*/ 16 w 19"/>
                <a:gd name="T9" fmla="*/ 8 h 32"/>
                <a:gd name="T10" fmla="*/ 7 w 19"/>
                <a:gd name="T11" fmla="*/ 1 h 32"/>
                <a:gd name="T12" fmla="*/ 0 w 19"/>
                <a:gd name="T13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2">
                  <a:moveTo>
                    <a:pt x="0" y="10"/>
                  </a:moveTo>
                  <a:cubicBezTo>
                    <a:pt x="1" y="15"/>
                    <a:pt x="2" y="20"/>
                    <a:pt x="3" y="24"/>
                  </a:cubicBezTo>
                  <a:cubicBezTo>
                    <a:pt x="3" y="29"/>
                    <a:pt x="7" y="32"/>
                    <a:pt x="12" y="31"/>
                  </a:cubicBezTo>
                  <a:cubicBezTo>
                    <a:pt x="16" y="31"/>
                    <a:pt x="19" y="27"/>
                    <a:pt x="19" y="22"/>
                  </a:cubicBezTo>
                  <a:cubicBezTo>
                    <a:pt x="18" y="18"/>
                    <a:pt x="17" y="13"/>
                    <a:pt x="16" y="8"/>
                  </a:cubicBezTo>
                  <a:cubicBezTo>
                    <a:pt x="16" y="4"/>
                    <a:pt x="12" y="0"/>
                    <a:pt x="7" y="1"/>
                  </a:cubicBezTo>
                  <a:cubicBezTo>
                    <a:pt x="3" y="2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6" name="Freeform 149">
              <a:extLst>
                <a:ext uri="{FF2B5EF4-FFF2-40B4-BE49-F238E27FC236}">
                  <a16:creationId xmlns:a16="http://schemas.microsoft.com/office/drawing/2014/main" id="{A2B06813-2906-40D9-96E7-615BA8A9B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4525" y="1668463"/>
              <a:ext cx="33338" cy="77788"/>
            </a:xfrm>
            <a:custGeom>
              <a:avLst/>
              <a:gdLst>
                <a:gd name="T0" fmla="*/ 2 w 20"/>
                <a:gd name="T1" fmla="*/ 12 h 47"/>
                <a:gd name="T2" fmla="*/ 4 w 20"/>
                <a:gd name="T3" fmla="*/ 38 h 47"/>
                <a:gd name="T4" fmla="*/ 11 w 20"/>
                <a:gd name="T5" fmla="*/ 47 h 47"/>
                <a:gd name="T6" fmla="*/ 20 w 20"/>
                <a:gd name="T7" fmla="*/ 40 h 47"/>
                <a:gd name="T8" fmla="*/ 18 w 20"/>
                <a:gd name="T9" fmla="*/ 10 h 47"/>
                <a:gd name="T10" fmla="*/ 2 w 20"/>
                <a:gd name="T11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7">
                  <a:moveTo>
                    <a:pt x="2" y="12"/>
                  </a:moveTo>
                  <a:cubicBezTo>
                    <a:pt x="3" y="20"/>
                    <a:pt x="4" y="29"/>
                    <a:pt x="4" y="38"/>
                  </a:cubicBezTo>
                  <a:cubicBezTo>
                    <a:pt x="4" y="42"/>
                    <a:pt x="6" y="46"/>
                    <a:pt x="11" y="47"/>
                  </a:cubicBezTo>
                  <a:cubicBezTo>
                    <a:pt x="14" y="47"/>
                    <a:pt x="19" y="44"/>
                    <a:pt x="20" y="40"/>
                  </a:cubicBezTo>
                  <a:cubicBezTo>
                    <a:pt x="20" y="30"/>
                    <a:pt x="19" y="20"/>
                    <a:pt x="18" y="10"/>
                  </a:cubicBezTo>
                  <a:cubicBezTo>
                    <a:pt x="16" y="0"/>
                    <a:pt x="0" y="2"/>
                    <a:pt x="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7" name="Freeform 150">
              <a:extLst>
                <a:ext uri="{FF2B5EF4-FFF2-40B4-BE49-F238E27FC236}">
                  <a16:creationId xmlns:a16="http://schemas.microsoft.com/office/drawing/2014/main" id="{5C867616-F5F0-419C-95ED-ED01BD0A1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8025" y="1597025"/>
              <a:ext cx="42863" cy="76200"/>
            </a:xfrm>
            <a:custGeom>
              <a:avLst/>
              <a:gdLst>
                <a:gd name="T0" fmla="*/ 1 w 25"/>
                <a:gd name="T1" fmla="*/ 10 h 45"/>
                <a:gd name="T2" fmla="*/ 8 w 25"/>
                <a:gd name="T3" fmla="*/ 37 h 45"/>
                <a:gd name="T4" fmla="*/ 17 w 25"/>
                <a:gd name="T5" fmla="*/ 44 h 45"/>
                <a:gd name="T6" fmla="*/ 24 w 25"/>
                <a:gd name="T7" fmla="*/ 35 h 45"/>
                <a:gd name="T8" fmla="*/ 17 w 25"/>
                <a:gd name="T9" fmla="*/ 8 h 45"/>
                <a:gd name="T10" fmla="*/ 8 w 25"/>
                <a:gd name="T11" fmla="*/ 1 h 45"/>
                <a:gd name="T12" fmla="*/ 1 w 25"/>
                <a:gd name="T13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45">
                  <a:moveTo>
                    <a:pt x="1" y="10"/>
                  </a:moveTo>
                  <a:cubicBezTo>
                    <a:pt x="4" y="19"/>
                    <a:pt x="6" y="28"/>
                    <a:pt x="8" y="37"/>
                  </a:cubicBezTo>
                  <a:cubicBezTo>
                    <a:pt x="9" y="41"/>
                    <a:pt x="12" y="45"/>
                    <a:pt x="17" y="44"/>
                  </a:cubicBezTo>
                  <a:cubicBezTo>
                    <a:pt x="21" y="43"/>
                    <a:pt x="25" y="39"/>
                    <a:pt x="24" y="35"/>
                  </a:cubicBezTo>
                  <a:cubicBezTo>
                    <a:pt x="22" y="26"/>
                    <a:pt x="20" y="17"/>
                    <a:pt x="17" y="8"/>
                  </a:cubicBezTo>
                  <a:cubicBezTo>
                    <a:pt x="16" y="4"/>
                    <a:pt x="13" y="0"/>
                    <a:pt x="8" y="1"/>
                  </a:cubicBezTo>
                  <a:cubicBezTo>
                    <a:pt x="5" y="2"/>
                    <a:pt x="0" y="6"/>
                    <a:pt x="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95" name="组合 194">
            <a:extLst>
              <a:ext uri="{FF2B5EF4-FFF2-40B4-BE49-F238E27FC236}">
                <a16:creationId xmlns:a16="http://schemas.microsoft.com/office/drawing/2014/main" id="{9B8A7FC8-6BE3-4BD3-9070-D865818A11DE}"/>
              </a:ext>
            </a:extLst>
          </p:cNvPr>
          <p:cNvGrpSpPr/>
          <p:nvPr/>
        </p:nvGrpSpPr>
        <p:grpSpPr>
          <a:xfrm>
            <a:off x="8967057" y="571292"/>
            <a:ext cx="932937" cy="1105589"/>
            <a:chOff x="7562850" y="2066925"/>
            <a:chExt cx="1100138" cy="1363663"/>
          </a:xfrm>
        </p:grpSpPr>
        <p:sp>
          <p:nvSpPr>
            <p:cNvPr id="196" name="Freeform 177">
              <a:extLst>
                <a:ext uri="{FF2B5EF4-FFF2-40B4-BE49-F238E27FC236}">
                  <a16:creationId xmlns:a16="http://schemas.microsoft.com/office/drawing/2014/main" id="{3F8A0DFD-0BBB-403B-ACB5-A60A973A6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2850" y="2422525"/>
              <a:ext cx="1100138" cy="1008063"/>
            </a:xfrm>
            <a:custGeom>
              <a:avLst/>
              <a:gdLst>
                <a:gd name="T0" fmla="*/ 421 w 657"/>
                <a:gd name="T1" fmla="*/ 111 h 601"/>
                <a:gd name="T2" fmla="*/ 265 w 657"/>
                <a:gd name="T3" fmla="*/ 7 h 601"/>
                <a:gd name="T4" fmla="*/ 97 w 657"/>
                <a:gd name="T5" fmla="*/ 69 h 601"/>
                <a:gd name="T6" fmla="*/ 10 w 657"/>
                <a:gd name="T7" fmla="*/ 258 h 601"/>
                <a:gd name="T8" fmla="*/ 47 w 657"/>
                <a:gd name="T9" fmla="*/ 445 h 601"/>
                <a:gd name="T10" fmla="*/ 112 w 657"/>
                <a:gd name="T11" fmla="*/ 511 h 601"/>
                <a:gd name="T12" fmla="*/ 210 w 657"/>
                <a:gd name="T13" fmla="*/ 551 h 601"/>
                <a:gd name="T14" fmla="*/ 255 w 657"/>
                <a:gd name="T15" fmla="*/ 555 h 601"/>
                <a:gd name="T16" fmla="*/ 276 w 657"/>
                <a:gd name="T17" fmla="*/ 550 h 601"/>
                <a:gd name="T18" fmla="*/ 301 w 657"/>
                <a:gd name="T19" fmla="*/ 552 h 601"/>
                <a:gd name="T20" fmla="*/ 397 w 657"/>
                <a:gd name="T21" fmla="*/ 599 h 601"/>
                <a:gd name="T22" fmla="*/ 491 w 657"/>
                <a:gd name="T23" fmla="*/ 574 h 601"/>
                <a:gd name="T24" fmla="*/ 572 w 657"/>
                <a:gd name="T25" fmla="*/ 512 h 601"/>
                <a:gd name="T26" fmla="*/ 651 w 657"/>
                <a:gd name="T27" fmla="*/ 328 h 601"/>
                <a:gd name="T28" fmla="*/ 597 w 657"/>
                <a:gd name="T29" fmla="*/ 147 h 601"/>
                <a:gd name="T30" fmla="*/ 522 w 657"/>
                <a:gd name="T31" fmla="*/ 109 h 601"/>
                <a:gd name="T32" fmla="*/ 442 w 657"/>
                <a:gd name="T33" fmla="*/ 128 h 601"/>
                <a:gd name="T34" fmla="*/ 436 w 657"/>
                <a:gd name="T35" fmla="*/ 129 h 601"/>
                <a:gd name="T36" fmla="*/ 431 w 657"/>
                <a:gd name="T37" fmla="*/ 124 h 601"/>
                <a:gd name="T38" fmla="*/ 422 w 657"/>
                <a:gd name="T39" fmla="*/ 112 h 601"/>
                <a:gd name="T40" fmla="*/ 406 w 657"/>
                <a:gd name="T41" fmla="*/ 117 h 601"/>
                <a:gd name="T42" fmla="*/ 423 w 657"/>
                <a:gd name="T43" fmla="*/ 140 h 601"/>
                <a:gd name="T44" fmla="*/ 449 w 657"/>
                <a:gd name="T45" fmla="*/ 142 h 601"/>
                <a:gd name="T46" fmla="*/ 487 w 657"/>
                <a:gd name="T47" fmla="*/ 125 h 601"/>
                <a:gd name="T48" fmla="*/ 526 w 657"/>
                <a:gd name="T49" fmla="*/ 126 h 601"/>
                <a:gd name="T50" fmla="*/ 631 w 657"/>
                <a:gd name="T51" fmla="*/ 252 h 601"/>
                <a:gd name="T52" fmla="*/ 459 w 657"/>
                <a:gd name="T53" fmla="*/ 571 h 601"/>
                <a:gd name="T54" fmla="*/ 362 w 657"/>
                <a:gd name="T55" fmla="*/ 573 h 601"/>
                <a:gd name="T56" fmla="*/ 318 w 657"/>
                <a:gd name="T57" fmla="*/ 544 h 601"/>
                <a:gd name="T58" fmla="*/ 279 w 657"/>
                <a:gd name="T59" fmla="*/ 531 h 601"/>
                <a:gd name="T60" fmla="*/ 237 w 657"/>
                <a:gd name="T61" fmla="*/ 539 h 601"/>
                <a:gd name="T62" fmla="*/ 193 w 657"/>
                <a:gd name="T63" fmla="*/ 529 h 601"/>
                <a:gd name="T64" fmla="*/ 103 w 657"/>
                <a:gd name="T65" fmla="*/ 485 h 601"/>
                <a:gd name="T66" fmla="*/ 23 w 657"/>
                <a:gd name="T67" fmla="*/ 325 h 601"/>
                <a:gd name="T68" fmla="*/ 67 w 657"/>
                <a:gd name="T69" fmla="*/ 139 h 601"/>
                <a:gd name="T70" fmla="*/ 132 w 657"/>
                <a:gd name="T71" fmla="*/ 59 h 601"/>
                <a:gd name="T72" fmla="*/ 212 w 657"/>
                <a:gd name="T73" fmla="*/ 25 h 601"/>
                <a:gd name="T74" fmla="*/ 380 w 657"/>
                <a:gd name="T75" fmla="*/ 81 h 601"/>
                <a:gd name="T76" fmla="*/ 407 w 657"/>
                <a:gd name="T77" fmla="*/ 119 h 601"/>
                <a:gd name="T78" fmla="*/ 421 w 657"/>
                <a:gd name="T79" fmla="*/ 111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57" h="601">
                  <a:moveTo>
                    <a:pt x="421" y="111"/>
                  </a:moveTo>
                  <a:cubicBezTo>
                    <a:pt x="389" y="53"/>
                    <a:pt x="330" y="13"/>
                    <a:pt x="265" y="7"/>
                  </a:cubicBezTo>
                  <a:cubicBezTo>
                    <a:pt x="203" y="0"/>
                    <a:pt x="140" y="24"/>
                    <a:pt x="97" y="69"/>
                  </a:cubicBezTo>
                  <a:cubicBezTo>
                    <a:pt x="49" y="119"/>
                    <a:pt x="19" y="190"/>
                    <a:pt x="10" y="258"/>
                  </a:cubicBezTo>
                  <a:cubicBezTo>
                    <a:pt x="0" y="323"/>
                    <a:pt x="11" y="390"/>
                    <a:pt x="47" y="445"/>
                  </a:cubicBezTo>
                  <a:cubicBezTo>
                    <a:pt x="64" y="472"/>
                    <a:pt x="86" y="494"/>
                    <a:pt x="112" y="511"/>
                  </a:cubicBezTo>
                  <a:cubicBezTo>
                    <a:pt x="141" y="530"/>
                    <a:pt x="176" y="542"/>
                    <a:pt x="210" y="551"/>
                  </a:cubicBezTo>
                  <a:cubicBezTo>
                    <a:pt x="224" y="555"/>
                    <a:pt x="240" y="557"/>
                    <a:pt x="255" y="555"/>
                  </a:cubicBezTo>
                  <a:cubicBezTo>
                    <a:pt x="262" y="554"/>
                    <a:pt x="269" y="552"/>
                    <a:pt x="276" y="550"/>
                  </a:cubicBezTo>
                  <a:cubicBezTo>
                    <a:pt x="286" y="546"/>
                    <a:pt x="292" y="546"/>
                    <a:pt x="301" y="552"/>
                  </a:cubicBezTo>
                  <a:cubicBezTo>
                    <a:pt x="332" y="571"/>
                    <a:pt x="359" y="596"/>
                    <a:pt x="397" y="599"/>
                  </a:cubicBezTo>
                  <a:cubicBezTo>
                    <a:pt x="430" y="601"/>
                    <a:pt x="463" y="588"/>
                    <a:pt x="491" y="574"/>
                  </a:cubicBezTo>
                  <a:cubicBezTo>
                    <a:pt x="521" y="558"/>
                    <a:pt x="549" y="537"/>
                    <a:pt x="572" y="512"/>
                  </a:cubicBezTo>
                  <a:cubicBezTo>
                    <a:pt x="619" y="462"/>
                    <a:pt x="646" y="396"/>
                    <a:pt x="651" y="328"/>
                  </a:cubicBezTo>
                  <a:cubicBezTo>
                    <a:pt x="656" y="265"/>
                    <a:pt x="643" y="194"/>
                    <a:pt x="597" y="147"/>
                  </a:cubicBezTo>
                  <a:cubicBezTo>
                    <a:pt x="577" y="127"/>
                    <a:pt x="550" y="113"/>
                    <a:pt x="522" y="109"/>
                  </a:cubicBezTo>
                  <a:cubicBezTo>
                    <a:pt x="492" y="105"/>
                    <a:pt x="467" y="112"/>
                    <a:pt x="442" y="128"/>
                  </a:cubicBezTo>
                  <a:cubicBezTo>
                    <a:pt x="439" y="130"/>
                    <a:pt x="439" y="130"/>
                    <a:pt x="436" y="129"/>
                  </a:cubicBezTo>
                  <a:cubicBezTo>
                    <a:pt x="434" y="129"/>
                    <a:pt x="432" y="126"/>
                    <a:pt x="431" y="124"/>
                  </a:cubicBezTo>
                  <a:cubicBezTo>
                    <a:pt x="428" y="121"/>
                    <a:pt x="424" y="117"/>
                    <a:pt x="422" y="112"/>
                  </a:cubicBezTo>
                  <a:cubicBezTo>
                    <a:pt x="418" y="103"/>
                    <a:pt x="403" y="107"/>
                    <a:pt x="406" y="117"/>
                  </a:cubicBezTo>
                  <a:cubicBezTo>
                    <a:pt x="410" y="125"/>
                    <a:pt x="416" y="133"/>
                    <a:pt x="423" y="140"/>
                  </a:cubicBezTo>
                  <a:cubicBezTo>
                    <a:pt x="432" y="147"/>
                    <a:pt x="439" y="148"/>
                    <a:pt x="449" y="142"/>
                  </a:cubicBezTo>
                  <a:cubicBezTo>
                    <a:pt x="462" y="135"/>
                    <a:pt x="472" y="128"/>
                    <a:pt x="487" y="125"/>
                  </a:cubicBezTo>
                  <a:cubicBezTo>
                    <a:pt x="500" y="122"/>
                    <a:pt x="513" y="123"/>
                    <a:pt x="526" y="126"/>
                  </a:cubicBezTo>
                  <a:cubicBezTo>
                    <a:pt x="587" y="138"/>
                    <a:pt x="620" y="195"/>
                    <a:pt x="631" y="252"/>
                  </a:cubicBezTo>
                  <a:cubicBezTo>
                    <a:pt x="657" y="383"/>
                    <a:pt x="584" y="522"/>
                    <a:pt x="459" y="571"/>
                  </a:cubicBezTo>
                  <a:cubicBezTo>
                    <a:pt x="427" y="583"/>
                    <a:pt x="394" y="589"/>
                    <a:pt x="362" y="573"/>
                  </a:cubicBezTo>
                  <a:cubicBezTo>
                    <a:pt x="347" y="565"/>
                    <a:pt x="333" y="554"/>
                    <a:pt x="318" y="544"/>
                  </a:cubicBezTo>
                  <a:cubicBezTo>
                    <a:pt x="306" y="536"/>
                    <a:pt x="294" y="527"/>
                    <a:pt x="279" y="531"/>
                  </a:cubicBezTo>
                  <a:cubicBezTo>
                    <a:pt x="264" y="536"/>
                    <a:pt x="253" y="540"/>
                    <a:pt x="237" y="539"/>
                  </a:cubicBezTo>
                  <a:cubicBezTo>
                    <a:pt x="222" y="538"/>
                    <a:pt x="207" y="534"/>
                    <a:pt x="193" y="529"/>
                  </a:cubicBezTo>
                  <a:cubicBezTo>
                    <a:pt x="161" y="519"/>
                    <a:pt x="129" y="507"/>
                    <a:pt x="103" y="485"/>
                  </a:cubicBezTo>
                  <a:cubicBezTo>
                    <a:pt x="56" y="445"/>
                    <a:pt x="28" y="386"/>
                    <a:pt x="23" y="325"/>
                  </a:cubicBezTo>
                  <a:cubicBezTo>
                    <a:pt x="18" y="260"/>
                    <a:pt x="36" y="195"/>
                    <a:pt x="67" y="139"/>
                  </a:cubicBezTo>
                  <a:cubicBezTo>
                    <a:pt x="83" y="109"/>
                    <a:pt x="104" y="80"/>
                    <a:pt x="132" y="59"/>
                  </a:cubicBezTo>
                  <a:cubicBezTo>
                    <a:pt x="155" y="42"/>
                    <a:pt x="183" y="30"/>
                    <a:pt x="212" y="25"/>
                  </a:cubicBezTo>
                  <a:cubicBezTo>
                    <a:pt x="273" y="13"/>
                    <a:pt x="337" y="35"/>
                    <a:pt x="380" y="81"/>
                  </a:cubicBezTo>
                  <a:cubicBezTo>
                    <a:pt x="391" y="92"/>
                    <a:pt x="400" y="105"/>
                    <a:pt x="407" y="119"/>
                  </a:cubicBezTo>
                  <a:cubicBezTo>
                    <a:pt x="412" y="128"/>
                    <a:pt x="426" y="120"/>
                    <a:pt x="421" y="1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7" name="Freeform 178">
              <a:extLst>
                <a:ext uri="{FF2B5EF4-FFF2-40B4-BE49-F238E27FC236}">
                  <a16:creationId xmlns:a16="http://schemas.microsoft.com/office/drawing/2014/main" id="{87F0D69A-C462-4FD5-85AD-466E4681D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4150" y="2066925"/>
              <a:ext cx="488950" cy="504825"/>
            </a:xfrm>
            <a:custGeom>
              <a:avLst/>
              <a:gdLst>
                <a:gd name="T0" fmla="*/ 280 w 292"/>
                <a:gd name="T1" fmla="*/ 289 h 301"/>
                <a:gd name="T2" fmla="*/ 290 w 292"/>
                <a:gd name="T3" fmla="*/ 205 h 301"/>
                <a:gd name="T4" fmla="*/ 271 w 292"/>
                <a:gd name="T5" fmla="*/ 130 h 301"/>
                <a:gd name="T6" fmla="*/ 201 w 292"/>
                <a:gd name="T7" fmla="*/ 59 h 301"/>
                <a:gd name="T8" fmla="*/ 110 w 292"/>
                <a:gd name="T9" fmla="*/ 12 h 301"/>
                <a:gd name="T10" fmla="*/ 7 w 292"/>
                <a:gd name="T11" fmla="*/ 9 h 301"/>
                <a:gd name="T12" fmla="*/ 2 w 292"/>
                <a:gd name="T13" fmla="*/ 20 h 301"/>
                <a:gd name="T14" fmla="*/ 59 w 292"/>
                <a:gd name="T15" fmla="*/ 128 h 301"/>
                <a:gd name="T16" fmla="*/ 113 w 292"/>
                <a:gd name="T17" fmla="*/ 178 h 301"/>
                <a:gd name="T18" fmla="*/ 184 w 292"/>
                <a:gd name="T19" fmla="*/ 220 h 301"/>
                <a:gd name="T20" fmla="*/ 267 w 292"/>
                <a:gd name="T21" fmla="*/ 293 h 301"/>
                <a:gd name="T22" fmla="*/ 278 w 292"/>
                <a:gd name="T23" fmla="*/ 281 h 301"/>
                <a:gd name="T24" fmla="*/ 200 w 292"/>
                <a:gd name="T25" fmla="*/ 211 h 301"/>
                <a:gd name="T26" fmla="*/ 127 w 292"/>
                <a:gd name="T27" fmla="*/ 168 h 301"/>
                <a:gd name="T28" fmla="*/ 71 w 292"/>
                <a:gd name="T29" fmla="*/ 117 h 301"/>
                <a:gd name="T30" fmla="*/ 16 w 292"/>
                <a:gd name="T31" fmla="*/ 12 h 301"/>
                <a:gd name="T32" fmla="*/ 11 w 292"/>
                <a:gd name="T33" fmla="*/ 24 h 301"/>
                <a:gd name="T34" fmla="*/ 181 w 292"/>
                <a:gd name="T35" fmla="*/ 64 h 301"/>
                <a:gd name="T36" fmla="*/ 250 w 292"/>
                <a:gd name="T37" fmla="*/ 128 h 301"/>
                <a:gd name="T38" fmla="*/ 275 w 292"/>
                <a:gd name="T39" fmla="*/ 198 h 301"/>
                <a:gd name="T40" fmla="*/ 265 w 292"/>
                <a:gd name="T41" fmla="*/ 285 h 301"/>
                <a:gd name="T42" fmla="*/ 280 w 292"/>
                <a:gd name="T43" fmla="*/ 289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2" h="301">
                  <a:moveTo>
                    <a:pt x="280" y="289"/>
                  </a:moveTo>
                  <a:cubicBezTo>
                    <a:pt x="284" y="261"/>
                    <a:pt x="289" y="233"/>
                    <a:pt x="290" y="205"/>
                  </a:cubicBezTo>
                  <a:cubicBezTo>
                    <a:pt x="292" y="177"/>
                    <a:pt x="287" y="153"/>
                    <a:pt x="271" y="130"/>
                  </a:cubicBezTo>
                  <a:cubicBezTo>
                    <a:pt x="253" y="102"/>
                    <a:pt x="227" y="79"/>
                    <a:pt x="201" y="59"/>
                  </a:cubicBezTo>
                  <a:cubicBezTo>
                    <a:pt x="174" y="38"/>
                    <a:pt x="144" y="21"/>
                    <a:pt x="110" y="12"/>
                  </a:cubicBezTo>
                  <a:cubicBezTo>
                    <a:pt x="77" y="2"/>
                    <a:pt x="41" y="0"/>
                    <a:pt x="7" y="9"/>
                  </a:cubicBezTo>
                  <a:cubicBezTo>
                    <a:pt x="1" y="10"/>
                    <a:pt x="0" y="16"/>
                    <a:pt x="2" y="20"/>
                  </a:cubicBezTo>
                  <a:cubicBezTo>
                    <a:pt x="20" y="57"/>
                    <a:pt x="37" y="94"/>
                    <a:pt x="59" y="128"/>
                  </a:cubicBezTo>
                  <a:cubicBezTo>
                    <a:pt x="73" y="149"/>
                    <a:pt x="91" y="165"/>
                    <a:pt x="113" y="178"/>
                  </a:cubicBezTo>
                  <a:cubicBezTo>
                    <a:pt x="136" y="193"/>
                    <a:pt x="161" y="205"/>
                    <a:pt x="184" y="220"/>
                  </a:cubicBezTo>
                  <a:cubicBezTo>
                    <a:pt x="216" y="240"/>
                    <a:pt x="243" y="264"/>
                    <a:pt x="267" y="293"/>
                  </a:cubicBezTo>
                  <a:cubicBezTo>
                    <a:pt x="273" y="301"/>
                    <a:pt x="285" y="289"/>
                    <a:pt x="278" y="281"/>
                  </a:cubicBezTo>
                  <a:cubicBezTo>
                    <a:pt x="256" y="254"/>
                    <a:pt x="229" y="231"/>
                    <a:pt x="200" y="211"/>
                  </a:cubicBezTo>
                  <a:cubicBezTo>
                    <a:pt x="176" y="196"/>
                    <a:pt x="151" y="183"/>
                    <a:pt x="127" y="168"/>
                  </a:cubicBezTo>
                  <a:cubicBezTo>
                    <a:pt x="104" y="155"/>
                    <a:pt x="85" y="140"/>
                    <a:pt x="71" y="117"/>
                  </a:cubicBezTo>
                  <a:cubicBezTo>
                    <a:pt x="50" y="84"/>
                    <a:pt x="33" y="47"/>
                    <a:pt x="16" y="12"/>
                  </a:cubicBezTo>
                  <a:cubicBezTo>
                    <a:pt x="14" y="16"/>
                    <a:pt x="12" y="20"/>
                    <a:pt x="11" y="24"/>
                  </a:cubicBezTo>
                  <a:cubicBezTo>
                    <a:pt x="71" y="10"/>
                    <a:pt x="132" y="30"/>
                    <a:pt x="181" y="64"/>
                  </a:cubicBezTo>
                  <a:cubicBezTo>
                    <a:pt x="206" y="82"/>
                    <a:pt x="231" y="104"/>
                    <a:pt x="250" y="128"/>
                  </a:cubicBezTo>
                  <a:cubicBezTo>
                    <a:pt x="267" y="149"/>
                    <a:pt x="276" y="171"/>
                    <a:pt x="275" y="198"/>
                  </a:cubicBezTo>
                  <a:cubicBezTo>
                    <a:pt x="274" y="227"/>
                    <a:pt x="269" y="256"/>
                    <a:pt x="265" y="285"/>
                  </a:cubicBezTo>
                  <a:cubicBezTo>
                    <a:pt x="263" y="295"/>
                    <a:pt x="279" y="299"/>
                    <a:pt x="280" y="2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8" name="Freeform 179">
              <a:extLst>
                <a:ext uri="{FF2B5EF4-FFF2-40B4-BE49-F238E27FC236}">
                  <a16:creationId xmlns:a16="http://schemas.microsoft.com/office/drawing/2014/main" id="{46F09951-718A-4B3D-A4A4-7B7BADB59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6588" y="2246313"/>
              <a:ext cx="322263" cy="385763"/>
            </a:xfrm>
            <a:custGeom>
              <a:avLst/>
              <a:gdLst>
                <a:gd name="T0" fmla="*/ 19 w 193"/>
                <a:gd name="T1" fmla="*/ 201 h 230"/>
                <a:gd name="T2" fmla="*/ 96 w 193"/>
                <a:gd name="T3" fmla="*/ 75 h 230"/>
                <a:gd name="T4" fmla="*/ 115 w 193"/>
                <a:gd name="T5" fmla="*/ 44 h 230"/>
                <a:gd name="T6" fmla="*/ 132 w 193"/>
                <a:gd name="T7" fmla="*/ 22 h 230"/>
                <a:gd name="T8" fmla="*/ 158 w 193"/>
                <a:gd name="T9" fmla="*/ 29 h 230"/>
                <a:gd name="T10" fmla="*/ 177 w 193"/>
                <a:gd name="T11" fmla="*/ 45 h 230"/>
                <a:gd name="T12" fmla="*/ 180 w 193"/>
                <a:gd name="T13" fmla="*/ 34 h 230"/>
                <a:gd name="T14" fmla="*/ 82 w 193"/>
                <a:gd name="T15" fmla="*/ 138 h 230"/>
                <a:gd name="T16" fmla="*/ 47 w 193"/>
                <a:gd name="T17" fmla="*/ 190 h 230"/>
                <a:gd name="T18" fmla="*/ 38 w 193"/>
                <a:gd name="T19" fmla="*/ 203 h 230"/>
                <a:gd name="T20" fmla="*/ 37 w 193"/>
                <a:gd name="T21" fmla="*/ 204 h 230"/>
                <a:gd name="T22" fmla="*/ 34 w 193"/>
                <a:gd name="T23" fmla="*/ 205 h 230"/>
                <a:gd name="T24" fmla="*/ 20 w 193"/>
                <a:gd name="T25" fmla="*/ 195 h 230"/>
                <a:gd name="T26" fmla="*/ 4 w 193"/>
                <a:gd name="T27" fmla="*/ 199 h 230"/>
                <a:gd name="T28" fmla="*/ 48 w 193"/>
                <a:gd name="T29" fmla="*/ 216 h 230"/>
                <a:gd name="T30" fmla="*/ 65 w 193"/>
                <a:gd name="T31" fmla="*/ 192 h 230"/>
                <a:gd name="T32" fmla="*/ 137 w 193"/>
                <a:gd name="T33" fmla="*/ 93 h 230"/>
                <a:gd name="T34" fmla="*/ 188 w 193"/>
                <a:gd name="T35" fmla="*/ 48 h 230"/>
                <a:gd name="T36" fmla="*/ 191 w 193"/>
                <a:gd name="T37" fmla="*/ 37 h 230"/>
                <a:gd name="T38" fmla="*/ 171 w 193"/>
                <a:gd name="T39" fmla="*/ 18 h 230"/>
                <a:gd name="T40" fmla="*/ 142 w 193"/>
                <a:gd name="T41" fmla="*/ 5 h 230"/>
                <a:gd name="T42" fmla="*/ 99 w 193"/>
                <a:gd name="T43" fmla="*/ 40 h 230"/>
                <a:gd name="T44" fmla="*/ 5 w 193"/>
                <a:gd name="T45" fmla="*/ 193 h 230"/>
                <a:gd name="T46" fmla="*/ 19 w 193"/>
                <a:gd name="T47" fmla="*/ 20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3" h="230">
                  <a:moveTo>
                    <a:pt x="19" y="201"/>
                  </a:moveTo>
                  <a:cubicBezTo>
                    <a:pt x="45" y="159"/>
                    <a:pt x="70" y="117"/>
                    <a:pt x="96" y="75"/>
                  </a:cubicBezTo>
                  <a:cubicBezTo>
                    <a:pt x="102" y="65"/>
                    <a:pt x="108" y="54"/>
                    <a:pt x="115" y="44"/>
                  </a:cubicBezTo>
                  <a:cubicBezTo>
                    <a:pt x="119" y="37"/>
                    <a:pt x="124" y="26"/>
                    <a:pt x="132" y="22"/>
                  </a:cubicBezTo>
                  <a:cubicBezTo>
                    <a:pt x="140" y="17"/>
                    <a:pt x="150" y="25"/>
                    <a:pt x="158" y="29"/>
                  </a:cubicBezTo>
                  <a:cubicBezTo>
                    <a:pt x="165" y="33"/>
                    <a:pt x="171" y="38"/>
                    <a:pt x="177" y="45"/>
                  </a:cubicBezTo>
                  <a:cubicBezTo>
                    <a:pt x="178" y="42"/>
                    <a:pt x="179" y="38"/>
                    <a:pt x="180" y="34"/>
                  </a:cubicBezTo>
                  <a:cubicBezTo>
                    <a:pt x="138" y="57"/>
                    <a:pt x="108" y="101"/>
                    <a:pt x="82" y="138"/>
                  </a:cubicBezTo>
                  <a:cubicBezTo>
                    <a:pt x="70" y="155"/>
                    <a:pt x="59" y="173"/>
                    <a:pt x="47" y="190"/>
                  </a:cubicBezTo>
                  <a:cubicBezTo>
                    <a:pt x="44" y="194"/>
                    <a:pt x="41" y="199"/>
                    <a:pt x="38" y="203"/>
                  </a:cubicBezTo>
                  <a:cubicBezTo>
                    <a:pt x="38" y="203"/>
                    <a:pt x="37" y="204"/>
                    <a:pt x="37" y="204"/>
                  </a:cubicBezTo>
                  <a:cubicBezTo>
                    <a:pt x="39" y="202"/>
                    <a:pt x="35" y="205"/>
                    <a:pt x="34" y="205"/>
                  </a:cubicBezTo>
                  <a:cubicBezTo>
                    <a:pt x="26" y="207"/>
                    <a:pt x="21" y="203"/>
                    <a:pt x="20" y="195"/>
                  </a:cubicBezTo>
                  <a:cubicBezTo>
                    <a:pt x="18" y="185"/>
                    <a:pt x="3" y="189"/>
                    <a:pt x="4" y="199"/>
                  </a:cubicBezTo>
                  <a:cubicBezTo>
                    <a:pt x="8" y="219"/>
                    <a:pt x="32" y="230"/>
                    <a:pt x="48" y="216"/>
                  </a:cubicBezTo>
                  <a:cubicBezTo>
                    <a:pt x="55" y="210"/>
                    <a:pt x="60" y="199"/>
                    <a:pt x="65" y="192"/>
                  </a:cubicBezTo>
                  <a:cubicBezTo>
                    <a:pt x="88" y="158"/>
                    <a:pt x="110" y="123"/>
                    <a:pt x="137" y="93"/>
                  </a:cubicBezTo>
                  <a:cubicBezTo>
                    <a:pt x="152" y="76"/>
                    <a:pt x="168" y="59"/>
                    <a:pt x="188" y="48"/>
                  </a:cubicBezTo>
                  <a:cubicBezTo>
                    <a:pt x="191" y="46"/>
                    <a:pt x="193" y="41"/>
                    <a:pt x="191" y="37"/>
                  </a:cubicBezTo>
                  <a:cubicBezTo>
                    <a:pt x="185" y="30"/>
                    <a:pt x="179" y="23"/>
                    <a:pt x="171" y="18"/>
                  </a:cubicBezTo>
                  <a:cubicBezTo>
                    <a:pt x="162" y="13"/>
                    <a:pt x="152" y="7"/>
                    <a:pt x="142" y="5"/>
                  </a:cubicBezTo>
                  <a:cubicBezTo>
                    <a:pt x="120" y="0"/>
                    <a:pt x="108" y="24"/>
                    <a:pt x="99" y="40"/>
                  </a:cubicBezTo>
                  <a:cubicBezTo>
                    <a:pt x="67" y="91"/>
                    <a:pt x="36" y="142"/>
                    <a:pt x="5" y="193"/>
                  </a:cubicBezTo>
                  <a:cubicBezTo>
                    <a:pt x="0" y="202"/>
                    <a:pt x="14" y="210"/>
                    <a:pt x="19" y="2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9" name="Freeform 180">
              <a:extLst>
                <a:ext uri="{FF2B5EF4-FFF2-40B4-BE49-F238E27FC236}">
                  <a16:creationId xmlns:a16="http://schemas.microsoft.com/office/drawing/2014/main" id="{E8A3A39D-908A-4764-B17E-8A4AC754C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0988" y="2128838"/>
              <a:ext cx="120650" cy="77788"/>
            </a:xfrm>
            <a:custGeom>
              <a:avLst/>
              <a:gdLst>
                <a:gd name="T0" fmla="*/ 16 w 72"/>
                <a:gd name="T1" fmla="*/ 40 h 46"/>
                <a:gd name="T2" fmla="*/ 62 w 72"/>
                <a:gd name="T3" fmla="*/ 18 h 46"/>
                <a:gd name="T4" fmla="*/ 58 w 72"/>
                <a:gd name="T5" fmla="*/ 3 h 46"/>
                <a:gd name="T6" fmla="*/ 8 w 72"/>
                <a:gd name="T7" fmla="*/ 26 h 46"/>
                <a:gd name="T8" fmla="*/ 16 w 72"/>
                <a:gd name="T9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46">
                  <a:moveTo>
                    <a:pt x="16" y="40"/>
                  </a:moveTo>
                  <a:cubicBezTo>
                    <a:pt x="30" y="30"/>
                    <a:pt x="46" y="23"/>
                    <a:pt x="62" y="18"/>
                  </a:cubicBezTo>
                  <a:cubicBezTo>
                    <a:pt x="72" y="15"/>
                    <a:pt x="68" y="0"/>
                    <a:pt x="58" y="3"/>
                  </a:cubicBezTo>
                  <a:cubicBezTo>
                    <a:pt x="40" y="8"/>
                    <a:pt x="23" y="16"/>
                    <a:pt x="8" y="26"/>
                  </a:cubicBezTo>
                  <a:cubicBezTo>
                    <a:pt x="0" y="32"/>
                    <a:pt x="8" y="46"/>
                    <a:pt x="16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0" name="Freeform 181">
              <a:extLst>
                <a:ext uri="{FF2B5EF4-FFF2-40B4-BE49-F238E27FC236}">
                  <a16:creationId xmlns:a16="http://schemas.microsoft.com/office/drawing/2014/main" id="{F388B138-884E-4346-BC35-AB146BEE6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8613" y="2187575"/>
              <a:ext cx="138113" cy="65088"/>
            </a:xfrm>
            <a:custGeom>
              <a:avLst/>
              <a:gdLst>
                <a:gd name="T0" fmla="*/ 14 w 83"/>
                <a:gd name="T1" fmla="*/ 36 h 39"/>
                <a:gd name="T2" fmla="*/ 73 w 83"/>
                <a:gd name="T3" fmla="*/ 18 h 39"/>
                <a:gd name="T4" fmla="*/ 69 w 83"/>
                <a:gd name="T5" fmla="*/ 3 h 39"/>
                <a:gd name="T6" fmla="*/ 10 w 83"/>
                <a:gd name="T7" fmla="*/ 21 h 39"/>
                <a:gd name="T8" fmla="*/ 14 w 83"/>
                <a:gd name="T9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39">
                  <a:moveTo>
                    <a:pt x="14" y="36"/>
                  </a:moveTo>
                  <a:cubicBezTo>
                    <a:pt x="34" y="30"/>
                    <a:pt x="54" y="24"/>
                    <a:pt x="73" y="18"/>
                  </a:cubicBezTo>
                  <a:cubicBezTo>
                    <a:pt x="83" y="15"/>
                    <a:pt x="79" y="0"/>
                    <a:pt x="69" y="3"/>
                  </a:cubicBezTo>
                  <a:cubicBezTo>
                    <a:pt x="49" y="9"/>
                    <a:pt x="29" y="15"/>
                    <a:pt x="10" y="21"/>
                  </a:cubicBezTo>
                  <a:cubicBezTo>
                    <a:pt x="0" y="24"/>
                    <a:pt x="4" y="39"/>
                    <a:pt x="14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1" name="Freeform 182">
              <a:extLst>
                <a:ext uri="{FF2B5EF4-FFF2-40B4-BE49-F238E27FC236}">
                  <a16:creationId xmlns:a16="http://schemas.microsoft.com/office/drawing/2014/main" id="{19048E14-6F57-4F07-9300-63D4E4AA7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8938" y="2233613"/>
              <a:ext cx="133350" cy="74613"/>
            </a:xfrm>
            <a:custGeom>
              <a:avLst/>
              <a:gdLst>
                <a:gd name="T0" fmla="*/ 16 w 80"/>
                <a:gd name="T1" fmla="*/ 39 h 45"/>
                <a:gd name="T2" fmla="*/ 70 w 80"/>
                <a:gd name="T3" fmla="*/ 17 h 45"/>
                <a:gd name="T4" fmla="*/ 70 w 80"/>
                <a:gd name="T5" fmla="*/ 1 h 45"/>
                <a:gd name="T6" fmla="*/ 8 w 80"/>
                <a:gd name="T7" fmla="*/ 25 h 45"/>
                <a:gd name="T8" fmla="*/ 16 w 80"/>
                <a:gd name="T9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45">
                  <a:moveTo>
                    <a:pt x="16" y="39"/>
                  </a:moveTo>
                  <a:cubicBezTo>
                    <a:pt x="32" y="27"/>
                    <a:pt x="50" y="19"/>
                    <a:pt x="70" y="17"/>
                  </a:cubicBezTo>
                  <a:cubicBezTo>
                    <a:pt x="80" y="16"/>
                    <a:pt x="80" y="0"/>
                    <a:pt x="70" y="1"/>
                  </a:cubicBezTo>
                  <a:cubicBezTo>
                    <a:pt x="47" y="4"/>
                    <a:pt x="26" y="11"/>
                    <a:pt x="8" y="25"/>
                  </a:cubicBezTo>
                  <a:cubicBezTo>
                    <a:pt x="0" y="31"/>
                    <a:pt x="8" y="45"/>
                    <a:pt x="16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2" name="Freeform 183">
              <a:extLst>
                <a:ext uri="{FF2B5EF4-FFF2-40B4-BE49-F238E27FC236}">
                  <a16:creationId xmlns:a16="http://schemas.microsoft.com/office/drawing/2014/main" id="{394AE44E-DB3B-4915-8CD6-4AD8508FB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1963" y="2287588"/>
              <a:ext cx="128588" cy="77788"/>
            </a:xfrm>
            <a:custGeom>
              <a:avLst/>
              <a:gdLst>
                <a:gd name="T0" fmla="*/ 17 w 77"/>
                <a:gd name="T1" fmla="*/ 40 h 46"/>
                <a:gd name="T2" fmla="*/ 67 w 77"/>
                <a:gd name="T3" fmla="*/ 18 h 46"/>
                <a:gd name="T4" fmla="*/ 63 w 77"/>
                <a:gd name="T5" fmla="*/ 3 h 46"/>
                <a:gd name="T6" fmla="*/ 9 w 77"/>
                <a:gd name="T7" fmla="*/ 27 h 46"/>
                <a:gd name="T8" fmla="*/ 17 w 77"/>
                <a:gd name="T9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46">
                  <a:moveTo>
                    <a:pt x="17" y="40"/>
                  </a:moveTo>
                  <a:cubicBezTo>
                    <a:pt x="32" y="30"/>
                    <a:pt x="49" y="23"/>
                    <a:pt x="67" y="18"/>
                  </a:cubicBezTo>
                  <a:cubicBezTo>
                    <a:pt x="77" y="16"/>
                    <a:pt x="73" y="0"/>
                    <a:pt x="63" y="3"/>
                  </a:cubicBezTo>
                  <a:cubicBezTo>
                    <a:pt x="43" y="8"/>
                    <a:pt x="25" y="16"/>
                    <a:pt x="9" y="27"/>
                  </a:cubicBezTo>
                  <a:cubicBezTo>
                    <a:pt x="0" y="32"/>
                    <a:pt x="8" y="46"/>
                    <a:pt x="17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3" name="Freeform 184">
              <a:extLst>
                <a:ext uri="{FF2B5EF4-FFF2-40B4-BE49-F238E27FC236}">
                  <a16:creationId xmlns:a16="http://schemas.microsoft.com/office/drawing/2014/main" id="{7A4CAFEF-610C-4D78-A5AA-EFE5D131D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0650" y="2543175"/>
              <a:ext cx="279400" cy="433388"/>
            </a:xfrm>
            <a:custGeom>
              <a:avLst/>
              <a:gdLst>
                <a:gd name="T0" fmla="*/ 20 w 167"/>
                <a:gd name="T1" fmla="*/ 213 h 258"/>
                <a:gd name="T2" fmla="*/ 43 w 167"/>
                <a:gd name="T3" fmla="*/ 103 h 258"/>
                <a:gd name="T4" fmla="*/ 123 w 167"/>
                <a:gd name="T5" fmla="*/ 21 h 258"/>
                <a:gd name="T6" fmla="*/ 145 w 167"/>
                <a:gd name="T7" fmla="*/ 56 h 258"/>
                <a:gd name="T8" fmla="*/ 103 w 167"/>
                <a:gd name="T9" fmla="*/ 98 h 258"/>
                <a:gd name="T10" fmla="*/ 70 w 167"/>
                <a:gd name="T11" fmla="*/ 191 h 258"/>
                <a:gd name="T12" fmla="*/ 76 w 167"/>
                <a:gd name="T13" fmla="*/ 220 h 258"/>
                <a:gd name="T14" fmla="*/ 72 w 167"/>
                <a:gd name="T15" fmla="*/ 238 h 258"/>
                <a:gd name="T16" fmla="*/ 58 w 167"/>
                <a:gd name="T17" fmla="*/ 240 h 258"/>
                <a:gd name="T18" fmla="*/ 20 w 167"/>
                <a:gd name="T19" fmla="*/ 213 h 258"/>
                <a:gd name="T20" fmla="*/ 5 w 167"/>
                <a:gd name="T21" fmla="*/ 217 h 258"/>
                <a:gd name="T22" fmla="*/ 44 w 167"/>
                <a:gd name="T23" fmla="*/ 253 h 258"/>
                <a:gd name="T24" fmla="*/ 89 w 167"/>
                <a:gd name="T25" fmla="*/ 241 h 258"/>
                <a:gd name="T26" fmla="*/ 91 w 167"/>
                <a:gd name="T27" fmla="*/ 212 h 258"/>
                <a:gd name="T28" fmla="*/ 86 w 167"/>
                <a:gd name="T29" fmla="*/ 174 h 258"/>
                <a:gd name="T30" fmla="*/ 112 w 167"/>
                <a:gd name="T31" fmla="*/ 111 h 258"/>
                <a:gd name="T32" fmla="*/ 160 w 167"/>
                <a:gd name="T33" fmla="*/ 61 h 258"/>
                <a:gd name="T34" fmla="*/ 150 w 167"/>
                <a:gd name="T35" fmla="*/ 12 h 258"/>
                <a:gd name="T36" fmla="*/ 91 w 167"/>
                <a:gd name="T37" fmla="*/ 14 h 258"/>
                <a:gd name="T38" fmla="*/ 44 w 167"/>
                <a:gd name="T39" fmla="*/ 64 h 258"/>
                <a:gd name="T40" fmla="*/ 11 w 167"/>
                <a:gd name="T41" fmla="*/ 143 h 258"/>
                <a:gd name="T42" fmla="*/ 5 w 167"/>
                <a:gd name="T43" fmla="*/ 217 h 258"/>
                <a:gd name="T44" fmla="*/ 20 w 167"/>
                <a:gd name="T45" fmla="*/ 21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258">
                  <a:moveTo>
                    <a:pt x="20" y="213"/>
                  </a:moveTo>
                  <a:cubicBezTo>
                    <a:pt x="12" y="175"/>
                    <a:pt x="28" y="137"/>
                    <a:pt x="43" y="103"/>
                  </a:cubicBezTo>
                  <a:cubicBezTo>
                    <a:pt x="58" y="69"/>
                    <a:pt x="80" y="22"/>
                    <a:pt x="123" y="21"/>
                  </a:cubicBezTo>
                  <a:cubicBezTo>
                    <a:pt x="144" y="20"/>
                    <a:pt x="153" y="38"/>
                    <a:pt x="145" y="56"/>
                  </a:cubicBezTo>
                  <a:cubicBezTo>
                    <a:pt x="137" y="74"/>
                    <a:pt x="116" y="84"/>
                    <a:pt x="103" y="98"/>
                  </a:cubicBezTo>
                  <a:cubicBezTo>
                    <a:pt x="79" y="122"/>
                    <a:pt x="66" y="157"/>
                    <a:pt x="70" y="191"/>
                  </a:cubicBezTo>
                  <a:cubicBezTo>
                    <a:pt x="71" y="201"/>
                    <a:pt x="75" y="210"/>
                    <a:pt x="76" y="220"/>
                  </a:cubicBezTo>
                  <a:cubicBezTo>
                    <a:pt x="77" y="226"/>
                    <a:pt x="77" y="234"/>
                    <a:pt x="72" y="238"/>
                  </a:cubicBezTo>
                  <a:cubicBezTo>
                    <a:pt x="68" y="240"/>
                    <a:pt x="62" y="240"/>
                    <a:pt x="58" y="240"/>
                  </a:cubicBezTo>
                  <a:cubicBezTo>
                    <a:pt x="42" y="239"/>
                    <a:pt x="25" y="229"/>
                    <a:pt x="20" y="213"/>
                  </a:cubicBezTo>
                  <a:cubicBezTo>
                    <a:pt x="17" y="203"/>
                    <a:pt x="2" y="207"/>
                    <a:pt x="5" y="217"/>
                  </a:cubicBezTo>
                  <a:cubicBezTo>
                    <a:pt x="10" y="236"/>
                    <a:pt x="25" y="248"/>
                    <a:pt x="44" y="253"/>
                  </a:cubicBezTo>
                  <a:cubicBezTo>
                    <a:pt x="60" y="258"/>
                    <a:pt x="80" y="258"/>
                    <a:pt x="89" y="241"/>
                  </a:cubicBezTo>
                  <a:cubicBezTo>
                    <a:pt x="94" y="232"/>
                    <a:pt x="93" y="222"/>
                    <a:pt x="91" y="212"/>
                  </a:cubicBezTo>
                  <a:cubicBezTo>
                    <a:pt x="88" y="199"/>
                    <a:pt x="85" y="187"/>
                    <a:pt x="86" y="174"/>
                  </a:cubicBezTo>
                  <a:cubicBezTo>
                    <a:pt x="86" y="151"/>
                    <a:pt x="96" y="128"/>
                    <a:pt x="112" y="111"/>
                  </a:cubicBezTo>
                  <a:cubicBezTo>
                    <a:pt x="128" y="95"/>
                    <a:pt x="150" y="83"/>
                    <a:pt x="160" y="61"/>
                  </a:cubicBezTo>
                  <a:cubicBezTo>
                    <a:pt x="167" y="45"/>
                    <a:pt x="166" y="24"/>
                    <a:pt x="150" y="12"/>
                  </a:cubicBezTo>
                  <a:cubicBezTo>
                    <a:pt x="133" y="0"/>
                    <a:pt x="109" y="4"/>
                    <a:pt x="91" y="14"/>
                  </a:cubicBezTo>
                  <a:cubicBezTo>
                    <a:pt x="70" y="24"/>
                    <a:pt x="55" y="44"/>
                    <a:pt x="44" y="64"/>
                  </a:cubicBezTo>
                  <a:cubicBezTo>
                    <a:pt x="31" y="89"/>
                    <a:pt x="19" y="116"/>
                    <a:pt x="11" y="143"/>
                  </a:cubicBezTo>
                  <a:cubicBezTo>
                    <a:pt x="3" y="167"/>
                    <a:pt x="0" y="192"/>
                    <a:pt x="5" y="217"/>
                  </a:cubicBezTo>
                  <a:cubicBezTo>
                    <a:pt x="7" y="227"/>
                    <a:pt x="22" y="223"/>
                    <a:pt x="20" y="2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4" name="Freeform 185">
              <a:extLst>
                <a:ext uri="{FF2B5EF4-FFF2-40B4-BE49-F238E27FC236}">
                  <a16:creationId xmlns:a16="http://schemas.microsoft.com/office/drawing/2014/main" id="{3E1555B7-C95E-4E27-A8E5-914A897DB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5738" y="3008313"/>
              <a:ext cx="176213" cy="168275"/>
            </a:xfrm>
            <a:custGeom>
              <a:avLst/>
              <a:gdLst>
                <a:gd name="T0" fmla="*/ 17 w 105"/>
                <a:gd name="T1" fmla="*/ 49 h 101"/>
                <a:gd name="T2" fmla="*/ 58 w 105"/>
                <a:gd name="T3" fmla="*/ 16 h 101"/>
                <a:gd name="T4" fmla="*/ 85 w 105"/>
                <a:gd name="T5" fmla="*/ 30 h 101"/>
                <a:gd name="T6" fmla="*/ 85 w 105"/>
                <a:gd name="T7" fmla="*/ 58 h 101"/>
                <a:gd name="T8" fmla="*/ 69 w 105"/>
                <a:gd name="T9" fmla="*/ 81 h 101"/>
                <a:gd name="T10" fmla="*/ 44 w 105"/>
                <a:gd name="T11" fmla="*/ 82 h 101"/>
                <a:gd name="T12" fmla="*/ 22 w 105"/>
                <a:gd name="T13" fmla="*/ 69 h 101"/>
                <a:gd name="T14" fmla="*/ 17 w 105"/>
                <a:gd name="T15" fmla="*/ 47 h 101"/>
                <a:gd name="T16" fmla="*/ 1 w 105"/>
                <a:gd name="T17" fmla="*/ 51 h 101"/>
                <a:gd name="T18" fmla="*/ 12 w 105"/>
                <a:gd name="T19" fmla="*/ 84 h 101"/>
                <a:gd name="T20" fmla="*/ 50 w 105"/>
                <a:gd name="T21" fmla="*/ 100 h 101"/>
                <a:gd name="T22" fmla="*/ 84 w 105"/>
                <a:gd name="T23" fmla="*/ 90 h 101"/>
                <a:gd name="T24" fmla="*/ 103 w 105"/>
                <a:gd name="T25" fmla="*/ 53 h 101"/>
                <a:gd name="T26" fmla="*/ 95 w 105"/>
                <a:gd name="T27" fmla="*/ 15 h 101"/>
                <a:gd name="T28" fmla="*/ 58 w 105"/>
                <a:gd name="T29" fmla="*/ 0 h 101"/>
                <a:gd name="T30" fmla="*/ 1 w 105"/>
                <a:gd name="T31" fmla="*/ 49 h 101"/>
                <a:gd name="T32" fmla="*/ 17 w 105"/>
                <a:gd name="T33" fmla="*/ 4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01">
                  <a:moveTo>
                    <a:pt x="17" y="49"/>
                  </a:moveTo>
                  <a:cubicBezTo>
                    <a:pt x="17" y="27"/>
                    <a:pt x="39" y="16"/>
                    <a:pt x="58" y="16"/>
                  </a:cubicBezTo>
                  <a:cubicBezTo>
                    <a:pt x="69" y="16"/>
                    <a:pt x="81" y="18"/>
                    <a:pt x="85" y="30"/>
                  </a:cubicBezTo>
                  <a:cubicBezTo>
                    <a:pt x="89" y="39"/>
                    <a:pt x="88" y="49"/>
                    <a:pt x="85" y="58"/>
                  </a:cubicBezTo>
                  <a:cubicBezTo>
                    <a:pt x="83" y="66"/>
                    <a:pt x="77" y="77"/>
                    <a:pt x="69" y="81"/>
                  </a:cubicBezTo>
                  <a:cubicBezTo>
                    <a:pt x="62" y="86"/>
                    <a:pt x="52" y="84"/>
                    <a:pt x="44" y="82"/>
                  </a:cubicBezTo>
                  <a:cubicBezTo>
                    <a:pt x="35" y="80"/>
                    <a:pt x="25" y="78"/>
                    <a:pt x="22" y="69"/>
                  </a:cubicBezTo>
                  <a:cubicBezTo>
                    <a:pt x="19" y="62"/>
                    <a:pt x="18" y="54"/>
                    <a:pt x="17" y="47"/>
                  </a:cubicBezTo>
                  <a:cubicBezTo>
                    <a:pt x="15" y="37"/>
                    <a:pt x="0" y="41"/>
                    <a:pt x="1" y="51"/>
                  </a:cubicBezTo>
                  <a:cubicBezTo>
                    <a:pt x="3" y="62"/>
                    <a:pt x="5" y="75"/>
                    <a:pt x="12" y="84"/>
                  </a:cubicBezTo>
                  <a:cubicBezTo>
                    <a:pt x="20" y="95"/>
                    <a:pt x="38" y="98"/>
                    <a:pt x="50" y="100"/>
                  </a:cubicBezTo>
                  <a:cubicBezTo>
                    <a:pt x="63" y="101"/>
                    <a:pt x="75" y="99"/>
                    <a:pt x="84" y="90"/>
                  </a:cubicBezTo>
                  <a:cubicBezTo>
                    <a:pt x="94" y="80"/>
                    <a:pt x="101" y="66"/>
                    <a:pt x="103" y="53"/>
                  </a:cubicBezTo>
                  <a:cubicBezTo>
                    <a:pt x="105" y="40"/>
                    <a:pt x="103" y="26"/>
                    <a:pt x="95" y="15"/>
                  </a:cubicBezTo>
                  <a:cubicBezTo>
                    <a:pt x="87" y="3"/>
                    <a:pt x="72" y="0"/>
                    <a:pt x="58" y="0"/>
                  </a:cubicBezTo>
                  <a:cubicBezTo>
                    <a:pt x="29" y="0"/>
                    <a:pt x="1" y="18"/>
                    <a:pt x="1" y="49"/>
                  </a:cubicBezTo>
                  <a:cubicBezTo>
                    <a:pt x="1" y="59"/>
                    <a:pt x="17" y="59"/>
                    <a:pt x="17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9" name="组合 238">
            <a:extLst>
              <a:ext uri="{FF2B5EF4-FFF2-40B4-BE49-F238E27FC236}">
                <a16:creationId xmlns:a16="http://schemas.microsoft.com/office/drawing/2014/main" id="{B72466D5-849C-4BA5-8110-7849371B57C5}"/>
              </a:ext>
            </a:extLst>
          </p:cNvPr>
          <p:cNvGrpSpPr/>
          <p:nvPr/>
        </p:nvGrpSpPr>
        <p:grpSpPr>
          <a:xfrm>
            <a:off x="7975477" y="5024226"/>
            <a:ext cx="1364294" cy="1267721"/>
            <a:chOff x="7926388" y="2433638"/>
            <a:chExt cx="1639887" cy="1593850"/>
          </a:xfrm>
        </p:grpSpPr>
        <p:sp>
          <p:nvSpPr>
            <p:cNvPr id="240" name="Freeform 83">
              <a:extLst>
                <a:ext uri="{FF2B5EF4-FFF2-40B4-BE49-F238E27FC236}">
                  <a16:creationId xmlns:a16="http://schemas.microsoft.com/office/drawing/2014/main" id="{FFD72D09-B0A0-4058-928D-E7CB4C7592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26388" y="2433638"/>
              <a:ext cx="1639887" cy="1593850"/>
            </a:xfrm>
            <a:custGeom>
              <a:avLst/>
              <a:gdLst>
                <a:gd name="T0" fmla="*/ 1284 w 1326"/>
                <a:gd name="T1" fmla="*/ 466 h 1287"/>
                <a:gd name="T2" fmla="*/ 1168 w 1326"/>
                <a:gd name="T3" fmla="*/ 236 h 1287"/>
                <a:gd name="T4" fmla="*/ 1145 w 1326"/>
                <a:gd name="T5" fmla="*/ 211 h 1287"/>
                <a:gd name="T6" fmla="*/ 1048 w 1326"/>
                <a:gd name="T7" fmla="*/ 92 h 1287"/>
                <a:gd name="T8" fmla="*/ 812 w 1326"/>
                <a:gd name="T9" fmla="*/ 4 h 1287"/>
                <a:gd name="T10" fmla="*/ 554 w 1326"/>
                <a:gd name="T11" fmla="*/ 51 h 1287"/>
                <a:gd name="T12" fmla="*/ 338 w 1326"/>
                <a:gd name="T13" fmla="*/ 162 h 1287"/>
                <a:gd name="T14" fmla="*/ 38 w 1326"/>
                <a:gd name="T15" fmla="*/ 533 h 1287"/>
                <a:gd name="T16" fmla="*/ 150 w 1326"/>
                <a:gd name="T17" fmla="*/ 985 h 1287"/>
                <a:gd name="T18" fmla="*/ 186 w 1326"/>
                <a:gd name="T19" fmla="*/ 1024 h 1287"/>
                <a:gd name="T20" fmla="*/ 259 w 1326"/>
                <a:gd name="T21" fmla="*/ 1113 h 1287"/>
                <a:gd name="T22" fmla="*/ 269 w 1326"/>
                <a:gd name="T23" fmla="*/ 1120 h 1287"/>
                <a:gd name="T24" fmla="*/ 359 w 1326"/>
                <a:gd name="T25" fmla="*/ 1195 h 1287"/>
                <a:gd name="T26" fmla="*/ 856 w 1326"/>
                <a:gd name="T27" fmla="*/ 1223 h 1287"/>
                <a:gd name="T28" fmla="*/ 921 w 1326"/>
                <a:gd name="T29" fmla="*/ 1197 h 1287"/>
                <a:gd name="T30" fmla="*/ 1059 w 1326"/>
                <a:gd name="T31" fmla="*/ 1149 h 1287"/>
                <a:gd name="T32" fmla="*/ 1228 w 1326"/>
                <a:gd name="T33" fmla="*/ 968 h 1287"/>
                <a:gd name="T34" fmla="*/ 1321 w 1326"/>
                <a:gd name="T35" fmla="*/ 723 h 1287"/>
                <a:gd name="T36" fmla="*/ 1284 w 1326"/>
                <a:gd name="T37" fmla="*/ 466 h 1287"/>
                <a:gd name="T38" fmla="*/ 151 w 1326"/>
                <a:gd name="T39" fmla="*/ 696 h 1287"/>
                <a:gd name="T40" fmla="*/ 151 w 1326"/>
                <a:gd name="T41" fmla="*/ 696 h 1287"/>
                <a:gd name="T42" fmla="*/ 162 w 1326"/>
                <a:gd name="T43" fmla="*/ 656 h 1287"/>
                <a:gd name="T44" fmla="*/ 159 w 1326"/>
                <a:gd name="T45" fmla="*/ 679 h 1287"/>
                <a:gd name="T46" fmla="*/ 154 w 1326"/>
                <a:gd name="T47" fmla="*/ 711 h 1287"/>
                <a:gd name="T48" fmla="*/ 154 w 1326"/>
                <a:gd name="T49" fmla="*/ 711 h 1287"/>
                <a:gd name="T50" fmla="*/ 151 w 1326"/>
                <a:gd name="T51" fmla="*/ 698 h 1287"/>
                <a:gd name="T52" fmla="*/ 151 w 1326"/>
                <a:gd name="T53" fmla="*/ 697 h 1287"/>
                <a:gd name="T54" fmla="*/ 149 w 1326"/>
                <a:gd name="T55" fmla="*/ 672 h 1287"/>
                <a:gd name="T56" fmla="*/ 149 w 1326"/>
                <a:gd name="T57" fmla="*/ 627 h 1287"/>
                <a:gd name="T58" fmla="*/ 151 w 1326"/>
                <a:gd name="T59" fmla="*/ 601 h 1287"/>
                <a:gd name="T60" fmla="*/ 151 w 1326"/>
                <a:gd name="T61" fmla="*/ 596 h 1287"/>
                <a:gd name="T62" fmla="*/ 153 w 1326"/>
                <a:gd name="T63" fmla="*/ 585 h 1287"/>
                <a:gd name="T64" fmla="*/ 164 w 1326"/>
                <a:gd name="T65" fmla="*/ 541 h 1287"/>
                <a:gd name="T66" fmla="*/ 171 w 1326"/>
                <a:gd name="T67" fmla="*/ 520 h 1287"/>
                <a:gd name="T68" fmla="*/ 174 w 1326"/>
                <a:gd name="T69" fmla="*/ 513 h 1287"/>
                <a:gd name="T70" fmla="*/ 178 w 1326"/>
                <a:gd name="T71" fmla="*/ 505 h 1287"/>
                <a:gd name="T72" fmla="*/ 201 w 1326"/>
                <a:gd name="T73" fmla="*/ 464 h 1287"/>
                <a:gd name="T74" fmla="*/ 225 w 1326"/>
                <a:gd name="T75" fmla="*/ 430 h 1287"/>
                <a:gd name="T76" fmla="*/ 390 w 1326"/>
                <a:gd name="T77" fmla="*/ 276 h 1287"/>
                <a:gd name="T78" fmla="*/ 162 w 1326"/>
                <a:gd name="T79" fmla="*/ 656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26" h="1287">
                  <a:moveTo>
                    <a:pt x="1284" y="466"/>
                  </a:moveTo>
                  <a:cubicBezTo>
                    <a:pt x="1260" y="382"/>
                    <a:pt x="1224" y="303"/>
                    <a:pt x="1168" y="236"/>
                  </a:cubicBezTo>
                  <a:cubicBezTo>
                    <a:pt x="1160" y="227"/>
                    <a:pt x="1153" y="219"/>
                    <a:pt x="1145" y="211"/>
                  </a:cubicBezTo>
                  <a:cubicBezTo>
                    <a:pt x="1118" y="167"/>
                    <a:pt x="1087" y="125"/>
                    <a:pt x="1048" y="92"/>
                  </a:cubicBezTo>
                  <a:cubicBezTo>
                    <a:pt x="981" y="37"/>
                    <a:pt x="898" y="9"/>
                    <a:pt x="812" y="4"/>
                  </a:cubicBezTo>
                  <a:cubicBezTo>
                    <a:pt x="724" y="0"/>
                    <a:pt x="636" y="21"/>
                    <a:pt x="554" y="51"/>
                  </a:cubicBezTo>
                  <a:cubicBezTo>
                    <a:pt x="478" y="80"/>
                    <a:pt x="405" y="116"/>
                    <a:pt x="338" y="162"/>
                  </a:cubicBezTo>
                  <a:cubicBezTo>
                    <a:pt x="208" y="251"/>
                    <a:pt x="76" y="374"/>
                    <a:pt x="38" y="533"/>
                  </a:cubicBezTo>
                  <a:cubicBezTo>
                    <a:pt x="0" y="693"/>
                    <a:pt x="47" y="860"/>
                    <a:pt x="150" y="985"/>
                  </a:cubicBezTo>
                  <a:cubicBezTo>
                    <a:pt x="162" y="999"/>
                    <a:pt x="173" y="1011"/>
                    <a:pt x="186" y="1024"/>
                  </a:cubicBezTo>
                  <a:cubicBezTo>
                    <a:pt x="203" y="1058"/>
                    <a:pt x="228" y="1088"/>
                    <a:pt x="259" y="1113"/>
                  </a:cubicBezTo>
                  <a:cubicBezTo>
                    <a:pt x="262" y="1115"/>
                    <a:pt x="266" y="1118"/>
                    <a:pt x="269" y="1120"/>
                  </a:cubicBezTo>
                  <a:cubicBezTo>
                    <a:pt x="295" y="1149"/>
                    <a:pt x="325" y="1174"/>
                    <a:pt x="359" y="1195"/>
                  </a:cubicBezTo>
                  <a:cubicBezTo>
                    <a:pt x="508" y="1287"/>
                    <a:pt x="696" y="1280"/>
                    <a:pt x="856" y="1223"/>
                  </a:cubicBezTo>
                  <a:cubicBezTo>
                    <a:pt x="878" y="1216"/>
                    <a:pt x="899" y="1207"/>
                    <a:pt x="921" y="1197"/>
                  </a:cubicBezTo>
                  <a:cubicBezTo>
                    <a:pt x="969" y="1187"/>
                    <a:pt x="1016" y="1173"/>
                    <a:pt x="1059" y="1149"/>
                  </a:cubicBezTo>
                  <a:cubicBezTo>
                    <a:pt x="1134" y="1108"/>
                    <a:pt x="1183" y="1037"/>
                    <a:pt x="1228" y="968"/>
                  </a:cubicBezTo>
                  <a:cubicBezTo>
                    <a:pt x="1278" y="892"/>
                    <a:pt x="1316" y="815"/>
                    <a:pt x="1321" y="723"/>
                  </a:cubicBezTo>
                  <a:cubicBezTo>
                    <a:pt x="1326" y="637"/>
                    <a:pt x="1307" y="548"/>
                    <a:pt x="1284" y="466"/>
                  </a:cubicBezTo>
                  <a:close/>
                  <a:moveTo>
                    <a:pt x="151" y="696"/>
                  </a:moveTo>
                  <a:cubicBezTo>
                    <a:pt x="151" y="693"/>
                    <a:pt x="151" y="694"/>
                    <a:pt x="151" y="696"/>
                  </a:cubicBezTo>
                  <a:close/>
                  <a:moveTo>
                    <a:pt x="162" y="656"/>
                  </a:moveTo>
                  <a:cubicBezTo>
                    <a:pt x="161" y="664"/>
                    <a:pt x="160" y="671"/>
                    <a:pt x="159" y="679"/>
                  </a:cubicBezTo>
                  <a:cubicBezTo>
                    <a:pt x="157" y="689"/>
                    <a:pt x="155" y="700"/>
                    <a:pt x="154" y="711"/>
                  </a:cubicBezTo>
                  <a:cubicBezTo>
                    <a:pt x="154" y="711"/>
                    <a:pt x="154" y="711"/>
                    <a:pt x="154" y="711"/>
                  </a:cubicBezTo>
                  <a:cubicBezTo>
                    <a:pt x="153" y="706"/>
                    <a:pt x="152" y="702"/>
                    <a:pt x="151" y="698"/>
                  </a:cubicBezTo>
                  <a:cubicBezTo>
                    <a:pt x="151" y="698"/>
                    <a:pt x="151" y="698"/>
                    <a:pt x="151" y="697"/>
                  </a:cubicBezTo>
                  <a:cubicBezTo>
                    <a:pt x="150" y="689"/>
                    <a:pt x="150" y="681"/>
                    <a:pt x="149" y="672"/>
                  </a:cubicBezTo>
                  <a:cubicBezTo>
                    <a:pt x="148" y="657"/>
                    <a:pt x="148" y="642"/>
                    <a:pt x="149" y="627"/>
                  </a:cubicBezTo>
                  <a:cubicBezTo>
                    <a:pt x="149" y="618"/>
                    <a:pt x="150" y="609"/>
                    <a:pt x="151" y="601"/>
                  </a:cubicBezTo>
                  <a:cubicBezTo>
                    <a:pt x="151" y="601"/>
                    <a:pt x="151" y="598"/>
                    <a:pt x="151" y="596"/>
                  </a:cubicBezTo>
                  <a:cubicBezTo>
                    <a:pt x="152" y="593"/>
                    <a:pt x="153" y="585"/>
                    <a:pt x="153" y="585"/>
                  </a:cubicBezTo>
                  <a:cubicBezTo>
                    <a:pt x="156" y="571"/>
                    <a:pt x="160" y="556"/>
                    <a:pt x="164" y="541"/>
                  </a:cubicBezTo>
                  <a:cubicBezTo>
                    <a:pt x="166" y="534"/>
                    <a:pt x="169" y="527"/>
                    <a:pt x="171" y="520"/>
                  </a:cubicBezTo>
                  <a:cubicBezTo>
                    <a:pt x="172" y="518"/>
                    <a:pt x="173" y="516"/>
                    <a:pt x="174" y="513"/>
                  </a:cubicBezTo>
                  <a:cubicBezTo>
                    <a:pt x="174" y="512"/>
                    <a:pt x="177" y="507"/>
                    <a:pt x="178" y="505"/>
                  </a:cubicBezTo>
                  <a:cubicBezTo>
                    <a:pt x="185" y="491"/>
                    <a:pt x="192" y="477"/>
                    <a:pt x="201" y="464"/>
                  </a:cubicBezTo>
                  <a:cubicBezTo>
                    <a:pt x="209" y="451"/>
                    <a:pt x="219" y="436"/>
                    <a:pt x="225" y="430"/>
                  </a:cubicBezTo>
                  <a:cubicBezTo>
                    <a:pt x="275" y="369"/>
                    <a:pt x="329" y="319"/>
                    <a:pt x="390" y="276"/>
                  </a:cubicBezTo>
                  <a:cubicBezTo>
                    <a:pt x="274" y="370"/>
                    <a:pt x="187" y="508"/>
                    <a:pt x="162" y="656"/>
                  </a:cubicBezTo>
                  <a:close/>
                </a:path>
              </a:pathLst>
            </a:custGeom>
            <a:solidFill>
              <a:srgbClr val="FF7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1" name="Freeform 84">
              <a:extLst>
                <a:ext uri="{FF2B5EF4-FFF2-40B4-BE49-F238E27FC236}">
                  <a16:creationId xmlns:a16="http://schemas.microsoft.com/office/drawing/2014/main" id="{5121B8FA-0464-4310-926C-A7C5CDF98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3375" y="2462213"/>
              <a:ext cx="1597025" cy="1538288"/>
            </a:xfrm>
            <a:custGeom>
              <a:avLst/>
              <a:gdLst>
                <a:gd name="T0" fmla="*/ 726 w 1292"/>
                <a:gd name="T1" fmla="*/ 1197 h 1242"/>
                <a:gd name="T2" fmla="*/ 362 w 1292"/>
                <a:gd name="T3" fmla="*/ 1165 h 1242"/>
                <a:gd name="T4" fmla="*/ 103 w 1292"/>
                <a:gd name="T5" fmla="*/ 920 h 1242"/>
                <a:gd name="T6" fmla="*/ 35 w 1292"/>
                <a:gd name="T7" fmla="*/ 517 h 1242"/>
                <a:gd name="T8" fmla="*/ 241 w 1292"/>
                <a:gd name="T9" fmla="*/ 182 h 1242"/>
                <a:gd name="T10" fmla="*/ 417 w 1292"/>
                <a:gd name="T11" fmla="*/ 77 h 1242"/>
                <a:gd name="T12" fmla="*/ 616 w 1292"/>
                <a:gd name="T13" fmla="*/ 29 h 1242"/>
                <a:gd name="T14" fmla="*/ 984 w 1292"/>
                <a:gd name="T15" fmla="*/ 80 h 1242"/>
                <a:gd name="T16" fmla="*/ 1221 w 1292"/>
                <a:gd name="T17" fmla="*/ 326 h 1242"/>
                <a:gd name="T18" fmla="*/ 1264 w 1292"/>
                <a:gd name="T19" fmla="*/ 518 h 1242"/>
                <a:gd name="T20" fmla="*/ 1262 w 1292"/>
                <a:gd name="T21" fmla="*/ 697 h 1242"/>
                <a:gd name="T22" fmla="*/ 1135 w 1292"/>
                <a:gd name="T23" fmla="*/ 986 h 1242"/>
                <a:gd name="T24" fmla="*/ 830 w 1292"/>
                <a:gd name="T25" fmla="*/ 1170 h 1242"/>
                <a:gd name="T26" fmla="*/ 726 w 1292"/>
                <a:gd name="T27" fmla="*/ 1197 h 1242"/>
                <a:gd name="T28" fmla="*/ 732 w 1292"/>
                <a:gd name="T29" fmla="*/ 1220 h 1242"/>
                <a:gd name="T30" fmla="*/ 1096 w 1292"/>
                <a:gd name="T31" fmla="*/ 1057 h 1242"/>
                <a:gd name="T32" fmla="*/ 1270 w 1292"/>
                <a:gd name="T33" fmla="*/ 779 h 1242"/>
                <a:gd name="T34" fmla="*/ 1292 w 1292"/>
                <a:gd name="T35" fmla="*/ 603 h 1242"/>
                <a:gd name="T36" fmla="*/ 1271 w 1292"/>
                <a:gd name="T37" fmla="*/ 406 h 1242"/>
                <a:gd name="T38" fmla="*/ 1067 w 1292"/>
                <a:gd name="T39" fmla="*/ 99 h 1242"/>
                <a:gd name="T40" fmla="*/ 708 w 1292"/>
                <a:gd name="T41" fmla="*/ 0 h 1242"/>
                <a:gd name="T42" fmla="*/ 305 w 1292"/>
                <a:gd name="T43" fmla="*/ 107 h 1242"/>
                <a:gd name="T44" fmla="*/ 38 w 1292"/>
                <a:gd name="T45" fmla="*/ 420 h 1242"/>
                <a:gd name="T46" fmla="*/ 0 w 1292"/>
                <a:gd name="T47" fmla="*/ 624 h 1242"/>
                <a:gd name="T48" fmla="*/ 42 w 1292"/>
                <a:gd name="T49" fmla="*/ 841 h 1242"/>
                <a:gd name="T50" fmla="*/ 276 w 1292"/>
                <a:gd name="T51" fmla="*/ 1146 h 1242"/>
                <a:gd name="T52" fmla="*/ 635 w 1292"/>
                <a:gd name="T53" fmla="*/ 1233 h 1242"/>
                <a:gd name="T54" fmla="*/ 732 w 1292"/>
                <a:gd name="T55" fmla="*/ 1220 h 1242"/>
                <a:gd name="T56" fmla="*/ 726 w 1292"/>
                <a:gd name="T57" fmla="*/ 1197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2" h="1242">
                  <a:moveTo>
                    <a:pt x="726" y="1197"/>
                  </a:moveTo>
                  <a:cubicBezTo>
                    <a:pt x="605" y="1221"/>
                    <a:pt x="476" y="1215"/>
                    <a:pt x="362" y="1165"/>
                  </a:cubicBezTo>
                  <a:cubicBezTo>
                    <a:pt x="250" y="1116"/>
                    <a:pt x="160" y="1028"/>
                    <a:pt x="103" y="920"/>
                  </a:cubicBezTo>
                  <a:cubicBezTo>
                    <a:pt x="38" y="798"/>
                    <a:pt x="7" y="653"/>
                    <a:pt x="35" y="517"/>
                  </a:cubicBezTo>
                  <a:cubicBezTo>
                    <a:pt x="62" y="385"/>
                    <a:pt x="138" y="268"/>
                    <a:pt x="241" y="182"/>
                  </a:cubicBezTo>
                  <a:cubicBezTo>
                    <a:pt x="294" y="138"/>
                    <a:pt x="353" y="103"/>
                    <a:pt x="417" y="77"/>
                  </a:cubicBezTo>
                  <a:cubicBezTo>
                    <a:pt x="480" y="51"/>
                    <a:pt x="548" y="36"/>
                    <a:pt x="616" y="29"/>
                  </a:cubicBezTo>
                  <a:cubicBezTo>
                    <a:pt x="740" y="16"/>
                    <a:pt x="870" y="27"/>
                    <a:pt x="984" y="80"/>
                  </a:cubicBezTo>
                  <a:cubicBezTo>
                    <a:pt x="1091" y="130"/>
                    <a:pt x="1176" y="216"/>
                    <a:pt x="1221" y="326"/>
                  </a:cubicBezTo>
                  <a:cubicBezTo>
                    <a:pt x="1246" y="387"/>
                    <a:pt x="1258" y="453"/>
                    <a:pt x="1264" y="518"/>
                  </a:cubicBezTo>
                  <a:cubicBezTo>
                    <a:pt x="1269" y="578"/>
                    <a:pt x="1269" y="638"/>
                    <a:pt x="1262" y="697"/>
                  </a:cubicBezTo>
                  <a:cubicBezTo>
                    <a:pt x="1248" y="804"/>
                    <a:pt x="1206" y="906"/>
                    <a:pt x="1135" y="986"/>
                  </a:cubicBezTo>
                  <a:cubicBezTo>
                    <a:pt x="1054" y="1077"/>
                    <a:pt x="944" y="1135"/>
                    <a:pt x="830" y="1170"/>
                  </a:cubicBezTo>
                  <a:cubicBezTo>
                    <a:pt x="796" y="1181"/>
                    <a:pt x="761" y="1189"/>
                    <a:pt x="726" y="1197"/>
                  </a:cubicBezTo>
                  <a:cubicBezTo>
                    <a:pt x="711" y="1200"/>
                    <a:pt x="717" y="1223"/>
                    <a:pt x="732" y="1220"/>
                  </a:cubicBezTo>
                  <a:cubicBezTo>
                    <a:pt x="863" y="1192"/>
                    <a:pt x="993" y="1144"/>
                    <a:pt x="1096" y="1057"/>
                  </a:cubicBezTo>
                  <a:cubicBezTo>
                    <a:pt x="1182" y="985"/>
                    <a:pt x="1242" y="887"/>
                    <a:pt x="1270" y="779"/>
                  </a:cubicBezTo>
                  <a:cubicBezTo>
                    <a:pt x="1285" y="721"/>
                    <a:pt x="1292" y="662"/>
                    <a:pt x="1292" y="603"/>
                  </a:cubicBezTo>
                  <a:cubicBezTo>
                    <a:pt x="1292" y="537"/>
                    <a:pt x="1286" y="470"/>
                    <a:pt x="1271" y="406"/>
                  </a:cubicBezTo>
                  <a:cubicBezTo>
                    <a:pt x="1243" y="282"/>
                    <a:pt x="1173" y="171"/>
                    <a:pt x="1067" y="99"/>
                  </a:cubicBezTo>
                  <a:cubicBezTo>
                    <a:pt x="962" y="28"/>
                    <a:pt x="834" y="0"/>
                    <a:pt x="708" y="0"/>
                  </a:cubicBezTo>
                  <a:cubicBezTo>
                    <a:pt x="567" y="0"/>
                    <a:pt x="426" y="32"/>
                    <a:pt x="305" y="107"/>
                  </a:cubicBezTo>
                  <a:cubicBezTo>
                    <a:pt x="186" y="180"/>
                    <a:pt x="90" y="289"/>
                    <a:pt x="38" y="420"/>
                  </a:cubicBezTo>
                  <a:cubicBezTo>
                    <a:pt x="13" y="485"/>
                    <a:pt x="0" y="555"/>
                    <a:pt x="0" y="624"/>
                  </a:cubicBezTo>
                  <a:cubicBezTo>
                    <a:pt x="1" y="698"/>
                    <a:pt x="17" y="772"/>
                    <a:pt x="42" y="841"/>
                  </a:cubicBezTo>
                  <a:cubicBezTo>
                    <a:pt x="87" y="964"/>
                    <a:pt x="165" y="1075"/>
                    <a:pt x="276" y="1146"/>
                  </a:cubicBezTo>
                  <a:cubicBezTo>
                    <a:pt x="382" y="1215"/>
                    <a:pt x="509" y="1242"/>
                    <a:pt x="635" y="1233"/>
                  </a:cubicBezTo>
                  <a:cubicBezTo>
                    <a:pt x="667" y="1231"/>
                    <a:pt x="700" y="1226"/>
                    <a:pt x="732" y="1220"/>
                  </a:cubicBezTo>
                  <a:cubicBezTo>
                    <a:pt x="747" y="1217"/>
                    <a:pt x="741" y="1193"/>
                    <a:pt x="726" y="119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2" name="Freeform 85">
              <a:extLst>
                <a:ext uri="{FF2B5EF4-FFF2-40B4-BE49-F238E27FC236}">
                  <a16:creationId xmlns:a16="http://schemas.microsoft.com/office/drawing/2014/main" id="{7AD6B3E4-CFB0-416A-8911-83A9BB5B0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6413" y="2881313"/>
              <a:ext cx="550862" cy="896938"/>
            </a:xfrm>
            <a:custGeom>
              <a:avLst/>
              <a:gdLst>
                <a:gd name="T0" fmla="*/ 15 w 446"/>
                <a:gd name="T1" fmla="*/ 25 h 724"/>
                <a:gd name="T2" fmla="*/ 199 w 446"/>
                <a:gd name="T3" fmla="*/ 74 h 724"/>
                <a:gd name="T4" fmla="*/ 341 w 446"/>
                <a:gd name="T5" fmla="*/ 201 h 724"/>
                <a:gd name="T6" fmla="*/ 415 w 446"/>
                <a:gd name="T7" fmla="*/ 389 h 724"/>
                <a:gd name="T8" fmla="*/ 393 w 446"/>
                <a:gd name="T9" fmla="*/ 490 h 724"/>
                <a:gd name="T10" fmla="*/ 349 w 446"/>
                <a:gd name="T11" fmla="*/ 569 h 724"/>
                <a:gd name="T12" fmla="*/ 169 w 446"/>
                <a:gd name="T13" fmla="*/ 701 h 724"/>
                <a:gd name="T14" fmla="*/ 165 w 446"/>
                <a:gd name="T15" fmla="*/ 717 h 724"/>
                <a:gd name="T16" fmla="*/ 181 w 446"/>
                <a:gd name="T17" fmla="*/ 721 h 724"/>
                <a:gd name="T18" fmla="*/ 354 w 446"/>
                <a:gd name="T19" fmla="*/ 601 h 724"/>
                <a:gd name="T20" fmla="*/ 407 w 446"/>
                <a:gd name="T21" fmla="*/ 520 h 724"/>
                <a:gd name="T22" fmla="*/ 437 w 446"/>
                <a:gd name="T23" fmla="*/ 420 h 724"/>
                <a:gd name="T24" fmla="*/ 379 w 446"/>
                <a:gd name="T25" fmla="*/ 215 h 724"/>
                <a:gd name="T26" fmla="*/ 236 w 446"/>
                <a:gd name="T27" fmla="*/ 67 h 724"/>
                <a:gd name="T28" fmla="*/ 22 w 446"/>
                <a:gd name="T29" fmla="*/ 2 h 724"/>
                <a:gd name="T30" fmla="*/ 15 w 446"/>
                <a:gd name="T31" fmla="*/ 25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6" h="724">
                  <a:moveTo>
                    <a:pt x="15" y="25"/>
                  </a:moveTo>
                  <a:cubicBezTo>
                    <a:pt x="78" y="36"/>
                    <a:pt x="142" y="47"/>
                    <a:pt x="199" y="74"/>
                  </a:cubicBezTo>
                  <a:cubicBezTo>
                    <a:pt x="259" y="102"/>
                    <a:pt x="304" y="147"/>
                    <a:pt x="341" y="201"/>
                  </a:cubicBezTo>
                  <a:cubicBezTo>
                    <a:pt x="379" y="256"/>
                    <a:pt x="413" y="321"/>
                    <a:pt x="415" y="389"/>
                  </a:cubicBezTo>
                  <a:cubicBezTo>
                    <a:pt x="416" y="424"/>
                    <a:pt x="406" y="458"/>
                    <a:pt x="393" y="490"/>
                  </a:cubicBezTo>
                  <a:cubicBezTo>
                    <a:pt x="382" y="518"/>
                    <a:pt x="368" y="545"/>
                    <a:pt x="349" y="569"/>
                  </a:cubicBezTo>
                  <a:cubicBezTo>
                    <a:pt x="303" y="630"/>
                    <a:pt x="239" y="671"/>
                    <a:pt x="169" y="701"/>
                  </a:cubicBezTo>
                  <a:cubicBezTo>
                    <a:pt x="163" y="703"/>
                    <a:pt x="162" y="712"/>
                    <a:pt x="165" y="717"/>
                  </a:cubicBezTo>
                  <a:cubicBezTo>
                    <a:pt x="168" y="723"/>
                    <a:pt x="175" y="724"/>
                    <a:pt x="181" y="721"/>
                  </a:cubicBezTo>
                  <a:cubicBezTo>
                    <a:pt x="246" y="694"/>
                    <a:pt x="308" y="655"/>
                    <a:pt x="354" y="601"/>
                  </a:cubicBezTo>
                  <a:cubicBezTo>
                    <a:pt x="375" y="576"/>
                    <a:pt x="393" y="550"/>
                    <a:pt x="407" y="520"/>
                  </a:cubicBezTo>
                  <a:cubicBezTo>
                    <a:pt x="421" y="489"/>
                    <a:pt x="433" y="455"/>
                    <a:pt x="437" y="420"/>
                  </a:cubicBezTo>
                  <a:cubicBezTo>
                    <a:pt x="446" y="348"/>
                    <a:pt x="416" y="276"/>
                    <a:pt x="379" y="215"/>
                  </a:cubicBezTo>
                  <a:cubicBezTo>
                    <a:pt x="343" y="156"/>
                    <a:pt x="297" y="102"/>
                    <a:pt x="236" y="67"/>
                  </a:cubicBezTo>
                  <a:cubicBezTo>
                    <a:pt x="171" y="29"/>
                    <a:pt x="95" y="14"/>
                    <a:pt x="22" y="2"/>
                  </a:cubicBezTo>
                  <a:cubicBezTo>
                    <a:pt x="7" y="0"/>
                    <a:pt x="0" y="23"/>
                    <a:pt x="15" y="2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3" name="Freeform 86">
              <a:extLst>
                <a:ext uri="{FF2B5EF4-FFF2-40B4-BE49-F238E27FC236}">
                  <a16:creationId xmlns:a16="http://schemas.microsoft.com/office/drawing/2014/main" id="{50A3CEF6-ACDF-49FA-88CB-42F3D20A9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1238" y="2586038"/>
              <a:ext cx="601662" cy="1306513"/>
            </a:xfrm>
            <a:custGeom>
              <a:avLst/>
              <a:gdLst>
                <a:gd name="T0" fmla="*/ 14 w 486"/>
                <a:gd name="T1" fmla="*/ 27 h 1055"/>
                <a:gd name="T2" fmla="*/ 218 w 486"/>
                <a:gd name="T3" fmla="*/ 187 h 1055"/>
                <a:gd name="T4" fmla="*/ 293 w 486"/>
                <a:gd name="T5" fmla="*/ 293 h 1055"/>
                <a:gd name="T6" fmla="*/ 356 w 486"/>
                <a:gd name="T7" fmla="*/ 409 h 1055"/>
                <a:gd name="T8" fmla="*/ 404 w 486"/>
                <a:gd name="T9" fmla="*/ 508 h 1055"/>
                <a:gd name="T10" fmla="*/ 436 w 486"/>
                <a:gd name="T11" fmla="*/ 619 h 1055"/>
                <a:gd name="T12" fmla="*/ 448 w 486"/>
                <a:gd name="T13" fmla="*/ 805 h 1055"/>
                <a:gd name="T14" fmla="*/ 355 w 486"/>
                <a:gd name="T15" fmla="*/ 1027 h 1055"/>
                <a:gd name="T16" fmla="*/ 372 w 486"/>
                <a:gd name="T17" fmla="*/ 1044 h 1055"/>
                <a:gd name="T18" fmla="*/ 466 w 486"/>
                <a:gd name="T19" fmla="*/ 653 h 1055"/>
                <a:gd name="T20" fmla="*/ 438 w 486"/>
                <a:gd name="T21" fmla="*/ 530 h 1055"/>
                <a:gd name="T22" fmla="*/ 393 w 486"/>
                <a:gd name="T23" fmla="*/ 427 h 1055"/>
                <a:gd name="T24" fmla="*/ 257 w 486"/>
                <a:gd name="T25" fmla="*/ 197 h 1055"/>
                <a:gd name="T26" fmla="*/ 26 w 486"/>
                <a:gd name="T27" fmla="*/ 7 h 1055"/>
                <a:gd name="T28" fmla="*/ 14 w 486"/>
                <a:gd name="T29" fmla="*/ 2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6" h="1055">
                  <a:moveTo>
                    <a:pt x="14" y="27"/>
                  </a:moveTo>
                  <a:cubicBezTo>
                    <a:pt x="92" y="65"/>
                    <a:pt x="161" y="121"/>
                    <a:pt x="218" y="187"/>
                  </a:cubicBezTo>
                  <a:cubicBezTo>
                    <a:pt x="246" y="220"/>
                    <a:pt x="271" y="256"/>
                    <a:pt x="293" y="293"/>
                  </a:cubicBezTo>
                  <a:cubicBezTo>
                    <a:pt x="316" y="331"/>
                    <a:pt x="336" y="370"/>
                    <a:pt x="356" y="409"/>
                  </a:cubicBezTo>
                  <a:cubicBezTo>
                    <a:pt x="373" y="442"/>
                    <a:pt x="390" y="474"/>
                    <a:pt x="404" y="508"/>
                  </a:cubicBezTo>
                  <a:cubicBezTo>
                    <a:pt x="418" y="544"/>
                    <a:pt x="429" y="581"/>
                    <a:pt x="436" y="619"/>
                  </a:cubicBezTo>
                  <a:cubicBezTo>
                    <a:pt x="448" y="680"/>
                    <a:pt x="453" y="743"/>
                    <a:pt x="448" y="805"/>
                  </a:cubicBezTo>
                  <a:cubicBezTo>
                    <a:pt x="441" y="886"/>
                    <a:pt x="415" y="970"/>
                    <a:pt x="355" y="1027"/>
                  </a:cubicBezTo>
                  <a:cubicBezTo>
                    <a:pt x="344" y="1038"/>
                    <a:pt x="361" y="1055"/>
                    <a:pt x="372" y="1044"/>
                  </a:cubicBezTo>
                  <a:cubicBezTo>
                    <a:pt x="474" y="946"/>
                    <a:pt x="486" y="785"/>
                    <a:pt x="466" y="653"/>
                  </a:cubicBezTo>
                  <a:cubicBezTo>
                    <a:pt x="460" y="611"/>
                    <a:pt x="451" y="570"/>
                    <a:pt x="438" y="530"/>
                  </a:cubicBezTo>
                  <a:cubicBezTo>
                    <a:pt x="426" y="494"/>
                    <a:pt x="410" y="460"/>
                    <a:pt x="393" y="427"/>
                  </a:cubicBezTo>
                  <a:cubicBezTo>
                    <a:pt x="352" y="348"/>
                    <a:pt x="312" y="268"/>
                    <a:pt x="257" y="197"/>
                  </a:cubicBezTo>
                  <a:cubicBezTo>
                    <a:pt x="195" y="118"/>
                    <a:pt x="117" y="51"/>
                    <a:pt x="26" y="7"/>
                  </a:cubicBezTo>
                  <a:cubicBezTo>
                    <a:pt x="12" y="0"/>
                    <a:pt x="0" y="21"/>
                    <a:pt x="14" y="2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4" name="Freeform 87">
              <a:extLst>
                <a:ext uri="{FF2B5EF4-FFF2-40B4-BE49-F238E27FC236}">
                  <a16:creationId xmlns:a16="http://schemas.microsoft.com/office/drawing/2014/main" id="{74398480-827F-4AC6-BEE1-9874FF0A9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9250" y="2681288"/>
              <a:ext cx="260350" cy="684213"/>
            </a:xfrm>
            <a:custGeom>
              <a:avLst/>
              <a:gdLst>
                <a:gd name="T0" fmla="*/ 52 w 211"/>
                <a:gd name="T1" fmla="*/ 13 h 553"/>
                <a:gd name="T2" fmla="*/ 10 w 211"/>
                <a:gd name="T3" fmla="*/ 250 h 553"/>
                <a:gd name="T4" fmla="*/ 102 w 211"/>
                <a:gd name="T5" fmla="*/ 481 h 553"/>
                <a:gd name="T6" fmla="*/ 190 w 211"/>
                <a:gd name="T7" fmla="*/ 548 h 553"/>
                <a:gd name="T8" fmla="*/ 197 w 211"/>
                <a:gd name="T9" fmla="*/ 525 h 553"/>
                <a:gd name="T10" fmla="*/ 69 w 211"/>
                <a:gd name="T11" fmla="*/ 377 h 553"/>
                <a:gd name="T12" fmla="*/ 33 w 211"/>
                <a:gd name="T13" fmla="*/ 140 h 553"/>
                <a:gd name="T14" fmla="*/ 73 w 211"/>
                <a:gd name="T15" fmla="*/ 25 h 553"/>
                <a:gd name="T16" fmla="*/ 52 w 211"/>
                <a:gd name="T17" fmla="*/ 13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553">
                  <a:moveTo>
                    <a:pt x="52" y="13"/>
                  </a:moveTo>
                  <a:cubicBezTo>
                    <a:pt x="6" y="81"/>
                    <a:pt x="0" y="170"/>
                    <a:pt x="10" y="250"/>
                  </a:cubicBezTo>
                  <a:cubicBezTo>
                    <a:pt x="21" y="332"/>
                    <a:pt x="50" y="415"/>
                    <a:pt x="102" y="481"/>
                  </a:cubicBezTo>
                  <a:cubicBezTo>
                    <a:pt x="125" y="510"/>
                    <a:pt x="155" y="536"/>
                    <a:pt x="190" y="548"/>
                  </a:cubicBezTo>
                  <a:cubicBezTo>
                    <a:pt x="205" y="553"/>
                    <a:pt x="211" y="530"/>
                    <a:pt x="197" y="525"/>
                  </a:cubicBezTo>
                  <a:cubicBezTo>
                    <a:pt x="134" y="503"/>
                    <a:pt x="94" y="434"/>
                    <a:pt x="69" y="377"/>
                  </a:cubicBezTo>
                  <a:cubicBezTo>
                    <a:pt x="38" y="303"/>
                    <a:pt x="23" y="220"/>
                    <a:pt x="33" y="140"/>
                  </a:cubicBezTo>
                  <a:cubicBezTo>
                    <a:pt x="37" y="100"/>
                    <a:pt x="50" y="59"/>
                    <a:pt x="73" y="25"/>
                  </a:cubicBezTo>
                  <a:cubicBezTo>
                    <a:pt x="81" y="12"/>
                    <a:pt x="61" y="0"/>
                    <a:pt x="52" y="1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5" name="Freeform 88">
              <a:extLst>
                <a:ext uri="{FF2B5EF4-FFF2-40B4-BE49-F238E27FC236}">
                  <a16:creationId xmlns:a16="http://schemas.microsoft.com/office/drawing/2014/main" id="{C29B1D59-C063-45E8-A4BF-EA7B63282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6425" y="2773363"/>
              <a:ext cx="1189037" cy="601663"/>
            </a:xfrm>
            <a:custGeom>
              <a:avLst/>
              <a:gdLst>
                <a:gd name="T0" fmla="*/ 16 w 961"/>
                <a:gd name="T1" fmla="*/ 484 h 485"/>
                <a:gd name="T2" fmla="*/ 464 w 961"/>
                <a:gd name="T3" fmla="*/ 390 h 485"/>
                <a:gd name="T4" fmla="*/ 848 w 961"/>
                <a:gd name="T5" fmla="*/ 201 h 485"/>
                <a:gd name="T6" fmla="*/ 957 w 961"/>
                <a:gd name="T7" fmla="*/ 22 h 485"/>
                <a:gd name="T8" fmla="*/ 934 w 961"/>
                <a:gd name="T9" fmla="*/ 16 h 485"/>
                <a:gd name="T10" fmla="*/ 680 w 961"/>
                <a:gd name="T11" fmla="*/ 282 h 485"/>
                <a:gd name="T12" fmla="*/ 477 w 961"/>
                <a:gd name="T13" fmla="*/ 360 h 485"/>
                <a:gd name="T14" fmla="*/ 264 w 961"/>
                <a:gd name="T15" fmla="*/ 427 h 485"/>
                <a:gd name="T16" fmla="*/ 16 w 961"/>
                <a:gd name="T17" fmla="*/ 460 h 485"/>
                <a:gd name="T18" fmla="*/ 16 w 961"/>
                <a:gd name="T19" fmla="*/ 484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1" h="485">
                  <a:moveTo>
                    <a:pt x="16" y="484"/>
                  </a:moveTo>
                  <a:cubicBezTo>
                    <a:pt x="170" y="485"/>
                    <a:pt x="319" y="440"/>
                    <a:pt x="464" y="390"/>
                  </a:cubicBezTo>
                  <a:cubicBezTo>
                    <a:pt x="597" y="343"/>
                    <a:pt x="743" y="300"/>
                    <a:pt x="848" y="201"/>
                  </a:cubicBezTo>
                  <a:cubicBezTo>
                    <a:pt x="900" y="153"/>
                    <a:pt x="941" y="92"/>
                    <a:pt x="957" y="22"/>
                  </a:cubicBezTo>
                  <a:cubicBezTo>
                    <a:pt x="961" y="7"/>
                    <a:pt x="938" y="0"/>
                    <a:pt x="934" y="16"/>
                  </a:cubicBezTo>
                  <a:cubicBezTo>
                    <a:pt x="905" y="144"/>
                    <a:pt x="793" y="229"/>
                    <a:pt x="680" y="282"/>
                  </a:cubicBezTo>
                  <a:cubicBezTo>
                    <a:pt x="614" y="313"/>
                    <a:pt x="545" y="336"/>
                    <a:pt x="477" y="360"/>
                  </a:cubicBezTo>
                  <a:cubicBezTo>
                    <a:pt x="407" y="385"/>
                    <a:pt x="336" y="408"/>
                    <a:pt x="264" y="427"/>
                  </a:cubicBezTo>
                  <a:cubicBezTo>
                    <a:pt x="183" y="447"/>
                    <a:pt x="100" y="461"/>
                    <a:pt x="16" y="460"/>
                  </a:cubicBezTo>
                  <a:cubicBezTo>
                    <a:pt x="0" y="460"/>
                    <a:pt x="0" y="484"/>
                    <a:pt x="16" y="48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6" name="Freeform 89">
              <a:extLst>
                <a:ext uri="{FF2B5EF4-FFF2-40B4-BE49-F238E27FC236}">
                  <a16:creationId xmlns:a16="http://schemas.microsoft.com/office/drawing/2014/main" id="{F01033B8-2BF2-4E6F-9896-8C5FD6C98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3225" y="3221038"/>
              <a:ext cx="87312" cy="215900"/>
            </a:xfrm>
            <a:custGeom>
              <a:avLst/>
              <a:gdLst>
                <a:gd name="T0" fmla="*/ 25 w 70"/>
                <a:gd name="T1" fmla="*/ 160 h 175"/>
                <a:gd name="T2" fmla="*/ 64 w 70"/>
                <a:gd name="T3" fmla="*/ 27 h 175"/>
                <a:gd name="T4" fmla="*/ 43 w 70"/>
                <a:gd name="T5" fmla="*/ 14 h 175"/>
                <a:gd name="T6" fmla="*/ 2 w 70"/>
                <a:gd name="T7" fmla="*/ 154 h 175"/>
                <a:gd name="T8" fmla="*/ 25 w 70"/>
                <a:gd name="T9" fmla="*/ 16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75">
                  <a:moveTo>
                    <a:pt x="25" y="160"/>
                  </a:moveTo>
                  <a:cubicBezTo>
                    <a:pt x="33" y="114"/>
                    <a:pt x="46" y="69"/>
                    <a:pt x="64" y="27"/>
                  </a:cubicBezTo>
                  <a:cubicBezTo>
                    <a:pt x="70" y="13"/>
                    <a:pt x="50" y="0"/>
                    <a:pt x="43" y="14"/>
                  </a:cubicBezTo>
                  <a:cubicBezTo>
                    <a:pt x="24" y="59"/>
                    <a:pt x="10" y="106"/>
                    <a:pt x="2" y="154"/>
                  </a:cubicBezTo>
                  <a:cubicBezTo>
                    <a:pt x="0" y="169"/>
                    <a:pt x="23" y="175"/>
                    <a:pt x="25" y="16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7" name="Freeform 90">
              <a:extLst>
                <a:ext uri="{FF2B5EF4-FFF2-40B4-BE49-F238E27FC236}">
                  <a16:creationId xmlns:a16="http://schemas.microsoft.com/office/drawing/2014/main" id="{B70481AF-3C36-414A-B4DE-5404EE81E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1800" y="3313113"/>
              <a:ext cx="103187" cy="196850"/>
            </a:xfrm>
            <a:custGeom>
              <a:avLst/>
              <a:gdLst>
                <a:gd name="T0" fmla="*/ 29 w 84"/>
                <a:gd name="T1" fmla="*/ 144 h 159"/>
                <a:gd name="T2" fmla="*/ 78 w 84"/>
                <a:gd name="T3" fmla="*/ 20 h 159"/>
                <a:gd name="T4" fmla="*/ 55 w 84"/>
                <a:gd name="T5" fmla="*/ 14 h 159"/>
                <a:gd name="T6" fmla="*/ 5 w 84"/>
                <a:gd name="T7" fmla="*/ 138 h 159"/>
                <a:gd name="T8" fmla="*/ 29 w 84"/>
                <a:gd name="T9" fmla="*/ 14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59">
                  <a:moveTo>
                    <a:pt x="29" y="144"/>
                  </a:moveTo>
                  <a:cubicBezTo>
                    <a:pt x="45" y="103"/>
                    <a:pt x="61" y="62"/>
                    <a:pt x="78" y="20"/>
                  </a:cubicBezTo>
                  <a:cubicBezTo>
                    <a:pt x="84" y="6"/>
                    <a:pt x="60" y="0"/>
                    <a:pt x="55" y="14"/>
                  </a:cubicBezTo>
                  <a:cubicBezTo>
                    <a:pt x="38" y="55"/>
                    <a:pt x="22" y="97"/>
                    <a:pt x="5" y="138"/>
                  </a:cubicBezTo>
                  <a:cubicBezTo>
                    <a:pt x="0" y="152"/>
                    <a:pt x="23" y="159"/>
                    <a:pt x="29" y="14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8" name="Freeform 91">
              <a:extLst>
                <a:ext uri="{FF2B5EF4-FFF2-40B4-BE49-F238E27FC236}">
                  <a16:creationId xmlns:a16="http://schemas.microsoft.com/office/drawing/2014/main" id="{F39B95E0-7101-4A60-9128-CBAED8F97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9425" y="3359150"/>
              <a:ext cx="115887" cy="288925"/>
            </a:xfrm>
            <a:custGeom>
              <a:avLst/>
              <a:gdLst>
                <a:gd name="T0" fmla="*/ 25 w 93"/>
                <a:gd name="T1" fmla="*/ 217 h 233"/>
                <a:gd name="T2" fmla="*/ 85 w 93"/>
                <a:gd name="T3" fmla="*/ 25 h 233"/>
                <a:gd name="T4" fmla="*/ 64 w 93"/>
                <a:gd name="T5" fmla="*/ 13 h 233"/>
                <a:gd name="T6" fmla="*/ 1 w 93"/>
                <a:gd name="T7" fmla="*/ 217 h 233"/>
                <a:gd name="T8" fmla="*/ 25 w 93"/>
                <a:gd name="T9" fmla="*/ 21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233">
                  <a:moveTo>
                    <a:pt x="25" y="217"/>
                  </a:moveTo>
                  <a:cubicBezTo>
                    <a:pt x="31" y="150"/>
                    <a:pt x="52" y="84"/>
                    <a:pt x="85" y="25"/>
                  </a:cubicBezTo>
                  <a:cubicBezTo>
                    <a:pt x="93" y="12"/>
                    <a:pt x="72" y="0"/>
                    <a:pt x="64" y="13"/>
                  </a:cubicBezTo>
                  <a:cubicBezTo>
                    <a:pt x="29" y="76"/>
                    <a:pt x="8" y="145"/>
                    <a:pt x="1" y="217"/>
                  </a:cubicBezTo>
                  <a:cubicBezTo>
                    <a:pt x="0" y="233"/>
                    <a:pt x="24" y="232"/>
                    <a:pt x="25" y="21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9" name="Freeform 92">
              <a:extLst>
                <a:ext uri="{FF2B5EF4-FFF2-40B4-BE49-F238E27FC236}">
                  <a16:creationId xmlns:a16="http://schemas.microsoft.com/office/drawing/2014/main" id="{5F6C4193-93BB-491B-83CE-7C8806A52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0225" y="3509963"/>
              <a:ext cx="90487" cy="192088"/>
            </a:xfrm>
            <a:custGeom>
              <a:avLst/>
              <a:gdLst>
                <a:gd name="T0" fmla="*/ 28 w 73"/>
                <a:gd name="T1" fmla="*/ 141 h 155"/>
                <a:gd name="T2" fmla="*/ 68 w 73"/>
                <a:gd name="T3" fmla="*/ 21 h 155"/>
                <a:gd name="T4" fmla="*/ 45 w 73"/>
                <a:gd name="T5" fmla="*/ 14 h 155"/>
                <a:gd name="T6" fmla="*/ 5 w 73"/>
                <a:gd name="T7" fmla="*/ 134 h 155"/>
                <a:gd name="T8" fmla="*/ 28 w 73"/>
                <a:gd name="T9" fmla="*/ 14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55">
                  <a:moveTo>
                    <a:pt x="28" y="141"/>
                  </a:moveTo>
                  <a:cubicBezTo>
                    <a:pt x="41" y="101"/>
                    <a:pt x="54" y="61"/>
                    <a:pt x="68" y="21"/>
                  </a:cubicBezTo>
                  <a:cubicBezTo>
                    <a:pt x="73" y="6"/>
                    <a:pt x="49" y="0"/>
                    <a:pt x="45" y="14"/>
                  </a:cubicBezTo>
                  <a:cubicBezTo>
                    <a:pt x="31" y="54"/>
                    <a:pt x="18" y="94"/>
                    <a:pt x="5" y="134"/>
                  </a:cubicBezTo>
                  <a:cubicBezTo>
                    <a:pt x="0" y="149"/>
                    <a:pt x="23" y="155"/>
                    <a:pt x="28" y="14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0" name="Freeform 93">
              <a:extLst>
                <a:ext uri="{FF2B5EF4-FFF2-40B4-BE49-F238E27FC236}">
                  <a16:creationId xmlns:a16="http://schemas.microsoft.com/office/drawing/2014/main" id="{1C98F80D-7DBD-4AB3-8A70-A863A1944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7375" y="3606800"/>
              <a:ext cx="85725" cy="155575"/>
            </a:xfrm>
            <a:custGeom>
              <a:avLst/>
              <a:gdLst>
                <a:gd name="T0" fmla="*/ 26 w 69"/>
                <a:gd name="T1" fmla="*/ 112 h 126"/>
                <a:gd name="T2" fmla="*/ 63 w 69"/>
                <a:gd name="T3" fmla="*/ 26 h 126"/>
                <a:gd name="T4" fmla="*/ 42 w 69"/>
                <a:gd name="T5" fmla="*/ 14 h 126"/>
                <a:gd name="T6" fmla="*/ 6 w 69"/>
                <a:gd name="T7" fmla="*/ 100 h 126"/>
                <a:gd name="T8" fmla="*/ 26 w 69"/>
                <a:gd name="T9" fmla="*/ 11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26">
                  <a:moveTo>
                    <a:pt x="26" y="112"/>
                  </a:moveTo>
                  <a:cubicBezTo>
                    <a:pt x="38" y="83"/>
                    <a:pt x="51" y="55"/>
                    <a:pt x="63" y="26"/>
                  </a:cubicBezTo>
                  <a:cubicBezTo>
                    <a:pt x="69" y="12"/>
                    <a:pt x="48" y="0"/>
                    <a:pt x="42" y="14"/>
                  </a:cubicBezTo>
                  <a:cubicBezTo>
                    <a:pt x="30" y="43"/>
                    <a:pt x="18" y="71"/>
                    <a:pt x="6" y="100"/>
                  </a:cubicBezTo>
                  <a:cubicBezTo>
                    <a:pt x="0" y="114"/>
                    <a:pt x="20" y="126"/>
                    <a:pt x="26" y="11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1" name="Freeform 94">
              <a:extLst>
                <a:ext uri="{FF2B5EF4-FFF2-40B4-BE49-F238E27FC236}">
                  <a16:creationId xmlns:a16="http://schemas.microsoft.com/office/drawing/2014/main" id="{625BA2E6-D8E2-437A-A9F7-1AAA4C6F0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9925" y="3602038"/>
              <a:ext cx="74612" cy="165100"/>
            </a:xfrm>
            <a:custGeom>
              <a:avLst/>
              <a:gdLst>
                <a:gd name="T0" fmla="*/ 26 w 61"/>
                <a:gd name="T1" fmla="*/ 118 h 133"/>
                <a:gd name="T2" fmla="*/ 55 w 61"/>
                <a:gd name="T3" fmla="*/ 26 h 133"/>
                <a:gd name="T4" fmla="*/ 34 w 61"/>
                <a:gd name="T5" fmla="*/ 14 h 133"/>
                <a:gd name="T6" fmla="*/ 3 w 61"/>
                <a:gd name="T7" fmla="*/ 111 h 133"/>
                <a:gd name="T8" fmla="*/ 26 w 61"/>
                <a:gd name="T9" fmla="*/ 11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33">
                  <a:moveTo>
                    <a:pt x="26" y="118"/>
                  </a:moveTo>
                  <a:cubicBezTo>
                    <a:pt x="32" y="86"/>
                    <a:pt x="41" y="55"/>
                    <a:pt x="55" y="26"/>
                  </a:cubicBezTo>
                  <a:cubicBezTo>
                    <a:pt x="61" y="12"/>
                    <a:pt x="40" y="0"/>
                    <a:pt x="34" y="14"/>
                  </a:cubicBezTo>
                  <a:cubicBezTo>
                    <a:pt x="20" y="45"/>
                    <a:pt x="9" y="78"/>
                    <a:pt x="3" y="111"/>
                  </a:cubicBezTo>
                  <a:cubicBezTo>
                    <a:pt x="0" y="126"/>
                    <a:pt x="23" y="133"/>
                    <a:pt x="26" y="11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2" name="Freeform 95">
              <a:extLst>
                <a:ext uri="{FF2B5EF4-FFF2-40B4-BE49-F238E27FC236}">
                  <a16:creationId xmlns:a16="http://schemas.microsoft.com/office/drawing/2014/main" id="{055CE21F-A653-455A-8441-3D7D210A2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5825" y="3762375"/>
              <a:ext cx="69850" cy="119063"/>
            </a:xfrm>
            <a:custGeom>
              <a:avLst/>
              <a:gdLst>
                <a:gd name="T0" fmla="*/ 27 w 57"/>
                <a:gd name="T1" fmla="*/ 81 h 96"/>
                <a:gd name="T2" fmla="*/ 49 w 57"/>
                <a:gd name="T3" fmla="*/ 26 h 96"/>
                <a:gd name="T4" fmla="*/ 29 w 57"/>
                <a:gd name="T5" fmla="*/ 13 h 96"/>
                <a:gd name="T6" fmla="*/ 4 w 57"/>
                <a:gd name="T7" fmla="*/ 74 h 96"/>
                <a:gd name="T8" fmla="*/ 27 w 57"/>
                <a:gd name="T9" fmla="*/ 8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96">
                  <a:moveTo>
                    <a:pt x="27" y="81"/>
                  </a:moveTo>
                  <a:cubicBezTo>
                    <a:pt x="32" y="61"/>
                    <a:pt x="40" y="43"/>
                    <a:pt x="49" y="26"/>
                  </a:cubicBezTo>
                  <a:cubicBezTo>
                    <a:pt x="57" y="12"/>
                    <a:pt x="36" y="0"/>
                    <a:pt x="29" y="13"/>
                  </a:cubicBezTo>
                  <a:cubicBezTo>
                    <a:pt x="18" y="33"/>
                    <a:pt x="10" y="53"/>
                    <a:pt x="4" y="74"/>
                  </a:cubicBezTo>
                  <a:cubicBezTo>
                    <a:pt x="0" y="89"/>
                    <a:pt x="23" y="96"/>
                    <a:pt x="27" y="8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3" name="Freeform 96">
              <a:extLst>
                <a:ext uri="{FF2B5EF4-FFF2-40B4-BE49-F238E27FC236}">
                  <a16:creationId xmlns:a16="http://schemas.microsoft.com/office/drawing/2014/main" id="{5E4F7403-F438-448F-806C-D0D07E53C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1550" y="3687763"/>
              <a:ext cx="106362" cy="242888"/>
            </a:xfrm>
            <a:custGeom>
              <a:avLst/>
              <a:gdLst>
                <a:gd name="T0" fmla="*/ 28 w 87"/>
                <a:gd name="T1" fmla="*/ 182 h 196"/>
                <a:gd name="T2" fmla="*/ 82 w 87"/>
                <a:gd name="T3" fmla="*/ 21 h 196"/>
                <a:gd name="T4" fmla="*/ 59 w 87"/>
                <a:gd name="T5" fmla="*/ 15 h 196"/>
                <a:gd name="T6" fmla="*/ 5 w 87"/>
                <a:gd name="T7" fmla="*/ 175 h 196"/>
                <a:gd name="T8" fmla="*/ 28 w 87"/>
                <a:gd name="T9" fmla="*/ 18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96">
                  <a:moveTo>
                    <a:pt x="28" y="182"/>
                  </a:moveTo>
                  <a:cubicBezTo>
                    <a:pt x="46" y="128"/>
                    <a:pt x="64" y="75"/>
                    <a:pt x="82" y="21"/>
                  </a:cubicBezTo>
                  <a:cubicBezTo>
                    <a:pt x="87" y="6"/>
                    <a:pt x="64" y="0"/>
                    <a:pt x="59" y="15"/>
                  </a:cubicBezTo>
                  <a:cubicBezTo>
                    <a:pt x="41" y="68"/>
                    <a:pt x="23" y="122"/>
                    <a:pt x="5" y="175"/>
                  </a:cubicBezTo>
                  <a:cubicBezTo>
                    <a:pt x="0" y="190"/>
                    <a:pt x="23" y="196"/>
                    <a:pt x="28" y="18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4" name="Freeform 97">
              <a:extLst>
                <a:ext uri="{FF2B5EF4-FFF2-40B4-BE49-F238E27FC236}">
                  <a16:creationId xmlns:a16="http://schemas.microsoft.com/office/drawing/2014/main" id="{20A0E841-D6D3-46E5-9BCD-AC0A9C56F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0138" y="3727450"/>
              <a:ext cx="60325" cy="222250"/>
            </a:xfrm>
            <a:custGeom>
              <a:avLst/>
              <a:gdLst>
                <a:gd name="T0" fmla="*/ 25 w 48"/>
                <a:gd name="T1" fmla="*/ 164 h 179"/>
                <a:gd name="T2" fmla="*/ 46 w 48"/>
                <a:gd name="T3" fmla="*/ 22 h 179"/>
                <a:gd name="T4" fmla="*/ 23 w 48"/>
                <a:gd name="T5" fmla="*/ 16 h 179"/>
                <a:gd name="T6" fmla="*/ 2 w 48"/>
                <a:gd name="T7" fmla="*/ 158 h 179"/>
                <a:gd name="T8" fmla="*/ 25 w 48"/>
                <a:gd name="T9" fmla="*/ 16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79">
                  <a:moveTo>
                    <a:pt x="25" y="164"/>
                  </a:moveTo>
                  <a:cubicBezTo>
                    <a:pt x="32" y="117"/>
                    <a:pt x="39" y="69"/>
                    <a:pt x="46" y="22"/>
                  </a:cubicBezTo>
                  <a:cubicBezTo>
                    <a:pt x="48" y="7"/>
                    <a:pt x="25" y="0"/>
                    <a:pt x="23" y="16"/>
                  </a:cubicBezTo>
                  <a:cubicBezTo>
                    <a:pt x="16" y="63"/>
                    <a:pt x="9" y="110"/>
                    <a:pt x="2" y="158"/>
                  </a:cubicBezTo>
                  <a:cubicBezTo>
                    <a:pt x="0" y="173"/>
                    <a:pt x="23" y="179"/>
                    <a:pt x="25" y="16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5" name="Freeform 98">
              <a:extLst>
                <a:ext uri="{FF2B5EF4-FFF2-40B4-BE49-F238E27FC236}">
                  <a16:creationId xmlns:a16="http://schemas.microsoft.com/office/drawing/2014/main" id="{DC435293-4A6A-40E4-A92B-DD1B3F081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2375" y="3749675"/>
              <a:ext cx="71437" cy="160338"/>
            </a:xfrm>
            <a:custGeom>
              <a:avLst/>
              <a:gdLst>
                <a:gd name="T0" fmla="*/ 28 w 58"/>
                <a:gd name="T1" fmla="*/ 115 h 130"/>
                <a:gd name="T2" fmla="*/ 53 w 58"/>
                <a:gd name="T3" fmla="*/ 22 h 130"/>
                <a:gd name="T4" fmla="*/ 30 w 58"/>
                <a:gd name="T5" fmla="*/ 15 h 130"/>
                <a:gd name="T6" fmla="*/ 4 w 58"/>
                <a:gd name="T7" fmla="*/ 108 h 130"/>
                <a:gd name="T8" fmla="*/ 28 w 58"/>
                <a:gd name="T9" fmla="*/ 1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30">
                  <a:moveTo>
                    <a:pt x="28" y="115"/>
                  </a:moveTo>
                  <a:cubicBezTo>
                    <a:pt x="36" y="84"/>
                    <a:pt x="45" y="53"/>
                    <a:pt x="53" y="22"/>
                  </a:cubicBezTo>
                  <a:cubicBezTo>
                    <a:pt x="58" y="7"/>
                    <a:pt x="34" y="0"/>
                    <a:pt x="30" y="15"/>
                  </a:cubicBezTo>
                  <a:cubicBezTo>
                    <a:pt x="22" y="46"/>
                    <a:pt x="13" y="77"/>
                    <a:pt x="4" y="108"/>
                  </a:cubicBezTo>
                  <a:cubicBezTo>
                    <a:pt x="0" y="123"/>
                    <a:pt x="23" y="130"/>
                    <a:pt x="28" y="11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6" name="Freeform 99">
              <a:extLst>
                <a:ext uri="{FF2B5EF4-FFF2-40B4-BE49-F238E27FC236}">
                  <a16:creationId xmlns:a16="http://schemas.microsoft.com/office/drawing/2014/main" id="{2E2571D0-2B04-425E-B522-8875A18BE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7875" y="3735388"/>
              <a:ext cx="66675" cy="131763"/>
            </a:xfrm>
            <a:custGeom>
              <a:avLst/>
              <a:gdLst>
                <a:gd name="T0" fmla="*/ 27 w 54"/>
                <a:gd name="T1" fmla="*/ 92 h 107"/>
                <a:gd name="T2" fmla="*/ 48 w 54"/>
                <a:gd name="T3" fmla="*/ 20 h 107"/>
                <a:gd name="T4" fmla="*/ 25 w 54"/>
                <a:gd name="T5" fmla="*/ 14 h 107"/>
                <a:gd name="T6" fmla="*/ 4 w 54"/>
                <a:gd name="T7" fmla="*/ 85 h 107"/>
                <a:gd name="T8" fmla="*/ 27 w 54"/>
                <a:gd name="T9" fmla="*/ 9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07">
                  <a:moveTo>
                    <a:pt x="27" y="92"/>
                  </a:moveTo>
                  <a:cubicBezTo>
                    <a:pt x="32" y="68"/>
                    <a:pt x="40" y="44"/>
                    <a:pt x="48" y="20"/>
                  </a:cubicBezTo>
                  <a:cubicBezTo>
                    <a:pt x="54" y="6"/>
                    <a:pt x="31" y="0"/>
                    <a:pt x="25" y="14"/>
                  </a:cubicBezTo>
                  <a:cubicBezTo>
                    <a:pt x="17" y="37"/>
                    <a:pt x="9" y="61"/>
                    <a:pt x="4" y="85"/>
                  </a:cubicBezTo>
                  <a:cubicBezTo>
                    <a:pt x="0" y="100"/>
                    <a:pt x="23" y="107"/>
                    <a:pt x="27" y="9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71" name="组合 270">
            <a:extLst>
              <a:ext uri="{FF2B5EF4-FFF2-40B4-BE49-F238E27FC236}">
                <a16:creationId xmlns:a16="http://schemas.microsoft.com/office/drawing/2014/main" id="{F69826E8-DF7D-4612-AF7E-D29C6BB54749}"/>
              </a:ext>
            </a:extLst>
          </p:cNvPr>
          <p:cNvGrpSpPr/>
          <p:nvPr/>
        </p:nvGrpSpPr>
        <p:grpSpPr>
          <a:xfrm>
            <a:off x="906725" y="1568138"/>
            <a:ext cx="812056" cy="914051"/>
            <a:chOff x="5360988" y="2655888"/>
            <a:chExt cx="1289049" cy="1517650"/>
          </a:xfrm>
        </p:grpSpPr>
        <p:sp>
          <p:nvSpPr>
            <p:cNvPr id="272" name="Freeform 177">
              <a:extLst>
                <a:ext uri="{FF2B5EF4-FFF2-40B4-BE49-F238E27FC236}">
                  <a16:creationId xmlns:a16="http://schemas.microsoft.com/office/drawing/2014/main" id="{FE7FA8DE-3484-48E6-ACED-4A2731979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988" y="3155950"/>
              <a:ext cx="157162" cy="58738"/>
            </a:xfrm>
            <a:custGeom>
              <a:avLst/>
              <a:gdLst>
                <a:gd name="T0" fmla="*/ 15 w 127"/>
                <a:gd name="T1" fmla="*/ 26 h 48"/>
                <a:gd name="T2" fmla="*/ 106 w 127"/>
                <a:gd name="T3" fmla="*/ 45 h 48"/>
                <a:gd name="T4" fmla="*/ 112 w 127"/>
                <a:gd name="T5" fmla="*/ 22 h 48"/>
                <a:gd name="T6" fmla="*/ 22 w 127"/>
                <a:gd name="T7" fmla="*/ 3 h 48"/>
                <a:gd name="T8" fmla="*/ 15 w 127"/>
                <a:gd name="T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48">
                  <a:moveTo>
                    <a:pt x="15" y="26"/>
                  </a:moveTo>
                  <a:cubicBezTo>
                    <a:pt x="45" y="33"/>
                    <a:pt x="76" y="39"/>
                    <a:pt x="106" y="45"/>
                  </a:cubicBezTo>
                  <a:cubicBezTo>
                    <a:pt x="121" y="48"/>
                    <a:pt x="127" y="25"/>
                    <a:pt x="112" y="22"/>
                  </a:cubicBezTo>
                  <a:cubicBezTo>
                    <a:pt x="82" y="16"/>
                    <a:pt x="52" y="9"/>
                    <a:pt x="22" y="3"/>
                  </a:cubicBezTo>
                  <a:cubicBezTo>
                    <a:pt x="7" y="0"/>
                    <a:pt x="0" y="23"/>
                    <a:pt x="15" y="2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3" name="Freeform 215">
              <a:extLst>
                <a:ext uri="{FF2B5EF4-FFF2-40B4-BE49-F238E27FC236}">
                  <a16:creationId xmlns:a16="http://schemas.microsoft.com/office/drawing/2014/main" id="{B9833906-6084-4DF5-9F71-C1568FEFBE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2113" y="2690813"/>
              <a:ext cx="1150937" cy="1482725"/>
            </a:xfrm>
            <a:custGeom>
              <a:avLst/>
              <a:gdLst>
                <a:gd name="T0" fmla="*/ 889 w 931"/>
                <a:gd name="T1" fmla="*/ 626 h 1197"/>
                <a:gd name="T2" fmla="*/ 901 w 931"/>
                <a:gd name="T3" fmla="*/ 581 h 1197"/>
                <a:gd name="T4" fmla="*/ 831 w 931"/>
                <a:gd name="T5" fmla="*/ 316 h 1197"/>
                <a:gd name="T6" fmla="*/ 800 w 931"/>
                <a:gd name="T7" fmla="*/ 198 h 1197"/>
                <a:gd name="T8" fmla="*/ 790 w 931"/>
                <a:gd name="T9" fmla="*/ 162 h 1197"/>
                <a:gd name="T10" fmla="*/ 765 w 931"/>
                <a:gd name="T11" fmla="*/ 132 h 1197"/>
                <a:gd name="T12" fmla="*/ 760 w 931"/>
                <a:gd name="T13" fmla="*/ 125 h 1197"/>
                <a:gd name="T14" fmla="*/ 749 w 931"/>
                <a:gd name="T15" fmla="*/ 114 h 1197"/>
                <a:gd name="T16" fmla="*/ 747 w 931"/>
                <a:gd name="T17" fmla="*/ 100 h 1197"/>
                <a:gd name="T18" fmla="*/ 716 w 931"/>
                <a:gd name="T19" fmla="*/ 55 h 1197"/>
                <a:gd name="T20" fmla="*/ 715 w 931"/>
                <a:gd name="T21" fmla="*/ 52 h 1197"/>
                <a:gd name="T22" fmla="*/ 635 w 931"/>
                <a:gd name="T23" fmla="*/ 31 h 1197"/>
                <a:gd name="T24" fmla="*/ 572 w 931"/>
                <a:gd name="T25" fmla="*/ 121 h 1197"/>
                <a:gd name="T26" fmla="*/ 530 w 931"/>
                <a:gd name="T27" fmla="*/ 143 h 1197"/>
                <a:gd name="T28" fmla="*/ 358 w 931"/>
                <a:gd name="T29" fmla="*/ 442 h 1197"/>
                <a:gd name="T30" fmla="*/ 199 w 931"/>
                <a:gd name="T31" fmla="*/ 683 h 1197"/>
                <a:gd name="T32" fmla="*/ 161 w 931"/>
                <a:gd name="T33" fmla="*/ 767 h 1197"/>
                <a:gd name="T34" fmla="*/ 127 w 931"/>
                <a:gd name="T35" fmla="*/ 824 h 1197"/>
                <a:gd name="T36" fmla="*/ 11 w 931"/>
                <a:gd name="T37" fmla="*/ 1044 h 1197"/>
                <a:gd name="T38" fmla="*/ 28 w 931"/>
                <a:gd name="T39" fmla="*/ 1109 h 1197"/>
                <a:gd name="T40" fmla="*/ 36 w 931"/>
                <a:gd name="T41" fmla="*/ 1113 h 1197"/>
                <a:gd name="T42" fmla="*/ 34 w 931"/>
                <a:gd name="T43" fmla="*/ 1118 h 1197"/>
                <a:gd name="T44" fmla="*/ 51 w 931"/>
                <a:gd name="T45" fmla="*/ 1183 h 1197"/>
                <a:gd name="T46" fmla="*/ 116 w 931"/>
                <a:gd name="T47" fmla="*/ 1166 h 1197"/>
                <a:gd name="T48" fmla="*/ 137 w 931"/>
                <a:gd name="T49" fmla="*/ 1134 h 1197"/>
                <a:gd name="T50" fmla="*/ 169 w 931"/>
                <a:gd name="T51" fmla="*/ 1147 h 1197"/>
                <a:gd name="T52" fmla="*/ 283 w 931"/>
                <a:gd name="T53" fmla="*/ 1132 h 1197"/>
                <a:gd name="T54" fmla="*/ 355 w 931"/>
                <a:gd name="T55" fmla="*/ 1133 h 1197"/>
                <a:gd name="T56" fmla="*/ 538 w 931"/>
                <a:gd name="T57" fmla="*/ 1121 h 1197"/>
                <a:gd name="T58" fmla="*/ 833 w 931"/>
                <a:gd name="T59" fmla="*/ 1030 h 1197"/>
                <a:gd name="T60" fmla="*/ 835 w 931"/>
                <a:gd name="T61" fmla="*/ 1037 h 1197"/>
                <a:gd name="T62" fmla="*/ 888 w 931"/>
                <a:gd name="T63" fmla="*/ 1071 h 1197"/>
                <a:gd name="T64" fmla="*/ 929 w 931"/>
                <a:gd name="T65" fmla="*/ 1024 h 1197"/>
                <a:gd name="T66" fmla="*/ 889 w 931"/>
                <a:gd name="T67" fmla="*/ 626 h 1197"/>
                <a:gd name="T68" fmla="*/ 712 w 931"/>
                <a:gd name="T69" fmla="*/ 843 h 1197"/>
                <a:gd name="T70" fmla="*/ 594 w 931"/>
                <a:gd name="T71" fmla="*/ 875 h 1197"/>
                <a:gd name="T72" fmla="*/ 281 w 931"/>
                <a:gd name="T73" fmla="*/ 909 h 1197"/>
                <a:gd name="T74" fmla="*/ 370 w 931"/>
                <a:gd name="T75" fmla="*/ 769 h 1197"/>
                <a:gd name="T76" fmla="*/ 613 w 931"/>
                <a:gd name="T77" fmla="*/ 382 h 1197"/>
                <a:gd name="T78" fmla="*/ 615 w 931"/>
                <a:gd name="T79" fmla="*/ 379 h 1197"/>
                <a:gd name="T80" fmla="*/ 631 w 931"/>
                <a:gd name="T81" fmla="*/ 400 h 1197"/>
                <a:gd name="T82" fmla="*/ 678 w 931"/>
                <a:gd name="T83" fmla="*/ 480 h 1197"/>
                <a:gd name="T84" fmla="*/ 722 w 931"/>
                <a:gd name="T85" fmla="*/ 681 h 1197"/>
                <a:gd name="T86" fmla="*/ 712 w 931"/>
                <a:gd name="T87" fmla="*/ 843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31" h="1197">
                  <a:moveTo>
                    <a:pt x="889" y="626"/>
                  </a:moveTo>
                  <a:cubicBezTo>
                    <a:pt x="900" y="616"/>
                    <a:pt x="906" y="600"/>
                    <a:pt x="901" y="581"/>
                  </a:cubicBezTo>
                  <a:cubicBezTo>
                    <a:pt x="877" y="493"/>
                    <a:pt x="854" y="404"/>
                    <a:pt x="831" y="316"/>
                  </a:cubicBezTo>
                  <a:cubicBezTo>
                    <a:pt x="824" y="276"/>
                    <a:pt x="815" y="236"/>
                    <a:pt x="800" y="198"/>
                  </a:cubicBezTo>
                  <a:cubicBezTo>
                    <a:pt x="797" y="186"/>
                    <a:pt x="793" y="174"/>
                    <a:pt x="790" y="162"/>
                  </a:cubicBezTo>
                  <a:cubicBezTo>
                    <a:pt x="786" y="147"/>
                    <a:pt x="776" y="137"/>
                    <a:pt x="765" y="132"/>
                  </a:cubicBezTo>
                  <a:cubicBezTo>
                    <a:pt x="763" y="130"/>
                    <a:pt x="762" y="127"/>
                    <a:pt x="760" y="125"/>
                  </a:cubicBezTo>
                  <a:cubicBezTo>
                    <a:pt x="757" y="121"/>
                    <a:pt x="753" y="117"/>
                    <a:pt x="749" y="114"/>
                  </a:cubicBezTo>
                  <a:cubicBezTo>
                    <a:pt x="749" y="109"/>
                    <a:pt x="748" y="104"/>
                    <a:pt x="747" y="100"/>
                  </a:cubicBezTo>
                  <a:cubicBezTo>
                    <a:pt x="745" y="80"/>
                    <a:pt x="734" y="62"/>
                    <a:pt x="716" y="55"/>
                  </a:cubicBezTo>
                  <a:cubicBezTo>
                    <a:pt x="716" y="54"/>
                    <a:pt x="716" y="53"/>
                    <a:pt x="715" y="52"/>
                  </a:cubicBezTo>
                  <a:cubicBezTo>
                    <a:pt x="705" y="22"/>
                    <a:pt x="659" y="0"/>
                    <a:pt x="635" y="31"/>
                  </a:cubicBezTo>
                  <a:cubicBezTo>
                    <a:pt x="612" y="60"/>
                    <a:pt x="591" y="89"/>
                    <a:pt x="572" y="121"/>
                  </a:cubicBezTo>
                  <a:cubicBezTo>
                    <a:pt x="556" y="120"/>
                    <a:pt x="540" y="126"/>
                    <a:pt x="530" y="143"/>
                  </a:cubicBezTo>
                  <a:cubicBezTo>
                    <a:pt x="473" y="242"/>
                    <a:pt x="415" y="342"/>
                    <a:pt x="358" y="442"/>
                  </a:cubicBezTo>
                  <a:cubicBezTo>
                    <a:pt x="302" y="520"/>
                    <a:pt x="244" y="598"/>
                    <a:pt x="199" y="683"/>
                  </a:cubicBezTo>
                  <a:cubicBezTo>
                    <a:pt x="185" y="711"/>
                    <a:pt x="172" y="739"/>
                    <a:pt x="161" y="767"/>
                  </a:cubicBezTo>
                  <a:cubicBezTo>
                    <a:pt x="149" y="786"/>
                    <a:pt x="138" y="805"/>
                    <a:pt x="127" y="824"/>
                  </a:cubicBezTo>
                  <a:cubicBezTo>
                    <a:pt x="85" y="895"/>
                    <a:pt x="46" y="968"/>
                    <a:pt x="11" y="1044"/>
                  </a:cubicBezTo>
                  <a:cubicBezTo>
                    <a:pt x="0" y="1067"/>
                    <a:pt x="4" y="1095"/>
                    <a:pt x="28" y="1109"/>
                  </a:cubicBezTo>
                  <a:cubicBezTo>
                    <a:pt x="31" y="1111"/>
                    <a:pt x="33" y="1112"/>
                    <a:pt x="36" y="1113"/>
                  </a:cubicBezTo>
                  <a:cubicBezTo>
                    <a:pt x="35" y="1114"/>
                    <a:pt x="34" y="1116"/>
                    <a:pt x="34" y="1118"/>
                  </a:cubicBezTo>
                  <a:cubicBezTo>
                    <a:pt x="23" y="1141"/>
                    <a:pt x="27" y="1169"/>
                    <a:pt x="51" y="1183"/>
                  </a:cubicBezTo>
                  <a:cubicBezTo>
                    <a:pt x="74" y="1197"/>
                    <a:pt x="102" y="1188"/>
                    <a:pt x="116" y="1166"/>
                  </a:cubicBezTo>
                  <a:cubicBezTo>
                    <a:pt x="123" y="1155"/>
                    <a:pt x="130" y="1145"/>
                    <a:pt x="137" y="1134"/>
                  </a:cubicBezTo>
                  <a:cubicBezTo>
                    <a:pt x="145" y="1143"/>
                    <a:pt x="156" y="1148"/>
                    <a:pt x="169" y="1147"/>
                  </a:cubicBezTo>
                  <a:cubicBezTo>
                    <a:pt x="207" y="1144"/>
                    <a:pt x="245" y="1139"/>
                    <a:pt x="283" y="1132"/>
                  </a:cubicBezTo>
                  <a:cubicBezTo>
                    <a:pt x="307" y="1132"/>
                    <a:pt x="331" y="1132"/>
                    <a:pt x="355" y="1133"/>
                  </a:cubicBezTo>
                  <a:cubicBezTo>
                    <a:pt x="416" y="1134"/>
                    <a:pt x="477" y="1130"/>
                    <a:pt x="538" y="1121"/>
                  </a:cubicBezTo>
                  <a:cubicBezTo>
                    <a:pt x="640" y="1106"/>
                    <a:pt x="740" y="1075"/>
                    <a:pt x="833" y="1030"/>
                  </a:cubicBezTo>
                  <a:cubicBezTo>
                    <a:pt x="834" y="1032"/>
                    <a:pt x="834" y="1035"/>
                    <a:pt x="835" y="1037"/>
                  </a:cubicBezTo>
                  <a:cubicBezTo>
                    <a:pt x="843" y="1059"/>
                    <a:pt x="863" y="1075"/>
                    <a:pt x="888" y="1071"/>
                  </a:cubicBezTo>
                  <a:cubicBezTo>
                    <a:pt x="910" y="1068"/>
                    <a:pt x="931" y="1048"/>
                    <a:pt x="929" y="1024"/>
                  </a:cubicBezTo>
                  <a:cubicBezTo>
                    <a:pt x="922" y="891"/>
                    <a:pt x="909" y="758"/>
                    <a:pt x="889" y="626"/>
                  </a:cubicBezTo>
                  <a:close/>
                  <a:moveTo>
                    <a:pt x="712" y="843"/>
                  </a:moveTo>
                  <a:cubicBezTo>
                    <a:pt x="673" y="853"/>
                    <a:pt x="633" y="864"/>
                    <a:pt x="594" y="875"/>
                  </a:cubicBezTo>
                  <a:cubicBezTo>
                    <a:pt x="489" y="884"/>
                    <a:pt x="385" y="896"/>
                    <a:pt x="281" y="909"/>
                  </a:cubicBezTo>
                  <a:cubicBezTo>
                    <a:pt x="311" y="862"/>
                    <a:pt x="340" y="816"/>
                    <a:pt x="370" y="769"/>
                  </a:cubicBezTo>
                  <a:cubicBezTo>
                    <a:pt x="452" y="641"/>
                    <a:pt x="537" y="514"/>
                    <a:pt x="613" y="382"/>
                  </a:cubicBezTo>
                  <a:cubicBezTo>
                    <a:pt x="614" y="381"/>
                    <a:pt x="615" y="380"/>
                    <a:pt x="615" y="379"/>
                  </a:cubicBezTo>
                  <a:cubicBezTo>
                    <a:pt x="620" y="386"/>
                    <a:pt x="625" y="394"/>
                    <a:pt x="631" y="400"/>
                  </a:cubicBezTo>
                  <a:cubicBezTo>
                    <a:pt x="647" y="427"/>
                    <a:pt x="662" y="454"/>
                    <a:pt x="678" y="480"/>
                  </a:cubicBezTo>
                  <a:cubicBezTo>
                    <a:pt x="696" y="547"/>
                    <a:pt x="710" y="614"/>
                    <a:pt x="722" y="681"/>
                  </a:cubicBezTo>
                  <a:cubicBezTo>
                    <a:pt x="717" y="735"/>
                    <a:pt x="714" y="789"/>
                    <a:pt x="712" y="843"/>
                  </a:cubicBezTo>
                  <a:close/>
                </a:path>
              </a:pathLst>
            </a:custGeom>
            <a:solidFill>
              <a:srgbClr val="A9F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4" name="Freeform 216">
              <a:extLst>
                <a:ext uri="{FF2B5EF4-FFF2-40B4-BE49-F238E27FC236}">
                  <a16:creationId xmlns:a16="http://schemas.microsoft.com/office/drawing/2014/main" id="{1813F98B-6A49-4CCA-A616-423FB5C6C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7025" y="2655888"/>
              <a:ext cx="1243012" cy="1479550"/>
            </a:xfrm>
            <a:custGeom>
              <a:avLst/>
              <a:gdLst>
                <a:gd name="T0" fmla="*/ 96 w 1006"/>
                <a:gd name="T1" fmla="*/ 1161 h 1195"/>
                <a:gd name="T2" fmla="*/ 33 w 1006"/>
                <a:gd name="T3" fmla="*/ 1076 h 1195"/>
                <a:gd name="T4" fmla="*/ 65 w 1006"/>
                <a:gd name="T5" fmla="*/ 1015 h 1195"/>
                <a:gd name="T6" fmla="*/ 110 w 1006"/>
                <a:gd name="T7" fmla="*/ 944 h 1195"/>
                <a:gd name="T8" fmla="*/ 289 w 1006"/>
                <a:gd name="T9" fmla="*/ 652 h 1195"/>
                <a:gd name="T10" fmla="*/ 661 w 1006"/>
                <a:gd name="T11" fmla="*/ 87 h 1195"/>
                <a:gd name="T12" fmla="*/ 714 w 1006"/>
                <a:gd name="T13" fmla="*/ 29 h 1195"/>
                <a:gd name="T14" fmla="*/ 745 w 1006"/>
                <a:gd name="T15" fmla="*/ 37 h 1195"/>
                <a:gd name="T16" fmla="*/ 772 w 1006"/>
                <a:gd name="T17" fmla="*/ 71 h 1195"/>
                <a:gd name="T18" fmla="*/ 841 w 1006"/>
                <a:gd name="T19" fmla="*/ 220 h 1195"/>
                <a:gd name="T20" fmla="*/ 894 w 1006"/>
                <a:gd name="T21" fmla="*/ 394 h 1195"/>
                <a:gd name="T22" fmla="*/ 945 w 1006"/>
                <a:gd name="T23" fmla="*/ 574 h 1195"/>
                <a:gd name="T24" fmla="*/ 976 w 1006"/>
                <a:gd name="T25" fmla="*/ 939 h 1195"/>
                <a:gd name="T26" fmla="*/ 968 w 1006"/>
                <a:gd name="T27" fmla="*/ 1008 h 1195"/>
                <a:gd name="T28" fmla="*/ 932 w 1006"/>
                <a:gd name="T29" fmla="*/ 1055 h 1195"/>
                <a:gd name="T30" fmla="*/ 805 w 1006"/>
                <a:gd name="T31" fmla="*/ 1088 h 1195"/>
                <a:gd name="T32" fmla="*/ 503 w 1006"/>
                <a:gd name="T33" fmla="*/ 1134 h 1195"/>
                <a:gd name="T34" fmla="*/ 362 w 1006"/>
                <a:gd name="T35" fmla="*/ 1153 h 1195"/>
                <a:gd name="T36" fmla="*/ 282 w 1006"/>
                <a:gd name="T37" fmla="*/ 1162 h 1195"/>
                <a:gd name="T38" fmla="*/ 188 w 1006"/>
                <a:gd name="T39" fmla="*/ 1171 h 1195"/>
                <a:gd name="T40" fmla="*/ 96 w 1006"/>
                <a:gd name="T41" fmla="*/ 1161 h 1195"/>
                <a:gd name="T42" fmla="*/ 89 w 1006"/>
                <a:gd name="T43" fmla="*/ 1184 h 1195"/>
                <a:gd name="T44" fmla="*/ 188 w 1006"/>
                <a:gd name="T45" fmla="*/ 1195 h 1195"/>
                <a:gd name="T46" fmla="*/ 284 w 1006"/>
                <a:gd name="T47" fmla="*/ 1186 h 1195"/>
                <a:gd name="T48" fmla="*/ 445 w 1006"/>
                <a:gd name="T49" fmla="*/ 1166 h 1195"/>
                <a:gd name="T50" fmla="*/ 744 w 1006"/>
                <a:gd name="T51" fmla="*/ 1122 h 1195"/>
                <a:gd name="T52" fmla="*/ 898 w 1006"/>
                <a:gd name="T53" fmla="*/ 1095 h 1195"/>
                <a:gd name="T54" fmla="*/ 958 w 1006"/>
                <a:gd name="T55" fmla="*/ 1066 h 1195"/>
                <a:gd name="T56" fmla="*/ 993 w 1006"/>
                <a:gd name="T57" fmla="*/ 1007 h 1195"/>
                <a:gd name="T58" fmla="*/ 1001 w 1006"/>
                <a:gd name="T59" fmla="*/ 933 h 1195"/>
                <a:gd name="T60" fmla="*/ 1005 w 1006"/>
                <a:gd name="T61" fmla="*/ 836 h 1195"/>
                <a:gd name="T62" fmla="*/ 985 w 1006"/>
                <a:gd name="T63" fmla="*/ 645 h 1195"/>
                <a:gd name="T64" fmla="*/ 881 w 1006"/>
                <a:gd name="T65" fmla="*/ 267 h 1195"/>
                <a:gd name="T66" fmla="*/ 819 w 1006"/>
                <a:gd name="T67" fmla="*/ 103 h 1195"/>
                <a:gd name="T68" fmla="*/ 773 w 1006"/>
                <a:gd name="T69" fmla="*/ 32 h 1195"/>
                <a:gd name="T70" fmla="*/ 742 w 1006"/>
                <a:gd name="T71" fmla="*/ 5 h 1195"/>
                <a:gd name="T72" fmla="*/ 704 w 1006"/>
                <a:gd name="T73" fmla="*/ 7 h 1195"/>
                <a:gd name="T74" fmla="*/ 649 w 1006"/>
                <a:gd name="T75" fmla="*/ 64 h 1195"/>
                <a:gd name="T76" fmla="*/ 600 w 1006"/>
                <a:gd name="T77" fmla="*/ 130 h 1195"/>
                <a:gd name="T78" fmla="*/ 502 w 1006"/>
                <a:gd name="T79" fmla="*/ 272 h 1195"/>
                <a:gd name="T80" fmla="*/ 306 w 1006"/>
                <a:gd name="T81" fmla="*/ 579 h 1195"/>
                <a:gd name="T82" fmla="*/ 116 w 1006"/>
                <a:gd name="T83" fmla="*/ 889 h 1195"/>
                <a:gd name="T84" fmla="*/ 24 w 1006"/>
                <a:gd name="T85" fmla="*/ 1035 h 1195"/>
                <a:gd name="T86" fmla="*/ 34 w 1006"/>
                <a:gd name="T87" fmla="*/ 1154 h 1195"/>
                <a:gd name="T88" fmla="*/ 89 w 1006"/>
                <a:gd name="T89" fmla="*/ 1184 h 1195"/>
                <a:gd name="T90" fmla="*/ 96 w 1006"/>
                <a:gd name="T91" fmla="*/ 1161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06" h="1195">
                  <a:moveTo>
                    <a:pt x="96" y="1161"/>
                  </a:moveTo>
                  <a:cubicBezTo>
                    <a:pt x="56" y="1154"/>
                    <a:pt x="26" y="1117"/>
                    <a:pt x="33" y="1076"/>
                  </a:cubicBezTo>
                  <a:cubicBezTo>
                    <a:pt x="37" y="1053"/>
                    <a:pt x="53" y="1034"/>
                    <a:pt x="65" y="1015"/>
                  </a:cubicBezTo>
                  <a:cubicBezTo>
                    <a:pt x="80" y="992"/>
                    <a:pt x="95" y="968"/>
                    <a:pt x="110" y="944"/>
                  </a:cubicBezTo>
                  <a:cubicBezTo>
                    <a:pt x="170" y="847"/>
                    <a:pt x="230" y="749"/>
                    <a:pt x="289" y="652"/>
                  </a:cubicBezTo>
                  <a:cubicBezTo>
                    <a:pt x="407" y="460"/>
                    <a:pt x="526" y="267"/>
                    <a:pt x="661" y="87"/>
                  </a:cubicBezTo>
                  <a:cubicBezTo>
                    <a:pt x="676" y="68"/>
                    <a:pt x="691" y="40"/>
                    <a:pt x="714" y="29"/>
                  </a:cubicBezTo>
                  <a:cubicBezTo>
                    <a:pt x="726" y="23"/>
                    <a:pt x="736" y="27"/>
                    <a:pt x="745" y="37"/>
                  </a:cubicBezTo>
                  <a:cubicBezTo>
                    <a:pt x="755" y="47"/>
                    <a:pt x="764" y="59"/>
                    <a:pt x="772" y="71"/>
                  </a:cubicBezTo>
                  <a:cubicBezTo>
                    <a:pt x="803" y="116"/>
                    <a:pt x="824" y="168"/>
                    <a:pt x="841" y="220"/>
                  </a:cubicBezTo>
                  <a:cubicBezTo>
                    <a:pt x="860" y="278"/>
                    <a:pt x="877" y="336"/>
                    <a:pt x="894" y="394"/>
                  </a:cubicBezTo>
                  <a:cubicBezTo>
                    <a:pt x="913" y="453"/>
                    <a:pt x="930" y="513"/>
                    <a:pt x="945" y="574"/>
                  </a:cubicBezTo>
                  <a:cubicBezTo>
                    <a:pt x="973" y="693"/>
                    <a:pt x="990" y="816"/>
                    <a:pt x="976" y="939"/>
                  </a:cubicBezTo>
                  <a:cubicBezTo>
                    <a:pt x="974" y="962"/>
                    <a:pt x="974" y="986"/>
                    <a:pt x="968" y="1008"/>
                  </a:cubicBezTo>
                  <a:cubicBezTo>
                    <a:pt x="962" y="1027"/>
                    <a:pt x="949" y="1045"/>
                    <a:pt x="932" y="1055"/>
                  </a:cubicBezTo>
                  <a:cubicBezTo>
                    <a:pt x="895" y="1078"/>
                    <a:pt x="847" y="1082"/>
                    <a:pt x="805" y="1088"/>
                  </a:cubicBezTo>
                  <a:cubicBezTo>
                    <a:pt x="704" y="1103"/>
                    <a:pt x="604" y="1119"/>
                    <a:pt x="503" y="1134"/>
                  </a:cubicBezTo>
                  <a:cubicBezTo>
                    <a:pt x="456" y="1141"/>
                    <a:pt x="409" y="1147"/>
                    <a:pt x="362" y="1153"/>
                  </a:cubicBezTo>
                  <a:cubicBezTo>
                    <a:pt x="335" y="1156"/>
                    <a:pt x="309" y="1159"/>
                    <a:pt x="282" y="1162"/>
                  </a:cubicBezTo>
                  <a:cubicBezTo>
                    <a:pt x="251" y="1165"/>
                    <a:pt x="220" y="1171"/>
                    <a:pt x="188" y="1171"/>
                  </a:cubicBezTo>
                  <a:cubicBezTo>
                    <a:pt x="157" y="1171"/>
                    <a:pt x="126" y="1165"/>
                    <a:pt x="96" y="1161"/>
                  </a:cubicBezTo>
                  <a:cubicBezTo>
                    <a:pt x="80" y="1158"/>
                    <a:pt x="74" y="1181"/>
                    <a:pt x="89" y="1184"/>
                  </a:cubicBezTo>
                  <a:cubicBezTo>
                    <a:pt x="122" y="1189"/>
                    <a:pt x="155" y="1195"/>
                    <a:pt x="188" y="1195"/>
                  </a:cubicBezTo>
                  <a:cubicBezTo>
                    <a:pt x="220" y="1195"/>
                    <a:pt x="252" y="1189"/>
                    <a:pt x="284" y="1186"/>
                  </a:cubicBezTo>
                  <a:cubicBezTo>
                    <a:pt x="338" y="1180"/>
                    <a:pt x="392" y="1173"/>
                    <a:pt x="445" y="1166"/>
                  </a:cubicBezTo>
                  <a:cubicBezTo>
                    <a:pt x="545" y="1153"/>
                    <a:pt x="644" y="1137"/>
                    <a:pt x="744" y="1122"/>
                  </a:cubicBezTo>
                  <a:cubicBezTo>
                    <a:pt x="795" y="1114"/>
                    <a:pt x="848" y="1109"/>
                    <a:pt x="898" y="1095"/>
                  </a:cubicBezTo>
                  <a:cubicBezTo>
                    <a:pt x="920" y="1089"/>
                    <a:pt x="941" y="1080"/>
                    <a:pt x="958" y="1066"/>
                  </a:cubicBezTo>
                  <a:cubicBezTo>
                    <a:pt x="976" y="1051"/>
                    <a:pt x="988" y="1029"/>
                    <a:pt x="993" y="1007"/>
                  </a:cubicBezTo>
                  <a:cubicBezTo>
                    <a:pt x="998" y="983"/>
                    <a:pt x="998" y="958"/>
                    <a:pt x="1001" y="933"/>
                  </a:cubicBezTo>
                  <a:cubicBezTo>
                    <a:pt x="1005" y="901"/>
                    <a:pt x="1006" y="869"/>
                    <a:pt x="1005" y="836"/>
                  </a:cubicBezTo>
                  <a:cubicBezTo>
                    <a:pt x="1005" y="772"/>
                    <a:pt x="997" y="708"/>
                    <a:pt x="985" y="645"/>
                  </a:cubicBezTo>
                  <a:cubicBezTo>
                    <a:pt x="960" y="517"/>
                    <a:pt x="919" y="392"/>
                    <a:pt x="881" y="267"/>
                  </a:cubicBezTo>
                  <a:cubicBezTo>
                    <a:pt x="864" y="211"/>
                    <a:pt x="846" y="155"/>
                    <a:pt x="819" y="103"/>
                  </a:cubicBezTo>
                  <a:cubicBezTo>
                    <a:pt x="806" y="78"/>
                    <a:pt x="791" y="54"/>
                    <a:pt x="773" y="32"/>
                  </a:cubicBezTo>
                  <a:cubicBezTo>
                    <a:pt x="764" y="22"/>
                    <a:pt x="755" y="11"/>
                    <a:pt x="742" y="5"/>
                  </a:cubicBezTo>
                  <a:cubicBezTo>
                    <a:pt x="729" y="0"/>
                    <a:pt x="716" y="2"/>
                    <a:pt x="704" y="7"/>
                  </a:cubicBezTo>
                  <a:cubicBezTo>
                    <a:pt x="680" y="19"/>
                    <a:pt x="665" y="43"/>
                    <a:pt x="649" y="64"/>
                  </a:cubicBezTo>
                  <a:cubicBezTo>
                    <a:pt x="632" y="86"/>
                    <a:pt x="616" y="108"/>
                    <a:pt x="600" y="130"/>
                  </a:cubicBezTo>
                  <a:cubicBezTo>
                    <a:pt x="566" y="177"/>
                    <a:pt x="534" y="224"/>
                    <a:pt x="502" y="272"/>
                  </a:cubicBezTo>
                  <a:cubicBezTo>
                    <a:pt x="434" y="373"/>
                    <a:pt x="370" y="475"/>
                    <a:pt x="306" y="579"/>
                  </a:cubicBezTo>
                  <a:cubicBezTo>
                    <a:pt x="243" y="682"/>
                    <a:pt x="180" y="786"/>
                    <a:pt x="116" y="889"/>
                  </a:cubicBezTo>
                  <a:cubicBezTo>
                    <a:pt x="86" y="938"/>
                    <a:pt x="55" y="986"/>
                    <a:pt x="24" y="1035"/>
                  </a:cubicBezTo>
                  <a:cubicBezTo>
                    <a:pt x="0" y="1073"/>
                    <a:pt x="4" y="1121"/>
                    <a:pt x="34" y="1154"/>
                  </a:cubicBezTo>
                  <a:cubicBezTo>
                    <a:pt x="49" y="1170"/>
                    <a:pt x="68" y="1180"/>
                    <a:pt x="89" y="1184"/>
                  </a:cubicBezTo>
                  <a:cubicBezTo>
                    <a:pt x="104" y="1186"/>
                    <a:pt x="111" y="1163"/>
                    <a:pt x="96" y="116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5" name="Freeform 217">
              <a:extLst>
                <a:ext uri="{FF2B5EF4-FFF2-40B4-BE49-F238E27FC236}">
                  <a16:creationId xmlns:a16="http://schemas.microsoft.com/office/drawing/2014/main" id="{E61C60D7-9FDC-43E6-88A8-D539FEB05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3588" y="3192463"/>
              <a:ext cx="504825" cy="608013"/>
            </a:xfrm>
            <a:custGeom>
              <a:avLst/>
              <a:gdLst>
                <a:gd name="T0" fmla="*/ 40 w 408"/>
                <a:gd name="T1" fmla="*/ 466 h 491"/>
                <a:gd name="T2" fmla="*/ 47 w 408"/>
                <a:gd name="T3" fmla="*/ 426 h 491"/>
                <a:gd name="T4" fmla="*/ 85 w 408"/>
                <a:gd name="T5" fmla="*/ 367 h 491"/>
                <a:gd name="T6" fmla="*/ 165 w 408"/>
                <a:gd name="T7" fmla="*/ 245 h 491"/>
                <a:gd name="T8" fmla="*/ 317 w 408"/>
                <a:gd name="T9" fmla="*/ 35 h 491"/>
                <a:gd name="T10" fmla="*/ 325 w 408"/>
                <a:gd name="T11" fmla="*/ 25 h 491"/>
                <a:gd name="T12" fmla="*/ 330 w 408"/>
                <a:gd name="T13" fmla="*/ 31 h 491"/>
                <a:gd name="T14" fmla="*/ 340 w 408"/>
                <a:gd name="T15" fmla="*/ 55 h 491"/>
                <a:gd name="T16" fmla="*/ 354 w 408"/>
                <a:gd name="T17" fmla="*/ 107 h 491"/>
                <a:gd name="T18" fmla="*/ 375 w 408"/>
                <a:gd name="T19" fmla="*/ 228 h 491"/>
                <a:gd name="T20" fmla="*/ 383 w 408"/>
                <a:gd name="T21" fmla="*/ 341 h 491"/>
                <a:gd name="T22" fmla="*/ 381 w 408"/>
                <a:gd name="T23" fmla="*/ 394 h 491"/>
                <a:gd name="T24" fmla="*/ 368 w 408"/>
                <a:gd name="T25" fmla="*/ 417 h 491"/>
                <a:gd name="T26" fmla="*/ 339 w 408"/>
                <a:gd name="T27" fmla="*/ 428 h 491"/>
                <a:gd name="T28" fmla="*/ 40 w 408"/>
                <a:gd name="T29" fmla="*/ 466 h 491"/>
                <a:gd name="T30" fmla="*/ 40 w 408"/>
                <a:gd name="T31" fmla="*/ 490 h 491"/>
                <a:gd name="T32" fmla="*/ 336 w 408"/>
                <a:gd name="T33" fmla="*/ 454 h 491"/>
                <a:gd name="T34" fmla="*/ 396 w 408"/>
                <a:gd name="T35" fmla="*/ 421 h 491"/>
                <a:gd name="T36" fmla="*/ 408 w 408"/>
                <a:gd name="T37" fmla="*/ 359 h 491"/>
                <a:gd name="T38" fmla="*/ 400 w 408"/>
                <a:gd name="T39" fmla="*/ 237 h 491"/>
                <a:gd name="T40" fmla="*/ 378 w 408"/>
                <a:gd name="T41" fmla="*/ 102 h 491"/>
                <a:gd name="T42" fmla="*/ 361 w 408"/>
                <a:gd name="T43" fmla="*/ 44 h 491"/>
                <a:gd name="T44" fmla="*/ 324 w 408"/>
                <a:gd name="T45" fmla="*/ 1 h 491"/>
                <a:gd name="T46" fmla="*/ 301 w 408"/>
                <a:gd name="T47" fmla="*/ 16 h 491"/>
                <a:gd name="T48" fmla="*/ 281 w 408"/>
                <a:gd name="T49" fmla="*/ 42 h 491"/>
                <a:gd name="T50" fmla="*/ 241 w 408"/>
                <a:gd name="T51" fmla="*/ 95 h 491"/>
                <a:gd name="T52" fmla="*/ 152 w 408"/>
                <a:gd name="T53" fmla="*/ 221 h 491"/>
                <a:gd name="T54" fmla="*/ 53 w 408"/>
                <a:gd name="T55" fmla="*/ 373 h 491"/>
                <a:gd name="T56" fmla="*/ 30 w 408"/>
                <a:gd name="T57" fmla="*/ 408 h 491"/>
                <a:gd name="T58" fmla="*/ 8 w 408"/>
                <a:gd name="T59" fmla="*/ 445 h 491"/>
                <a:gd name="T60" fmla="*/ 40 w 408"/>
                <a:gd name="T61" fmla="*/ 490 h 491"/>
                <a:gd name="T62" fmla="*/ 40 w 408"/>
                <a:gd name="T63" fmla="*/ 466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8" h="491">
                  <a:moveTo>
                    <a:pt x="40" y="466"/>
                  </a:moveTo>
                  <a:cubicBezTo>
                    <a:pt x="17" y="466"/>
                    <a:pt x="42" y="433"/>
                    <a:pt x="47" y="426"/>
                  </a:cubicBezTo>
                  <a:cubicBezTo>
                    <a:pt x="59" y="406"/>
                    <a:pt x="72" y="387"/>
                    <a:pt x="85" y="367"/>
                  </a:cubicBezTo>
                  <a:cubicBezTo>
                    <a:pt x="111" y="326"/>
                    <a:pt x="138" y="285"/>
                    <a:pt x="165" y="245"/>
                  </a:cubicBezTo>
                  <a:cubicBezTo>
                    <a:pt x="213" y="173"/>
                    <a:pt x="262" y="102"/>
                    <a:pt x="317" y="35"/>
                  </a:cubicBezTo>
                  <a:cubicBezTo>
                    <a:pt x="318" y="33"/>
                    <a:pt x="322" y="26"/>
                    <a:pt x="325" y="25"/>
                  </a:cubicBezTo>
                  <a:cubicBezTo>
                    <a:pt x="328" y="24"/>
                    <a:pt x="329" y="28"/>
                    <a:pt x="330" y="31"/>
                  </a:cubicBezTo>
                  <a:cubicBezTo>
                    <a:pt x="334" y="39"/>
                    <a:pt x="337" y="47"/>
                    <a:pt x="340" y="55"/>
                  </a:cubicBezTo>
                  <a:cubicBezTo>
                    <a:pt x="345" y="72"/>
                    <a:pt x="350" y="90"/>
                    <a:pt x="354" y="107"/>
                  </a:cubicBezTo>
                  <a:cubicBezTo>
                    <a:pt x="364" y="147"/>
                    <a:pt x="370" y="187"/>
                    <a:pt x="375" y="228"/>
                  </a:cubicBezTo>
                  <a:cubicBezTo>
                    <a:pt x="379" y="265"/>
                    <a:pt x="382" y="303"/>
                    <a:pt x="383" y="341"/>
                  </a:cubicBezTo>
                  <a:cubicBezTo>
                    <a:pt x="384" y="359"/>
                    <a:pt x="385" y="377"/>
                    <a:pt x="381" y="394"/>
                  </a:cubicBezTo>
                  <a:cubicBezTo>
                    <a:pt x="379" y="403"/>
                    <a:pt x="376" y="412"/>
                    <a:pt x="368" y="417"/>
                  </a:cubicBezTo>
                  <a:cubicBezTo>
                    <a:pt x="360" y="423"/>
                    <a:pt x="348" y="426"/>
                    <a:pt x="339" y="428"/>
                  </a:cubicBezTo>
                  <a:cubicBezTo>
                    <a:pt x="242" y="455"/>
                    <a:pt x="140" y="458"/>
                    <a:pt x="40" y="466"/>
                  </a:cubicBezTo>
                  <a:cubicBezTo>
                    <a:pt x="25" y="467"/>
                    <a:pt x="25" y="491"/>
                    <a:pt x="40" y="490"/>
                  </a:cubicBezTo>
                  <a:cubicBezTo>
                    <a:pt x="139" y="482"/>
                    <a:pt x="240" y="479"/>
                    <a:pt x="336" y="454"/>
                  </a:cubicBezTo>
                  <a:cubicBezTo>
                    <a:pt x="359" y="448"/>
                    <a:pt x="383" y="442"/>
                    <a:pt x="396" y="421"/>
                  </a:cubicBezTo>
                  <a:cubicBezTo>
                    <a:pt x="408" y="403"/>
                    <a:pt x="408" y="380"/>
                    <a:pt x="408" y="359"/>
                  </a:cubicBezTo>
                  <a:cubicBezTo>
                    <a:pt x="407" y="318"/>
                    <a:pt x="404" y="277"/>
                    <a:pt x="400" y="237"/>
                  </a:cubicBezTo>
                  <a:cubicBezTo>
                    <a:pt x="395" y="191"/>
                    <a:pt x="388" y="146"/>
                    <a:pt x="378" y="102"/>
                  </a:cubicBezTo>
                  <a:cubicBezTo>
                    <a:pt x="373" y="83"/>
                    <a:pt x="368" y="63"/>
                    <a:pt x="361" y="44"/>
                  </a:cubicBezTo>
                  <a:cubicBezTo>
                    <a:pt x="355" y="27"/>
                    <a:pt x="348" y="0"/>
                    <a:pt x="324" y="1"/>
                  </a:cubicBezTo>
                  <a:cubicBezTo>
                    <a:pt x="314" y="1"/>
                    <a:pt x="308" y="9"/>
                    <a:pt x="301" y="16"/>
                  </a:cubicBezTo>
                  <a:cubicBezTo>
                    <a:pt x="294" y="25"/>
                    <a:pt x="288" y="33"/>
                    <a:pt x="281" y="42"/>
                  </a:cubicBezTo>
                  <a:cubicBezTo>
                    <a:pt x="267" y="59"/>
                    <a:pt x="254" y="77"/>
                    <a:pt x="241" y="95"/>
                  </a:cubicBezTo>
                  <a:cubicBezTo>
                    <a:pt x="211" y="136"/>
                    <a:pt x="181" y="178"/>
                    <a:pt x="152" y="221"/>
                  </a:cubicBezTo>
                  <a:cubicBezTo>
                    <a:pt x="118" y="271"/>
                    <a:pt x="85" y="322"/>
                    <a:pt x="53" y="373"/>
                  </a:cubicBezTo>
                  <a:cubicBezTo>
                    <a:pt x="45" y="385"/>
                    <a:pt x="37" y="396"/>
                    <a:pt x="30" y="408"/>
                  </a:cubicBezTo>
                  <a:cubicBezTo>
                    <a:pt x="23" y="420"/>
                    <a:pt x="12" y="432"/>
                    <a:pt x="8" y="445"/>
                  </a:cubicBezTo>
                  <a:cubicBezTo>
                    <a:pt x="0" y="467"/>
                    <a:pt x="17" y="490"/>
                    <a:pt x="40" y="490"/>
                  </a:cubicBezTo>
                  <a:cubicBezTo>
                    <a:pt x="56" y="489"/>
                    <a:pt x="56" y="465"/>
                    <a:pt x="40" y="46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6" name="Freeform 218">
              <a:extLst>
                <a:ext uri="{FF2B5EF4-FFF2-40B4-BE49-F238E27FC236}">
                  <a16:creationId xmlns:a16="http://schemas.microsoft.com/office/drawing/2014/main" id="{A2020A3C-DB4A-4E15-AABC-99CD81BD0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3550" y="3981450"/>
              <a:ext cx="38100" cy="109538"/>
            </a:xfrm>
            <a:custGeom>
              <a:avLst/>
              <a:gdLst>
                <a:gd name="T0" fmla="*/ 1 w 30"/>
                <a:gd name="T1" fmla="*/ 15 h 89"/>
                <a:gd name="T2" fmla="*/ 5 w 30"/>
                <a:gd name="T3" fmla="*/ 73 h 89"/>
                <a:gd name="T4" fmla="*/ 29 w 30"/>
                <a:gd name="T5" fmla="*/ 73 h 89"/>
                <a:gd name="T6" fmla="*/ 25 w 30"/>
                <a:gd name="T7" fmla="*/ 15 h 89"/>
                <a:gd name="T8" fmla="*/ 1 w 30"/>
                <a:gd name="T9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89">
                  <a:moveTo>
                    <a:pt x="1" y="15"/>
                  </a:moveTo>
                  <a:cubicBezTo>
                    <a:pt x="2" y="34"/>
                    <a:pt x="4" y="54"/>
                    <a:pt x="5" y="73"/>
                  </a:cubicBezTo>
                  <a:cubicBezTo>
                    <a:pt x="6" y="88"/>
                    <a:pt x="30" y="89"/>
                    <a:pt x="29" y="73"/>
                  </a:cubicBezTo>
                  <a:cubicBezTo>
                    <a:pt x="28" y="54"/>
                    <a:pt x="26" y="34"/>
                    <a:pt x="25" y="15"/>
                  </a:cubicBezTo>
                  <a:cubicBezTo>
                    <a:pt x="24" y="0"/>
                    <a:pt x="0" y="0"/>
                    <a:pt x="1" y="1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7" name="Freeform 219">
              <a:extLst>
                <a:ext uri="{FF2B5EF4-FFF2-40B4-BE49-F238E27FC236}">
                  <a16:creationId xmlns:a16="http://schemas.microsoft.com/office/drawing/2014/main" id="{64D14CD1-CB2D-439C-AF8F-7CEB9B964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6588" y="4003675"/>
              <a:ext cx="33337" cy="77788"/>
            </a:xfrm>
            <a:custGeom>
              <a:avLst/>
              <a:gdLst>
                <a:gd name="T0" fmla="*/ 0 w 27"/>
                <a:gd name="T1" fmla="*/ 15 h 63"/>
                <a:gd name="T2" fmla="*/ 2 w 27"/>
                <a:gd name="T3" fmla="*/ 47 h 63"/>
                <a:gd name="T4" fmla="*/ 26 w 27"/>
                <a:gd name="T5" fmla="*/ 47 h 63"/>
                <a:gd name="T6" fmla="*/ 24 w 27"/>
                <a:gd name="T7" fmla="*/ 15 h 63"/>
                <a:gd name="T8" fmla="*/ 0 w 27"/>
                <a:gd name="T9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3">
                  <a:moveTo>
                    <a:pt x="0" y="15"/>
                  </a:moveTo>
                  <a:cubicBezTo>
                    <a:pt x="1" y="26"/>
                    <a:pt x="1" y="37"/>
                    <a:pt x="2" y="47"/>
                  </a:cubicBezTo>
                  <a:cubicBezTo>
                    <a:pt x="3" y="63"/>
                    <a:pt x="27" y="63"/>
                    <a:pt x="26" y="47"/>
                  </a:cubicBezTo>
                  <a:cubicBezTo>
                    <a:pt x="25" y="37"/>
                    <a:pt x="25" y="26"/>
                    <a:pt x="24" y="15"/>
                  </a:cubicBezTo>
                  <a:cubicBezTo>
                    <a:pt x="24" y="0"/>
                    <a:pt x="0" y="0"/>
                    <a:pt x="0" y="1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8" name="Freeform 220">
              <a:extLst>
                <a:ext uri="{FF2B5EF4-FFF2-40B4-BE49-F238E27FC236}">
                  <a16:creationId xmlns:a16="http://schemas.microsoft.com/office/drawing/2014/main" id="{8B8FA45A-3363-4BC5-A0CC-F64D6F768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5175" y="3979863"/>
              <a:ext cx="50800" cy="80963"/>
            </a:xfrm>
            <a:custGeom>
              <a:avLst/>
              <a:gdLst>
                <a:gd name="T0" fmla="*/ 1 w 41"/>
                <a:gd name="T1" fmla="*/ 15 h 65"/>
                <a:gd name="T2" fmla="*/ 12 w 41"/>
                <a:gd name="T3" fmla="*/ 52 h 65"/>
                <a:gd name="T4" fmla="*/ 33 w 41"/>
                <a:gd name="T5" fmla="*/ 40 h 65"/>
                <a:gd name="T6" fmla="*/ 25 w 41"/>
                <a:gd name="T7" fmla="*/ 15 h 65"/>
                <a:gd name="T8" fmla="*/ 1 w 41"/>
                <a:gd name="T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5">
                  <a:moveTo>
                    <a:pt x="1" y="15"/>
                  </a:moveTo>
                  <a:cubicBezTo>
                    <a:pt x="1" y="28"/>
                    <a:pt x="5" y="41"/>
                    <a:pt x="12" y="52"/>
                  </a:cubicBezTo>
                  <a:cubicBezTo>
                    <a:pt x="20" y="65"/>
                    <a:pt x="41" y="53"/>
                    <a:pt x="33" y="40"/>
                  </a:cubicBezTo>
                  <a:cubicBezTo>
                    <a:pt x="28" y="32"/>
                    <a:pt x="25" y="24"/>
                    <a:pt x="25" y="15"/>
                  </a:cubicBezTo>
                  <a:cubicBezTo>
                    <a:pt x="24" y="0"/>
                    <a:pt x="0" y="0"/>
                    <a:pt x="1" y="1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9" name="Freeform 221">
              <a:extLst>
                <a:ext uri="{FF2B5EF4-FFF2-40B4-BE49-F238E27FC236}">
                  <a16:creationId xmlns:a16="http://schemas.microsoft.com/office/drawing/2014/main" id="{A9B950AB-C718-440A-8B24-1D7303727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5513" y="3967163"/>
              <a:ext cx="33337" cy="61913"/>
            </a:xfrm>
            <a:custGeom>
              <a:avLst/>
              <a:gdLst>
                <a:gd name="T0" fmla="*/ 1 w 27"/>
                <a:gd name="T1" fmla="*/ 12 h 50"/>
                <a:gd name="T2" fmla="*/ 3 w 27"/>
                <a:gd name="T3" fmla="*/ 38 h 50"/>
                <a:gd name="T4" fmla="*/ 15 w 27"/>
                <a:gd name="T5" fmla="*/ 50 h 50"/>
                <a:gd name="T6" fmla="*/ 27 w 27"/>
                <a:gd name="T7" fmla="*/ 38 h 50"/>
                <a:gd name="T8" fmla="*/ 25 w 27"/>
                <a:gd name="T9" fmla="*/ 12 h 50"/>
                <a:gd name="T10" fmla="*/ 13 w 27"/>
                <a:gd name="T11" fmla="*/ 0 h 50"/>
                <a:gd name="T12" fmla="*/ 1 w 27"/>
                <a:gd name="T13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50">
                  <a:moveTo>
                    <a:pt x="1" y="12"/>
                  </a:moveTo>
                  <a:cubicBezTo>
                    <a:pt x="1" y="21"/>
                    <a:pt x="2" y="29"/>
                    <a:pt x="3" y="38"/>
                  </a:cubicBezTo>
                  <a:cubicBezTo>
                    <a:pt x="3" y="44"/>
                    <a:pt x="8" y="50"/>
                    <a:pt x="15" y="50"/>
                  </a:cubicBezTo>
                  <a:cubicBezTo>
                    <a:pt x="21" y="50"/>
                    <a:pt x="27" y="44"/>
                    <a:pt x="27" y="38"/>
                  </a:cubicBezTo>
                  <a:cubicBezTo>
                    <a:pt x="26" y="29"/>
                    <a:pt x="25" y="21"/>
                    <a:pt x="25" y="12"/>
                  </a:cubicBezTo>
                  <a:cubicBezTo>
                    <a:pt x="24" y="6"/>
                    <a:pt x="20" y="0"/>
                    <a:pt x="13" y="0"/>
                  </a:cubicBezTo>
                  <a:cubicBezTo>
                    <a:pt x="7" y="0"/>
                    <a:pt x="0" y="6"/>
                    <a:pt x="1" y="1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0" name="Freeform 222">
              <a:extLst>
                <a:ext uri="{FF2B5EF4-FFF2-40B4-BE49-F238E27FC236}">
                  <a16:creationId xmlns:a16="http://schemas.microsoft.com/office/drawing/2014/main" id="{EA05FDA0-D1B6-4FC1-863E-3A30BD700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2838" y="3929063"/>
              <a:ext cx="44450" cy="90488"/>
            </a:xfrm>
            <a:custGeom>
              <a:avLst/>
              <a:gdLst>
                <a:gd name="T0" fmla="*/ 4 w 36"/>
                <a:gd name="T1" fmla="*/ 15 h 73"/>
                <a:gd name="T2" fmla="*/ 8 w 36"/>
                <a:gd name="T3" fmla="*/ 60 h 73"/>
                <a:gd name="T4" fmla="*/ 29 w 36"/>
                <a:gd name="T5" fmla="*/ 47 h 73"/>
                <a:gd name="T6" fmla="*/ 27 w 36"/>
                <a:gd name="T7" fmla="*/ 22 h 73"/>
                <a:gd name="T8" fmla="*/ 4 w 36"/>
                <a:gd name="T9" fmla="*/ 1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73">
                  <a:moveTo>
                    <a:pt x="4" y="15"/>
                  </a:moveTo>
                  <a:cubicBezTo>
                    <a:pt x="0" y="30"/>
                    <a:pt x="1" y="46"/>
                    <a:pt x="8" y="60"/>
                  </a:cubicBezTo>
                  <a:cubicBezTo>
                    <a:pt x="15" y="73"/>
                    <a:pt x="36" y="61"/>
                    <a:pt x="29" y="47"/>
                  </a:cubicBezTo>
                  <a:cubicBezTo>
                    <a:pt x="25" y="39"/>
                    <a:pt x="24" y="30"/>
                    <a:pt x="27" y="22"/>
                  </a:cubicBezTo>
                  <a:cubicBezTo>
                    <a:pt x="31" y="7"/>
                    <a:pt x="8" y="0"/>
                    <a:pt x="4" y="1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1" name="Freeform 223">
              <a:extLst>
                <a:ext uri="{FF2B5EF4-FFF2-40B4-BE49-F238E27FC236}">
                  <a16:creationId xmlns:a16="http://schemas.microsoft.com/office/drawing/2014/main" id="{C4E50123-C105-4FEC-8AB4-BCB5C57E4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2388" y="3843338"/>
              <a:ext cx="34925" cy="90488"/>
            </a:xfrm>
            <a:custGeom>
              <a:avLst/>
              <a:gdLst>
                <a:gd name="T0" fmla="*/ 1 w 28"/>
                <a:gd name="T1" fmla="*/ 15 h 74"/>
                <a:gd name="T2" fmla="*/ 3 w 28"/>
                <a:gd name="T3" fmla="*/ 58 h 74"/>
                <a:gd name="T4" fmla="*/ 27 w 28"/>
                <a:gd name="T5" fmla="*/ 58 h 74"/>
                <a:gd name="T6" fmla="*/ 25 w 28"/>
                <a:gd name="T7" fmla="*/ 15 h 74"/>
                <a:gd name="T8" fmla="*/ 1 w 28"/>
                <a:gd name="T9" fmla="*/ 1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74">
                  <a:moveTo>
                    <a:pt x="1" y="15"/>
                  </a:moveTo>
                  <a:cubicBezTo>
                    <a:pt x="2" y="30"/>
                    <a:pt x="3" y="44"/>
                    <a:pt x="3" y="58"/>
                  </a:cubicBezTo>
                  <a:cubicBezTo>
                    <a:pt x="4" y="74"/>
                    <a:pt x="28" y="74"/>
                    <a:pt x="27" y="58"/>
                  </a:cubicBezTo>
                  <a:cubicBezTo>
                    <a:pt x="27" y="44"/>
                    <a:pt x="26" y="30"/>
                    <a:pt x="25" y="15"/>
                  </a:cubicBezTo>
                  <a:cubicBezTo>
                    <a:pt x="24" y="0"/>
                    <a:pt x="0" y="0"/>
                    <a:pt x="1" y="1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2" name="Freeform 224">
              <a:extLst>
                <a:ext uri="{FF2B5EF4-FFF2-40B4-BE49-F238E27FC236}">
                  <a16:creationId xmlns:a16="http://schemas.microsoft.com/office/drawing/2014/main" id="{6F717F1D-DA5F-4C8E-B915-C1C0EC20E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7138" y="2863850"/>
              <a:ext cx="88900" cy="52388"/>
            </a:xfrm>
            <a:custGeom>
              <a:avLst/>
              <a:gdLst>
                <a:gd name="T0" fmla="*/ 26 w 72"/>
                <a:gd name="T1" fmla="*/ 35 h 42"/>
                <a:gd name="T2" fmla="*/ 60 w 72"/>
                <a:gd name="T3" fmla="*/ 25 h 42"/>
                <a:gd name="T4" fmla="*/ 72 w 72"/>
                <a:gd name="T5" fmla="*/ 13 h 42"/>
                <a:gd name="T6" fmla="*/ 60 w 72"/>
                <a:gd name="T7" fmla="*/ 1 h 42"/>
                <a:gd name="T8" fmla="*/ 14 w 72"/>
                <a:gd name="T9" fmla="*/ 14 h 42"/>
                <a:gd name="T10" fmla="*/ 26 w 72"/>
                <a:gd name="T11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42">
                  <a:moveTo>
                    <a:pt x="26" y="35"/>
                  </a:moveTo>
                  <a:cubicBezTo>
                    <a:pt x="37" y="30"/>
                    <a:pt x="48" y="26"/>
                    <a:pt x="60" y="25"/>
                  </a:cubicBezTo>
                  <a:cubicBezTo>
                    <a:pt x="67" y="24"/>
                    <a:pt x="72" y="20"/>
                    <a:pt x="72" y="13"/>
                  </a:cubicBezTo>
                  <a:cubicBezTo>
                    <a:pt x="72" y="7"/>
                    <a:pt x="67" y="0"/>
                    <a:pt x="60" y="1"/>
                  </a:cubicBezTo>
                  <a:cubicBezTo>
                    <a:pt x="44" y="3"/>
                    <a:pt x="29" y="7"/>
                    <a:pt x="14" y="14"/>
                  </a:cubicBezTo>
                  <a:cubicBezTo>
                    <a:pt x="0" y="21"/>
                    <a:pt x="12" y="42"/>
                    <a:pt x="26" y="3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3" name="Freeform 225">
              <a:extLst>
                <a:ext uri="{FF2B5EF4-FFF2-40B4-BE49-F238E27FC236}">
                  <a16:creationId xmlns:a16="http://schemas.microsoft.com/office/drawing/2014/main" id="{F7055DB0-D882-4CF4-B565-B59E15FBD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6988" y="2941638"/>
              <a:ext cx="61912" cy="41275"/>
            </a:xfrm>
            <a:custGeom>
              <a:avLst/>
              <a:gdLst>
                <a:gd name="T0" fmla="*/ 19 w 50"/>
                <a:gd name="T1" fmla="*/ 31 h 34"/>
                <a:gd name="T2" fmla="*/ 38 w 50"/>
                <a:gd name="T3" fmla="*/ 25 h 34"/>
                <a:gd name="T4" fmla="*/ 50 w 50"/>
                <a:gd name="T5" fmla="*/ 13 h 34"/>
                <a:gd name="T6" fmla="*/ 38 w 50"/>
                <a:gd name="T7" fmla="*/ 1 h 34"/>
                <a:gd name="T8" fmla="*/ 7 w 50"/>
                <a:gd name="T9" fmla="*/ 10 h 34"/>
                <a:gd name="T10" fmla="*/ 3 w 50"/>
                <a:gd name="T11" fmla="*/ 27 h 34"/>
                <a:gd name="T12" fmla="*/ 19 w 50"/>
                <a:gd name="T13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34">
                  <a:moveTo>
                    <a:pt x="19" y="31"/>
                  </a:moveTo>
                  <a:cubicBezTo>
                    <a:pt x="25" y="28"/>
                    <a:pt x="32" y="26"/>
                    <a:pt x="38" y="25"/>
                  </a:cubicBezTo>
                  <a:cubicBezTo>
                    <a:pt x="45" y="24"/>
                    <a:pt x="50" y="20"/>
                    <a:pt x="50" y="13"/>
                  </a:cubicBezTo>
                  <a:cubicBezTo>
                    <a:pt x="50" y="7"/>
                    <a:pt x="45" y="0"/>
                    <a:pt x="38" y="1"/>
                  </a:cubicBezTo>
                  <a:cubicBezTo>
                    <a:pt x="27" y="2"/>
                    <a:pt x="17" y="5"/>
                    <a:pt x="7" y="10"/>
                  </a:cubicBezTo>
                  <a:cubicBezTo>
                    <a:pt x="1" y="13"/>
                    <a:pt x="0" y="21"/>
                    <a:pt x="3" y="27"/>
                  </a:cubicBezTo>
                  <a:cubicBezTo>
                    <a:pt x="6" y="33"/>
                    <a:pt x="13" y="34"/>
                    <a:pt x="19" y="3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4" name="Freeform 226">
              <a:extLst>
                <a:ext uri="{FF2B5EF4-FFF2-40B4-BE49-F238E27FC236}">
                  <a16:creationId xmlns:a16="http://schemas.microsoft.com/office/drawing/2014/main" id="{50AA7568-D1A1-4DD5-9B42-3BE6043F6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7150" y="3079750"/>
              <a:ext cx="74612" cy="39688"/>
            </a:xfrm>
            <a:custGeom>
              <a:avLst/>
              <a:gdLst>
                <a:gd name="T0" fmla="*/ 16 w 60"/>
                <a:gd name="T1" fmla="*/ 30 h 32"/>
                <a:gd name="T2" fmla="*/ 44 w 60"/>
                <a:gd name="T3" fmla="*/ 24 h 32"/>
                <a:gd name="T4" fmla="*/ 44 w 60"/>
                <a:gd name="T5" fmla="*/ 0 h 32"/>
                <a:gd name="T6" fmla="*/ 10 w 60"/>
                <a:gd name="T7" fmla="*/ 7 h 32"/>
                <a:gd name="T8" fmla="*/ 2 w 60"/>
                <a:gd name="T9" fmla="*/ 21 h 32"/>
                <a:gd name="T10" fmla="*/ 16 w 60"/>
                <a:gd name="T1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2">
                  <a:moveTo>
                    <a:pt x="16" y="30"/>
                  </a:moveTo>
                  <a:cubicBezTo>
                    <a:pt x="25" y="26"/>
                    <a:pt x="34" y="24"/>
                    <a:pt x="44" y="24"/>
                  </a:cubicBezTo>
                  <a:cubicBezTo>
                    <a:pt x="60" y="24"/>
                    <a:pt x="60" y="0"/>
                    <a:pt x="44" y="0"/>
                  </a:cubicBezTo>
                  <a:cubicBezTo>
                    <a:pt x="32" y="1"/>
                    <a:pt x="21" y="3"/>
                    <a:pt x="10" y="7"/>
                  </a:cubicBezTo>
                  <a:cubicBezTo>
                    <a:pt x="4" y="9"/>
                    <a:pt x="0" y="15"/>
                    <a:pt x="2" y="21"/>
                  </a:cubicBezTo>
                  <a:cubicBezTo>
                    <a:pt x="3" y="27"/>
                    <a:pt x="10" y="32"/>
                    <a:pt x="16" y="3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5" name="Freeform 227">
              <a:extLst>
                <a:ext uri="{FF2B5EF4-FFF2-40B4-BE49-F238E27FC236}">
                  <a16:creationId xmlns:a16="http://schemas.microsoft.com/office/drawing/2014/main" id="{55BD01A6-054B-40A8-B61B-73C74FB58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3825" y="3238500"/>
              <a:ext cx="50800" cy="39688"/>
            </a:xfrm>
            <a:custGeom>
              <a:avLst/>
              <a:gdLst>
                <a:gd name="T0" fmla="*/ 16 w 41"/>
                <a:gd name="T1" fmla="*/ 30 h 32"/>
                <a:gd name="T2" fmla="*/ 30 w 41"/>
                <a:gd name="T3" fmla="*/ 25 h 32"/>
                <a:gd name="T4" fmla="*/ 39 w 41"/>
                <a:gd name="T5" fmla="*/ 11 h 32"/>
                <a:gd name="T6" fmla="*/ 24 w 41"/>
                <a:gd name="T7" fmla="*/ 2 h 32"/>
                <a:gd name="T8" fmla="*/ 10 w 41"/>
                <a:gd name="T9" fmla="*/ 7 h 32"/>
                <a:gd name="T10" fmla="*/ 2 w 41"/>
                <a:gd name="T11" fmla="*/ 22 h 32"/>
                <a:gd name="T12" fmla="*/ 16 w 41"/>
                <a:gd name="T13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2">
                  <a:moveTo>
                    <a:pt x="16" y="30"/>
                  </a:moveTo>
                  <a:cubicBezTo>
                    <a:pt x="21" y="29"/>
                    <a:pt x="26" y="27"/>
                    <a:pt x="30" y="25"/>
                  </a:cubicBezTo>
                  <a:cubicBezTo>
                    <a:pt x="36" y="23"/>
                    <a:pt x="41" y="17"/>
                    <a:pt x="39" y="11"/>
                  </a:cubicBezTo>
                  <a:cubicBezTo>
                    <a:pt x="37" y="5"/>
                    <a:pt x="30" y="0"/>
                    <a:pt x="24" y="2"/>
                  </a:cubicBezTo>
                  <a:cubicBezTo>
                    <a:pt x="19" y="4"/>
                    <a:pt x="15" y="5"/>
                    <a:pt x="10" y="7"/>
                  </a:cubicBezTo>
                  <a:cubicBezTo>
                    <a:pt x="4" y="9"/>
                    <a:pt x="0" y="15"/>
                    <a:pt x="2" y="22"/>
                  </a:cubicBezTo>
                  <a:cubicBezTo>
                    <a:pt x="4" y="28"/>
                    <a:pt x="10" y="32"/>
                    <a:pt x="16" y="3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6" name="Freeform 228">
              <a:extLst>
                <a:ext uri="{FF2B5EF4-FFF2-40B4-BE49-F238E27FC236}">
                  <a16:creationId xmlns:a16="http://schemas.microsoft.com/office/drawing/2014/main" id="{801761F5-4CD3-4751-9BC7-BD3FF9AEF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8113" y="3387725"/>
              <a:ext cx="60325" cy="53975"/>
            </a:xfrm>
            <a:custGeom>
              <a:avLst/>
              <a:gdLst>
                <a:gd name="T0" fmla="*/ 20 w 50"/>
                <a:gd name="T1" fmla="*/ 39 h 43"/>
                <a:gd name="T2" fmla="*/ 43 w 50"/>
                <a:gd name="T3" fmla="*/ 25 h 43"/>
                <a:gd name="T4" fmla="*/ 47 w 50"/>
                <a:gd name="T5" fmla="*/ 8 h 43"/>
                <a:gd name="T6" fmla="*/ 31 w 50"/>
                <a:gd name="T7" fmla="*/ 4 h 43"/>
                <a:gd name="T8" fmla="*/ 8 w 50"/>
                <a:gd name="T9" fmla="*/ 18 h 43"/>
                <a:gd name="T10" fmla="*/ 3 w 50"/>
                <a:gd name="T11" fmla="*/ 35 h 43"/>
                <a:gd name="T12" fmla="*/ 20 w 50"/>
                <a:gd name="T13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43">
                  <a:moveTo>
                    <a:pt x="20" y="39"/>
                  </a:moveTo>
                  <a:cubicBezTo>
                    <a:pt x="27" y="34"/>
                    <a:pt x="35" y="29"/>
                    <a:pt x="43" y="25"/>
                  </a:cubicBezTo>
                  <a:cubicBezTo>
                    <a:pt x="48" y="21"/>
                    <a:pt x="50" y="14"/>
                    <a:pt x="47" y="8"/>
                  </a:cubicBezTo>
                  <a:cubicBezTo>
                    <a:pt x="44" y="3"/>
                    <a:pt x="36" y="0"/>
                    <a:pt x="31" y="4"/>
                  </a:cubicBezTo>
                  <a:cubicBezTo>
                    <a:pt x="23" y="9"/>
                    <a:pt x="15" y="13"/>
                    <a:pt x="8" y="18"/>
                  </a:cubicBezTo>
                  <a:cubicBezTo>
                    <a:pt x="2" y="22"/>
                    <a:pt x="0" y="29"/>
                    <a:pt x="3" y="35"/>
                  </a:cubicBezTo>
                  <a:cubicBezTo>
                    <a:pt x="6" y="40"/>
                    <a:pt x="14" y="43"/>
                    <a:pt x="20" y="3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" name="Freeform 229">
              <a:extLst>
                <a:ext uri="{FF2B5EF4-FFF2-40B4-BE49-F238E27FC236}">
                  <a16:creationId xmlns:a16="http://schemas.microsoft.com/office/drawing/2014/main" id="{B316D194-4262-4E5D-A1C6-95BCA86A1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8750" y="3509963"/>
              <a:ext cx="74612" cy="61913"/>
            </a:xfrm>
            <a:custGeom>
              <a:avLst/>
              <a:gdLst>
                <a:gd name="T0" fmla="*/ 22 w 60"/>
                <a:gd name="T1" fmla="*/ 45 h 50"/>
                <a:gd name="T2" fmla="*/ 45 w 60"/>
                <a:gd name="T3" fmla="*/ 28 h 50"/>
                <a:gd name="T4" fmla="*/ 39 w 60"/>
                <a:gd name="T5" fmla="*/ 5 h 50"/>
                <a:gd name="T6" fmla="*/ 5 w 60"/>
                <a:gd name="T7" fmla="*/ 28 h 50"/>
                <a:gd name="T8" fmla="*/ 5 w 60"/>
                <a:gd name="T9" fmla="*/ 45 h 50"/>
                <a:gd name="T10" fmla="*/ 22 w 60"/>
                <a:gd name="T11" fmla="*/ 4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50">
                  <a:moveTo>
                    <a:pt x="22" y="45"/>
                  </a:moveTo>
                  <a:cubicBezTo>
                    <a:pt x="28" y="37"/>
                    <a:pt x="36" y="31"/>
                    <a:pt x="45" y="28"/>
                  </a:cubicBezTo>
                  <a:cubicBezTo>
                    <a:pt x="60" y="24"/>
                    <a:pt x="53" y="0"/>
                    <a:pt x="39" y="5"/>
                  </a:cubicBezTo>
                  <a:cubicBezTo>
                    <a:pt x="25" y="9"/>
                    <a:pt x="14" y="17"/>
                    <a:pt x="5" y="28"/>
                  </a:cubicBezTo>
                  <a:cubicBezTo>
                    <a:pt x="1" y="33"/>
                    <a:pt x="0" y="40"/>
                    <a:pt x="5" y="45"/>
                  </a:cubicBezTo>
                  <a:cubicBezTo>
                    <a:pt x="9" y="49"/>
                    <a:pt x="18" y="50"/>
                    <a:pt x="22" y="4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8" name="Freeform 230">
              <a:extLst>
                <a:ext uri="{FF2B5EF4-FFF2-40B4-BE49-F238E27FC236}">
                  <a16:creationId xmlns:a16="http://schemas.microsoft.com/office/drawing/2014/main" id="{29071013-0D5C-47E6-A373-9210A260B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3988" y="3676650"/>
              <a:ext cx="84137" cy="39688"/>
            </a:xfrm>
            <a:custGeom>
              <a:avLst/>
              <a:gdLst>
                <a:gd name="T0" fmla="*/ 19 w 68"/>
                <a:gd name="T1" fmla="*/ 30 h 32"/>
                <a:gd name="T2" fmla="*/ 52 w 68"/>
                <a:gd name="T3" fmla="*/ 26 h 32"/>
                <a:gd name="T4" fmla="*/ 66 w 68"/>
                <a:gd name="T5" fmla="*/ 17 h 32"/>
                <a:gd name="T6" fmla="*/ 58 w 68"/>
                <a:gd name="T7" fmla="*/ 2 h 32"/>
                <a:gd name="T8" fmla="*/ 7 w 68"/>
                <a:gd name="T9" fmla="*/ 9 h 32"/>
                <a:gd name="T10" fmla="*/ 3 w 68"/>
                <a:gd name="T11" fmla="*/ 26 h 32"/>
                <a:gd name="T12" fmla="*/ 19 w 68"/>
                <a:gd name="T13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32">
                  <a:moveTo>
                    <a:pt x="19" y="30"/>
                  </a:moveTo>
                  <a:cubicBezTo>
                    <a:pt x="29" y="26"/>
                    <a:pt x="41" y="24"/>
                    <a:pt x="52" y="26"/>
                  </a:cubicBezTo>
                  <a:cubicBezTo>
                    <a:pt x="58" y="27"/>
                    <a:pt x="64" y="24"/>
                    <a:pt x="66" y="17"/>
                  </a:cubicBezTo>
                  <a:cubicBezTo>
                    <a:pt x="68" y="12"/>
                    <a:pt x="64" y="3"/>
                    <a:pt x="58" y="2"/>
                  </a:cubicBezTo>
                  <a:cubicBezTo>
                    <a:pt x="40" y="0"/>
                    <a:pt x="24" y="2"/>
                    <a:pt x="7" y="9"/>
                  </a:cubicBezTo>
                  <a:cubicBezTo>
                    <a:pt x="1" y="12"/>
                    <a:pt x="0" y="20"/>
                    <a:pt x="3" y="26"/>
                  </a:cubicBezTo>
                  <a:cubicBezTo>
                    <a:pt x="7" y="32"/>
                    <a:pt x="14" y="32"/>
                    <a:pt x="19" y="3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9" name="Freeform 231">
              <a:extLst>
                <a:ext uri="{FF2B5EF4-FFF2-40B4-BE49-F238E27FC236}">
                  <a16:creationId xmlns:a16="http://schemas.microsoft.com/office/drawing/2014/main" id="{E8822220-3E53-48DC-B54B-A51D20590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100" y="3786188"/>
              <a:ext cx="76200" cy="39688"/>
            </a:xfrm>
            <a:custGeom>
              <a:avLst/>
              <a:gdLst>
                <a:gd name="T0" fmla="*/ 21 w 62"/>
                <a:gd name="T1" fmla="*/ 28 h 32"/>
                <a:gd name="T2" fmla="*/ 47 w 62"/>
                <a:gd name="T3" fmla="*/ 24 h 32"/>
                <a:gd name="T4" fmla="*/ 47 w 62"/>
                <a:gd name="T5" fmla="*/ 0 h 32"/>
                <a:gd name="T6" fmla="*/ 15 w 62"/>
                <a:gd name="T7" fmla="*/ 5 h 32"/>
                <a:gd name="T8" fmla="*/ 21 w 62"/>
                <a:gd name="T9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2">
                  <a:moveTo>
                    <a:pt x="21" y="28"/>
                  </a:moveTo>
                  <a:cubicBezTo>
                    <a:pt x="30" y="25"/>
                    <a:pt x="38" y="24"/>
                    <a:pt x="47" y="24"/>
                  </a:cubicBezTo>
                  <a:cubicBezTo>
                    <a:pt x="62" y="24"/>
                    <a:pt x="62" y="0"/>
                    <a:pt x="47" y="0"/>
                  </a:cubicBezTo>
                  <a:cubicBezTo>
                    <a:pt x="36" y="0"/>
                    <a:pt x="25" y="1"/>
                    <a:pt x="15" y="5"/>
                  </a:cubicBezTo>
                  <a:cubicBezTo>
                    <a:pt x="0" y="9"/>
                    <a:pt x="7" y="32"/>
                    <a:pt x="21" y="2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91" name="组合 290">
            <a:extLst>
              <a:ext uri="{FF2B5EF4-FFF2-40B4-BE49-F238E27FC236}">
                <a16:creationId xmlns:a16="http://schemas.microsoft.com/office/drawing/2014/main" id="{D33E228B-5489-4B63-8F70-F3EDD9540C20}"/>
              </a:ext>
            </a:extLst>
          </p:cNvPr>
          <p:cNvGrpSpPr/>
          <p:nvPr/>
        </p:nvGrpSpPr>
        <p:grpSpPr>
          <a:xfrm>
            <a:off x="10607717" y="3932927"/>
            <a:ext cx="843382" cy="883184"/>
            <a:chOff x="4883151" y="460375"/>
            <a:chExt cx="1665287" cy="1824038"/>
          </a:xfrm>
        </p:grpSpPr>
        <p:sp>
          <p:nvSpPr>
            <p:cNvPr id="292" name="Freeform 34">
              <a:extLst>
                <a:ext uri="{FF2B5EF4-FFF2-40B4-BE49-F238E27FC236}">
                  <a16:creationId xmlns:a16="http://schemas.microsoft.com/office/drawing/2014/main" id="{549C7518-2366-48A2-82F9-C602740A0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8525" y="1762125"/>
              <a:ext cx="373062" cy="311150"/>
            </a:xfrm>
            <a:custGeom>
              <a:avLst/>
              <a:gdLst>
                <a:gd name="T0" fmla="*/ 68 w 301"/>
                <a:gd name="T1" fmla="*/ 241 h 251"/>
                <a:gd name="T2" fmla="*/ 289 w 301"/>
                <a:gd name="T3" fmla="*/ 69 h 251"/>
                <a:gd name="T4" fmla="*/ 273 w 301"/>
                <a:gd name="T5" fmla="*/ 12 h 251"/>
                <a:gd name="T6" fmla="*/ 216 w 301"/>
                <a:gd name="T7" fmla="*/ 27 h 251"/>
                <a:gd name="T8" fmla="*/ 26 w 301"/>
                <a:gd name="T9" fmla="*/ 169 h 251"/>
                <a:gd name="T10" fmla="*/ 11 w 301"/>
                <a:gd name="T11" fmla="*/ 226 h 251"/>
                <a:gd name="T12" fmla="*/ 68 w 301"/>
                <a:gd name="T13" fmla="*/ 24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1" h="251">
                  <a:moveTo>
                    <a:pt x="68" y="241"/>
                  </a:moveTo>
                  <a:cubicBezTo>
                    <a:pt x="153" y="199"/>
                    <a:pt x="234" y="149"/>
                    <a:pt x="289" y="69"/>
                  </a:cubicBezTo>
                  <a:cubicBezTo>
                    <a:pt x="301" y="50"/>
                    <a:pt x="292" y="23"/>
                    <a:pt x="273" y="12"/>
                  </a:cubicBezTo>
                  <a:cubicBezTo>
                    <a:pt x="253" y="0"/>
                    <a:pt x="229" y="8"/>
                    <a:pt x="216" y="27"/>
                  </a:cubicBezTo>
                  <a:cubicBezTo>
                    <a:pt x="171" y="94"/>
                    <a:pt x="96" y="133"/>
                    <a:pt x="26" y="169"/>
                  </a:cubicBezTo>
                  <a:cubicBezTo>
                    <a:pt x="6" y="179"/>
                    <a:pt x="0" y="207"/>
                    <a:pt x="11" y="226"/>
                  </a:cubicBezTo>
                  <a:cubicBezTo>
                    <a:pt x="23" y="247"/>
                    <a:pt x="48" y="251"/>
                    <a:pt x="68" y="241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3" name="Oval 35">
              <a:extLst>
                <a:ext uri="{FF2B5EF4-FFF2-40B4-BE49-F238E27FC236}">
                  <a16:creationId xmlns:a16="http://schemas.microsoft.com/office/drawing/2014/main" id="{5960C614-75AE-4FAC-A31A-B2F47BBF5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101" y="774700"/>
              <a:ext cx="1365250" cy="1293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4" name="Freeform 36">
              <a:extLst>
                <a:ext uri="{FF2B5EF4-FFF2-40B4-BE49-F238E27FC236}">
                  <a16:creationId xmlns:a16="http://schemas.microsoft.com/office/drawing/2014/main" id="{FB1F3F46-B696-49BC-8BBD-B686E6F5AB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9826" y="649288"/>
              <a:ext cx="1481137" cy="1474788"/>
            </a:xfrm>
            <a:custGeom>
              <a:avLst/>
              <a:gdLst>
                <a:gd name="T0" fmla="*/ 1010 w 1197"/>
                <a:gd name="T1" fmla="*/ 205 h 1191"/>
                <a:gd name="T2" fmla="*/ 887 w 1197"/>
                <a:gd name="T3" fmla="*/ 90 h 1191"/>
                <a:gd name="T4" fmla="*/ 709 w 1197"/>
                <a:gd name="T5" fmla="*/ 46 h 1191"/>
                <a:gd name="T6" fmla="*/ 701 w 1197"/>
                <a:gd name="T7" fmla="*/ 46 h 1191"/>
                <a:gd name="T8" fmla="*/ 556 w 1197"/>
                <a:gd name="T9" fmla="*/ 11 h 1191"/>
                <a:gd name="T10" fmla="*/ 275 w 1197"/>
                <a:gd name="T11" fmla="*/ 80 h 1191"/>
                <a:gd name="T12" fmla="*/ 232 w 1197"/>
                <a:gd name="T13" fmla="*/ 79 h 1191"/>
                <a:gd name="T14" fmla="*/ 173 w 1197"/>
                <a:gd name="T15" fmla="*/ 144 h 1191"/>
                <a:gd name="T16" fmla="*/ 10 w 1197"/>
                <a:gd name="T17" fmla="*/ 401 h 1191"/>
                <a:gd name="T18" fmla="*/ 23 w 1197"/>
                <a:gd name="T19" fmla="*/ 443 h 1191"/>
                <a:gd name="T20" fmla="*/ 22 w 1197"/>
                <a:gd name="T21" fmla="*/ 446 h 1191"/>
                <a:gd name="T22" fmla="*/ 14 w 1197"/>
                <a:gd name="T23" fmla="*/ 570 h 1191"/>
                <a:gd name="T24" fmla="*/ 12 w 1197"/>
                <a:gd name="T25" fmla="*/ 622 h 1191"/>
                <a:gd name="T26" fmla="*/ 29 w 1197"/>
                <a:gd name="T27" fmla="*/ 654 h 1191"/>
                <a:gd name="T28" fmla="*/ 42 w 1197"/>
                <a:gd name="T29" fmla="*/ 748 h 1191"/>
                <a:gd name="T30" fmla="*/ 106 w 1197"/>
                <a:gd name="T31" fmla="*/ 899 h 1191"/>
                <a:gd name="T32" fmla="*/ 158 w 1197"/>
                <a:gd name="T33" fmla="*/ 961 h 1191"/>
                <a:gd name="T34" fmla="*/ 225 w 1197"/>
                <a:gd name="T35" fmla="*/ 1024 h 1191"/>
                <a:gd name="T36" fmla="*/ 285 w 1197"/>
                <a:gd name="T37" fmla="*/ 1086 h 1191"/>
                <a:gd name="T38" fmla="*/ 367 w 1197"/>
                <a:gd name="T39" fmla="*/ 1123 h 1191"/>
                <a:gd name="T40" fmla="*/ 554 w 1197"/>
                <a:gd name="T41" fmla="*/ 1165 h 1191"/>
                <a:gd name="T42" fmla="*/ 749 w 1197"/>
                <a:gd name="T43" fmla="*/ 1184 h 1191"/>
                <a:gd name="T44" fmla="*/ 909 w 1197"/>
                <a:gd name="T45" fmla="*/ 1125 h 1191"/>
                <a:gd name="T46" fmla="*/ 1039 w 1197"/>
                <a:gd name="T47" fmla="*/ 1016 h 1191"/>
                <a:gd name="T48" fmla="*/ 1150 w 1197"/>
                <a:gd name="T49" fmla="*/ 880 h 1191"/>
                <a:gd name="T50" fmla="*/ 1193 w 1197"/>
                <a:gd name="T51" fmla="*/ 692 h 1191"/>
                <a:gd name="T52" fmla="*/ 1167 w 1197"/>
                <a:gd name="T53" fmla="*/ 502 h 1191"/>
                <a:gd name="T54" fmla="*/ 1010 w 1197"/>
                <a:gd name="T55" fmla="*/ 205 h 1191"/>
                <a:gd name="T56" fmla="*/ 1099 w 1197"/>
                <a:gd name="T57" fmla="*/ 764 h 1191"/>
                <a:gd name="T58" fmla="*/ 1036 w 1197"/>
                <a:gd name="T59" fmla="*/ 900 h 1191"/>
                <a:gd name="T60" fmla="*/ 927 w 1197"/>
                <a:gd name="T61" fmla="*/ 1006 h 1191"/>
                <a:gd name="T62" fmla="*/ 806 w 1197"/>
                <a:gd name="T63" fmla="*/ 1085 h 1191"/>
                <a:gd name="T64" fmla="*/ 655 w 1197"/>
                <a:gd name="T65" fmla="*/ 1098 h 1191"/>
                <a:gd name="T66" fmla="*/ 482 w 1197"/>
                <a:gd name="T67" fmla="*/ 1065 h 1191"/>
                <a:gd name="T68" fmla="*/ 333 w 1197"/>
                <a:gd name="T69" fmla="*/ 1017 h 1191"/>
                <a:gd name="T70" fmla="*/ 287 w 1197"/>
                <a:gd name="T71" fmla="*/ 967 h 1191"/>
                <a:gd name="T72" fmla="*/ 225 w 1197"/>
                <a:gd name="T73" fmla="*/ 909 h 1191"/>
                <a:gd name="T74" fmla="*/ 144 w 1197"/>
                <a:gd name="T75" fmla="*/ 792 h 1191"/>
                <a:gd name="T76" fmla="*/ 118 w 1197"/>
                <a:gd name="T77" fmla="*/ 530 h 1191"/>
                <a:gd name="T78" fmla="*/ 121 w 1197"/>
                <a:gd name="T79" fmla="*/ 518 h 1191"/>
                <a:gd name="T80" fmla="*/ 141 w 1197"/>
                <a:gd name="T81" fmla="*/ 446 h 1191"/>
                <a:gd name="T82" fmla="*/ 200 w 1197"/>
                <a:gd name="T83" fmla="*/ 316 h 1191"/>
                <a:gd name="T84" fmla="*/ 210 w 1197"/>
                <a:gd name="T85" fmla="*/ 300 h 1191"/>
                <a:gd name="T86" fmla="*/ 283 w 1197"/>
                <a:gd name="T87" fmla="*/ 215 h 1191"/>
                <a:gd name="T88" fmla="*/ 452 w 1197"/>
                <a:gd name="T89" fmla="*/ 154 h 1191"/>
                <a:gd name="T90" fmla="*/ 874 w 1197"/>
                <a:gd name="T91" fmla="*/ 219 h 1191"/>
                <a:gd name="T92" fmla="*/ 906 w 1197"/>
                <a:gd name="T93" fmla="*/ 215 h 1191"/>
                <a:gd name="T94" fmla="*/ 1059 w 1197"/>
                <a:gd name="T95" fmla="*/ 451 h 1191"/>
                <a:gd name="T96" fmla="*/ 1106 w 1197"/>
                <a:gd name="T97" fmla="*/ 601 h 1191"/>
                <a:gd name="T98" fmla="*/ 1099 w 1197"/>
                <a:gd name="T99" fmla="*/ 764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7" h="1191">
                  <a:moveTo>
                    <a:pt x="1010" y="205"/>
                  </a:moveTo>
                  <a:cubicBezTo>
                    <a:pt x="974" y="162"/>
                    <a:pt x="933" y="122"/>
                    <a:pt x="887" y="90"/>
                  </a:cubicBezTo>
                  <a:cubicBezTo>
                    <a:pt x="834" y="52"/>
                    <a:pt x="773" y="40"/>
                    <a:pt x="709" y="46"/>
                  </a:cubicBezTo>
                  <a:cubicBezTo>
                    <a:pt x="706" y="46"/>
                    <a:pt x="703" y="46"/>
                    <a:pt x="701" y="46"/>
                  </a:cubicBezTo>
                  <a:cubicBezTo>
                    <a:pt x="654" y="30"/>
                    <a:pt x="606" y="17"/>
                    <a:pt x="556" y="11"/>
                  </a:cubicBezTo>
                  <a:cubicBezTo>
                    <a:pt x="458" y="0"/>
                    <a:pt x="355" y="21"/>
                    <a:pt x="275" y="80"/>
                  </a:cubicBezTo>
                  <a:cubicBezTo>
                    <a:pt x="262" y="72"/>
                    <a:pt x="245" y="70"/>
                    <a:pt x="232" y="79"/>
                  </a:cubicBezTo>
                  <a:cubicBezTo>
                    <a:pt x="207" y="97"/>
                    <a:pt x="189" y="119"/>
                    <a:pt x="173" y="144"/>
                  </a:cubicBezTo>
                  <a:cubicBezTo>
                    <a:pt x="89" y="203"/>
                    <a:pt x="46" y="304"/>
                    <a:pt x="10" y="401"/>
                  </a:cubicBezTo>
                  <a:cubicBezTo>
                    <a:pt x="4" y="417"/>
                    <a:pt x="12" y="433"/>
                    <a:pt x="23" y="443"/>
                  </a:cubicBezTo>
                  <a:cubicBezTo>
                    <a:pt x="22" y="444"/>
                    <a:pt x="22" y="445"/>
                    <a:pt x="22" y="446"/>
                  </a:cubicBezTo>
                  <a:cubicBezTo>
                    <a:pt x="10" y="487"/>
                    <a:pt x="0" y="529"/>
                    <a:pt x="14" y="570"/>
                  </a:cubicBezTo>
                  <a:cubicBezTo>
                    <a:pt x="12" y="587"/>
                    <a:pt x="11" y="605"/>
                    <a:pt x="12" y="622"/>
                  </a:cubicBezTo>
                  <a:cubicBezTo>
                    <a:pt x="13" y="636"/>
                    <a:pt x="19" y="647"/>
                    <a:pt x="29" y="654"/>
                  </a:cubicBezTo>
                  <a:cubicBezTo>
                    <a:pt x="30" y="685"/>
                    <a:pt x="35" y="717"/>
                    <a:pt x="42" y="748"/>
                  </a:cubicBezTo>
                  <a:cubicBezTo>
                    <a:pt x="54" y="801"/>
                    <a:pt x="76" y="853"/>
                    <a:pt x="106" y="899"/>
                  </a:cubicBezTo>
                  <a:cubicBezTo>
                    <a:pt x="121" y="921"/>
                    <a:pt x="139" y="942"/>
                    <a:pt x="158" y="961"/>
                  </a:cubicBezTo>
                  <a:cubicBezTo>
                    <a:pt x="180" y="982"/>
                    <a:pt x="205" y="1001"/>
                    <a:pt x="225" y="1024"/>
                  </a:cubicBezTo>
                  <a:cubicBezTo>
                    <a:pt x="244" y="1046"/>
                    <a:pt x="262" y="1068"/>
                    <a:pt x="285" y="1086"/>
                  </a:cubicBezTo>
                  <a:cubicBezTo>
                    <a:pt x="310" y="1103"/>
                    <a:pt x="339" y="1115"/>
                    <a:pt x="367" y="1123"/>
                  </a:cubicBezTo>
                  <a:cubicBezTo>
                    <a:pt x="428" y="1141"/>
                    <a:pt x="491" y="1154"/>
                    <a:pt x="554" y="1165"/>
                  </a:cubicBezTo>
                  <a:cubicBezTo>
                    <a:pt x="617" y="1177"/>
                    <a:pt x="684" y="1191"/>
                    <a:pt x="749" y="1184"/>
                  </a:cubicBezTo>
                  <a:cubicBezTo>
                    <a:pt x="807" y="1178"/>
                    <a:pt x="860" y="1157"/>
                    <a:pt x="909" y="1125"/>
                  </a:cubicBezTo>
                  <a:cubicBezTo>
                    <a:pt x="956" y="1094"/>
                    <a:pt x="998" y="1056"/>
                    <a:pt x="1039" y="1016"/>
                  </a:cubicBezTo>
                  <a:cubicBezTo>
                    <a:pt x="1081" y="976"/>
                    <a:pt x="1124" y="934"/>
                    <a:pt x="1150" y="880"/>
                  </a:cubicBezTo>
                  <a:cubicBezTo>
                    <a:pt x="1177" y="821"/>
                    <a:pt x="1188" y="756"/>
                    <a:pt x="1193" y="692"/>
                  </a:cubicBezTo>
                  <a:cubicBezTo>
                    <a:pt x="1197" y="627"/>
                    <a:pt x="1187" y="564"/>
                    <a:pt x="1167" y="502"/>
                  </a:cubicBezTo>
                  <a:cubicBezTo>
                    <a:pt x="1132" y="394"/>
                    <a:pt x="1081" y="293"/>
                    <a:pt x="1010" y="205"/>
                  </a:cubicBezTo>
                  <a:close/>
                  <a:moveTo>
                    <a:pt x="1099" y="764"/>
                  </a:moveTo>
                  <a:cubicBezTo>
                    <a:pt x="1089" y="815"/>
                    <a:pt x="1070" y="861"/>
                    <a:pt x="1036" y="900"/>
                  </a:cubicBezTo>
                  <a:cubicBezTo>
                    <a:pt x="1002" y="937"/>
                    <a:pt x="965" y="973"/>
                    <a:pt x="927" y="1006"/>
                  </a:cubicBezTo>
                  <a:cubicBezTo>
                    <a:pt x="891" y="1038"/>
                    <a:pt x="851" y="1067"/>
                    <a:pt x="806" y="1085"/>
                  </a:cubicBezTo>
                  <a:cubicBezTo>
                    <a:pt x="757" y="1104"/>
                    <a:pt x="707" y="1104"/>
                    <a:pt x="655" y="1098"/>
                  </a:cubicBezTo>
                  <a:cubicBezTo>
                    <a:pt x="597" y="1090"/>
                    <a:pt x="539" y="1078"/>
                    <a:pt x="482" y="1065"/>
                  </a:cubicBezTo>
                  <a:cubicBezTo>
                    <a:pt x="434" y="1054"/>
                    <a:pt x="374" y="1047"/>
                    <a:pt x="333" y="1017"/>
                  </a:cubicBezTo>
                  <a:cubicBezTo>
                    <a:pt x="315" y="1004"/>
                    <a:pt x="301" y="984"/>
                    <a:pt x="287" y="967"/>
                  </a:cubicBezTo>
                  <a:cubicBezTo>
                    <a:pt x="268" y="945"/>
                    <a:pt x="246" y="928"/>
                    <a:pt x="225" y="909"/>
                  </a:cubicBezTo>
                  <a:cubicBezTo>
                    <a:pt x="190" y="876"/>
                    <a:pt x="162" y="836"/>
                    <a:pt x="144" y="792"/>
                  </a:cubicBezTo>
                  <a:cubicBezTo>
                    <a:pt x="109" y="709"/>
                    <a:pt x="105" y="618"/>
                    <a:pt x="118" y="530"/>
                  </a:cubicBezTo>
                  <a:cubicBezTo>
                    <a:pt x="119" y="526"/>
                    <a:pt x="120" y="522"/>
                    <a:pt x="121" y="518"/>
                  </a:cubicBezTo>
                  <a:cubicBezTo>
                    <a:pt x="127" y="494"/>
                    <a:pt x="133" y="470"/>
                    <a:pt x="141" y="446"/>
                  </a:cubicBezTo>
                  <a:cubicBezTo>
                    <a:pt x="156" y="401"/>
                    <a:pt x="176" y="358"/>
                    <a:pt x="200" y="316"/>
                  </a:cubicBezTo>
                  <a:cubicBezTo>
                    <a:pt x="203" y="311"/>
                    <a:pt x="206" y="305"/>
                    <a:pt x="210" y="300"/>
                  </a:cubicBezTo>
                  <a:cubicBezTo>
                    <a:pt x="231" y="269"/>
                    <a:pt x="254" y="240"/>
                    <a:pt x="283" y="215"/>
                  </a:cubicBezTo>
                  <a:cubicBezTo>
                    <a:pt x="330" y="173"/>
                    <a:pt x="390" y="158"/>
                    <a:pt x="452" y="154"/>
                  </a:cubicBezTo>
                  <a:cubicBezTo>
                    <a:pt x="595" y="147"/>
                    <a:pt x="739" y="171"/>
                    <a:pt x="874" y="219"/>
                  </a:cubicBezTo>
                  <a:cubicBezTo>
                    <a:pt x="886" y="223"/>
                    <a:pt x="897" y="221"/>
                    <a:pt x="906" y="215"/>
                  </a:cubicBezTo>
                  <a:cubicBezTo>
                    <a:pt x="973" y="282"/>
                    <a:pt x="1024" y="364"/>
                    <a:pt x="1059" y="451"/>
                  </a:cubicBezTo>
                  <a:cubicBezTo>
                    <a:pt x="1079" y="499"/>
                    <a:pt x="1097" y="550"/>
                    <a:pt x="1106" y="601"/>
                  </a:cubicBezTo>
                  <a:cubicBezTo>
                    <a:pt x="1115" y="654"/>
                    <a:pt x="1110" y="712"/>
                    <a:pt x="1099" y="764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5" name="Freeform 37">
              <a:extLst>
                <a:ext uri="{FF2B5EF4-FFF2-40B4-BE49-F238E27FC236}">
                  <a16:creationId xmlns:a16="http://schemas.microsoft.com/office/drawing/2014/main" id="{3DCDDC02-187D-4AF3-95DD-BB8F9BE85D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73663" y="487363"/>
              <a:ext cx="298450" cy="204788"/>
            </a:xfrm>
            <a:custGeom>
              <a:avLst/>
              <a:gdLst>
                <a:gd name="T0" fmla="*/ 36 w 241"/>
                <a:gd name="T1" fmla="*/ 153 h 166"/>
                <a:gd name="T2" fmla="*/ 94 w 241"/>
                <a:gd name="T3" fmla="*/ 138 h 166"/>
                <a:gd name="T4" fmla="*/ 94 w 241"/>
                <a:gd name="T5" fmla="*/ 137 h 166"/>
                <a:gd name="T6" fmla="*/ 95 w 241"/>
                <a:gd name="T7" fmla="*/ 137 h 166"/>
                <a:gd name="T8" fmla="*/ 241 w 241"/>
                <a:gd name="T9" fmla="*/ 50 h 166"/>
                <a:gd name="T10" fmla="*/ 216 w 241"/>
                <a:gd name="T11" fmla="*/ 8 h 166"/>
                <a:gd name="T12" fmla="*/ 166 w 241"/>
                <a:gd name="T13" fmla="*/ 3 h 166"/>
                <a:gd name="T14" fmla="*/ 78 w 241"/>
                <a:gd name="T15" fmla="*/ 15 h 166"/>
                <a:gd name="T16" fmla="*/ 16 w 241"/>
                <a:gd name="T17" fmla="*/ 68 h 166"/>
                <a:gd name="T18" fmla="*/ 36 w 241"/>
                <a:gd name="T19" fmla="*/ 153 h 166"/>
                <a:gd name="T20" fmla="*/ 160 w 241"/>
                <a:gd name="T21" fmla="*/ 35 h 166"/>
                <a:gd name="T22" fmla="*/ 160 w 241"/>
                <a:gd name="T23" fmla="*/ 3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1" h="166">
                  <a:moveTo>
                    <a:pt x="36" y="153"/>
                  </a:moveTo>
                  <a:cubicBezTo>
                    <a:pt x="55" y="166"/>
                    <a:pt x="83" y="156"/>
                    <a:pt x="94" y="138"/>
                  </a:cubicBezTo>
                  <a:cubicBezTo>
                    <a:pt x="94" y="138"/>
                    <a:pt x="94" y="137"/>
                    <a:pt x="94" y="137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143" y="131"/>
                    <a:pt x="241" y="116"/>
                    <a:pt x="241" y="50"/>
                  </a:cubicBezTo>
                  <a:cubicBezTo>
                    <a:pt x="241" y="32"/>
                    <a:pt x="231" y="17"/>
                    <a:pt x="216" y="8"/>
                  </a:cubicBezTo>
                  <a:cubicBezTo>
                    <a:pt x="201" y="0"/>
                    <a:pt x="183" y="2"/>
                    <a:pt x="166" y="3"/>
                  </a:cubicBezTo>
                  <a:cubicBezTo>
                    <a:pt x="137" y="4"/>
                    <a:pt x="106" y="4"/>
                    <a:pt x="78" y="15"/>
                  </a:cubicBezTo>
                  <a:cubicBezTo>
                    <a:pt x="52" y="25"/>
                    <a:pt x="28" y="42"/>
                    <a:pt x="16" y="68"/>
                  </a:cubicBezTo>
                  <a:cubicBezTo>
                    <a:pt x="0" y="99"/>
                    <a:pt x="8" y="133"/>
                    <a:pt x="36" y="153"/>
                  </a:cubicBezTo>
                  <a:close/>
                  <a:moveTo>
                    <a:pt x="160" y="35"/>
                  </a:moveTo>
                  <a:cubicBezTo>
                    <a:pt x="161" y="34"/>
                    <a:pt x="161" y="34"/>
                    <a:pt x="160" y="35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6" name="Freeform 38">
              <a:extLst>
                <a:ext uri="{FF2B5EF4-FFF2-40B4-BE49-F238E27FC236}">
                  <a16:creationId xmlns:a16="http://schemas.microsoft.com/office/drawing/2014/main" id="{881D5211-3038-405D-A20C-BCD966E71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150" y="628650"/>
              <a:ext cx="260350" cy="366713"/>
            </a:xfrm>
            <a:custGeom>
              <a:avLst/>
              <a:gdLst>
                <a:gd name="T0" fmla="*/ 210 w 211"/>
                <a:gd name="T1" fmla="*/ 189 h 297"/>
                <a:gd name="T2" fmla="*/ 160 w 211"/>
                <a:gd name="T3" fmla="*/ 89 h 297"/>
                <a:gd name="T4" fmla="*/ 129 w 211"/>
                <a:gd name="T5" fmla="*/ 52 h 297"/>
                <a:gd name="T6" fmla="*/ 47 w 211"/>
                <a:gd name="T7" fmla="*/ 8 h 297"/>
                <a:gd name="T8" fmla="*/ 19 w 211"/>
                <a:gd name="T9" fmla="*/ 111 h 297"/>
                <a:gd name="T10" fmla="*/ 22 w 211"/>
                <a:gd name="T11" fmla="*/ 152 h 297"/>
                <a:gd name="T12" fmla="*/ 103 w 211"/>
                <a:gd name="T13" fmla="*/ 255 h 297"/>
                <a:gd name="T14" fmla="*/ 164 w 211"/>
                <a:gd name="T15" fmla="*/ 281 h 297"/>
                <a:gd name="T16" fmla="*/ 192 w 211"/>
                <a:gd name="T17" fmla="*/ 256 h 297"/>
                <a:gd name="T18" fmla="*/ 194 w 211"/>
                <a:gd name="T19" fmla="*/ 255 h 297"/>
                <a:gd name="T20" fmla="*/ 207 w 211"/>
                <a:gd name="T21" fmla="*/ 224 h 297"/>
                <a:gd name="T22" fmla="*/ 210 w 211"/>
                <a:gd name="T23" fmla="*/ 189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1" h="297">
                  <a:moveTo>
                    <a:pt x="210" y="189"/>
                  </a:moveTo>
                  <a:cubicBezTo>
                    <a:pt x="207" y="150"/>
                    <a:pt x="184" y="119"/>
                    <a:pt x="160" y="89"/>
                  </a:cubicBezTo>
                  <a:cubicBezTo>
                    <a:pt x="152" y="75"/>
                    <a:pt x="142" y="61"/>
                    <a:pt x="129" y="52"/>
                  </a:cubicBezTo>
                  <a:cubicBezTo>
                    <a:pt x="106" y="26"/>
                    <a:pt x="77" y="0"/>
                    <a:pt x="47" y="8"/>
                  </a:cubicBezTo>
                  <a:cubicBezTo>
                    <a:pt x="0" y="21"/>
                    <a:pt x="10" y="73"/>
                    <a:pt x="19" y="111"/>
                  </a:cubicBezTo>
                  <a:cubicBezTo>
                    <a:pt x="18" y="125"/>
                    <a:pt x="20" y="139"/>
                    <a:pt x="22" y="152"/>
                  </a:cubicBezTo>
                  <a:cubicBezTo>
                    <a:pt x="30" y="199"/>
                    <a:pt x="59" y="238"/>
                    <a:pt x="103" y="255"/>
                  </a:cubicBezTo>
                  <a:cubicBezTo>
                    <a:pt x="110" y="278"/>
                    <a:pt x="136" y="297"/>
                    <a:pt x="164" y="281"/>
                  </a:cubicBezTo>
                  <a:cubicBezTo>
                    <a:pt x="175" y="275"/>
                    <a:pt x="184" y="266"/>
                    <a:pt x="192" y="256"/>
                  </a:cubicBezTo>
                  <a:cubicBezTo>
                    <a:pt x="192" y="256"/>
                    <a:pt x="193" y="255"/>
                    <a:pt x="194" y="255"/>
                  </a:cubicBezTo>
                  <a:cubicBezTo>
                    <a:pt x="202" y="246"/>
                    <a:pt x="206" y="235"/>
                    <a:pt x="207" y="224"/>
                  </a:cubicBezTo>
                  <a:cubicBezTo>
                    <a:pt x="210" y="213"/>
                    <a:pt x="211" y="201"/>
                    <a:pt x="210" y="189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7" name="Freeform 39">
              <a:extLst>
                <a:ext uri="{FF2B5EF4-FFF2-40B4-BE49-F238E27FC236}">
                  <a16:creationId xmlns:a16="http://schemas.microsoft.com/office/drawing/2014/main" id="{8733AEB7-93C3-4D8D-8C7B-96B3AA335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6326" y="1847850"/>
              <a:ext cx="261937" cy="273050"/>
            </a:xfrm>
            <a:custGeom>
              <a:avLst/>
              <a:gdLst>
                <a:gd name="T0" fmla="*/ 145 w 212"/>
                <a:gd name="T1" fmla="*/ 8 h 221"/>
                <a:gd name="T2" fmla="*/ 89 w 212"/>
                <a:gd name="T3" fmla="*/ 40 h 221"/>
                <a:gd name="T4" fmla="*/ 59 w 212"/>
                <a:gd name="T5" fmla="*/ 69 h 221"/>
                <a:gd name="T6" fmla="*/ 28 w 212"/>
                <a:gd name="T7" fmla="*/ 90 h 221"/>
                <a:gd name="T8" fmla="*/ 1 w 212"/>
                <a:gd name="T9" fmla="*/ 129 h 221"/>
                <a:gd name="T10" fmla="*/ 1 w 212"/>
                <a:gd name="T11" fmla="*/ 130 h 221"/>
                <a:gd name="T12" fmla="*/ 9 w 212"/>
                <a:gd name="T13" fmla="*/ 155 h 221"/>
                <a:gd name="T14" fmla="*/ 10 w 212"/>
                <a:gd name="T15" fmla="*/ 179 h 221"/>
                <a:gd name="T16" fmla="*/ 52 w 212"/>
                <a:gd name="T17" fmla="*/ 221 h 221"/>
                <a:gd name="T18" fmla="*/ 93 w 212"/>
                <a:gd name="T19" fmla="*/ 185 h 221"/>
                <a:gd name="T20" fmla="*/ 143 w 212"/>
                <a:gd name="T21" fmla="*/ 140 h 221"/>
                <a:gd name="T22" fmla="*/ 141 w 212"/>
                <a:gd name="T23" fmla="*/ 105 h 221"/>
                <a:gd name="T24" fmla="*/ 147 w 212"/>
                <a:gd name="T25" fmla="*/ 101 h 221"/>
                <a:gd name="T26" fmla="*/ 159 w 212"/>
                <a:gd name="T27" fmla="*/ 93 h 221"/>
                <a:gd name="T28" fmla="*/ 161 w 212"/>
                <a:gd name="T29" fmla="*/ 92 h 221"/>
                <a:gd name="T30" fmla="*/ 178 w 212"/>
                <a:gd name="T31" fmla="*/ 91 h 221"/>
                <a:gd name="T32" fmla="*/ 207 w 212"/>
                <a:gd name="T33" fmla="*/ 39 h 221"/>
                <a:gd name="T34" fmla="*/ 145 w 212"/>
                <a:gd name="T35" fmla="*/ 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21">
                  <a:moveTo>
                    <a:pt x="145" y="8"/>
                  </a:moveTo>
                  <a:cubicBezTo>
                    <a:pt x="124" y="15"/>
                    <a:pt x="106" y="26"/>
                    <a:pt x="89" y="40"/>
                  </a:cubicBezTo>
                  <a:cubicBezTo>
                    <a:pt x="78" y="48"/>
                    <a:pt x="68" y="58"/>
                    <a:pt x="59" y="69"/>
                  </a:cubicBezTo>
                  <a:cubicBezTo>
                    <a:pt x="47" y="73"/>
                    <a:pt x="36" y="80"/>
                    <a:pt x="28" y="90"/>
                  </a:cubicBezTo>
                  <a:cubicBezTo>
                    <a:pt x="11" y="96"/>
                    <a:pt x="3" y="112"/>
                    <a:pt x="1" y="129"/>
                  </a:cubicBezTo>
                  <a:cubicBezTo>
                    <a:pt x="1" y="129"/>
                    <a:pt x="1" y="130"/>
                    <a:pt x="1" y="130"/>
                  </a:cubicBezTo>
                  <a:cubicBezTo>
                    <a:pt x="0" y="140"/>
                    <a:pt x="3" y="148"/>
                    <a:pt x="9" y="155"/>
                  </a:cubicBezTo>
                  <a:cubicBezTo>
                    <a:pt x="10" y="163"/>
                    <a:pt x="10" y="171"/>
                    <a:pt x="10" y="179"/>
                  </a:cubicBezTo>
                  <a:cubicBezTo>
                    <a:pt x="10" y="202"/>
                    <a:pt x="29" y="221"/>
                    <a:pt x="52" y="221"/>
                  </a:cubicBezTo>
                  <a:cubicBezTo>
                    <a:pt x="74" y="221"/>
                    <a:pt x="89" y="205"/>
                    <a:pt x="93" y="185"/>
                  </a:cubicBezTo>
                  <a:cubicBezTo>
                    <a:pt x="115" y="176"/>
                    <a:pt x="137" y="162"/>
                    <a:pt x="143" y="140"/>
                  </a:cubicBezTo>
                  <a:cubicBezTo>
                    <a:pt x="146" y="128"/>
                    <a:pt x="145" y="116"/>
                    <a:pt x="141" y="105"/>
                  </a:cubicBezTo>
                  <a:cubicBezTo>
                    <a:pt x="143" y="103"/>
                    <a:pt x="145" y="102"/>
                    <a:pt x="147" y="101"/>
                  </a:cubicBezTo>
                  <a:cubicBezTo>
                    <a:pt x="151" y="98"/>
                    <a:pt x="155" y="95"/>
                    <a:pt x="159" y="93"/>
                  </a:cubicBezTo>
                  <a:cubicBezTo>
                    <a:pt x="160" y="93"/>
                    <a:pt x="160" y="92"/>
                    <a:pt x="161" y="92"/>
                  </a:cubicBezTo>
                  <a:cubicBezTo>
                    <a:pt x="167" y="93"/>
                    <a:pt x="172" y="93"/>
                    <a:pt x="178" y="91"/>
                  </a:cubicBezTo>
                  <a:cubicBezTo>
                    <a:pt x="201" y="85"/>
                    <a:pt x="212" y="62"/>
                    <a:pt x="207" y="39"/>
                  </a:cubicBezTo>
                  <a:cubicBezTo>
                    <a:pt x="201" y="12"/>
                    <a:pt x="170" y="0"/>
                    <a:pt x="145" y="8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8" name="Freeform 40">
              <a:extLst>
                <a:ext uri="{FF2B5EF4-FFF2-40B4-BE49-F238E27FC236}">
                  <a16:creationId xmlns:a16="http://schemas.microsoft.com/office/drawing/2014/main" id="{B84944AB-599E-4FB9-8283-77AB17E71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8550" y="1982788"/>
              <a:ext cx="230187" cy="288925"/>
            </a:xfrm>
            <a:custGeom>
              <a:avLst/>
              <a:gdLst>
                <a:gd name="T0" fmla="*/ 155 w 186"/>
                <a:gd name="T1" fmla="*/ 108 h 234"/>
                <a:gd name="T2" fmla="*/ 129 w 186"/>
                <a:gd name="T3" fmla="*/ 77 h 234"/>
                <a:gd name="T4" fmla="*/ 87 w 186"/>
                <a:gd name="T5" fmla="*/ 27 h 234"/>
                <a:gd name="T6" fmla="*/ 29 w 186"/>
                <a:gd name="T7" fmla="*/ 12 h 234"/>
                <a:gd name="T8" fmla="*/ 14 w 186"/>
                <a:gd name="T9" fmla="*/ 69 h 234"/>
                <a:gd name="T10" fmla="*/ 53 w 186"/>
                <a:gd name="T11" fmla="*/ 118 h 234"/>
                <a:gd name="T12" fmla="*/ 65 w 186"/>
                <a:gd name="T13" fmla="*/ 131 h 234"/>
                <a:gd name="T14" fmla="*/ 62 w 186"/>
                <a:gd name="T15" fmla="*/ 137 h 234"/>
                <a:gd name="T16" fmla="*/ 67 w 186"/>
                <a:gd name="T17" fmla="*/ 178 h 234"/>
                <a:gd name="T18" fmla="*/ 119 w 186"/>
                <a:gd name="T19" fmla="*/ 227 h 234"/>
                <a:gd name="T20" fmla="*/ 175 w 186"/>
                <a:gd name="T21" fmla="*/ 137 h 234"/>
                <a:gd name="T22" fmla="*/ 155 w 186"/>
                <a:gd name="T23" fmla="*/ 108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" h="234">
                  <a:moveTo>
                    <a:pt x="155" y="108"/>
                  </a:moveTo>
                  <a:cubicBezTo>
                    <a:pt x="148" y="97"/>
                    <a:pt x="138" y="87"/>
                    <a:pt x="129" y="77"/>
                  </a:cubicBezTo>
                  <a:cubicBezTo>
                    <a:pt x="114" y="61"/>
                    <a:pt x="100" y="45"/>
                    <a:pt x="87" y="27"/>
                  </a:cubicBezTo>
                  <a:cubicBezTo>
                    <a:pt x="73" y="9"/>
                    <a:pt x="50" y="0"/>
                    <a:pt x="29" y="12"/>
                  </a:cubicBezTo>
                  <a:cubicBezTo>
                    <a:pt x="11" y="22"/>
                    <a:pt x="0" y="51"/>
                    <a:pt x="14" y="69"/>
                  </a:cubicBezTo>
                  <a:cubicBezTo>
                    <a:pt x="26" y="86"/>
                    <a:pt x="39" y="102"/>
                    <a:pt x="53" y="118"/>
                  </a:cubicBezTo>
                  <a:cubicBezTo>
                    <a:pt x="57" y="122"/>
                    <a:pt x="61" y="127"/>
                    <a:pt x="65" y="131"/>
                  </a:cubicBezTo>
                  <a:cubicBezTo>
                    <a:pt x="64" y="133"/>
                    <a:pt x="63" y="135"/>
                    <a:pt x="62" y="137"/>
                  </a:cubicBezTo>
                  <a:cubicBezTo>
                    <a:pt x="57" y="149"/>
                    <a:pt x="58" y="167"/>
                    <a:pt x="67" y="178"/>
                  </a:cubicBezTo>
                  <a:cubicBezTo>
                    <a:pt x="59" y="208"/>
                    <a:pt x="91" y="234"/>
                    <a:pt x="119" y="227"/>
                  </a:cubicBezTo>
                  <a:cubicBezTo>
                    <a:pt x="158" y="217"/>
                    <a:pt x="186" y="177"/>
                    <a:pt x="175" y="137"/>
                  </a:cubicBezTo>
                  <a:cubicBezTo>
                    <a:pt x="171" y="125"/>
                    <a:pt x="164" y="115"/>
                    <a:pt x="155" y="108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9" name="Freeform 41">
              <a:extLst>
                <a:ext uri="{FF2B5EF4-FFF2-40B4-BE49-F238E27FC236}">
                  <a16:creationId xmlns:a16="http://schemas.microsoft.com/office/drawing/2014/main" id="{655422AC-18FB-4D7B-A9A9-25E5A70BA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9126" y="1350963"/>
              <a:ext cx="236537" cy="211138"/>
            </a:xfrm>
            <a:custGeom>
              <a:avLst/>
              <a:gdLst>
                <a:gd name="T0" fmla="*/ 137 w 192"/>
                <a:gd name="T1" fmla="*/ 28 h 170"/>
                <a:gd name="T2" fmla="*/ 8 w 192"/>
                <a:gd name="T3" fmla="*/ 64 h 170"/>
                <a:gd name="T4" fmla="*/ 30 w 192"/>
                <a:gd name="T5" fmla="*/ 137 h 170"/>
                <a:gd name="T6" fmla="*/ 101 w 192"/>
                <a:gd name="T7" fmla="*/ 163 h 170"/>
                <a:gd name="T8" fmla="*/ 163 w 192"/>
                <a:gd name="T9" fmla="*/ 154 h 170"/>
                <a:gd name="T10" fmla="*/ 185 w 192"/>
                <a:gd name="T11" fmla="*/ 85 h 170"/>
                <a:gd name="T12" fmla="*/ 137 w 192"/>
                <a:gd name="T13" fmla="*/ 2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170">
                  <a:moveTo>
                    <a:pt x="137" y="28"/>
                  </a:moveTo>
                  <a:cubicBezTo>
                    <a:pt x="94" y="0"/>
                    <a:pt x="26" y="8"/>
                    <a:pt x="8" y="64"/>
                  </a:cubicBezTo>
                  <a:cubicBezTo>
                    <a:pt x="0" y="90"/>
                    <a:pt x="10" y="119"/>
                    <a:pt x="30" y="137"/>
                  </a:cubicBezTo>
                  <a:cubicBezTo>
                    <a:pt x="49" y="156"/>
                    <a:pt x="75" y="161"/>
                    <a:pt x="101" y="163"/>
                  </a:cubicBezTo>
                  <a:cubicBezTo>
                    <a:pt x="122" y="170"/>
                    <a:pt x="145" y="168"/>
                    <a:pt x="163" y="154"/>
                  </a:cubicBezTo>
                  <a:cubicBezTo>
                    <a:pt x="183" y="138"/>
                    <a:pt x="192" y="110"/>
                    <a:pt x="185" y="85"/>
                  </a:cubicBezTo>
                  <a:cubicBezTo>
                    <a:pt x="178" y="60"/>
                    <a:pt x="158" y="41"/>
                    <a:pt x="137" y="28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0" name="Freeform 42">
              <a:extLst>
                <a:ext uri="{FF2B5EF4-FFF2-40B4-BE49-F238E27FC236}">
                  <a16:creationId xmlns:a16="http://schemas.microsoft.com/office/drawing/2014/main" id="{04A5CCCF-3459-4AFE-BAEB-9F6396829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3101" y="1025525"/>
              <a:ext cx="112712" cy="312738"/>
            </a:xfrm>
            <a:custGeom>
              <a:avLst/>
              <a:gdLst>
                <a:gd name="T0" fmla="*/ 44 w 92"/>
                <a:gd name="T1" fmla="*/ 253 h 253"/>
                <a:gd name="T2" fmla="*/ 86 w 92"/>
                <a:gd name="T3" fmla="*/ 211 h 253"/>
                <a:gd name="T4" fmla="*/ 91 w 92"/>
                <a:gd name="T5" fmla="*/ 54 h 253"/>
                <a:gd name="T6" fmla="*/ 7 w 92"/>
                <a:gd name="T7" fmla="*/ 54 h 253"/>
                <a:gd name="T8" fmla="*/ 2 w 92"/>
                <a:gd name="T9" fmla="*/ 211 h 253"/>
                <a:gd name="T10" fmla="*/ 44 w 92"/>
                <a:gd name="T11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253">
                  <a:moveTo>
                    <a:pt x="44" y="253"/>
                  </a:moveTo>
                  <a:cubicBezTo>
                    <a:pt x="68" y="253"/>
                    <a:pt x="84" y="234"/>
                    <a:pt x="86" y="211"/>
                  </a:cubicBezTo>
                  <a:cubicBezTo>
                    <a:pt x="90" y="159"/>
                    <a:pt x="92" y="106"/>
                    <a:pt x="91" y="54"/>
                  </a:cubicBezTo>
                  <a:cubicBezTo>
                    <a:pt x="90" y="0"/>
                    <a:pt x="6" y="0"/>
                    <a:pt x="7" y="54"/>
                  </a:cubicBezTo>
                  <a:cubicBezTo>
                    <a:pt x="8" y="106"/>
                    <a:pt x="6" y="159"/>
                    <a:pt x="2" y="211"/>
                  </a:cubicBezTo>
                  <a:cubicBezTo>
                    <a:pt x="0" y="234"/>
                    <a:pt x="22" y="253"/>
                    <a:pt x="44" y="253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1" name="Freeform 43">
              <a:extLst>
                <a:ext uri="{FF2B5EF4-FFF2-40B4-BE49-F238E27FC236}">
                  <a16:creationId xmlns:a16="http://schemas.microsoft.com/office/drawing/2014/main" id="{C4F6EB8E-08BA-4886-849F-BB54C2459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5901" y="1414463"/>
              <a:ext cx="409575" cy="266700"/>
            </a:xfrm>
            <a:custGeom>
              <a:avLst/>
              <a:gdLst>
                <a:gd name="T0" fmla="*/ 253 w 331"/>
                <a:gd name="T1" fmla="*/ 18 h 215"/>
                <a:gd name="T2" fmla="*/ 148 w 331"/>
                <a:gd name="T3" fmla="*/ 87 h 215"/>
                <a:gd name="T4" fmla="*/ 17 w 331"/>
                <a:gd name="T5" fmla="*/ 138 h 215"/>
                <a:gd name="T6" fmla="*/ 17 w 331"/>
                <a:gd name="T7" fmla="*/ 198 h 215"/>
                <a:gd name="T8" fmla="*/ 77 w 331"/>
                <a:gd name="T9" fmla="*/ 198 h 215"/>
                <a:gd name="T10" fmla="*/ 131 w 331"/>
                <a:gd name="T11" fmla="*/ 177 h 215"/>
                <a:gd name="T12" fmla="*/ 194 w 331"/>
                <a:gd name="T13" fmla="*/ 160 h 215"/>
                <a:gd name="T14" fmla="*/ 287 w 331"/>
                <a:gd name="T15" fmla="*/ 103 h 215"/>
                <a:gd name="T16" fmla="*/ 328 w 331"/>
                <a:gd name="T17" fmla="*/ 72 h 215"/>
                <a:gd name="T18" fmla="*/ 312 w 331"/>
                <a:gd name="T19" fmla="*/ 18 h 215"/>
                <a:gd name="T20" fmla="*/ 253 w 331"/>
                <a:gd name="T21" fmla="*/ 1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215">
                  <a:moveTo>
                    <a:pt x="253" y="18"/>
                  </a:moveTo>
                  <a:cubicBezTo>
                    <a:pt x="225" y="51"/>
                    <a:pt x="190" y="75"/>
                    <a:pt x="148" y="87"/>
                  </a:cubicBezTo>
                  <a:cubicBezTo>
                    <a:pt x="101" y="100"/>
                    <a:pt x="56" y="106"/>
                    <a:pt x="17" y="138"/>
                  </a:cubicBezTo>
                  <a:cubicBezTo>
                    <a:pt x="0" y="153"/>
                    <a:pt x="2" y="183"/>
                    <a:pt x="17" y="198"/>
                  </a:cubicBezTo>
                  <a:cubicBezTo>
                    <a:pt x="35" y="215"/>
                    <a:pt x="59" y="212"/>
                    <a:pt x="77" y="198"/>
                  </a:cubicBezTo>
                  <a:cubicBezTo>
                    <a:pt x="91" y="185"/>
                    <a:pt x="112" y="182"/>
                    <a:pt x="131" y="177"/>
                  </a:cubicBezTo>
                  <a:cubicBezTo>
                    <a:pt x="152" y="172"/>
                    <a:pt x="174" y="168"/>
                    <a:pt x="194" y="160"/>
                  </a:cubicBezTo>
                  <a:cubicBezTo>
                    <a:pt x="229" y="146"/>
                    <a:pt x="260" y="127"/>
                    <a:pt x="287" y="103"/>
                  </a:cubicBezTo>
                  <a:cubicBezTo>
                    <a:pt x="305" y="102"/>
                    <a:pt x="325" y="91"/>
                    <a:pt x="328" y="72"/>
                  </a:cubicBezTo>
                  <a:cubicBezTo>
                    <a:pt x="331" y="50"/>
                    <a:pt x="329" y="34"/>
                    <a:pt x="312" y="18"/>
                  </a:cubicBezTo>
                  <a:cubicBezTo>
                    <a:pt x="297" y="3"/>
                    <a:pt x="267" y="0"/>
                    <a:pt x="253" y="18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2" name="Freeform 44">
              <a:extLst>
                <a:ext uri="{FF2B5EF4-FFF2-40B4-BE49-F238E27FC236}">
                  <a16:creationId xmlns:a16="http://schemas.microsoft.com/office/drawing/2014/main" id="{71980BCD-D37D-46A9-A8D9-5123B5DC4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588" y="671513"/>
              <a:ext cx="1484312" cy="1466850"/>
            </a:xfrm>
            <a:custGeom>
              <a:avLst/>
              <a:gdLst>
                <a:gd name="T0" fmla="*/ 132 w 1200"/>
                <a:gd name="T1" fmla="*/ 879 h 1185"/>
                <a:gd name="T2" fmla="*/ 31 w 1200"/>
                <a:gd name="T3" fmla="*/ 578 h 1185"/>
                <a:gd name="T4" fmla="*/ 89 w 1200"/>
                <a:gd name="T5" fmla="*/ 247 h 1185"/>
                <a:gd name="T6" fmla="*/ 189 w 1200"/>
                <a:gd name="T7" fmla="*/ 120 h 1185"/>
                <a:gd name="T8" fmla="*/ 326 w 1200"/>
                <a:gd name="T9" fmla="*/ 53 h 1185"/>
                <a:gd name="T10" fmla="*/ 672 w 1200"/>
                <a:gd name="T11" fmla="*/ 55 h 1185"/>
                <a:gd name="T12" fmla="*/ 985 w 1200"/>
                <a:gd name="T13" fmla="*/ 195 h 1185"/>
                <a:gd name="T14" fmla="*/ 1146 w 1200"/>
                <a:gd name="T15" fmla="*/ 486 h 1185"/>
                <a:gd name="T16" fmla="*/ 1137 w 1200"/>
                <a:gd name="T17" fmla="*/ 843 h 1185"/>
                <a:gd name="T18" fmla="*/ 1050 w 1200"/>
                <a:gd name="T19" fmla="*/ 993 h 1185"/>
                <a:gd name="T20" fmla="*/ 897 w 1200"/>
                <a:gd name="T21" fmla="*/ 1101 h 1185"/>
                <a:gd name="T22" fmla="*/ 522 w 1200"/>
                <a:gd name="T23" fmla="*/ 1130 h 1185"/>
                <a:gd name="T24" fmla="*/ 192 w 1200"/>
                <a:gd name="T25" fmla="*/ 949 h 1185"/>
                <a:gd name="T26" fmla="*/ 132 w 1200"/>
                <a:gd name="T27" fmla="*/ 879 h 1185"/>
                <a:gd name="T28" fmla="*/ 112 w 1200"/>
                <a:gd name="T29" fmla="*/ 892 h 1185"/>
                <a:gd name="T30" fmla="*/ 423 w 1200"/>
                <a:gd name="T31" fmla="*/ 1124 h 1185"/>
                <a:gd name="T32" fmla="*/ 814 w 1200"/>
                <a:gd name="T33" fmla="*/ 1154 h 1185"/>
                <a:gd name="T34" fmla="*/ 1121 w 1200"/>
                <a:gd name="T35" fmla="*/ 937 h 1185"/>
                <a:gd name="T36" fmla="*/ 1186 w 1200"/>
                <a:gd name="T37" fmla="*/ 576 h 1185"/>
                <a:gd name="T38" fmla="*/ 1142 w 1200"/>
                <a:gd name="T39" fmla="*/ 391 h 1185"/>
                <a:gd name="T40" fmla="*/ 1056 w 1200"/>
                <a:gd name="T41" fmla="*/ 234 h 1185"/>
                <a:gd name="T42" fmla="*/ 768 w 1200"/>
                <a:gd name="T43" fmla="*/ 56 h 1185"/>
                <a:gd name="T44" fmla="*/ 400 w 1200"/>
                <a:gd name="T45" fmla="*/ 15 h 1185"/>
                <a:gd name="T46" fmla="*/ 243 w 1200"/>
                <a:gd name="T47" fmla="*/ 58 h 1185"/>
                <a:gd name="T48" fmla="*/ 114 w 1200"/>
                <a:gd name="T49" fmla="*/ 162 h 1185"/>
                <a:gd name="T50" fmla="*/ 5 w 1200"/>
                <a:gd name="T51" fmla="*/ 489 h 1185"/>
                <a:gd name="T52" fmla="*/ 73 w 1200"/>
                <a:gd name="T53" fmla="*/ 827 h 1185"/>
                <a:gd name="T54" fmla="*/ 112 w 1200"/>
                <a:gd name="T55" fmla="*/ 892 h 1185"/>
                <a:gd name="T56" fmla="*/ 132 w 1200"/>
                <a:gd name="T57" fmla="*/ 879 h 1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00" h="1185">
                  <a:moveTo>
                    <a:pt x="132" y="879"/>
                  </a:moveTo>
                  <a:cubicBezTo>
                    <a:pt x="70" y="793"/>
                    <a:pt x="39" y="684"/>
                    <a:pt x="31" y="578"/>
                  </a:cubicBezTo>
                  <a:cubicBezTo>
                    <a:pt x="21" y="466"/>
                    <a:pt x="36" y="348"/>
                    <a:pt x="89" y="247"/>
                  </a:cubicBezTo>
                  <a:cubicBezTo>
                    <a:pt x="114" y="198"/>
                    <a:pt x="147" y="155"/>
                    <a:pt x="189" y="120"/>
                  </a:cubicBezTo>
                  <a:cubicBezTo>
                    <a:pt x="229" y="88"/>
                    <a:pt x="276" y="66"/>
                    <a:pt x="326" y="53"/>
                  </a:cubicBezTo>
                  <a:cubicBezTo>
                    <a:pt x="438" y="23"/>
                    <a:pt x="560" y="31"/>
                    <a:pt x="672" y="55"/>
                  </a:cubicBezTo>
                  <a:cubicBezTo>
                    <a:pt x="783" y="79"/>
                    <a:pt x="897" y="122"/>
                    <a:pt x="985" y="195"/>
                  </a:cubicBezTo>
                  <a:cubicBezTo>
                    <a:pt x="1071" y="268"/>
                    <a:pt x="1120" y="378"/>
                    <a:pt x="1146" y="486"/>
                  </a:cubicBezTo>
                  <a:cubicBezTo>
                    <a:pt x="1175" y="602"/>
                    <a:pt x="1176" y="729"/>
                    <a:pt x="1137" y="843"/>
                  </a:cubicBezTo>
                  <a:cubicBezTo>
                    <a:pt x="1118" y="898"/>
                    <a:pt x="1089" y="950"/>
                    <a:pt x="1050" y="993"/>
                  </a:cubicBezTo>
                  <a:cubicBezTo>
                    <a:pt x="1008" y="1040"/>
                    <a:pt x="954" y="1075"/>
                    <a:pt x="897" y="1101"/>
                  </a:cubicBezTo>
                  <a:cubicBezTo>
                    <a:pt x="780" y="1153"/>
                    <a:pt x="646" y="1158"/>
                    <a:pt x="522" y="1130"/>
                  </a:cubicBezTo>
                  <a:cubicBezTo>
                    <a:pt x="399" y="1101"/>
                    <a:pt x="282" y="1039"/>
                    <a:pt x="192" y="949"/>
                  </a:cubicBezTo>
                  <a:cubicBezTo>
                    <a:pt x="170" y="927"/>
                    <a:pt x="150" y="904"/>
                    <a:pt x="132" y="879"/>
                  </a:cubicBezTo>
                  <a:cubicBezTo>
                    <a:pt x="123" y="867"/>
                    <a:pt x="103" y="879"/>
                    <a:pt x="112" y="892"/>
                  </a:cubicBezTo>
                  <a:cubicBezTo>
                    <a:pt x="189" y="998"/>
                    <a:pt x="300" y="1077"/>
                    <a:pt x="423" y="1124"/>
                  </a:cubicBezTo>
                  <a:cubicBezTo>
                    <a:pt x="546" y="1171"/>
                    <a:pt x="685" y="1185"/>
                    <a:pt x="814" y="1154"/>
                  </a:cubicBezTo>
                  <a:cubicBezTo>
                    <a:pt x="940" y="1123"/>
                    <a:pt x="1055" y="1050"/>
                    <a:pt x="1121" y="937"/>
                  </a:cubicBezTo>
                  <a:cubicBezTo>
                    <a:pt x="1183" y="829"/>
                    <a:pt x="1200" y="698"/>
                    <a:pt x="1186" y="576"/>
                  </a:cubicBezTo>
                  <a:cubicBezTo>
                    <a:pt x="1179" y="512"/>
                    <a:pt x="1165" y="450"/>
                    <a:pt x="1142" y="391"/>
                  </a:cubicBezTo>
                  <a:cubicBezTo>
                    <a:pt x="1121" y="335"/>
                    <a:pt x="1093" y="281"/>
                    <a:pt x="1056" y="234"/>
                  </a:cubicBezTo>
                  <a:cubicBezTo>
                    <a:pt x="986" y="144"/>
                    <a:pt x="875" y="90"/>
                    <a:pt x="768" y="56"/>
                  </a:cubicBezTo>
                  <a:cubicBezTo>
                    <a:pt x="651" y="18"/>
                    <a:pt x="523" y="0"/>
                    <a:pt x="400" y="15"/>
                  </a:cubicBezTo>
                  <a:cubicBezTo>
                    <a:pt x="346" y="21"/>
                    <a:pt x="292" y="34"/>
                    <a:pt x="243" y="58"/>
                  </a:cubicBezTo>
                  <a:cubicBezTo>
                    <a:pt x="193" y="82"/>
                    <a:pt x="149" y="119"/>
                    <a:pt x="114" y="162"/>
                  </a:cubicBezTo>
                  <a:cubicBezTo>
                    <a:pt x="41" y="255"/>
                    <a:pt x="9" y="373"/>
                    <a:pt x="5" y="489"/>
                  </a:cubicBezTo>
                  <a:cubicBezTo>
                    <a:pt x="0" y="604"/>
                    <a:pt x="21" y="723"/>
                    <a:pt x="73" y="827"/>
                  </a:cubicBezTo>
                  <a:cubicBezTo>
                    <a:pt x="84" y="849"/>
                    <a:pt x="97" y="871"/>
                    <a:pt x="112" y="892"/>
                  </a:cubicBezTo>
                  <a:cubicBezTo>
                    <a:pt x="121" y="904"/>
                    <a:pt x="142" y="892"/>
                    <a:pt x="132" y="87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3" name="Freeform 45">
              <a:extLst>
                <a:ext uri="{FF2B5EF4-FFF2-40B4-BE49-F238E27FC236}">
                  <a16:creationId xmlns:a16="http://schemas.microsoft.com/office/drawing/2014/main" id="{E2398343-A3B5-43E8-88FB-B8F80B16C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1426" y="804863"/>
              <a:ext cx="1320800" cy="1217613"/>
            </a:xfrm>
            <a:custGeom>
              <a:avLst/>
              <a:gdLst>
                <a:gd name="T0" fmla="*/ 120 w 1068"/>
                <a:gd name="T1" fmla="*/ 746 h 983"/>
                <a:gd name="T2" fmla="*/ 38 w 1068"/>
                <a:gd name="T3" fmla="*/ 449 h 983"/>
                <a:gd name="T4" fmla="*/ 163 w 1068"/>
                <a:gd name="T5" fmla="*/ 147 h 983"/>
                <a:gd name="T6" fmla="*/ 275 w 1068"/>
                <a:gd name="T7" fmla="*/ 57 h 983"/>
                <a:gd name="T8" fmla="*/ 402 w 1068"/>
                <a:gd name="T9" fmla="*/ 28 h 983"/>
                <a:gd name="T10" fmla="*/ 718 w 1068"/>
                <a:gd name="T11" fmla="*/ 62 h 983"/>
                <a:gd name="T12" fmla="*/ 965 w 1068"/>
                <a:gd name="T13" fmla="*/ 264 h 983"/>
                <a:gd name="T14" fmla="*/ 1021 w 1068"/>
                <a:gd name="T15" fmla="*/ 441 h 983"/>
                <a:gd name="T16" fmla="*/ 1028 w 1068"/>
                <a:gd name="T17" fmla="*/ 595 h 983"/>
                <a:gd name="T18" fmla="*/ 925 w 1068"/>
                <a:gd name="T19" fmla="*/ 823 h 983"/>
                <a:gd name="T20" fmla="*/ 712 w 1068"/>
                <a:gd name="T21" fmla="*/ 939 h 983"/>
                <a:gd name="T22" fmla="*/ 444 w 1068"/>
                <a:gd name="T23" fmla="*/ 934 h 983"/>
                <a:gd name="T24" fmla="*/ 178 w 1068"/>
                <a:gd name="T25" fmla="*/ 800 h 983"/>
                <a:gd name="T26" fmla="*/ 120 w 1068"/>
                <a:gd name="T27" fmla="*/ 746 h 983"/>
                <a:gd name="T28" fmla="*/ 103 w 1068"/>
                <a:gd name="T29" fmla="*/ 763 h 983"/>
                <a:gd name="T30" fmla="*/ 372 w 1068"/>
                <a:gd name="T31" fmla="*/ 937 h 983"/>
                <a:gd name="T32" fmla="*/ 657 w 1068"/>
                <a:gd name="T33" fmla="*/ 972 h 983"/>
                <a:gd name="T34" fmla="*/ 902 w 1068"/>
                <a:gd name="T35" fmla="*/ 877 h 983"/>
                <a:gd name="T36" fmla="*/ 1041 w 1068"/>
                <a:gd name="T37" fmla="*/ 662 h 983"/>
                <a:gd name="T38" fmla="*/ 1018 w 1068"/>
                <a:gd name="T39" fmla="*/ 335 h 983"/>
                <a:gd name="T40" fmla="*/ 933 w 1068"/>
                <a:gd name="T41" fmla="*/ 172 h 983"/>
                <a:gd name="T42" fmla="*/ 800 w 1068"/>
                <a:gd name="T43" fmla="*/ 70 h 983"/>
                <a:gd name="T44" fmla="*/ 468 w 1068"/>
                <a:gd name="T45" fmla="*/ 1 h 983"/>
                <a:gd name="T46" fmla="*/ 322 w 1068"/>
                <a:gd name="T47" fmla="*/ 17 h 983"/>
                <a:gd name="T48" fmla="*/ 195 w 1068"/>
                <a:gd name="T49" fmla="*/ 80 h 983"/>
                <a:gd name="T50" fmla="*/ 28 w 1068"/>
                <a:gd name="T51" fmla="*/ 368 h 983"/>
                <a:gd name="T52" fmla="*/ 55 w 1068"/>
                <a:gd name="T53" fmla="*/ 699 h 983"/>
                <a:gd name="T54" fmla="*/ 103 w 1068"/>
                <a:gd name="T55" fmla="*/ 763 h 983"/>
                <a:gd name="T56" fmla="*/ 120 w 1068"/>
                <a:gd name="T57" fmla="*/ 746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68" h="983">
                  <a:moveTo>
                    <a:pt x="120" y="746"/>
                  </a:moveTo>
                  <a:cubicBezTo>
                    <a:pt x="44" y="668"/>
                    <a:pt x="26" y="553"/>
                    <a:pt x="38" y="449"/>
                  </a:cubicBezTo>
                  <a:cubicBezTo>
                    <a:pt x="50" y="341"/>
                    <a:pt x="93" y="231"/>
                    <a:pt x="163" y="147"/>
                  </a:cubicBezTo>
                  <a:cubicBezTo>
                    <a:pt x="194" y="110"/>
                    <a:pt x="231" y="77"/>
                    <a:pt x="275" y="57"/>
                  </a:cubicBezTo>
                  <a:cubicBezTo>
                    <a:pt x="314" y="39"/>
                    <a:pt x="360" y="32"/>
                    <a:pt x="402" y="28"/>
                  </a:cubicBezTo>
                  <a:cubicBezTo>
                    <a:pt x="508" y="18"/>
                    <a:pt x="618" y="28"/>
                    <a:pt x="718" y="62"/>
                  </a:cubicBezTo>
                  <a:cubicBezTo>
                    <a:pt x="822" y="97"/>
                    <a:pt x="917" y="163"/>
                    <a:pt x="965" y="264"/>
                  </a:cubicBezTo>
                  <a:cubicBezTo>
                    <a:pt x="991" y="319"/>
                    <a:pt x="1009" y="380"/>
                    <a:pt x="1021" y="441"/>
                  </a:cubicBezTo>
                  <a:cubicBezTo>
                    <a:pt x="1030" y="491"/>
                    <a:pt x="1034" y="543"/>
                    <a:pt x="1028" y="595"/>
                  </a:cubicBezTo>
                  <a:cubicBezTo>
                    <a:pt x="1020" y="680"/>
                    <a:pt x="985" y="762"/>
                    <a:pt x="925" y="823"/>
                  </a:cubicBezTo>
                  <a:cubicBezTo>
                    <a:pt x="868" y="883"/>
                    <a:pt x="792" y="920"/>
                    <a:pt x="712" y="939"/>
                  </a:cubicBezTo>
                  <a:cubicBezTo>
                    <a:pt x="624" y="959"/>
                    <a:pt x="531" y="955"/>
                    <a:pt x="444" y="934"/>
                  </a:cubicBezTo>
                  <a:cubicBezTo>
                    <a:pt x="347" y="910"/>
                    <a:pt x="256" y="863"/>
                    <a:pt x="178" y="800"/>
                  </a:cubicBezTo>
                  <a:cubicBezTo>
                    <a:pt x="158" y="783"/>
                    <a:pt x="138" y="765"/>
                    <a:pt x="120" y="746"/>
                  </a:cubicBezTo>
                  <a:cubicBezTo>
                    <a:pt x="109" y="735"/>
                    <a:pt x="92" y="752"/>
                    <a:pt x="103" y="763"/>
                  </a:cubicBezTo>
                  <a:cubicBezTo>
                    <a:pt x="178" y="840"/>
                    <a:pt x="270" y="900"/>
                    <a:pt x="372" y="937"/>
                  </a:cubicBezTo>
                  <a:cubicBezTo>
                    <a:pt x="462" y="969"/>
                    <a:pt x="561" y="983"/>
                    <a:pt x="657" y="972"/>
                  </a:cubicBezTo>
                  <a:cubicBezTo>
                    <a:pt x="745" y="962"/>
                    <a:pt x="831" y="932"/>
                    <a:pt x="902" y="877"/>
                  </a:cubicBezTo>
                  <a:cubicBezTo>
                    <a:pt x="971" y="823"/>
                    <a:pt x="1020" y="747"/>
                    <a:pt x="1041" y="662"/>
                  </a:cubicBezTo>
                  <a:cubicBezTo>
                    <a:pt x="1068" y="554"/>
                    <a:pt x="1052" y="440"/>
                    <a:pt x="1018" y="335"/>
                  </a:cubicBezTo>
                  <a:cubicBezTo>
                    <a:pt x="999" y="276"/>
                    <a:pt x="975" y="219"/>
                    <a:pt x="933" y="172"/>
                  </a:cubicBezTo>
                  <a:cubicBezTo>
                    <a:pt x="897" y="129"/>
                    <a:pt x="850" y="95"/>
                    <a:pt x="800" y="70"/>
                  </a:cubicBezTo>
                  <a:cubicBezTo>
                    <a:pt x="698" y="20"/>
                    <a:pt x="581" y="0"/>
                    <a:pt x="468" y="1"/>
                  </a:cubicBezTo>
                  <a:cubicBezTo>
                    <a:pt x="419" y="1"/>
                    <a:pt x="370" y="6"/>
                    <a:pt x="322" y="17"/>
                  </a:cubicBezTo>
                  <a:cubicBezTo>
                    <a:pt x="275" y="27"/>
                    <a:pt x="233" y="49"/>
                    <a:pt x="195" y="80"/>
                  </a:cubicBezTo>
                  <a:cubicBezTo>
                    <a:pt x="110" y="152"/>
                    <a:pt x="55" y="261"/>
                    <a:pt x="28" y="368"/>
                  </a:cubicBezTo>
                  <a:cubicBezTo>
                    <a:pt x="1" y="476"/>
                    <a:pt x="0" y="599"/>
                    <a:pt x="55" y="699"/>
                  </a:cubicBezTo>
                  <a:cubicBezTo>
                    <a:pt x="68" y="723"/>
                    <a:pt x="84" y="744"/>
                    <a:pt x="103" y="763"/>
                  </a:cubicBezTo>
                  <a:cubicBezTo>
                    <a:pt x="113" y="774"/>
                    <a:pt x="130" y="757"/>
                    <a:pt x="120" y="74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4" name="Freeform 46">
              <a:extLst>
                <a:ext uri="{FF2B5EF4-FFF2-40B4-BE49-F238E27FC236}">
                  <a16:creationId xmlns:a16="http://schemas.microsoft.com/office/drawing/2014/main" id="{5A95B4C9-41AE-42ED-B732-43780E324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1663" y="1355725"/>
              <a:ext cx="247650" cy="201613"/>
            </a:xfrm>
            <a:custGeom>
              <a:avLst/>
              <a:gdLst>
                <a:gd name="T0" fmla="*/ 71 w 200"/>
                <a:gd name="T1" fmla="*/ 131 h 163"/>
                <a:gd name="T2" fmla="*/ 29 w 200"/>
                <a:gd name="T3" fmla="*/ 67 h 163"/>
                <a:gd name="T4" fmla="*/ 29 w 200"/>
                <a:gd name="T5" fmla="*/ 47 h 163"/>
                <a:gd name="T6" fmla="*/ 44 w 200"/>
                <a:gd name="T7" fmla="*/ 32 h 163"/>
                <a:gd name="T8" fmla="*/ 91 w 200"/>
                <a:gd name="T9" fmla="*/ 25 h 163"/>
                <a:gd name="T10" fmla="*/ 170 w 200"/>
                <a:gd name="T11" fmla="*/ 56 h 163"/>
                <a:gd name="T12" fmla="*/ 174 w 200"/>
                <a:gd name="T13" fmla="*/ 101 h 163"/>
                <a:gd name="T14" fmla="*/ 151 w 200"/>
                <a:gd name="T15" fmla="*/ 130 h 163"/>
                <a:gd name="T16" fmla="*/ 60 w 200"/>
                <a:gd name="T17" fmla="*/ 119 h 163"/>
                <a:gd name="T18" fmla="*/ 43 w 200"/>
                <a:gd name="T19" fmla="*/ 136 h 163"/>
                <a:gd name="T20" fmla="*/ 153 w 200"/>
                <a:gd name="T21" fmla="*/ 154 h 163"/>
                <a:gd name="T22" fmla="*/ 194 w 200"/>
                <a:gd name="T23" fmla="*/ 121 h 163"/>
                <a:gd name="T24" fmla="*/ 196 w 200"/>
                <a:gd name="T25" fmla="*/ 64 h 163"/>
                <a:gd name="T26" fmla="*/ 167 w 200"/>
                <a:gd name="T27" fmla="*/ 14 h 163"/>
                <a:gd name="T28" fmla="*/ 107 w 200"/>
                <a:gd name="T29" fmla="*/ 0 h 163"/>
                <a:gd name="T30" fmla="*/ 5 w 200"/>
                <a:gd name="T31" fmla="*/ 47 h 163"/>
                <a:gd name="T32" fmla="*/ 59 w 200"/>
                <a:gd name="T33" fmla="*/ 152 h 163"/>
                <a:gd name="T34" fmla="*/ 71 w 200"/>
                <a:gd name="T35" fmla="*/ 1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0" h="163">
                  <a:moveTo>
                    <a:pt x="71" y="131"/>
                  </a:moveTo>
                  <a:cubicBezTo>
                    <a:pt x="47" y="119"/>
                    <a:pt x="32" y="94"/>
                    <a:pt x="29" y="67"/>
                  </a:cubicBezTo>
                  <a:cubicBezTo>
                    <a:pt x="28" y="61"/>
                    <a:pt x="28" y="53"/>
                    <a:pt x="29" y="47"/>
                  </a:cubicBezTo>
                  <a:cubicBezTo>
                    <a:pt x="31" y="38"/>
                    <a:pt x="36" y="35"/>
                    <a:pt x="44" y="32"/>
                  </a:cubicBezTo>
                  <a:cubicBezTo>
                    <a:pt x="59" y="27"/>
                    <a:pt x="75" y="25"/>
                    <a:pt x="91" y="25"/>
                  </a:cubicBezTo>
                  <a:cubicBezTo>
                    <a:pt x="119" y="23"/>
                    <a:pt x="159" y="23"/>
                    <a:pt x="170" y="56"/>
                  </a:cubicBezTo>
                  <a:cubicBezTo>
                    <a:pt x="174" y="70"/>
                    <a:pt x="175" y="86"/>
                    <a:pt x="174" y="101"/>
                  </a:cubicBezTo>
                  <a:cubicBezTo>
                    <a:pt x="173" y="117"/>
                    <a:pt x="167" y="126"/>
                    <a:pt x="151" y="130"/>
                  </a:cubicBezTo>
                  <a:cubicBezTo>
                    <a:pt x="122" y="137"/>
                    <a:pt x="85" y="141"/>
                    <a:pt x="60" y="119"/>
                  </a:cubicBezTo>
                  <a:cubicBezTo>
                    <a:pt x="49" y="109"/>
                    <a:pt x="32" y="126"/>
                    <a:pt x="43" y="136"/>
                  </a:cubicBezTo>
                  <a:cubicBezTo>
                    <a:pt x="74" y="163"/>
                    <a:pt x="115" y="162"/>
                    <a:pt x="153" y="154"/>
                  </a:cubicBezTo>
                  <a:cubicBezTo>
                    <a:pt x="172" y="150"/>
                    <a:pt x="188" y="141"/>
                    <a:pt x="194" y="121"/>
                  </a:cubicBezTo>
                  <a:cubicBezTo>
                    <a:pt x="200" y="104"/>
                    <a:pt x="198" y="82"/>
                    <a:pt x="196" y="64"/>
                  </a:cubicBezTo>
                  <a:cubicBezTo>
                    <a:pt x="193" y="44"/>
                    <a:pt x="184" y="26"/>
                    <a:pt x="167" y="14"/>
                  </a:cubicBezTo>
                  <a:cubicBezTo>
                    <a:pt x="150" y="2"/>
                    <a:pt x="128" y="0"/>
                    <a:pt x="107" y="0"/>
                  </a:cubicBezTo>
                  <a:cubicBezTo>
                    <a:pt x="72" y="0"/>
                    <a:pt x="10" y="1"/>
                    <a:pt x="5" y="47"/>
                  </a:cubicBezTo>
                  <a:cubicBezTo>
                    <a:pt x="0" y="88"/>
                    <a:pt x="23" y="133"/>
                    <a:pt x="59" y="152"/>
                  </a:cubicBezTo>
                  <a:cubicBezTo>
                    <a:pt x="73" y="159"/>
                    <a:pt x="85" y="139"/>
                    <a:pt x="71" y="13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5" name="Freeform 47">
              <a:extLst>
                <a:ext uri="{FF2B5EF4-FFF2-40B4-BE49-F238E27FC236}">
                  <a16:creationId xmlns:a16="http://schemas.microsoft.com/office/drawing/2014/main" id="{0D756283-BF98-4FC4-9917-94B2A2D4D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2626" y="1030288"/>
              <a:ext cx="76200" cy="333375"/>
            </a:xfrm>
            <a:custGeom>
              <a:avLst/>
              <a:gdLst>
                <a:gd name="T0" fmla="*/ 29 w 62"/>
                <a:gd name="T1" fmla="*/ 247 h 269"/>
                <a:gd name="T2" fmla="*/ 24 w 62"/>
                <a:gd name="T3" fmla="*/ 131 h 269"/>
                <a:gd name="T4" fmla="*/ 24 w 62"/>
                <a:gd name="T5" fmla="*/ 75 h 269"/>
                <a:gd name="T6" fmla="*/ 27 w 62"/>
                <a:gd name="T7" fmla="*/ 48 h 269"/>
                <a:gd name="T8" fmla="*/ 30 w 62"/>
                <a:gd name="T9" fmla="*/ 37 h 269"/>
                <a:gd name="T10" fmla="*/ 33 w 62"/>
                <a:gd name="T11" fmla="*/ 31 h 269"/>
                <a:gd name="T12" fmla="*/ 25 w 62"/>
                <a:gd name="T13" fmla="*/ 29 h 269"/>
                <a:gd name="T14" fmla="*/ 28 w 62"/>
                <a:gd name="T15" fmla="*/ 41 h 269"/>
                <a:gd name="T16" fmla="*/ 29 w 62"/>
                <a:gd name="T17" fmla="*/ 52 h 269"/>
                <a:gd name="T18" fmla="*/ 32 w 62"/>
                <a:gd name="T19" fmla="*/ 82 h 269"/>
                <a:gd name="T20" fmla="*/ 36 w 62"/>
                <a:gd name="T21" fmla="*/ 140 h 269"/>
                <a:gd name="T22" fmla="*/ 37 w 62"/>
                <a:gd name="T23" fmla="*/ 198 h 269"/>
                <a:gd name="T24" fmla="*/ 34 w 62"/>
                <a:gd name="T25" fmla="*/ 222 h 269"/>
                <a:gd name="T26" fmla="*/ 27 w 62"/>
                <a:gd name="T27" fmla="*/ 234 h 269"/>
                <a:gd name="T28" fmla="*/ 23 w 62"/>
                <a:gd name="T29" fmla="*/ 238 h 269"/>
                <a:gd name="T30" fmla="*/ 24 w 62"/>
                <a:gd name="T31" fmla="*/ 239 h 269"/>
                <a:gd name="T32" fmla="*/ 12 w 62"/>
                <a:gd name="T33" fmla="*/ 259 h 269"/>
                <a:gd name="T34" fmla="*/ 47 w 62"/>
                <a:gd name="T35" fmla="*/ 247 h 269"/>
                <a:gd name="T36" fmla="*/ 58 w 62"/>
                <a:gd name="T37" fmla="*/ 226 h 269"/>
                <a:gd name="T38" fmla="*/ 61 w 62"/>
                <a:gd name="T39" fmla="*/ 198 h 269"/>
                <a:gd name="T40" fmla="*/ 56 w 62"/>
                <a:gd name="T41" fmla="*/ 80 h 269"/>
                <a:gd name="T42" fmla="*/ 49 w 62"/>
                <a:gd name="T43" fmla="*/ 25 h 269"/>
                <a:gd name="T44" fmla="*/ 18 w 62"/>
                <a:gd name="T45" fmla="*/ 12 h 269"/>
                <a:gd name="T46" fmla="*/ 2 w 62"/>
                <a:gd name="T47" fmla="*/ 57 h 269"/>
                <a:gd name="T48" fmla="*/ 0 w 62"/>
                <a:gd name="T49" fmla="*/ 112 h 269"/>
                <a:gd name="T50" fmla="*/ 5 w 62"/>
                <a:gd name="T51" fmla="*/ 247 h 269"/>
                <a:gd name="T52" fmla="*/ 29 w 62"/>
                <a:gd name="T53" fmla="*/ 247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" h="269">
                  <a:moveTo>
                    <a:pt x="29" y="247"/>
                  </a:moveTo>
                  <a:cubicBezTo>
                    <a:pt x="27" y="209"/>
                    <a:pt x="25" y="170"/>
                    <a:pt x="24" y="131"/>
                  </a:cubicBezTo>
                  <a:cubicBezTo>
                    <a:pt x="24" y="112"/>
                    <a:pt x="24" y="94"/>
                    <a:pt x="24" y="75"/>
                  </a:cubicBezTo>
                  <a:cubicBezTo>
                    <a:pt x="25" y="66"/>
                    <a:pt x="26" y="57"/>
                    <a:pt x="27" y="48"/>
                  </a:cubicBezTo>
                  <a:cubicBezTo>
                    <a:pt x="28" y="45"/>
                    <a:pt x="29" y="41"/>
                    <a:pt x="30" y="37"/>
                  </a:cubicBezTo>
                  <a:cubicBezTo>
                    <a:pt x="31" y="35"/>
                    <a:pt x="32" y="33"/>
                    <a:pt x="33" y="31"/>
                  </a:cubicBezTo>
                  <a:cubicBezTo>
                    <a:pt x="37" y="28"/>
                    <a:pt x="34" y="27"/>
                    <a:pt x="25" y="29"/>
                  </a:cubicBezTo>
                  <a:cubicBezTo>
                    <a:pt x="24" y="30"/>
                    <a:pt x="27" y="38"/>
                    <a:pt x="28" y="41"/>
                  </a:cubicBezTo>
                  <a:cubicBezTo>
                    <a:pt x="28" y="44"/>
                    <a:pt x="29" y="48"/>
                    <a:pt x="29" y="52"/>
                  </a:cubicBezTo>
                  <a:cubicBezTo>
                    <a:pt x="30" y="62"/>
                    <a:pt x="31" y="72"/>
                    <a:pt x="32" y="82"/>
                  </a:cubicBezTo>
                  <a:cubicBezTo>
                    <a:pt x="34" y="101"/>
                    <a:pt x="35" y="121"/>
                    <a:pt x="36" y="140"/>
                  </a:cubicBezTo>
                  <a:cubicBezTo>
                    <a:pt x="36" y="159"/>
                    <a:pt x="37" y="179"/>
                    <a:pt x="37" y="198"/>
                  </a:cubicBezTo>
                  <a:cubicBezTo>
                    <a:pt x="37" y="207"/>
                    <a:pt x="38" y="214"/>
                    <a:pt x="34" y="222"/>
                  </a:cubicBezTo>
                  <a:cubicBezTo>
                    <a:pt x="32" y="226"/>
                    <a:pt x="29" y="230"/>
                    <a:pt x="27" y="234"/>
                  </a:cubicBezTo>
                  <a:cubicBezTo>
                    <a:pt x="26" y="236"/>
                    <a:pt x="24" y="237"/>
                    <a:pt x="23" y="238"/>
                  </a:cubicBezTo>
                  <a:cubicBezTo>
                    <a:pt x="21" y="240"/>
                    <a:pt x="21" y="240"/>
                    <a:pt x="24" y="239"/>
                  </a:cubicBezTo>
                  <a:cubicBezTo>
                    <a:pt x="12" y="230"/>
                    <a:pt x="0" y="251"/>
                    <a:pt x="12" y="259"/>
                  </a:cubicBezTo>
                  <a:cubicBezTo>
                    <a:pt x="26" y="269"/>
                    <a:pt x="39" y="258"/>
                    <a:pt x="47" y="247"/>
                  </a:cubicBezTo>
                  <a:cubicBezTo>
                    <a:pt x="51" y="241"/>
                    <a:pt x="55" y="233"/>
                    <a:pt x="58" y="226"/>
                  </a:cubicBezTo>
                  <a:cubicBezTo>
                    <a:pt x="62" y="217"/>
                    <a:pt x="61" y="208"/>
                    <a:pt x="61" y="198"/>
                  </a:cubicBezTo>
                  <a:cubicBezTo>
                    <a:pt x="60" y="159"/>
                    <a:pt x="59" y="120"/>
                    <a:pt x="56" y="80"/>
                  </a:cubicBezTo>
                  <a:cubicBezTo>
                    <a:pt x="55" y="62"/>
                    <a:pt x="54" y="42"/>
                    <a:pt x="49" y="25"/>
                  </a:cubicBezTo>
                  <a:cubicBezTo>
                    <a:pt x="45" y="11"/>
                    <a:pt x="31" y="0"/>
                    <a:pt x="18" y="12"/>
                  </a:cubicBezTo>
                  <a:cubicBezTo>
                    <a:pt x="6" y="23"/>
                    <a:pt x="4" y="42"/>
                    <a:pt x="2" y="57"/>
                  </a:cubicBezTo>
                  <a:cubicBezTo>
                    <a:pt x="0" y="75"/>
                    <a:pt x="0" y="93"/>
                    <a:pt x="0" y="112"/>
                  </a:cubicBezTo>
                  <a:cubicBezTo>
                    <a:pt x="1" y="157"/>
                    <a:pt x="2" y="202"/>
                    <a:pt x="5" y="247"/>
                  </a:cubicBezTo>
                  <a:cubicBezTo>
                    <a:pt x="6" y="263"/>
                    <a:pt x="30" y="263"/>
                    <a:pt x="29" y="24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6" name="Freeform 48">
              <a:extLst>
                <a:ext uri="{FF2B5EF4-FFF2-40B4-BE49-F238E27FC236}">
                  <a16:creationId xmlns:a16="http://schemas.microsoft.com/office/drawing/2014/main" id="{81D628C0-F67D-47B9-A023-25C331138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776" y="1450975"/>
              <a:ext cx="379412" cy="231775"/>
            </a:xfrm>
            <a:custGeom>
              <a:avLst/>
              <a:gdLst>
                <a:gd name="T0" fmla="*/ 265 w 306"/>
                <a:gd name="T1" fmla="*/ 7 h 188"/>
                <a:gd name="T2" fmla="*/ 9 w 306"/>
                <a:gd name="T3" fmla="*/ 152 h 188"/>
                <a:gd name="T4" fmla="*/ 12 w 306"/>
                <a:gd name="T5" fmla="*/ 174 h 188"/>
                <a:gd name="T6" fmla="*/ 109 w 306"/>
                <a:gd name="T7" fmla="*/ 159 h 188"/>
                <a:gd name="T8" fmla="*/ 208 w 306"/>
                <a:gd name="T9" fmla="*/ 111 h 188"/>
                <a:gd name="T10" fmla="*/ 258 w 306"/>
                <a:gd name="T11" fmla="*/ 90 h 188"/>
                <a:gd name="T12" fmla="*/ 300 w 306"/>
                <a:gd name="T13" fmla="*/ 65 h 188"/>
                <a:gd name="T14" fmla="*/ 305 w 306"/>
                <a:gd name="T15" fmla="*/ 45 h 188"/>
                <a:gd name="T16" fmla="*/ 300 w 306"/>
                <a:gd name="T17" fmla="*/ 25 h 188"/>
                <a:gd name="T18" fmla="*/ 293 w 306"/>
                <a:gd name="T19" fmla="*/ 6 h 188"/>
                <a:gd name="T20" fmla="*/ 273 w 306"/>
                <a:gd name="T21" fmla="*/ 4 h 188"/>
                <a:gd name="T22" fmla="*/ 285 w 306"/>
                <a:gd name="T23" fmla="*/ 24 h 188"/>
                <a:gd name="T24" fmla="*/ 276 w 306"/>
                <a:gd name="T25" fmla="*/ 26 h 188"/>
                <a:gd name="T26" fmla="*/ 276 w 306"/>
                <a:gd name="T27" fmla="*/ 29 h 188"/>
                <a:gd name="T28" fmla="*/ 278 w 306"/>
                <a:gd name="T29" fmla="*/ 37 h 188"/>
                <a:gd name="T30" fmla="*/ 281 w 306"/>
                <a:gd name="T31" fmla="*/ 52 h 188"/>
                <a:gd name="T32" fmla="*/ 266 w 306"/>
                <a:gd name="T33" fmla="*/ 60 h 188"/>
                <a:gd name="T34" fmla="*/ 247 w 306"/>
                <a:gd name="T35" fmla="*/ 69 h 188"/>
                <a:gd name="T36" fmla="*/ 168 w 306"/>
                <a:gd name="T37" fmla="*/ 102 h 188"/>
                <a:gd name="T38" fmla="*/ 96 w 306"/>
                <a:gd name="T39" fmla="*/ 139 h 188"/>
                <a:gd name="T40" fmla="*/ 19 w 306"/>
                <a:gd name="T41" fmla="*/ 151 h 188"/>
                <a:gd name="T42" fmla="*/ 21 w 306"/>
                <a:gd name="T43" fmla="*/ 173 h 188"/>
                <a:gd name="T44" fmla="*/ 277 w 306"/>
                <a:gd name="T45" fmla="*/ 28 h 188"/>
                <a:gd name="T46" fmla="*/ 265 w 306"/>
                <a:gd name="T47" fmla="*/ 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6" h="188">
                  <a:moveTo>
                    <a:pt x="265" y="7"/>
                  </a:moveTo>
                  <a:cubicBezTo>
                    <a:pt x="179" y="53"/>
                    <a:pt x="91" y="97"/>
                    <a:pt x="9" y="152"/>
                  </a:cubicBezTo>
                  <a:cubicBezTo>
                    <a:pt x="0" y="158"/>
                    <a:pt x="3" y="170"/>
                    <a:pt x="12" y="174"/>
                  </a:cubicBezTo>
                  <a:cubicBezTo>
                    <a:pt x="45" y="188"/>
                    <a:pt x="80" y="175"/>
                    <a:pt x="109" y="159"/>
                  </a:cubicBezTo>
                  <a:cubicBezTo>
                    <a:pt x="142" y="141"/>
                    <a:pt x="174" y="125"/>
                    <a:pt x="208" y="111"/>
                  </a:cubicBezTo>
                  <a:cubicBezTo>
                    <a:pt x="225" y="104"/>
                    <a:pt x="241" y="97"/>
                    <a:pt x="258" y="90"/>
                  </a:cubicBezTo>
                  <a:cubicBezTo>
                    <a:pt x="272" y="84"/>
                    <a:pt x="291" y="78"/>
                    <a:pt x="300" y="65"/>
                  </a:cubicBezTo>
                  <a:cubicBezTo>
                    <a:pt x="305" y="59"/>
                    <a:pt x="306" y="52"/>
                    <a:pt x="305" y="45"/>
                  </a:cubicBezTo>
                  <a:cubicBezTo>
                    <a:pt x="304" y="38"/>
                    <a:pt x="300" y="32"/>
                    <a:pt x="300" y="25"/>
                  </a:cubicBezTo>
                  <a:cubicBezTo>
                    <a:pt x="299" y="17"/>
                    <a:pt x="299" y="11"/>
                    <a:pt x="293" y="6"/>
                  </a:cubicBezTo>
                  <a:cubicBezTo>
                    <a:pt x="287" y="1"/>
                    <a:pt x="280" y="0"/>
                    <a:pt x="273" y="4"/>
                  </a:cubicBezTo>
                  <a:cubicBezTo>
                    <a:pt x="259" y="10"/>
                    <a:pt x="271" y="31"/>
                    <a:pt x="285" y="24"/>
                  </a:cubicBezTo>
                  <a:cubicBezTo>
                    <a:pt x="278" y="20"/>
                    <a:pt x="275" y="21"/>
                    <a:pt x="276" y="26"/>
                  </a:cubicBezTo>
                  <a:cubicBezTo>
                    <a:pt x="276" y="27"/>
                    <a:pt x="276" y="28"/>
                    <a:pt x="276" y="29"/>
                  </a:cubicBezTo>
                  <a:cubicBezTo>
                    <a:pt x="276" y="32"/>
                    <a:pt x="277" y="35"/>
                    <a:pt x="278" y="37"/>
                  </a:cubicBezTo>
                  <a:cubicBezTo>
                    <a:pt x="279" y="42"/>
                    <a:pt x="283" y="47"/>
                    <a:pt x="281" y="52"/>
                  </a:cubicBezTo>
                  <a:cubicBezTo>
                    <a:pt x="278" y="56"/>
                    <a:pt x="270" y="58"/>
                    <a:pt x="266" y="60"/>
                  </a:cubicBezTo>
                  <a:cubicBezTo>
                    <a:pt x="260" y="63"/>
                    <a:pt x="254" y="66"/>
                    <a:pt x="247" y="69"/>
                  </a:cubicBezTo>
                  <a:cubicBezTo>
                    <a:pt x="221" y="80"/>
                    <a:pt x="195" y="90"/>
                    <a:pt x="168" y="102"/>
                  </a:cubicBezTo>
                  <a:cubicBezTo>
                    <a:pt x="143" y="112"/>
                    <a:pt x="120" y="126"/>
                    <a:pt x="96" y="139"/>
                  </a:cubicBezTo>
                  <a:cubicBezTo>
                    <a:pt x="72" y="152"/>
                    <a:pt x="45" y="162"/>
                    <a:pt x="19" y="151"/>
                  </a:cubicBezTo>
                  <a:cubicBezTo>
                    <a:pt x="20" y="158"/>
                    <a:pt x="21" y="166"/>
                    <a:pt x="21" y="173"/>
                  </a:cubicBezTo>
                  <a:cubicBezTo>
                    <a:pt x="103" y="118"/>
                    <a:pt x="191" y="74"/>
                    <a:pt x="277" y="28"/>
                  </a:cubicBezTo>
                  <a:cubicBezTo>
                    <a:pt x="291" y="20"/>
                    <a:pt x="279" y="0"/>
                    <a:pt x="265" y="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7" name="Freeform 49">
              <a:extLst>
                <a:ext uri="{FF2B5EF4-FFF2-40B4-BE49-F238E27FC236}">
                  <a16:creationId xmlns:a16="http://schemas.microsoft.com/office/drawing/2014/main" id="{DDC4C648-DBCA-400D-8124-2A79B6541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5901" y="995363"/>
              <a:ext cx="120650" cy="95250"/>
            </a:xfrm>
            <a:custGeom>
              <a:avLst/>
              <a:gdLst>
                <a:gd name="T0" fmla="*/ 14 w 98"/>
                <a:gd name="T1" fmla="*/ 28 h 76"/>
                <a:gd name="T2" fmla="*/ 69 w 98"/>
                <a:gd name="T3" fmla="*/ 66 h 76"/>
                <a:gd name="T4" fmla="*/ 86 w 98"/>
                <a:gd name="T5" fmla="*/ 49 h 76"/>
                <a:gd name="T6" fmla="*/ 26 w 98"/>
                <a:gd name="T7" fmla="*/ 8 h 76"/>
                <a:gd name="T8" fmla="*/ 14 w 98"/>
                <a:gd name="T9" fmla="*/ 2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76">
                  <a:moveTo>
                    <a:pt x="14" y="28"/>
                  </a:moveTo>
                  <a:cubicBezTo>
                    <a:pt x="33" y="39"/>
                    <a:pt x="51" y="52"/>
                    <a:pt x="69" y="66"/>
                  </a:cubicBezTo>
                  <a:cubicBezTo>
                    <a:pt x="81" y="76"/>
                    <a:pt x="98" y="59"/>
                    <a:pt x="86" y="49"/>
                  </a:cubicBezTo>
                  <a:cubicBezTo>
                    <a:pt x="67" y="34"/>
                    <a:pt x="47" y="20"/>
                    <a:pt x="26" y="8"/>
                  </a:cubicBezTo>
                  <a:cubicBezTo>
                    <a:pt x="12" y="0"/>
                    <a:pt x="0" y="21"/>
                    <a:pt x="14" y="2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8" name="Freeform 50">
              <a:extLst>
                <a:ext uri="{FF2B5EF4-FFF2-40B4-BE49-F238E27FC236}">
                  <a16:creationId xmlns:a16="http://schemas.microsoft.com/office/drawing/2014/main" id="{0FFCFFE8-D626-4517-9DC5-6E5BB6554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501" y="881063"/>
              <a:ext cx="74612" cy="112713"/>
            </a:xfrm>
            <a:custGeom>
              <a:avLst/>
              <a:gdLst>
                <a:gd name="T0" fmla="*/ 8 w 61"/>
                <a:gd name="T1" fmla="*/ 26 h 91"/>
                <a:gd name="T2" fmla="*/ 35 w 61"/>
                <a:gd name="T3" fmla="*/ 76 h 91"/>
                <a:gd name="T4" fmla="*/ 58 w 61"/>
                <a:gd name="T5" fmla="*/ 69 h 91"/>
                <a:gd name="T6" fmla="*/ 28 w 61"/>
                <a:gd name="T7" fmla="*/ 14 h 91"/>
                <a:gd name="T8" fmla="*/ 8 w 61"/>
                <a:gd name="T9" fmla="*/ 2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91">
                  <a:moveTo>
                    <a:pt x="8" y="26"/>
                  </a:moveTo>
                  <a:cubicBezTo>
                    <a:pt x="17" y="41"/>
                    <a:pt x="32" y="57"/>
                    <a:pt x="35" y="76"/>
                  </a:cubicBezTo>
                  <a:cubicBezTo>
                    <a:pt x="38" y="91"/>
                    <a:pt x="61" y="84"/>
                    <a:pt x="58" y="69"/>
                  </a:cubicBezTo>
                  <a:cubicBezTo>
                    <a:pt x="55" y="49"/>
                    <a:pt x="39" y="31"/>
                    <a:pt x="28" y="14"/>
                  </a:cubicBezTo>
                  <a:cubicBezTo>
                    <a:pt x="20" y="0"/>
                    <a:pt x="0" y="12"/>
                    <a:pt x="8" y="2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9" name="Freeform 51">
              <a:extLst>
                <a:ext uri="{FF2B5EF4-FFF2-40B4-BE49-F238E27FC236}">
                  <a16:creationId xmlns:a16="http://schemas.microsoft.com/office/drawing/2014/main" id="{BCDECEDE-8BF3-4692-992A-A8311A448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738" y="887413"/>
              <a:ext cx="57150" cy="96838"/>
            </a:xfrm>
            <a:custGeom>
              <a:avLst/>
              <a:gdLst>
                <a:gd name="T0" fmla="*/ 30 w 46"/>
                <a:gd name="T1" fmla="*/ 66 h 79"/>
                <a:gd name="T2" fmla="*/ 41 w 46"/>
                <a:gd name="T3" fmla="*/ 42 h 79"/>
                <a:gd name="T4" fmla="*/ 46 w 46"/>
                <a:gd name="T5" fmla="*/ 15 h 79"/>
                <a:gd name="T6" fmla="*/ 22 w 46"/>
                <a:gd name="T7" fmla="*/ 15 h 79"/>
                <a:gd name="T8" fmla="*/ 18 w 46"/>
                <a:gd name="T9" fmla="*/ 35 h 79"/>
                <a:gd name="T10" fmla="*/ 10 w 46"/>
                <a:gd name="T11" fmla="*/ 54 h 79"/>
                <a:gd name="T12" fmla="*/ 30 w 46"/>
                <a:gd name="T13" fmla="*/ 6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9">
                  <a:moveTo>
                    <a:pt x="30" y="66"/>
                  </a:moveTo>
                  <a:cubicBezTo>
                    <a:pt x="36" y="60"/>
                    <a:pt x="38" y="50"/>
                    <a:pt x="41" y="42"/>
                  </a:cubicBezTo>
                  <a:cubicBezTo>
                    <a:pt x="43" y="33"/>
                    <a:pt x="46" y="24"/>
                    <a:pt x="46" y="15"/>
                  </a:cubicBezTo>
                  <a:cubicBezTo>
                    <a:pt x="45" y="0"/>
                    <a:pt x="21" y="0"/>
                    <a:pt x="22" y="15"/>
                  </a:cubicBezTo>
                  <a:cubicBezTo>
                    <a:pt x="22" y="22"/>
                    <a:pt x="20" y="29"/>
                    <a:pt x="18" y="35"/>
                  </a:cubicBezTo>
                  <a:cubicBezTo>
                    <a:pt x="16" y="42"/>
                    <a:pt x="14" y="49"/>
                    <a:pt x="10" y="54"/>
                  </a:cubicBezTo>
                  <a:cubicBezTo>
                    <a:pt x="0" y="67"/>
                    <a:pt x="21" y="79"/>
                    <a:pt x="30" y="6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0" name="Freeform 52">
              <a:extLst>
                <a:ext uri="{FF2B5EF4-FFF2-40B4-BE49-F238E27FC236}">
                  <a16:creationId xmlns:a16="http://schemas.microsoft.com/office/drawing/2014/main" id="{B9680051-EE41-4DDA-8DE4-3664D3E68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9325" y="995363"/>
              <a:ext cx="90487" cy="88900"/>
            </a:xfrm>
            <a:custGeom>
              <a:avLst/>
              <a:gdLst>
                <a:gd name="T0" fmla="*/ 21 w 73"/>
                <a:gd name="T1" fmla="*/ 67 h 72"/>
                <a:gd name="T2" fmla="*/ 61 w 73"/>
                <a:gd name="T3" fmla="*/ 27 h 72"/>
                <a:gd name="T4" fmla="*/ 44 w 73"/>
                <a:gd name="T5" fmla="*/ 10 h 72"/>
                <a:gd name="T6" fmla="*/ 4 w 73"/>
                <a:gd name="T7" fmla="*/ 50 h 72"/>
                <a:gd name="T8" fmla="*/ 4 w 73"/>
                <a:gd name="T9" fmla="*/ 67 h 72"/>
                <a:gd name="T10" fmla="*/ 21 w 73"/>
                <a:gd name="T11" fmla="*/ 6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72">
                  <a:moveTo>
                    <a:pt x="21" y="67"/>
                  </a:moveTo>
                  <a:cubicBezTo>
                    <a:pt x="33" y="53"/>
                    <a:pt x="46" y="39"/>
                    <a:pt x="61" y="27"/>
                  </a:cubicBezTo>
                  <a:cubicBezTo>
                    <a:pt x="73" y="17"/>
                    <a:pt x="56" y="0"/>
                    <a:pt x="44" y="10"/>
                  </a:cubicBezTo>
                  <a:cubicBezTo>
                    <a:pt x="29" y="22"/>
                    <a:pt x="16" y="36"/>
                    <a:pt x="4" y="50"/>
                  </a:cubicBezTo>
                  <a:cubicBezTo>
                    <a:pt x="0" y="55"/>
                    <a:pt x="0" y="62"/>
                    <a:pt x="4" y="67"/>
                  </a:cubicBezTo>
                  <a:cubicBezTo>
                    <a:pt x="9" y="72"/>
                    <a:pt x="17" y="72"/>
                    <a:pt x="21" y="6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1" name="Freeform 53">
              <a:extLst>
                <a:ext uri="{FF2B5EF4-FFF2-40B4-BE49-F238E27FC236}">
                  <a16:creationId xmlns:a16="http://schemas.microsoft.com/office/drawing/2014/main" id="{E2581E9D-4C39-44C0-BFFD-E71F200E0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6325" y="1243013"/>
              <a:ext cx="120650" cy="66675"/>
            </a:xfrm>
            <a:custGeom>
              <a:avLst/>
              <a:gdLst>
                <a:gd name="T0" fmla="*/ 15 w 98"/>
                <a:gd name="T1" fmla="*/ 54 h 54"/>
                <a:gd name="T2" fmla="*/ 86 w 98"/>
                <a:gd name="T3" fmla="*/ 30 h 54"/>
                <a:gd name="T4" fmla="*/ 74 w 98"/>
                <a:gd name="T5" fmla="*/ 9 h 54"/>
                <a:gd name="T6" fmla="*/ 15 w 98"/>
                <a:gd name="T7" fmla="*/ 30 h 54"/>
                <a:gd name="T8" fmla="*/ 15 w 98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54">
                  <a:moveTo>
                    <a:pt x="15" y="54"/>
                  </a:moveTo>
                  <a:cubicBezTo>
                    <a:pt x="41" y="53"/>
                    <a:pt x="65" y="45"/>
                    <a:pt x="86" y="30"/>
                  </a:cubicBezTo>
                  <a:cubicBezTo>
                    <a:pt x="98" y="21"/>
                    <a:pt x="86" y="0"/>
                    <a:pt x="74" y="9"/>
                  </a:cubicBezTo>
                  <a:cubicBezTo>
                    <a:pt x="57" y="22"/>
                    <a:pt x="37" y="29"/>
                    <a:pt x="15" y="30"/>
                  </a:cubicBezTo>
                  <a:cubicBezTo>
                    <a:pt x="0" y="30"/>
                    <a:pt x="0" y="54"/>
                    <a:pt x="15" y="5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2" name="Freeform 54">
              <a:extLst>
                <a:ext uri="{FF2B5EF4-FFF2-40B4-BE49-F238E27FC236}">
                  <a16:creationId xmlns:a16="http://schemas.microsoft.com/office/drawing/2014/main" id="{7CEC6BD0-AB2B-49AC-9202-026ADFC99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1413" y="1546225"/>
              <a:ext cx="66675" cy="66675"/>
            </a:xfrm>
            <a:custGeom>
              <a:avLst/>
              <a:gdLst>
                <a:gd name="T0" fmla="*/ 2 w 54"/>
                <a:gd name="T1" fmla="*/ 17 h 54"/>
                <a:gd name="T2" fmla="*/ 35 w 54"/>
                <a:gd name="T3" fmla="*/ 52 h 54"/>
                <a:gd name="T4" fmla="*/ 51 w 54"/>
                <a:gd name="T5" fmla="*/ 47 h 54"/>
                <a:gd name="T6" fmla="*/ 47 w 54"/>
                <a:gd name="T7" fmla="*/ 31 h 54"/>
                <a:gd name="T8" fmla="*/ 25 w 54"/>
                <a:gd name="T9" fmla="*/ 11 h 54"/>
                <a:gd name="T10" fmla="*/ 11 w 54"/>
                <a:gd name="T11" fmla="*/ 2 h 54"/>
                <a:gd name="T12" fmla="*/ 2 w 54"/>
                <a:gd name="T13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54">
                  <a:moveTo>
                    <a:pt x="2" y="17"/>
                  </a:moveTo>
                  <a:cubicBezTo>
                    <a:pt x="9" y="32"/>
                    <a:pt x="19" y="45"/>
                    <a:pt x="35" y="52"/>
                  </a:cubicBezTo>
                  <a:cubicBezTo>
                    <a:pt x="40" y="54"/>
                    <a:pt x="47" y="53"/>
                    <a:pt x="51" y="47"/>
                  </a:cubicBezTo>
                  <a:cubicBezTo>
                    <a:pt x="54" y="42"/>
                    <a:pt x="53" y="34"/>
                    <a:pt x="47" y="31"/>
                  </a:cubicBezTo>
                  <a:cubicBezTo>
                    <a:pt x="37" y="27"/>
                    <a:pt x="29" y="20"/>
                    <a:pt x="25" y="11"/>
                  </a:cubicBezTo>
                  <a:cubicBezTo>
                    <a:pt x="23" y="5"/>
                    <a:pt x="17" y="0"/>
                    <a:pt x="11" y="2"/>
                  </a:cubicBezTo>
                  <a:cubicBezTo>
                    <a:pt x="5" y="4"/>
                    <a:pt x="0" y="11"/>
                    <a:pt x="2" y="1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3" name="Freeform 55">
              <a:extLst>
                <a:ext uri="{FF2B5EF4-FFF2-40B4-BE49-F238E27FC236}">
                  <a16:creationId xmlns:a16="http://schemas.microsoft.com/office/drawing/2014/main" id="{0862FF82-9203-4C54-BDD2-C235C2ABE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1550" y="1724025"/>
              <a:ext cx="114300" cy="103188"/>
            </a:xfrm>
            <a:custGeom>
              <a:avLst/>
              <a:gdLst>
                <a:gd name="T0" fmla="*/ 9 w 92"/>
                <a:gd name="T1" fmla="*/ 25 h 84"/>
                <a:gd name="T2" fmla="*/ 66 w 92"/>
                <a:gd name="T3" fmla="*/ 76 h 84"/>
                <a:gd name="T4" fmla="*/ 78 w 92"/>
                <a:gd name="T5" fmla="*/ 56 h 84"/>
                <a:gd name="T6" fmla="*/ 30 w 92"/>
                <a:gd name="T7" fmla="*/ 12 h 84"/>
                <a:gd name="T8" fmla="*/ 9 w 92"/>
                <a:gd name="T9" fmla="*/ 2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84">
                  <a:moveTo>
                    <a:pt x="9" y="25"/>
                  </a:moveTo>
                  <a:cubicBezTo>
                    <a:pt x="24" y="46"/>
                    <a:pt x="43" y="64"/>
                    <a:pt x="66" y="76"/>
                  </a:cubicBezTo>
                  <a:cubicBezTo>
                    <a:pt x="80" y="84"/>
                    <a:pt x="92" y="63"/>
                    <a:pt x="78" y="56"/>
                  </a:cubicBezTo>
                  <a:cubicBezTo>
                    <a:pt x="59" y="45"/>
                    <a:pt x="42" y="31"/>
                    <a:pt x="30" y="12"/>
                  </a:cubicBezTo>
                  <a:cubicBezTo>
                    <a:pt x="21" y="0"/>
                    <a:pt x="0" y="12"/>
                    <a:pt x="9" y="2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4" name="Freeform 56">
              <a:extLst>
                <a:ext uri="{FF2B5EF4-FFF2-40B4-BE49-F238E27FC236}">
                  <a16:creationId xmlns:a16="http://schemas.microsoft.com/office/drawing/2014/main" id="{A0B79C0F-5861-492C-92FB-9A9F35D8A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6125" y="1824038"/>
              <a:ext cx="34925" cy="120650"/>
            </a:xfrm>
            <a:custGeom>
              <a:avLst/>
              <a:gdLst>
                <a:gd name="T0" fmla="*/ 4 w 29"/>
                <a:gd name="T1" fmla="*/ 15 h 97"/>
                <a:gd name="T2" fmla="*/ 1 w 29"/>
                <a:gd name="T3" fmla="*/ 82 h 97"/>
                <a:gd name="T4" fmla="*/ 25 w 29"/>
                <a:gd name="T5" fmla="*/ 82 h 97"/>
                <a:gd name="T6" fmla="*/ 28 w 29"/>
                <a:gd name="T7" fmla="*/ 15 h 97"/>
                <a:gd name="T8" fmla="*/ 4 w 29"/>
                <a:gd name="T9" fmla="*/ 1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7">
                  <a:moveTo>
                    <a:pt x="4" y="15"/>
                  </a:moveTo>
                  <a:cubicBezTo>
                    <a:pt x="3" y="37"/>
                    <a:pt x="2" y="59"/>
                    <a:pt x="1" y="82"/>
                  </a:cubicBezTo>
                  <a:cubicBezTo>
                    <a:pt x="0" y="97"/>
                    <a:pt x="24" y="97"/>
                    <a:pt x="25" y="82"/>
                  </a:cubicBezTo>
                  <a:cubicBezTo>
                    <a:pt x="26" y="59"/>
                    <a:pt x="27" y="37"/>
                    <a:pt x="28" y="15"/>
                  </a:cubicBezTo>
                  <a:cubicBezTo>
                    <a:pt x="29" y="0"/>
                    <a:pt x="5" y="0"/>
                    <a:pt x="4" y="1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5" name="Freeform 57">
              <a:extLst>
                <a:ext uri="{FF2B5EF4-FFF2-40B4-BE49-F238E27FC236}">
                  <a16:creationId xmlns:a16="http://schemas.microsoft.com/office/drawing/2014/main" id="{45E1C32D-6264-4088-A81E-6AD6DCDB1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2438" y="1779588"/>
              <a:ext cx="74612" cy="111125"/>
            </a:xfrm>
            <a:custGeom>
              <a:avLst/>
              <a:gdLst>
                <a:gd name="T0" fmla="*/ 29 w 60"/>
                <a:gd name="T1" fmla="*/ 77 h 90"/>
                <a:gd name="T2" fmla="*/ 56 w 60"/>
                <a:gd name="T3" fmla="*/ 22 h 90"/>
                <a:gd name="T4" fmla="*/ 32 w 60"/>
                <a:gd name="T5" fmla="*/ 15 h 90"/>
                <a:gd name="T6" fmla="*/ 8 w 60"/>
                <a:gd name="T7" fmla="*/ 65 h 90"/>
                <a:gd name="T8" fmla="*/ 29 w 60"/>
                <a:gd name="T9" fmla="*/ 7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0">
                  <a:moveTo>
                    <a:pt x="29" y="77"/>
                  </a:moveTo>
                  <a:cubicBezTo>
                    <a:pt x="41" y="61"/>
                    <a:pt x="50" y="42"/>
                    <a:pt x="56" y="22"/>
                  </a:cubicBezTo>
                  <a:cubicBezTo>
                    <a:pt x="60" y="7"/>
                    <a:pt x="36" y="0"/>
                    <a:pt x="32" y="15"/>
                  </a:cubicBezTo>
                  <a:cubicBezTo>
                    <a:pt x="27" y="34"/>
                    <a:pt x="19" y="50"/>
                    <a:pt x="8" y="65"/>
                  </a:cubicBezTo>
                  <a:cubicBezTo>
                    <a:pt x="0" y="78"/>
                    <a:pt x="20" y="90"/>
                    <a:pt x="29" y="7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6" name="Freeform 58">
              <a:extLst>
                <a:ext uri="{FF2B5EF4-FFF2-40B4-BE49-F238E27FC236}">
                  <a16:creationId xmlns:a16="http://schemas.microsoft.com/office/drawing/2014/main" id="{FA256E45-CE7B-4D14-A421-38EF4233A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776" y="1670050"/>
              <a:ext cx="123825" cy="106363"/>
            </a:xfrm>
            <a:custGeom>
              <a:avLst/>
              <a:gdLst>
                <a:gd name="T0" fmla="*/ 24 w 100"/>
                <a:gd name="T1" fmla="*/ 77 h 86"/>
                <a:gd name="T2" fmla="*/ 88 w 100"/>
                <a:gd name="T3" fmla="*/ 30 h 86"/>
                <a:gd name="T4" fmla="*/ 75 w 100"/>
                <a:gd name="T5" fmla="*/ 9 h 86"/>
                <a:gd name="T6" fmla="*/ 12 w 100"/>
                <a:gd name="T7" fmla="*/ 56 h 86"/>
                <a:gd name="T8" fmla="*/ 24 w 100"/>
                <a:gd name="T9" fmla="*/ 7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86">
                  <a:moveTo>
                    <a:pt x="24" y="77"/>
                  </a:moveTo>
                  <a:cubicBezTo>
                    <a:pt x="45" y="61"/>
                    <a:pt x="66" y="45"/>
                    <a:pt x="88" y="30"/>
                  </a:cubicBezTo>
                  <a:cubicBezTo>
                    <a:pt x="100" y="21"/>
                    <a:pt x="88" y="0"/>
                    <a:pt x="75" y="9"/>
                  </a:cubicBezTo>
                  <a:cubicBezTo>
                    <a:pt x="54" y="25"/>
                    <a:pt x="33" y="40"/>
                    <a:pt x="12" y="56"/>
                  </a:cubicBezTo>
                  <a:cubicBezTo>
                    <a:pt x="0" y="65"/>
                    <a:pt x="12" y="86"/>
                    <a:pt x="24" y="7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7" name="Freeform 59">
              <a:extLst>
                <a:ext uri="{FF2B5EF4-FFF2-40B4-BE49-F238E27FC236}">
                  <a16:creationId xmlns:a16="http://schemas.microsoft.com/office/drawing/2014/main" id="{98655F4E-63D7-4BB2-B409-AC46CD9B1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126" y="1438275"/>
              <a:ext cx="127000" cy="66675"/>
            </a:xfrm>
            <a:custGeom>
              <a:avLst/>
              <a:gdLst>
                <a:gd name="T0" fmla="*/ 21 w 102"/>
                <a:gd name="T1" fmla="*/ 49 h 54"/>
                <a:gd name="T2" fmla="*/ 87 w 102"/>
                <a:gd name="T3" fmla="*/ 28 h 54"/>
                <a:gd name="T4" fmla="*/ 81 w 102"/>
                <a:gd name="T5" fmla="*/ 5 h 54"/>
                <a:gd name="T6" fmla="*/ 15 w 102"/>
                <a:gd name="T7" fmla="*/ 26 h 54"/>
                <a:gd name="T8" fmla="*/ 21 w 102"/>
                <a:gd name="T9" fmla="*/ 4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54">
                  <a:moveTo>
                    <a:pt x="21" y="49"/>
                  </a:moveTo>
                  <a:cubicBezTo>
                    <a:pt x="43" y="42"/>
                    <a:pt x="65" y="35"/>
                    <a:pt x="87" y="28"/>
                  </a:cubicBezTo>
                  <a:cubicBezTo>
                    <a:pt x="102" y="23"/>
                    <a:pt x="95" y="0"/>
                    <a:pt x="81" y="5"/>
                  </a:cubicBezTo>
                  <a:cubicBezTo>
                    <a:pt x="59" y="12"/>
                    <a:pt x="37" y="19"/>
                    <a:pt x="15" y="26"/>
                  </a:cubicBezTo>
                  <a:cubicBezTo>
                    <a:pt x="0" y="31"/>
                    <a:pt x="6" y="54"/>
                    <a:pt x="21" y="4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8" name="Freeform 60">
              <a:extLst>
                <a:ext uri="{FF2B5EF4-FFF2-40B4-BE49-F238E27FC236}">
                  <a16:creationId xmlns:a16="http://schemas.microsoft.com/office/drawing/2014/main" id="{57CDCD00-B442-4C57-8FEF-EEDC4BCE6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851" y="1220788"/>
              <a:ext cx="139700" cy="60325"/>
            </a:xfrm>
            <a:custGeom>
              <a:avLst/>
              <a:gdLst>
                <a:gd name="T0" fmla="*/ 14 w 113"/>
                <a:gd name="T1" fmla="*/ 29 h 49"/>
                <a:gd name="T2" fmla="*/ 98 w 113"/>
                <a:gd name="T3" fmla="*/ 48 h 49"/>
                <a:gd name="T4" fmla="*/ 98 w 113"/>
                <a:gd name="T5" fmla="*/ 24 h 49"/>
                <a:gd name="T6" fmla="*/ 20 w 113"/>
                <a:gd name="T7" fmla="*/ 5 h 49"/>
                <a:gd name="T8" fmla="*/ 14 w 113"/>
                <a:gd name="T9" fmla="*/ 2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49">
                  <a:moveTo>
                    <a:pt x="14" y="29"/>
                  </a:moveTo>
                  <a:cubicBezTo>
                    <a:pt x="41" y="39"/>
                    <a:pt x="69" y="45"/>
                    <a:pt x="98" y="48"/>
                  </a:cubicBezTo>
                  <a:cubicBezTo>
                    <a:pt x="113" y="49"/>
                    <a:pt x="113" y="25"/>
                    <a:pt x="98" y="24"/>
                  </a:cubicBezTo>
                  <a:cubicBezTo>
                    <a:pt x="71" y="21"/>
                    <a:pt x="45" y="15"/>
                    <a:pt x="20" y="5"/>
                  </a:cubicBezTo>
                  <a:cubicBezTo>
                    <a:pt x="6" y="0"/>
                    <a:pt x="0" y="23"/>
                    <a:pt x="14" y="2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9" name="Freeform 61">
              <a:extLst>
                <a:ext uri="{FF2B5EF4-FFF2-40B4-BE49-F238E27FC236}">
                  <a16:creationId xmlns:a16="http://schemas.microsoft.com/office/drawing/2014/main" id="{AD8BCE0D-58D5-4301-8533-D337A098E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651" y="460375"/>
              <a:ext cx="290512" cy="223838"/>
            </a:xfrm>
            <a:custGeom>
              <a:avLst/>
              <a:gdLst>
                <a:gd name="T0" fmla="*/ 54 w 234"/>
                <a:gd name="T1" fmla="*/ 151 h 180"/>
                <a:gd name="T2" fmla="*/ 38 w 234"/>
                <a:gd name="T3" fmla="*/ 66 h 180"/>
                <a:gd name="T4" fmla="*/ 65 w 234"/>
                <a:gd name="T5" fmla="*/ 33 h 180"/>
                <a:gd name="T6" fmla="*/ 119 w 234"/>
                <a:gd name="T7" fmla="*/ 26 h 180"/>
                <a:gd name="T8" fmla="*/ 192 w 234"/>
                <a:gd name="T9" fmla="*/ 44 h 180"/>
                <a:gd name="T10" fmla="*/ 161 w 234"/>
                <a:gd name="T11" fmla="*/ 114 h 180"/>
                <a:gd name="T12" fmla="*/ 111 w 234"/>
                <a:gd name="T13" fmla="*/ 135 h 180"/>
                <a:gd name="T14" fmla="*/ 86 w 234"/>
                <a:gd name="T15" fmla="*/ 140 h 180"/>
                <a:gd name="T16" fmla="*/ 61 w 234"/>
                <a:gd name="T17" fmla="*/ 147 h 180"/>
                <a:gd name="T18" fmla="*/ 73 w 234"/>
                <a:gd name="T19" fmla="*/ 168 h 180"/>
                <a:gd name="T20" fmla="*/ 98 w 234"/>
                <a:gd name="T21" fmla="*/ 163 h 180"/>
                <a:gd name="T22" fmla="*/ 130 w 234"/>
                <a:gd name="T23" fmla="*/ 154 h 180"/>
                <a:gd name="T24" fmla="*/ 184 w 234"/>
                <a:gd name="T25" fmla="*/ 128 h 180"/>
                <a:gd name="T26" fmla="*/ 213 w 234"/>
                <a:gd name="T27" fmla="*/ 33 h 180"/>
                <a:gd name="T28" fmla="*/ 119 w 234"/>
                <a:gd name="T29" fmla="*/ 2 h 180"/>
                <a:gd name="T30" fmla="*/ 56 w 234"/>
                <a:gd name="T31" fmla="*/ 11 h 180"/>
                <a:gd name="T32" fmla="*/ 18 w 234"/>
                <a:gd name="T33" fmla="*/ 52 h 180"/>
                <a:gd name="T34" fmla="*/ 41 w 234"/>
                <a:gd name="T35" fmla="*/ 171 h 180"/>
                <a:gd name="T36" fmla="*/ 54 w 234"/>
                <a:gd name="T37" fmla="*/ 15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4" h="180">
                  <a:moveTo>
                    <a:pt x="54" y="151"/>
                  </a:moveTo>
                  <a:cubicBezTo>
                    <a:pt x="25" y="132"/>
                    <a:pt x="26" y="94"/>
                    <a:pt x="38" y="66"/>
                  </a:cubicBezTo>
                  <a:cubicBezTo>
                    <a:pt x="43" y="53"/>
                    <a:pt x="52" y="39"/>
                    <a:pt x="65" y="33"/>
                  </a:cubicBezTo>
                  <a:cubicBezTo>
                    <a:pt x="81" y="25"/>
                    <a:pt x="102" y="26"/>
                    <a:pt x="119" y="26"/>
                  </a:cubicBezTo>
                  <a:cubicBezTo>
                    <a:pt x="142" y="25"/>
                    <a:pt x="177" y="23"/>
                    <a:pt x="192" y="44"/>
                  </a:cubicBezTo>
                  <a:cubicBezTo>
                    <a:pt x="211" y="71"/>
                    <a:pt x="183" y="102"/>
                    <a:pt x="161" y="114"/>
                  </a:cubicBezTo>
                  <a:cubicBezTo>
                    <a:pt x="145" y="123"/>
                    <a:pt x="128" y="129"/>
                    <a:pt x="111" y="135"/>
                  </a:cubicBezTo>
                  <a:cubicBezTo>
                    <a:pt x="103" y="138"/>
                    <a:pt x="95" y="140"/>
                    <a:pt x="86" y="140"/>
                  </a:cubicBezTo>
                  <a:cubicBezTo>
                    <a:pt x="77" y="141"/>
                    <a:pt x="68" y="142"/>
                    <a:pt x="61" y="147"/>
                  </a:cubicBezTo>
                  <a:cubicBezTo>
                    <a:pt x="48" y="155"/>
                    <a:pt x="60" y="176"/>
                    <a:pt x="73" y="168"/>
                  </a:cubicBezTo>
                  <a:cubicBezTo>
                    <a:pt x="80" y="163"/>
                    <a:pt x="90" y="164"/>
                    <a:pt x="98" y="163"/>
                  </a:cubicBezTo>
                  <a:cubicBezTo>
                    <a:pt x="109" y="162"/>
                    <a:pt x="119" y="158"/>
                    <a:pt x="130" y="154"/>
                  </a:cubicBezTo>
                  <a:cubicBezTo>
                    <a:pt x="148" y="147"/>
                    <a:pt x="168" y="140"/>
                    <a:pt x="184" y="128"/>
                  </a:cubicBezTo>
                  <a:cubicBezTo>
                    <a:pt x="213" y="108"/>
                    <a:pt x="234" y="67"/>
                    <a:pt x="213" y="33"/>
                  </a:cubicBezTo>
                  <a:cubicBezTo>
                    <a:pt x="194" y="2"/>
                    <a:pt x="152" y="0"/>
                    <a:pt x="119" y="2"/>
                  </a:cubicBezTo>
                  <a:cubicBezTo>
                    <a:pt x="98" y="2"/>
                    <a:pt x="75" y="2"/>
                    <a:pt x="56" y="11"/>
                  </a:cubicBezTo>
                  <a:cubicBezTo>
                    <a:pt x="38" y="18"/>
                    <a:pt x="26" y="34"/>
                    <a:pt x="18" y="52"/>
                  </a:cubicBezTo>
                  <a:cubicBezTo>
                    <a:pt x="0" y="92"/>
                    <a:pt x="0" y="145"/>
                    <a:pt x="41" y="171"/>
                  </a:cubicBezTo>
                  <a:cubicBezTo>
                    <a:pt x="55" y="180"/>
                    <a:pt x="67" y="159"/>
                    <a:pt x="54" y="15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0" name="Freeform 62">
              <a:extLst>
                <a:ext uri="{FF2B5EF4-FFF2-40B4-BE49-F238E27FC236}">
                  <a16:creationId xmlns:a16="http://schemas.microsoft.com/office/drawing/2014/main" id="{143972F9-8D05-40EA-B4C5-7DBF66DFD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9988" y="633413"/>
              <a:ext cx="298450" cy="361950"/>
            </a:xfrm>
            <a:custGeom>
              <a:avLst/>
              <a:gdLst>
                <a:gd name="T0" fmla="*/ 61 w 242"/>
                <a:gd name="T1" fmla="*/ 190 h 293"/>
                <a:gd name="T2" fmla="*/ 32 w 242"/>
                <a:gd name="T3" fmla="*/ 63 h 293"/>
                <a:gd name="T4" fmla="*/ 73 w 242"/>
                <a:gd name="T5" fmla="*/ 26 h 293"/>
                <a:gd name="T6" fmla="*/ 139 w 242"/>
                <a:gd name="T7" fmla="*/ 47 h 293"/>
                <a:gd name="T8" fmla="*/ 191 w 242"/>
                <a:gd name="T9" fmla="*/ 92 h 293"/>
                <a:gd name="T10" fmla="*/ 216 w 242"/>
                <a:gd name="T11" fmla="*/ 150 h 293"/>
                <a:gd name="T12" fmla="*/ 217 w 242"/>
                <a:gd name="T13" fmla="*/ 218 h 293"/>
                <a:gd name="T14" fmla="*/ 191 w 242"/>
                <a:gd name="T15" fmla="*/ 264 h 293"/>
                <a:gd name="T16" fmla="*/ 84 w 242"/>
                <a:gd name="T17" fmla="*/ 218 h 293"/>
                <a:gd name="T18" fmla="*/ 61 w 242"/>
                <a:gd name="T19" fmla="*/ 225 h 293"/>
                <a:gd name="T20" fmla="*/ 178 w 242"/>
                <a:gd name="T21" fmla="*/ 290 h 293"/>
                <a:gd name="T22" fmla="*/ 235 w 242"/>
                <a:gd name="T23" fmla="*/ 255 h 293"/>
                <a:gd name="T24" fmla="*/ 241 w 242"/>
                <a:gd name="T25" fmla="*/ 215 h 293"/>
                <a:gd name="T26" fmla="*/ 242 w 242"/>
                <a:gd name="T27" fmla="*/ 173 h 293"/>
                <a:gd name="T28" fmla="*/ 223 w 242"/>
                <a:gd name="T29" fmla="*/ 96 h 293"/>
                <a:gd name="T30" fmla="*/ 163 w 242"/>
                <a:gd name="T31" fmla="*/ 36 h 293"/>
                <a:gd name="T32" fmla="*/ 87 w 242"/>
                <a:gd name="T33" fmla="*/ 1 h 293"/>
                <a:gd name="T34" fmla="*/ 21 w 242"/>
                <a:gd name="T35" fmla="*/ 35 h 293"/>
                <a:gd name="T36" fmla="*/ 4 w 242"/>
                <a:gd name="T37" fmla="*/ 125 h 293"/>
                <a:gd name="T38" fmla="*/ 44 w 242"/>
                <a:gd name="T39" fmla="*/ 207 h 293"/>
                <a:gd name="T40" fmla="*/ 61 w 242"/>
                <a:gd name="T41" fmla="*/ 19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2" h="293">
                  <a:moveTo>
                    <a:pt x="61" y="190"/>
                  </a:moveTo>
                  <a:cubicBezTo>
                    <a:pt x="29" y="161"/>
                    <a:pt x="16" y="103"/>
                    <a:pt x="32" y="63"/>
                  </a:cubicBezTo>
                  <a:cubicBezTo>
                    <a:pt x="40" y="45"/>
                    <a:pt x="54" y="30"/>
                    <a:pt x="73" y="26"/>
                  </a:cubicBezTo>
                  <a:cubicBezTo>
                    <a:pt x="97" y="21"/>
                    <a:pt x="120" y="34"/>
                    <a:pt x="139" y="47"/>
                  </a:cubicBezTo>
                  <a:cubicBezTo>
                    <a:pt x="157" y="60"/>
                    <a:pt x="176" y="75"/>
                    <a:pt x="191" y="92"/>
                  </a:cubicBezTo>
                  <a:cubicBezTo>
                    <a:pt x="205" y="108"/>
                    <a:pt x="212" y="129"/>
                    <a:pt x="216" y="150"/>
                  </a:cubicBezTo>
                  <a:cubicBezTo>
                    <a:pt x="219" y="173"/>
                    <a:pt x="218" y="196"/>
                    <a:pt x="217" y="218"/>
                  </a:cubicBezTo>
                  <a:cubicBezTo>
                    <a:pt x="215" y="239"/>
                    <a:pt x="214" y="258"/>
                    <a:pt x="191" y="264"/>
                  </a:cubicBezTo>
                  <a:cubicBezTo>
                    <a:pt x="154" y="274"/>
                    <a:pt x="99" y="257"/>
                    <a:pt x="84" y="218"/>
                  </a:cubicBezTo>
                  <a:cubicBezTo>
                    <a:pt x="78" y="204"/>
                    <a:pt x="55" y="210"/>
                    <a:pt x="61" y="225"/>
                  </a:cubicBezTo>
                  <a:cubicBezTo>
                    <a:pt x="78" y="270"/>
                    <a:pt x="131" y="293"/>
                    <a:pt x="178" y="290"/>
                  </a:cubicBezTo>
                  <a:cubicBezTo>
                    <a:pt x="202" y="289"/>
                    <a:pt x="226" y="279"/>
                    <a:pt x="235" y="255"/>
                  </a:cubicBezTo>
                  <a:cubicBezTo>
                    <a:pt x="240" y="242"/>
                    <a:pt x="240" y="228"/>
                    <a:pt x="241" y="215"/>
                  </a:cubicBezTo>
                  <a:cubicBezTo>
                    <a:pt x="242" y="201"/>
                    <a:pt x="242" y="187"/>
                    <a:pt x="242" y="173"/>
                  </a:cubicBezTo>
                  <a:cubicBezTo>
                    <a:pt x="241" y="146"/>
                    <a:pt x="236" y="119"/>
                    <a:pt x="223" y="96"/>
                  </a:cubicBezTo>
                  <a:cubicBezTo>
                    <a:pt x="209" y="71"/>
                    <a:pt x="186" y="53"/>
                    <a:pt x="163" y="36"/>
                  </a:cubicBezTo>
                  <a:cubicBezTo>
                    <a:pt x="141" y="18"/>
                    <a:pt x="116" y="2"/>
                    <a:pt x="87" y="1"/>
                  </a:cubicBezTo>
                  <a:cubicBezTo>
                    <a:pt x="60" y="0"/>
                    <a:pt x="36" y="14"/>
                    <a:pt x="21" y="35"/>
                  </a:cubicBezTo>
                  <a:cubicBezTo>
                    <a:pt x="2" y="60"/>
                    <a:pt x="0" y="94"/>
                    <a:pt x="4" y="125"/>
                  </a:cubicBezTo>
                  <a:cubicBezTo>
                    <a:pt x="9" y="155"/>
                    <a:pt x="21" y="186"/>
                    <a:pt x="44" y="207"/>
                  </a:cubicBezTo>
                  <a:cubicBezTo>
                    <a:pt x="55" y="217"/>
                    <a:pt x="72" y="200"/>
                    <a:pt x="61" y="19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1" name="Freeform 63">
              <a:extLst>
                <a:ext uri="{FF2B5EF4-FFF2-40B4-BE49-F238E27FC236}">
                  <a16:creationId xmlns:a16="http://schemas.microsoft.com/office/drawing/2014/main" id="{EFD513A3-AC41-4F26-B769-B91592ED2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151" y="1817688"/>
              <a:ext cx="265112" cy="317500"/>
            </a:xfrm>
            <a:custGeom>
              <a:avLst/>
              <a:gdLst>
                <a:gd name="T0" fmla="*/ 167 w 214"/>
                <a:gd name="T1" fmla="*/ 14 h 256"/>
                <a:gd name="T2" fmla="*/ 132 w 214"/>
                <a:gd name="T3" fmla="*/ 64 h 256"/>
                <a:gd name="T4" fmla="*/ 111 w 214"/>
                <a:gd name="T5" fmla="*/ 87 h 256"/>
                <a:gd name="T6" fmla="*/ 102 w 214"/>
                <a:gd name="T7" fmla="*/ 96 h 256"/>
                <a:gd name="T8" fmla="*/ 95 w 214"/>
                <a:gd name="T9" fmla="*/ 102 h 256"/>
                <a:gd name="T10" fmla="*/ 92 w 214"/>
                <a:gd name="T11" fmla="*/ 105 h 256"/>
                <a:gd name="T12" fmla="*/ 92 w 214"/>
                <a:gd name="T13" fmla="*/ 104 h 256"/>
                <a:gd name="T14" fmla="*/ 70 w 214"/>
                <a:gd name="T15" fmla="*/ 92 h 256"/>
                <a:gd name="T16" fmla="*/ 42 w 214"/>
                <a:gd name="T17" fmla="*/ 92 h 256"/>
                <a:gd name="T18" fmla="*/ 7 w 214"/>
                <a:gd name="T19" fmla="*/ 126 h 256"/>
                <a:gd name="T20" fmla="*/ 2 w 214"/>
                <a:gd name="T21" fmla="*/ 177 h 256"/>
                <a:gd name="T22" fmla="*/ 18 w 214"/>
                <a:gd name="T23" fmla="*/ 226 h 256"/>
                <a:gd name="T24" fmla="*/ 113 w 214"/>
                <a:gd name="T25" fmla="*/ 227 h 256"/>
                <a:gd name="T26" fmla="*/ 139 w 214"/>
                <a:gd name="T27" fmla="*/ 179 h 256"/>
                <a:gd name="T28" fmla="*/ 112 w 214"/>
                <a:gd name="T29" fmla="*/ 142 h 256"/>
                <a:gd name="T30" fmla="*/ 115 w 214"/>
                <a:gd name="T31" fmla="*/ 165 h 256"/>
                <a:gd name="T32" fmla="*/ 159 w 214"/>
                <a:gd name="T33" fmla="*/ 127 h 256"/>
                <a:gd name="T34" fmla="*/ 206 w 214"/>
                <a:gd name="T35" fmla="*/ 76 h 256"/>
                <a:gd name="T36" fmla="*/ 194 w 214"/>
                <a:gd name="T37" fmla="*/ 56 h 256"/>
                <a:gd name="T38" fmla="*/ 180 w 214"/>
                <a:gd name="T39" fmla="*/ 68 h 256"/>
                <a:gd name="T40" fmla="*/ 201 w 214"/>
                <a:gd name="T41" fmla="*/ 80 h 256"/>
                <a:gd name="T42" fmla="*/ 200 w 214"/>
                <a:gd name="T43" fmla="*/ 79 h 256"/>
                <a:gd name="T44" fmla="*/ 189 w 214"/>
                <a:gd name="T45" fmla="*/ 59 h 256"/>
                <a:gd name="T46" fmla="*/ 146 w 214"/>
                <a:gd name="T47" fmla="*/ 105 h 256"/>
                <a:gd name="T48" fmla="*/ 109 w 214"/>
                <a:gd name="T49" fmla="*/ 142 h 256"/>
                <a:gd name="T50" fmla="*/ 112 w 214"/>
                <a:gd name="T51" fmla="*/ 166 h 256"/>
                <a:gd name="T52" fmla="*/ 111 w 214"/>
                <a:gd name="T53" fmla="*/ 191 h 256"/>
                <a:gd name="T54" fmla="*/ 83 w 214"/>
                <a:gd name="T55" fmla="*/ 218 h 256"/>
                <a:gd name="T56" fmla="*/ 44 w 214"/>
                <a:gd name="T57" fmla="*/ 218 h 256"/>
                <a:gd name="T58" fmla="*/ 27 w 214"/>
                <a:gd name="T59" fmla="*/ 182 h 256"/>
                <a:gd name="T60" fmla="*/ 47 w 214"/>
                <a:gd name="T61" fmla="*/ 116 h 256"/>
                <a:gd name="T62" fmla="*/ 67 w 214"/>
                <a:gd name="T63" fmla="*/ 116 h 256"/>
                <a:gd name="T64" fmla="*/ 84 w 214"/>
                <a:gd name="T65" fmla="*/ 127 h 256"/>
                <a:gd name="T66" fmla="*/ 120 w 214"/>
                <a:gd name="T67" fmla="*/ 112 h 256"/>
                <a:gd name="T68" fmla="*/ 187 w 214"/>
                <a:gd name="T69" fmla="*/ 26 h 256"/>
                <a:gd name="T70" fmla="*/ 167 w 214"/>
                <a:gd name="T71" fmla="*/ 1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4" h="256">
                  <a:moveTo>
                    <a:pt x="167" y="14"/>
                  </a:moveTo>
                  <a:cubicBezTo>
                    <a:pt x="156" y="32"/>
                    <a:pt x="145" y="48"/>
                    <a:pt x="132" y="64"/>
                  </a:cubicBezTo>
                  <a:cubicBezTo>
                    <a:pt x="125" y="72"/>
                    <a:pt x="118" y="80"/>
                    <a:pt x="111" y="87"/>
                  </a:cubicBezTo>
                  <a:cubicBezTo>
                    <a:pt x="108" y="90"/>
                    <a:pt x="105" y="93"/>
                    <a:pt x="102" y="96"/>
                  </a:cubicBezTo>
                  <a:cubicBezTo>
                    <a:pt x="100" y="98"/>
                    <a:pt x="98" y="100"/>
                    <a:pt x="95" y="102"/>
                  </a:cubicBezTo>
                  <a:cubicBezTo>
                    <a:pt x="94" y="103"/>
                    <a:pt x="93" y="104"/>
                    <a:pt x="92" y="105"/>
                  </a:cubicBezTo>
                  <a:cubicBezTo>
                    <a:pt x="93" y="105"/>
                    <a:pt x="93" y="105"/>
                    <a:pt x="92" y="104"/>
                  </a:cubicBezTo>
                  <a:cubicBezTo>
                    <a:pt x="85" y="99"/>
                    <a:pt x="79" y="94"/>
                    <a:pt x="70" y="92"/>
                  </a:cubicBezTo>
                  <a:cubicBezTo>
                    <a:pt x="61" y="90"/>
                    <a:pt x="51" y="90"/>
                    <a:pt x="42" y="92"/>
                  </a:cubicBezTo>
                  <a:cubicBezTo>
                    <a:pt x="25" y="97"/>
                    <a:pt x="13" y="110"/>
                    <a:pt x="7" y="126"/>
                  </a:cubicBezTo>
                  <a:cubicBezTo>
                    <a:pt x="1" y="142"/>
                    <a:pt x="0" y="160"/>
                    <a:pt x="2" y="177"/>
                  </a:cubicBezTo>
                  <a:cubicBezTo>
                    <a:pt x="4" y="194"/>
                    <a:pt x="7" y="212"/>
                    <a:pt x="18" y="226"/>
                  </a:cubicBezTo>
                  <a:cubicBezTo>
                    <a:pt x="41" y="256"/>
                    <a:pt x="87" y="249"/>
                    <a:pt x="113" y="227"/>
                  </a:cubicBezTo>
                  <a:cubicBezTo>
                    <a:pt x="127" y="215"/>
                    <a:pt x="138" y="197"/>
                    <a:pt x="139" y="179"/>
                  </a:cubicBezTo>
                  <a:cubicBezTo>
                    <a:pt x="141" y="162"/>
                    <a:pt x="131" y="142"/>
                    <a:pt x="112" y="142"/>
                  </a:cubicBezTo>
                  <a:cubicBezTo>
                    <a:pt x="113" y="150"/>
                    <a:pt x="114" y="158"/>
                    <a:pt x="115" y="165"/>
                  </a:cubicBezTo>
                  <a:cubicBezTo>
                    <a:pt x="134" y="158"/>
                    <a:pt x="147" y="143"/>
                    <a:pt x="159" y="127"/>
                  </a:cubicBezTo>
                  <a:cubicBezTo>
                    <a:pt x="173" y="109"/>
                    <a:pt x="188" y="91"/>
                    <a:pt x="206" y="76"/>
                  </a:cubicBezTo>
                  <a:cubicBezTo>
                    <a:pt x="214" y="68"/>
                    <a:pt x="205" y="51"/>
                    <a:pt x="194" y="56"/>
                  </a:cubicBezTo>
                  <a:cubicBezTo>
                    <a:pt x="188" y="58"/>
                    <a:pt x="183" y="62"/>
                    <a:pt x="180" y="68"/>
                  </a:cubicBezTo>
                  <a:cubicBezTo>
                    <a:pt x="174" y="82"/>
                    <a:pt x="194" y="94"/>
                    <a:pt x="201" y="80"/>
                  </a:cubicBezTo>
                  <a:cubicBezTo>
                    <a:pt x="200" y="80"/>
                    <a:pt x="200" y="79"/>
                    <a:pt x="200" y="79"/>
                  </a:cubicBezTo>
                  <a:cubicBezTo>
                    <a:pt x="197" y="72"/>
                    <a:pt x="193" y="66"/>
                    <a:pt x="189" y="59"/>
                  </a:cubicBezTo>
                  <a:cubicBezTo>
                    <a:pt x="173" y="73"/>
                    <a:pt x="159" y="88"/>
                    <a:pt x="146" y="105"/>
                  </a:cubicBezTo>
                  <a:cubicBezTo>
                    <a:pt x="136" y="119"/>
                    <a:pt x="125" y="136"/>
                    <a:pt x="109" y="142"/>
                  </a:cubicBezTo>
                  <a:cubicBezTo>
                    <a:pt x="97" y="147"/>
                    <a:pt x="98" y="166"/>
                    <a:pt x="112" y="166"/>
                  </a:cubicBezTo>
                  <a:cubicBezTo>
                    <a:pt x="120" y="166"/>
                    <a:pt x="113" y="187"/>
                    <a:pt x="111" y="191"/>
                  </a:cubicBezTo>
                  <a:cubicBezTo>
                    <a:pt x="105" y="203"/>
                    <a:pt x="95" y="212"/>
                    <a:pt x="83" y="218"/>
                  </a:cubicBezTo>
                  <a:cubicBezTo>
                    <a:pt x="71" y="223"/>
                    <a:pt x="56" y="225"/>
                    <a:pt x="44" y="218"/>
                  </a:cubicBezTo>
                  <a:cubicBezTo>
                    <a:pt x="32" y="211"/>
                    <a:pt x="29" y="195"/>
                    <a:pt x="27" y="182"/>
                  </a:cubicBezTo>
                  <a:cubicBezTo>
                    <a:pt x="24" y="161"/>
                    <a:pt x="22" y="125"/>
                    <a:pt x="47" y="116"/>
                  </a:cubicBezTo>
                  <a:cubicBezTo>
                    <a:pt x="53" y="114"/>
                    <a:pt x="60" y="114"/>
                    <a:pt x="67" y="116"/>
                  </a:cubicBezTo>
                  <a:cubicBezTo>
                    <a:pt x="73" y="118"/>
                    <a:pt x="78" y="124"/>
                    <a:pt x="84" y="127"/>
                  </a:cubicBezTo>
                  <a:cubicBezTo>
                    <a:pt x="99" y="134"/>
                    <a:pt x="110" y="121"/>
                    <a:pt x="120" y="112"/>
                  </a:cubicBezTo>
                  <a:cubicBezTo>
                    <a:pt x="146" y="87"/>
                    <a:pt x="169" y="58"/>
                    <a:pt x="187" y="26"/>
                  </a:cubicBezTo>
                  <a:cubicBezTo>
                    <a:pt x="195" y="13"/>
                    <a:pt x="174" y="0"/>
                    <a:pt x="167" y="1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2" name="Freeform 64">
              <a:extLst>
                <a:ext uri="{FF2B5EF4-FFF2-40B4-BE49-F238E27FC236}">
                  <a16:creationId xmlns:a16="http://schemas.microsoft.com/office/drawing/2014/main" id="{7230A082-3103-42A9-B8FA-CAA3A4B04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3788" y="1997075"/>
              <a:ext cx="236537" cy="287338"/>
            </a:xfrm>
            <a:custGeom>
              <a:avLst/>
              <a:gdLst>
                <a:gd name="T0" fmla="*/ 7 w 191"/>
                <a:gd name="T1" fmla="*/ 40 h 231"/>
                <a:gd name="T2" fmla="*/ 88 w 191"/>
                <a:gd name="T3" fmla="*/ 138 h 231"/>
                <a:gd name="T4" fmla="*/ 100 w 191"/>
                <a:gd name="T5" fmla="*/ 118 h 231"/>
                <a:gd name="T6" fmla="*/ 68 w 191"/>
                <a:gd name="T7" fmla="*/ 129 h 231"/>
                <a:gd name="T8" fmla="*/ 60 w 191"/>
                <a:gd name="T9" fmla="*/ 173 h 231"/>
                <a:gd name="T10" fmla="*/ 107 w 191"/>
                <a:gd name="T11" fmla="*/ 228 h 231"/>
                <a:gd name="T12" fmla="*/ 171 w 191"/>
                <a:gd name="T13" fmla="*/ 177 h 231"/>
                <a:gd name="T14" fmla="*/ 171 w 191"/>
                <a:gd name="T15" fmla="*/ 102 h 231"/>
                <a:gd name="T16" fmla="*/ 104 w 191"/>
                <a:gd name="T17" fmla="*/ 99 h 231"/>
                <a:gd name="T18" fmla="*/ 112 w 191"/>
                <a:gd name="T19" fmla="*/ 120 h 231"/>
                <a:gd name="T20" fmla="*/ 134 w 191"/>
                <a:gd name="T21" fmla="*/ 111 h 231"/>
                <a:gd name="T22" fmla="*/ 134 w 191"/>
                <a:gd name="T23" fmla="*/ 94 h 231"/>
                <a:gd name="T24" fmla="*/ 64 w 191"/>
                <a:gd name="T25" fmla="*/ 12 h 231"/>
                <a:gd name="T26" fmla="*/ 43 w 191"/>
                <a:gd name="T27" fmla="*/ 24 h 231"/>
                <a:gd name="T28" fmla="*/ 117 w 191"/>
                <a:gd name="T29" fmla="*/ 111 h 231"/>
                <a:gd name="T30" fmla="*/ 117 w 191"/>
                <a:gd name="T31" fmla="*/ 94 h 231"/>
                <a:gd name="T32" fmla="*/ 112 w 191"/>
                <a:gd name="T33" fmla="*/ 96 h 231"/>
                <a:gd name="T34" fmla="*/ 121 w 191"/>
                <a:gd name="T35" fmla="*/ 116 h 231"/>
                <a:gd name="T36" fmla="*/ 156 w 191"/>
                <a:gd name="T37" fmla="*/ 122 h 231"/>
                <a:gd name="T38" fmla="*/ 141 w 191"/>
                <a:gd name="T39" fmla="*/ 180 h 231"/>
                <a:gd name="T40" fmla="*/ 90 w 191"/>
                <a:gd name="T41" fmla="*/ 198 h 231"/>
                <a:gd name="T42" fmla="*/ 84 w 191"/>
                <a:gd name="T43" fmla="*/ 166 h 231"/>
                <a:gd name="T44" fmla="*/ 94 w 191"/>
                <a:gd name="T45" fmla="*/ 141 h 231"/>
                <a:gd name="T46" fmla="*/ 105 w 191"/>
                <a:gd name="T47" fmla="*/ 121 h 231"/>
                <a:gd name="T48" fmla="*/ 28 w 191"/>
                <a:gd name="T49" fmla="*/ 28 h 231"/>
                <a:gd name="T50" fmla="*/ 7 w 191"/>
                <a:gd name="T51" fmla="*/ 4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1" h="231">
                  <a:moveTo>
                    <a:pt x="7" y="40"/>
                  </a:moveTo>
                  <a:cubicBezTo>
                    <a:pt x="27" y="78"/>
                    <a:pt x="55" y="112"/>
                    <a:pt x="88" y="138"/>
                  </a:cubicBezTo>
                  <a:cubicBezTo>
                    <a:pt x="92" y="132"/>
                    <a:pt x="96" y="125"/>
                    <a:pt x="100" y="118"/>
                  </a:cubicBezTo>
                  <a:cubicBezTo>
                    <a:pt x="88" y="114"/>
                    <a:pt x="75" y="119"/>
                    <a:pt x="68" y="129"/>
                  </a:cubicBezTo>
                  <a:cubicBezTo>
                    <a:pt x="60" y="142"/>
                    <a:pt x="60" y="159"/>
                    <a:pt x="60" y="173"/>
                  </a:cubicBezTo>
                  <a:cubicBezTo>
                    <a:pt x="60" y="201"/>
                    <a:pt x="75" y="231"/>
                    <a:pt x="107" y="228"/>
                  </a:cubicBezTo>
                  <a:cubicBezTo>
                    <a:pt x="135" y="225"/>
                    <a:pt x="158" y="201"/>
                    <a:pt x="171" y="177"/>
                  </a:cubicBezTo>
                  <a:cubicBezTo>
                    <a:pt x="183" y="155"/>
                    <a:pt x="191" y="123"/>
                    <a:pt x="171" y="102"/>
                  </a:cubicBezTo>
                  <a:cubicBezTo>
                    <a:pt x="153" y="84"/>
                    <a:pt x="123" y="83"/>
                    <a:pt x="104" y="99"/>
                  </a:cubicBezTo>
                  <a:cubicBezTo>
                    <a:pt x="96" y="106"/>
                    <a:pt x="102" y="120"/>
                    <a:pt x="112" y="120"/>
                  </a:cubicBezTo>
                  <a:cubicBezTo>
                    <a:pt x="121" y="119"/>
                    <a:pt x="127" y="116"/>
                    <a:pt x="134" y="111"/>
                  </a:cubicBezTo>
                  <a:cubicBezTo>
                    <a:pt x="139" y="107"/>
                    <a:pt x="138" y="98"/>
                    <a:pt x="134" y="94"/>
                  </a:cubicBezTo>
                  <a:cubicBezTo>
                    <a:pt x="109" y="68"/>
                    <a:pt x="86" y="41"/>
                    <a:pt x="64" y="12"/>
                  </a:cubicBezTo>
                  <a:cubicBezTo>
                    <a:pt x="55" y="0"/>
                    <a:pt x="34" y="12"/>
                    <a:pt x="43" y="24"/>
                  </a:cubicBezTo>
                  <a:cubicBezTo>
                    <a:pt x="66" y="54"/>
                    <a:pt x="91" y="83"/>
                    <a:pt x="117" y="111"/>
                  </a:cubicBezTo>
                  <a:cubicBezTo>
                    <a:pt x="117" y="105"/>
                    <a:pt x="117" y="99"/>
                    <a:pt x="117" y="94"/>
                  </a:cubicBezTo>
                  <a:cubicBezTo>
                    <a:pt x="116" y="95"/>
                    <a:pt x="114" y="96"/>
                    <a:pt x="112" y="96"/>
                  </a:cubicBezTo>
                  <a:cubicBezTo>
                    <a:pt x="115" y="102"/>
                    <a:pt x="118" y="109"/>
                    <a:pt x="121" y="116"/>
                  </a:cubicBezTo>
                  <a:cubicBezTo>
                    <a:pt x="131" y="107"/>
                    <a:pt x="149" y="111"/>
                    <a:pt x="156" y="122"/>
                  </a:cubicBezTo>
                  <a:cubicBezTo>
                    <a:pt x="167" y="140"/>
                    <a:pt x="151" y="166"/>
                    <a:pt x="141" y="180"/>
                  </a:cubicBezTo>
                  <a:cubicBezTo>
                    <a:pt x="131" y="192"/>
                    <a:pt x="105" y="216"/>
                    <a:pt x="90" y="198"/>
                  </a:cubicBezTo>
                  <a:cubicBezTo>
                    <a:pt x="83" y="189"/>
                    <a:pt x="84" y="176"/>
                    <a:pt x="84" y="166"/>
                  </a:cubicBezTo>
                  <a:cubicBezTo>
                    <a:pt x="84" y="160"/>
                    <a:pt x="83" y="138"/>
                    <a:pt x="94" y="141"/>
                  </a:cubicBezTo>
                  <a:cubicBezTo>
                    <a:pt x="105" y="145"/>
                    <a:pt x="115" y="129"/>
                    <a:pt x="105" y="121"/>
                  </a:cubicBezTo>
                  <a:cubicBezTo>
                    <a:pt x="73" y="96"/>
                    <a:pt x="47" y="64"/>
                    <a:pt x="28" y="28"/>
                  </a:cubicBezTo>
                  <a:cubicBezTo>
                    <a:pt x="21" y="14"/>
                    <a:pt x="0" y="26"/>
                    <a:pt x="7" y="4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3" name="Freeform 65">
              <a:extLst>
                <a:ext uri="{FF2B5EF4-FFF2-40B4-BE49-F238E27FC236}">
                  <a16:creationId xmlns:a16="http://schemas.microsoft.com/office/drawing/2014/main" id="{2EC8CFDD-5833-4F22-B2E8-2C42544EF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3888" y="1366838"/>
              <a:ext cx="115887" cy="127000"/>
            </a:xfrm>
            <a:custGeom>
              <a:avLst/>
              <a:gdLst>
                <a:gd name="T0" fmla="*/ 28 w 93"/>
                <a:gd name="T1" fmla="*/ 88 h 103"/>
                <a:gd name="T2" fmla="*/ 79 w 93"/>
                <a:gd name="T3" fmla="*/ 28 h 103"/>
                <a:gd name="T4" fmla="*/ 67 w 93"/>
                <a:gd name="T5" fmla="*/ 7 h 103"/>
                <a:gd name="T6" fmla="*/ 5 w 93"/>
                <a:gd name="T7" fmla="*/ 82 h 103"/>
                <a:gd name="T8" fmla="*/ 28 w 93"/>
                <a:gd name="T9" fmla="*/ 8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03">
                  <a:moveTo>
                    <a:pt x="28" y="88"/>
                  </a:moveTo>
                  <a:cubicBezTo>
                    <a:pt x="37" y="62"/>
                    <a:pt x="55" y="41"/>
                    <a:pt x="79" y="28"/>
                  </a:cubicBezTo>
                  <a:cubicBezTo>
                    <a:pt x="93" y="21"/>
                    <a:pt x="81" y="0"/>
                    <a:pt x="67" y="7"/>
                  </a:cubicBezTo>
                  <a:cubicBezTo>
                    <a:pt x="38" y="23"/>
                    <a:pt x="16" y="50"/>
                    <a:pt x="5" y="82"/>
                  </a:cubicBezTo>
                  <a:cubicBezTo>
                    <a:pt x="0" y="96"/>
                    <a:pt x="24" y="103"/>
                    <a:pt x="28" y="8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4" name="Freeform 66">
              <a:extLst>
                <a:ext uri="{FF2B5EF4-FFF2-40B4-BE49-F238E27FC236}">
                  <a16:creationId xmlns:a16="http://schemas.microsoft.com/office/drawing/2014/main" id="{0959D9D3-F4E5-4D81-83E2-F8357D872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751" y="1377950"/>
              <a:ext cx="119062" cy="130175"/>
            </a:xfrm>
            <a:custGeom>
              <a:avLst/>
              <a:gdLst>
                <a:gd name="T0" fmla="*/ 29 w 97"/>
                <a:gd name="T1" fmla="*/ 93 h 106"/>
                <a:gd name="T2" fmla="*/ 86 w 97"/>
                <a:gd name="T3" fmla="*/ 27 h 106"/>
                <a:gd name="T4" fmla="*/ 69 w 97"/>
                <a:gd name="T5" fmla="*/ 10 h 106"/>
                <a:gd name="T6" fmla="*/ 8 w 97"/>
                <a:gd name="T7" fmla="*/ 81 h 106"/>
                <a:gd name="T8" fmla="*/ 29 w 97"/>
                <a:gd name="T9" fmla="*/ 9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06">
                  <a:moveTo>
                    <a:pt x="29" y="93"/>
                  </a:moveTo>
                  <a:cubicBezTo>
                    <a:pt x="45" y="68"/>
                    <a:pt x="64" y="46"/>
                    <a:pt x="86" y="27"/>
                  </a:cubicBezTo>
                  <a:cubicBezTo>
                    <a:pt x="97" y="17"/>
                    <a:pt x="80" y="0"/>
                    <a:pt x="69" y="10"/>
                  </a:cubicBezTo>
                  <a:cubicBezTo>
                    <a:pt x="45" y="31"/>
                    <a:pt x="25" y="54"/>
                    <a:pt x="8" y="81"/>
                  </a:cubicBezTo>
                  <a:cubicBezTo>
                    <a:pt x="0" y="94"/>
                    <a:pt x="20" y="106"/>
                    <a:pt x="29" y="9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5" name="Freeform 67">
              <a:extLst>
                <a:ext uri="{FF2B5EF4-FFF2-40B4-BE49-F238E27FC236}">
                  <a16:creationId xmlns:a16="http://schemas.microsoft.com/office/drawing/2014/main" id="{B793167B-11F5-48FD-A5B1-0A1708C25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9138" y="1385888"/>
              <a:ext cx="133350" cy="160338"/>
            </a:xfrm>
            <a:custGeom>
              <a:avLst/>
              <a:gdLst>
                <a:gd name="T0" fmla="*/ 28 w 108"/>
                <a:gd name="T1" fmla="*/ 117 h 130"/>
                <a:gd name="T2" fmla="*/ 97 w 108"/>
                <a:gd name="T3" fmla="*/ 27 h 130"/>
                <a:gd name="T4" fmla="*/ 80 w 108"/>
                <a:gd name="T5" fmla="*/ 11 h 130"/>
                <a:gd name="T6" fmla="*/ 7 w 108"/>
                <a:gd name="T7" fmla="*/ 105 h 130"/>
                <a:gd name="T8" fmla="*/ 28 w 108"/>
                <a:gd name="T9" fmla="*/ 1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30">
                  <a:moveTo>
                    <a:pt x="28" y="117"/>
                  </a:moveTo>
                  <a:cubicBezTo>
                    <a:pt x="47" y="84"/>
                    <a:pt x="69" y="54"/>
                    <a:pt x="97" y="27"/>
                  </a:cubicBezTo>
                  <a:cubicBezTo>
                    <a:pt x="108" y="17"/>
                    <a:pt x="91" y="0"/>
                    <a:pt x="80" y="11"/>
                  </a:cubicBezTo>
                  <a:cubicBezTo>
                    <a:pt x="51" y="38"/>
                    <a:pt x="27" y="70"/>
                    <a:pt x="7" y="105"/>
                  </a:cubicBezTo>
                  <a:cubicBezTo>
                    <a:pt x="0" y="118"/>
                    <a:pt x="21" y="130"/>
                    <a:pt x="28" y="11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6" name="Freeform 68">
              <a:extLst>
                <a:ext uri="{FF2B5EF4-FFF2-40B4-BE49-F238E27FC236}">
                  <a16:creationId xmlns:a16="http://schemas.microsoft.com/office/drawing/2014/main" id="{DBBA4820-22EE-4454-807E-FA5CC3A0E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201" y="976313"/>
              <a:ext cx="122237" cy="71438"/>
            </a:xfrm>
            <a:custGeom>
              <a:avLst/>
              <a:gdLst>
                <a:gd name="T0" fmla="*/ 21 w 99"/>
                <a:gd name="T1" fmla="*/ 52 h 58"/>
                <a:gd name="T2" fmla="*/ 84 w 99"/>
                <a:gd name="T3" fmla="*/ 28 h 58"/>
                <a:gd name="T4" fmla="*/ 78 w 99"/>
                <a:gd name="T5" fmla="*/ 5 h 58"/>
                <a:gd name="T6" fmla="*/ 15 w 99"/>
                <a:gd name="T7" fmla="*/ 29 h 58"/>
                <a:gd name="T8" fmla="*/ 21 w 99"/>
                <a:gd name="T9" fmla="*/ 5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8">
                  <a:moveTo>
                    <a:pt x="21" y="52"/>
                  </a:moveTo>
                  <a:cubicBezTo>
                    <a:pt x="42" y="44"/>
                    <a:pt x="63" y="36"/>
                    <a:pt x="84" y="28"/>
                  </a:cubicBezTo>
                  <a:cubicBezTo>
                    <a:pt x="99" y="23"/>
                    <a:pt x="93" y="0"/>
                    <a:pt x="78" y="5"/>
                  </a:cubicBezTo>
                  <a:cubicBezTo>
                    <a:pt x="57" y="13"/>
                    <a:pt x="36" y="21"/>
                    <a:pt x="15" y="29"/>
                  </a:cubicBezTo>
                  <a:cubicBezTo>
                    <a:pt x="0" y="35"/>
                    <a:pt x="6" y="58"/>
                    <a:pt x="21" y="5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7" name="Freeform 69">
              <a:extLst>
                <a:ext uri="{FF2B5EF4-FFF2-40B4-BE49-F238E27FC236}">
                  <a16:creationId xmlns:a16="http://schemas.microsoft.com/office/drawing/2014/main" id="{4573D428-4680-4535-AF4E-50F8B95E3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8088" y="1047750"/>
              <a:ext cx="109537" cy="74613"/>
            </a:xfrm>
            <a:custGeom>
              <a:avLst/>
              <a:gdLst>
                <a:gd name="T0" fmla="*/ 26 w 89"/>
                <a:gd name="T1" fmla="*/ 53 h 60"/>
                <a:gd name="T2" fmla="*/ 75 w 89"/>
                <a:gd name="T3" fmla="*/ 28 h 60"/>
                <a:gd name="T4" fmla="*/ 63 w 89"/>
                <a:gd name="T5" fmla="*/ 7 h 60"/>
                <a:gd name="T6" fmla="*/ 14 w 89"/>
                <a:gd name="T7" fmla="*/ 32 h 60"/>
                <a:gd name="T8" fmla="*/ 26 w 89"/>
                <a:gd name="T9" fmla="*/ 5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60">
                  <a:moveTo>
                    <a:pt x="26" y="53"/>
                  </a:moveTo>
                  <a:cubicBezTo>
                    <a:pt x="42" y="45"/>
                    <a:pt x="58" y="36"/>
                    <a:pt x="75" y="28"/>
                  </a:cubicBezTo>
                  <a:cubicBezTo>
                    <a:pt x="89" y="21"/>
                    <a:pt x="76" y="0"/>
                    <a:pt x="63" y="7"/>
                  </a:cubicBezTo>
                  <a:cubicBezTo>
                    <a:pt x="46" y="16"/>
                    <a:pt x="30" y="24"/>
                    <a:pt x="14" y="32"/>
                  </a:cubicBezTo>
                  <a:cubicBezTo>
                    <a:pt x="0" y="39"/>
                    <a:pt x="12" y="60"/>
                    <a:pt x="26" y="5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8" name="Freeform 70">
              <a:extLst>
                <a:ext uri="{FF2B5EF4-FFF2-40B4-BE49-F238E27FC236}">
                  <a16:creationId xmlns:a16="http://schemas.microsoft.com/office/drawing/2014/main" id="{A0B73503-5FED-43CD-B14A-70BE6C39A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6338" y="1149350"/>
              <a:ext cx="93662" cy="71438"/>
            </a:xfrm>
            <a:custGeom>
              <a:avLst/>
              <a:gdLst>
                <a:gd name="T0" fmla="*/ 22 w 76"/>
                <a:gd name="T1" fmla="*/ 53 h 58"/>
                <a:gd name="T2" fmla="*/ 63 w 76"/>
                <a:gd name="T3" fmla="*/ 28 h 58"/>
                <a:gd name="T4" fmla="*/ 51 w 76"/>
                <a:gd name="T5" fmla="*/ 7 h 58"/>
                <a:gd name="T6" fmla="*/ 5 w 76"/>
                <a:gd name="T7" fmla="*/ 36 h 58"/>
                <a:gd name="T8" fmla="*/ 5 w 76"/>
                <a:gd name="T9" fmla="*/ 53 h 58"/>
                <a:gd name="T10" fmla="*/ 22 w 76"/>
                <a:gd name="T11" fmla="*/ 5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58">
                  <a:moveTo>
                    <a:pt x="22" y="53"/>
                  </a:moveTo>
                  <a:cubicBezTo>
                    <a:pt x="35" y="44"/>
                    <a:pt x="48" y="35"/>
                    <a:pt x="63" y="28"/>
                  </a:cubicBezTo>
                  <a:cubicBezTo>
                    <a:pt x="76" y="21"/>
                    <a:pt x="64" y="0"/>
                    <a:pt x="51" y="7"/>
                  </a:cubicBezTo>
                  <a:cubicBezTo>
                    <a:pt x="34" y="15"/>
                    <a:pt x="20" y="25"/>
                    <a:pt x="5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10" y="58"/>
                    <a:pt x="17" y="57"/>
                    <a:pt x="22" y="5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9" name="Freeform 71">
              <a:extLst>
                <a:ext uri="{FF2B5EF4-FFF2-40B4-BE49-F238E27FC236}">
                  <a16:creationId xmlns:a16="http://schemas.microsoft.com/office/drawing/2014/main" id="{DDEC22CD-269E-4CD0-8144-5C50D5C2D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063" y="1271588"/>
              <a:ext cx="84137" cy="71438"/>
            </a:xfrm>
            <a:custGeom>
              <a:avLst/>
              <a:gdLst>
                <a:gd name="T0" fmla="*/ 27 w 68"/>
                <a:gd name="T1" fmla="*/ 46 h 57"/>
                <a:gd name="T2" fmla="*/ 58 w 68"/>
                <a:gd name="T3" fmla="*/ 25 h 57"/>
                <a:gd name="T4" fmla="*/ 66 w 68"/>
                <a:gd name="T5" fmla="*/ 10 h 57"/>
                <a:gd name="T6" fmla="*/ 51 w 68"/>
                <a:gd name="T7" fmla="*/ 2 h 57"/>
                <a:gd name="T8" fmla="*/ 10 w 68"/>
                <a:gd name="T9" fmla="*/ 29 h 57"/>
                <a:gd name="T10" fmla="*/ 27 w 68"/>
                <a:gd name="T11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57">
                  <a:moveTo>
                    <a:pt x="27" y="46"/>
                  </a:moveTo>
                  <a:cubicBezTo>
                    <a:pt x="36" y="37"/>
                    <a:pt x="46" y="29"/>
                    <a:pt x="58" y="25"/>
                  </a:cubicBezTo>
                  <a:cubicBezTo>
                    <a:pt x="64" y="23"/>
                    <a:pt x="68" y="17"/>
                    <a:pt x="66" y="10"/>
                  </a:cubicBezTo>
                  <a:cubicBezTo>
                    <a:pt x="64" y="5"/>
                    <a:pt x="57" y="0"/>
                    <a:pt x="51" y="2"/>
                  </a:cubicBezTo>
                  <a:cubicBezTo>
                    <a:pt x="35" y="8"/>
                    <a:pt x="21" y="17"/>
                    <a:pt x="10" y="29"/>
                  </a:cubicBezTo>
                  <a:cubicBezTo>
                    <a:pt x="0" y="40"/>
                    <a:pt x="17" y="57"/>
                    <a:pt x="27" y="4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0" name="Freeform 72">
              <a:extLst>
                <a:ext uri="{FF2B5EF4-FFF2-40B4-BE49-F238E27FC236}">
                  <a16:creationId xmlns:a16="http://schemas.microsoft.com/office/drawing/2014/main" id="{6C89F067-88B8-4F98-9852-ABC2CD8FF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288" y="1346200"/>
              <a:ext cx="87312" cy="65088"/>
            </a:xfrm>
            <a:custGeom>
              <a:avLst/>
              <a:gdLst>
                <a:gd name="T0" fmla="*/ 25 w 70"/>
                <a:gd name="T1" fmla="*/ 45 h 53"/>
                <a:gd name="T2" fmla="*/ 57 w 70"/>
                <a:gd name="T3" fmla="*/ 28 h 53"/>
                <a:gd name="T4" fmla="*/ 45 w 70"/>
                <a:gd name="T5" fmla="*/ 7 h 53"/>
                <a:gd name="T6" fmla="*/ 13 w 70"/>
                <a:gd name="T7" fmla="*/ 25 h 53"/>
                <a:gd name="T8" fmla="*/ 25 w 70"/>
                <a:gd name="T9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3">
                  <a:moveTo>
                    <a:pt x="25" y="45"/>
                  </a:moveTo>
                  <a:cubicBezTo>
                    <a:pt x="36" y="40"/>
                    <a:pt x="46" y="34"/>
                    <a:pt x="57" y="28"/>
                  </a:cubicBezTo>
                  <a:cubicBezTo>
                    <a:pt x="70" y="20"/>
                    <a:pt x="58" y="0"/>
                    <a:pt x="45" y="7"/>
                  </a:cubicBezTo>
                  <a:cubicBezTo>
                    <a:pt x="34" y="13"/>
                    <a:pt x="24" y="19"/>
                    <a:pt x="13" y="25"/>
                  </a:cubicBezTo>
                  <a:cubicBezTo>
                    <a:pt x="0" y="32"/>
                    <a:pt x="12" y="53"/>
                    <a:pt x="25" y="4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1" name="Freeform 73">
              <a:extLst>
                <a:ext uri="{FF2B5EF4-FFF2-40B4-BE49-F238E27FC236}">
                  <a16:creationId xmlns:a16="http://schemas.microsoft.com/office/drawing/2014/main" id="{B4E5BC57-8CC3-4184-8215-1810DEA27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3801" y="1438275"/>
              <a:ext cx="42862" cy="41275"/>
            </a:xfrm>
            <a:custGeom>
              <a:avLst/>
              <a:gdLst>
                <a:gd name="T0" fmla="*/ 22 w 34"/>
                <a:gd name="T1" fmla="*/ 29 h 33"/>
                <a:gd name="T2" fmla="*/ 29 w 34"/>
                <a:gd name="T3" fmla="*/ 22 h 33"/>
                <a:gd name="T4" fmla="*/ 29 w 34"/>
                <a:gd name="T5" fmla="*/ 5 h 33"/>
                <a:gd name="T6" fmla="*/ 12 w 34"/>
                <a:gd name="T7" fmla="*/ 5 h 33"/>
                <a:gd name="T8" fmla="*/ 5 w 34"/>
                <a:gd name="T9" fmla="*/ 12 h 33"/>
                <a:gd name="T10" fmla="*/ 5 w 34"/>
                <a:gd name="T11" fmla="*/ 29 h 33"/>
                <a:gd name="T12" fmla="*/ 22 w 34"/>
                <a:gd name="T13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3">
                  <a:moveTo>
                    <a:pt x="22" y="29"/>
                  </a:moveTo>
                  <a:cubicBezTo>
                    <a:pt x="25" y="26"/>
                    <a:pt x="27" y="24"/>
                    <a:pt x="29" y="22"/>
                  </a:cubicBezTo>
                  <a:cubicBezTo>
                    <a:pt x="34" y="17"/>
                    <a:pt x="34" y="9"/>
                    <a:pt x="29" y="5"/>
                  </a:cubicBezTo>
                  <a:cubicBezTo>
                    <a:pt x="24" y="0"/>
                    <a:pt x="17" y="0"/>
                    <a:pt x="12" y="5"/>
                  </a:cubicBezTo>
                  <a:cubicBezTo>
                    <a:pt x="10" y="7"/>
                    <a:pt x="8" y="9"/>
                    <a:pt x="5" y="12"/>
                  </a:cubicBezTo>
                  <a:cubicBezTo>
                    <a:pt x="1" y="16"/>
                    <a:pt x="0" y="24"/>
                    <a:pt x="5" y="29"/>
                  </a:cubicBezTo>
                  <a:cubicBezTo>
                    <a:pt x="10" y="33"/>
                    <a:pt x="17" y="33"/>
                    <a:pt x="22" y="2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2" name="Freeform 74">
              <a:extLst>
                <a:ext uri="{FF2B5EF4-FFF2-40B4-BE49-F238E27FC236}">
                  <a16:creationId xmlns:a16="http://schemas.microsoft.com/office/drawing/2014/main" id="{4AAEE11A-59CF-41F2-9320-092CB35DD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1588" y="857250"/>
              <a:ext cx="144462" cy="71438"/>
            </a:xfrm>
            <a:custGeom>
              <a:avLst/>
              <a:gdLst>
                <a:gd name="T0" fmla="*/ 16 w 117"/>
                <a:gd name="T1" fmla="*/ 57 h 58"/>
                <a:gd name="T2" fmla="*/ 104 w 117"/>
                <a:gd name="T3" fmla="*/ 29 h 58"/>
                <a:gd name="T4" fmla="*/ 92 w 117"/>
                <a:gd name="T5" fmla="*/ 8 h 58"/>
                <a:gd name="T6" fmla="*/ 16 w 117"/>
                <a:gd name="T7" fmla="*/ 33 h 58"/>
                <a:gd name="T8" fmla="*/ 16 w 117"/>
                <a:gd name="T9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58">
                  <a:moveTo>
                    <a:pt x="16" y="57"/>
                  </a:moveTo>
                  <a:cubicBezTo>
                    <a:pt x="47" y="55"/>
                    <a:pt x="77" y="46"/>
                    <a:pt x="104" y="29"/>
                  </a:cubicBezTo>
                  <a:cubicBezTo>
                    <a:pt x="117" y="21"/>
                    <a:pt x="105" y="0"/>
                    <a:pt x="92" y="8"/>
                  </a:cubicBezTo>
                  <a:cubicBezTo>
                    <a:pt x="69" y="23"/>
                    <a:pt x="43" y="31"/>
                    <a:pt x="16" y="33"/>
                  </a:cubicBezTo>
                  <a:cubicBezTo>
                    <a:pt x="0" y="34"/>
                    <a:pt x="0" y="58"/>
                    <a:pt x="16" y="5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3" name="Freeform 75">
              <a:extLst>
                <a:ext uri="{FF2B5EF4-FFF2-40B4-BE49-F238E27FC236}">
                  <a16:creationId xmlns:a16="http://schemas.microsoft.com/office/drawing/2014/main" id="{F7A9C662-1CA7-45E7-BC9F-23A8B5446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9538" y="793750"/>
              <a:ext cx="58737" cy="42863"/>
            </a:xfrm>
            <a:custGeom>
              <a:avLst/>
              <a:gdLst>
                <a:gd name="T0" fmla="*/ 16 w 48"/>
                <a:gd name="T1" fmla="*/ 32 h 34"/>
                <a:gd name="T2" fmla="*/ 37 w 48"/>
                <a:gd name="T3" fmla="*/ 25 h 34"/>
                <a:gd name="T4" fmla="*/ 46 w 48"/>
                <a:gd name="T5" fmla="*/ 10 h 34"/>
                <a:gd name="T6" fmla="*/ 31 w 48"/>
                <a:gd name="T7" fmla="*/ 2 h 34"/>
                <a:gd name="T8" fmla="*/ 10 w 48"/>
                <a:gd name="T9" fmla="*/ 9 h 34"/>
                <a:gd name="T10" fmla="*/ 2 w 48"/>
                <a:gd name="T11" fmla="*/ 24 h 34"/>
                <a:gd name="T12" fmla="*/ 16 w 48"/>
                <a:gd name="T13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34">
                  <a:moveTo>
                    <a:pt x="16" y="32"/>
                  </a:moveTo>
                  <a:cubicBezTo>
                    <a:pt x="23" y="30"/>
                    <a:pt x="30" y="27"/>
                    <a:pt x="37" y="25"/>
                  </a:cubicBezTo>
                  <a:cubicBezTo>
                    <a:pt x="43" y="23"/>
                    <a:pt x="48" y="17"/>
                    <a:pt x="46" y="10"/>
                  </a:cubicBezTo>
                  <a:cubicBezTo>
                    <a:pt x="44" y="4"/>
                    <a:pt x="37" y="0"/>
                    <a:pt x="31" y="2"/>
                  </a:cubicBezTo>
                  <a:cubicBezTo>
                    <a:pt x="24" y="4"/>
                    <a:pt x="17" y="6"/>
                    <a:pt x="10" y="9"/>
                  </a:cubicBezTo>
                  <a:cubicBezTo>
                    <a:pt x="4" y="11"/>
                    <a:pt x="0" y="17"/>
                    <a:pt x="2" y="24"/>
                  </a:cubicBezTo>
                  <a:cubicBezTo>
                    <a:pt x="3" y="30"/>
                    <a:pt x="10" y="34"/>
                    <a:pt x="16" y="3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4" name="Freeform 76">
              <a:extLst>
                <a:ext uri="{FF2B5EF4-FFF2-40B4-BE49-F238E27FC236}">
                  <a16:creationId xmlns:a16="http://schemas.microsoft.com/office/drawing/2014/main" id="{001CA5B0-4CBA-4F66-ABE2-B16773289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7001" y="528638"/>
              <a:ext cx="101600" cy="77788"/>
            </a:xfrm>
            <a:custGeom>
              <a:avLst/>
              <a:gdLst>
                <a:gd name="T0" fmla="*/ 27 w 82"/>
                <a:gd name="T1" fmla="*/ 48 h 62"/>
                <a:gd name="T2" fmla="*/ 66 w 82"/>
                <a:gd name="T3" fmla="*/ 24 h 62"/>
                <a:gd name="T4" fmla="*/ 66 w 82"/>
                <a:gd name="T5" fmla="*/ 0 h 62"/>
                <a:gd name="T6" fmla="*/ 7 w 82"/>
                <a:gd name="T7" fmla="*/ 36 h 62"/>
                <a:gd name="T8" fmla="*/ 27 w 82"/>
                <a:gd name="T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62">
                  <a:moveTo>
                    <a:pt x="27" y="48"/>
                  </a:moveTo>
                  <a:cubicBezTo>
                    <a:pt x="35" y="33"/>
                    <a:pt x="49" y="24"/>
                    <a:pt x="66" y="24"/>
                  </a:cubicBezTo>
                  <a:cubicBezTo>
                    <a:pt x="82" y="24"/>
                    <a:pt x="82" y="0"/>
                    <a:pt x="66" y="0"/>
                  </a:cubicBezTo>
                  <a:cubicBezTo>
                    <a:pt x="41" y="0"/>
                    <a:pt x="18" y="14"/>
                    <a:pt x="7" y="36"/>
                  </a:cubicBezTo>
                  <a:cubicBezTo>
                    <a:pt x="0" y="50"/>
                    <a:pt x="20" y="62"/>
                    <a:pt x="27" y="4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5" name="Freeform 77">
              <a:extLst>
                <a:ext uri="{FF2B5EF4-FFF2-40B4-BE49-F238E27FC236}">
                  <a16:creationId xmlns:a16="http://schemas.microsoft.com/office/drawing/2014/main" id="{AFE09C8C-6836-43A1-9D3B-6043B9D38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401" y="566738"/>
              <a:ext cx="112712" cy="68263"/>
            </a:xfrm>
            <a:custGeom>
              <a:avLst/>
              <a:gdLst>
                <a:gd name="T0" fmla="*/ 27 w 92"/>
                <a:gd name="T1" fmla="*/ 49 h 55"/>
                <a:gd name="T2" fmla="*/ 78 w 92"/>
                <a:gd name="T3" fmla="*/ 27 h 55"/>
                <a:gd name="T4" fmla="*/ 66 w 92"/>
                <a:gd name="T5" fmla="*/ 6 h 55"/>
                <a:gd name="T6" fmla="*/ 15 w 92"/>
                <a:gd name="T7" fmla="*/ 28 h 55"/>
                <a:gd name="T8" fmla="*/ 27 w 92"/>
                <a:gd name="T9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55">
                  <a:moveTo>
                    <a:pt x="27" y="49"/>
                  </a:moveTo>
                  <a:cubicBezTo>
                    <a:pt x="44" y="41"/>
                    <a:pt x="61" y="34"/>
                    <a:pt x="78" y="27"/>
                  </a:cubicBezTo>
                  <a:cubicBezTo>
                    <a:pt x="92" y="21"/>
                    <a:pt x="80" y="0"/>
                    <a:pt x="66" y="6"/>
                  </a:cubicBezTo>
                  <a:cubicBezTo>
                    <a:pt x="49" y="13"/>
                    <a:pt x="32" y="21"/>
                    <a:pt x="15" y="28"/>
                  </a:cubicBezTo>
                  <a:cubicBezTo>
                    <a:pt x="0" y="34"/>
                    <a:pt x="13" y="55"/>
                    <a:pt x="27" y="4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6" name="Freeform 78">
              <a:extLst>
                <a:ext uri="{FF2B5EF4-FFF2-40B4-BE49-F238E27FC236}">
                  <a16:creationId xmlns:a16="http://schemas.microsoft.com/office/drawing/2014/main" id="{132624D1-B7AE-4292-91A9-565E4CCEC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3838" y="593725"/>
              <a:ext cx="58737" cy="47625"/>
            </a:xfrm>
            <a:custGeom>
              <a:avLst/>
              <a:gdLst>
                <a:gd name="T0" fmla="*/ 20 w 47"/>
                <a:gd name="T1" fmla="*/ 36 h 39"/>
                <a:gd name="T2" fmla="*/ 39 w 47"/>
                <a:gd name="T3" fmla="*/ 24 h 39"/>
                <a:gd name="T4" fmla="*/ 43 w 47"/>
                <a:gd name="T5" fmla="*/ 8 h 39"/>
                <a:gd name="T6" fmla="*/ 27 w 47"/>
                <a:gd name="T7" fmla="*/ 3 h 39"/>
                <a:gd name="T8" fmla="*/ 8 w 47"/>
                <a:gd name="T9" fmla="*/ 15 h 39"/>
                <a:gd name="T10" fmla="*/ 4 w 47"/>
                <a:gd name="T11" fmla="*/ 32 h 39"/>
                <a:gd name="T12" fmla="*/ 20 w 47"/>
                <a:gd name="T13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9">
                  <a:moveTo>
                    <a:pt x="20" y="36"/>
                  </a:moveTo>
                  <a:cubicBezTo>
                    <a:pt x="26" y="32"/>
                    <a:pt x="33" y="28"/>
                    <a:pt x="39" y="24"/>
                  </a:cubicBezTo>
                  <a:cubicBezTo>
                    <a:pt x="44" y="21"/>
                    <a:pt x="47" y="13"/>
                    <a:pt x="43" y="8"/>
                  </a:cubicBezTo>
                  <a:cubicBezTo>
                    <a:pt x="40" y="2"/>
                    <a:pt x="32" y="0"/>
                    <a:pt x="27" y="3"/>
                  </a:cubicBezTo>
                  <a:cubicBezTo>
                    <a:pt x="20" y="7"/>
                    <a:pt x="14" y="11"/>
                    <a:pt x="8" y="15"/>
                  </a:cubicBezTo>
                  <a:cubicBezTo>
                    <a:pt x="3" y="19"/>
                    <a:pt x="0" y="26"/>
                    <a:pt x="4" y="32"/>
                  </a:cubicBezTo>
                  <a:cubicBezTo>
                    <a:pt x="7" y="37"/>
                    <a:pt x="14" y="39"/>
                    <a:pt x="20" y="3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7" name="Freeform 79">
              <a:extLst>
                <a:ext uri="{FF2B5EF4-FFF2-40B4-BE49-F238E27FC236}">
                  <a16:creationId xmlns:a16="http://schemas.microsoft.com/office/drawing/2014/main" id="{147ECBA9-9689-4485-831F-089280B2F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325" y="763588"/>
              <a:ext cx="98425" cy="77788"/>
            </a:xfrm>
            <a:custGeom>
              <a:avLst/>
              <a:gdLst>
                <a:gd name="T0" fmla="*/ 20 w 80"/>
                <a:gd name="T1" fmla="*/ 58 h 63"/>
                <a:gd name="T2" fmla="*/ 69 w 80"/>
                <a:gd name="T3" fmla="*/ 28 h 63"/>
                <a:gd name="T4" fmla="*/ 52 w 80"/>
                <a:gd name="T5" fmla="*/ 11 h 63"/>
                <a:gd name="T6" fmla="*/ 14 w 80"/>
                <a:gd name="T7" fmla="*/ 35 h 63"/>
                <a:gd name="T8" fmla="*/ 20 w 80"/>
                <a:gd name="T9" fmla="*/ 5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63">
                  <a:moveTo>
                    <a:pt x="20" y="58"/>
                  </a:moveTo>
                  <a:cubicBezTo>
                    <a:pt x="39" y="52"/>
                    <a:pt x="55" y="42"/>
                    <a:pt x="69" y="28"/>
                  </a:cubicBezTo>
                  <a:cubicBezTo>
                    <a:pt x="80" y="17"/>
                    <a:pt x="63" y="0"/>
                    <a:pt x="52" y="11"/>
                  </a:cubicBezTo>
                  <a:cubicBezTo>
                    <a:pt x="41" y="22"/>
                    <a:pt x="29" y="30"/>
                    <a:pt x="14" y="35"/>
                  </a:cubicBezTo>
                  <a:cubicBezTo>
                    <a:pt x="0" y="40"/>
                    <a:pt x="6" y="63"/>
                    <a:pt x="20" y="5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8" name="Freeform 80">
              <a:extLst>
                <a:ext uri="{FF2B5EF4-FFF2-40B4-BE49-F238E27FC236}">
                  <a16:creationId xmlns:a16="http://schemas.microsoft.com/office/drawing/2014/main" id="{DEA05963-CB74-487E-9AD6-A47577F09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5713" y="854075"/>
              <a:ext cx="49212" cy="42863"/>
            </a:xfrm>
            <a:custGeom>
              <a:avLst/>
              <a:gdLst>
                <a:gd name="T0" fmla="*/ 20 w 39"/>
                <a:gd name="T1" fmla="*/ 32 h 35"/>
                <a:gd name="T2" fmla="*/ 31 w 39"/>
                <a:gd name="T3" fmla="*/ 25 h 35"/>
                <a:gd name="T4" fmla="*/ 36 w 39"/>
                <a:gd name="T5" fmla="*/ 8 h 35"/>
                <a:gd name="T6" fmla="*/ 19 w 39"/>
                <a:gd name="T7" fmla="*/ 4 h 35"/>
                <a:gd name="T8" fmla="*/ 7 w 39"/>
                <a:gd name="T9" fmla="*/ 11 h 35"/>
                <a:gd name="T10" fmla="*/ 3 w 39"/>
                <a:gd name="T11" fmla="*/ 28 h 35"/>
                <a:gd name="T12" fmla="*/ 20 w 39"/>
                <a:gd name="T13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5">
                  <a:moveTo>
                    <a:pt x="20" y="32"/>
                  </a:moveTo>
                  <a:cubicBezTo>
                    <a:pt x="23" y="30"/>
                    <a:pt x="27" y="27"/>
                    <a:pt x="31" y="25"/>
                  </a:cubicBezTo>
                  <a:cubicBezTo>
                    <a:pt x="37" y="21"/>
                    <a:pt x="39" y="14"/>
                    <a:pt x="36" y="8"/>
                  </a:cubicBezTo>
                  <a:cubicBezTo>
                    <a:pt x="32" y="3"/>
                    <a:pt x="25" y="0"/>
                    <a:pt x="19" y="4"/>
                  </a:cubicBezTo>
                  <a:cubicBezTo>
                    <a:pt x="15" y="6"/>
                    <a:pt x="11" y="9"/>
                    <a:pt x="7" y="11"/>
                  </a:cubicBezTo>
                  <a:cubicBezTo>
                    <a:pt x="2" y="15"/>
                    <a:pt x="0" y="22"/>
                    <a:pt x="3" y="28"/>
                  </a:cubicBezTo>
                  <a:cubicBezTo>
                    <a:pt x="7" y="33"/>
                    <a:pt x="14" y="35"/>
                    <a:pt x="20" y="3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9" name="Freeform 81">
              <a:extLst>
                <a:ext uri="{FF2B5EF4-FFF2-40B4-BE49-F238E27FC236}">
                  <a16:creationId xmlns:a16="http://schemas.microsoft.com/office/drawing/2014/main" id="{8F3D70FF-D43B-494D-9BFC-9594F4DB3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875" y="901700"/>
              <a:ext cx="61912" cy="53975"/>
            </a:xfrm>
            <a:custGeom>
              <a:avLst/>
              <a:gdLst>
                <a:gd name="T0" fmla="*/ 22 w 50"/>
                <a:gd name="T1" fmla="*/ 38 h 43"/>
                <a:gd name="T2" fmla="*/ 40 w 50"/>
                <a:gd name="T3" fmla="*/ 25 h 43"/>
                <a:gd name="T4" fmla="*/ 48 w 50"/>
                <a:gd name="T5" fmla="*/ 10 h 43"/>
                <a:gd name="T6" fmla="*/ 33 w 50"/>
                <a:gd name="T7" fmla="*/ 2 h 43"/>
                <a:gd name="T8" fmla="*/ 5 w 50"/>
                <a:gd name="T9" fmla="*/ 21 h 43"/>
                <a:gd name="T10" fmla="*/ 5 w 50"/>
                <a:gd name="T11" fmla="*/ 38 h 43"/>
                <a:gd name="T12" fmla="*/ 22 w 50"/>
                <a:gd name="T13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43">
                  <a:moveTo>
                    <a:pt x="22" y="38"/>
                  </a:moveTo>
                  <a:cubicBezTo>
                    <a:pt x="27" y="32"/>
                    <a:pt x="33" y="27"/>
                    <a:pt x="40" y="25"/>
                  </a:cubicBezTo>
                  <a:cubicBezTo>
                    <a:pt x="46" y="23"/>
                    <a:pt x="50" y="16"/>
                    <a:pt x="48" y="10"/>
                  </a:cubicBezTo>
                  <a:cubicBezTo>
                    <a:pt x="46" y="4"/>
                    <a:pt x="40" y="0"/>
                    <a:pt x="33" y="2"/>
                  </a:cubicBezTo>
                  <a:cubicBezTo>
                    <a:pt x="22" y="5"/>
                    <a:pt x="12" y="12"/>
                    <a:pt x="5" y="21"/>
                  </a:cubicBezTo>
                  <a:cubicBezTo>
                    <a:pt x="1" y="26"/>
                    <a:pt x="0" y="33"/>
                    <a:pt x="5" y="38"/>
                  </a:cubicBezTo>
                  <a:cubicBezTo>
                    <a:pt x="9" y="42"/>
                    <a:pt x="18" y="43"/>
                    <a:pt x="22" y="3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0" name="Freeform 82">
              <a:extLst>
                <a:ext uri="{FF2B5EF4-FFF2-40B4-BE49-F238E27FC236}">
                  <a16:creationId xmlns:a16="http://schemas.microsoft.com/office/drawing/2014/main" id="{686C2958-BA5D-497C-B4BF-B252E4F14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2550" y="944563"/>
              <a:ext cx="36512" cy="36513"/>
            </a:xfrm>
            <a:custGeom>
              <a:avLst/>
              <a:gdLst>
                <a:gd name="T0" fmla="*/ 22 w 29"/>
                <a:gd name="T1" fmla="*/ 24 h 29"/>
                <a:gd name="T2" fmla="*/ 24 w 29"/>
                <a:gd name="T3" fmla="*/ 22 h 29"/>
                <a:gd name="T4" fmla="*/ 24 w 29"/>
                <a:gd name="T5" fmla="*/ 5 h 29"/>
                <a:gd name="T6" fmla="*/ 7 w 29"/>
                <a:gd name="T7" fmla="*/ 5 h 29"/>
                <a:gd name="T8" fmla="*/ 5 w 29"/>
                <a:gd name="T9" fmla="*/ 7 h 29"/>
                <a:gd name="T10" fmla="*/ 5 w 29"/>
                <a:gd name="T11" fmla="*/ 24 h 29"/>
                <a:gd name="T12" fmla="*/ 22 w 29"/>
                <a:gd name="T13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2" y="24"/>
                  </a:moveTo>
                  <a:cubicBezTo>
                    <a:pt x="22" y="23"/>
                    <a:pt x="23" y="23"/>
                    <a:pt x="24" y="22"/>
                  </a:cubicBezTo>
                  <a:cubicBezTo>
                    <a:pt x="28" y="17"/>
                    <a:pt x="29" y="9"/>
                    <a:pt x="24" y="5"/>
                  </a:cubicBezTo>
                  <a:cubicBezTo>
                    <a:pt x="19" y="1"/>
                    <a:pt x="12" y="0"/>
                    <a:pt x="7" y="5"/>
                  </a:cubicBezTo>
                  <a:cubicBezTo>
                    <a:pt x="6" y="6"/>
                    <a:pt x="5" y="6"/>
                    <a:pt x="5" y="7"/>
                  </a:cubicBezTo>
                  <a:cubicBezTo>
                    <a:pt x="0" y="12"/>
                    <a:pt x="0" y="20"/>
                    <a:pt x="5" y="24"/>
                  </a:cubicBezTo>
                  <a:cubicBezTo>
                    <a:pt x="9" y="29"/>
                    <a:pt x="17" y="29"/>
                    <a:pt x="22" y="2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42" name="文本框 1">
            <a:extLst>
              <a:ext uri="{FF2B5EF4-FFF2-40B4-BE49-F238E27FC236}">
                <a16:creationId xmlns:a16="http://schemas.microsoft.com/office/drawing/2014/main" id="{DA69776A-5C77-4F9F-8C1E-B924A4D71061}"/>
              </a:ext>
            </a:extLst>
          </p:cNvPr>
          <p:cNvSpPr txBox="1"/>
          <p:nvPr/>
        </p:nvSpPr>
        <p:spPr>
          <a:xfrm>
            <a:off x="2836487" y="1019518"/>
            <a:ext cx="6870273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80060">
              <a:defRPr/>
            </a:pPr>
            <a:r>
              <a:rPr lang="en-US" altLang="zh-CN" sz="9240" b="1" spc="315" dirty="0">
                <a:solidFill>
                  <a:srgbClr val="FF7D6C"/>
                </a:solidFill>
                <a:latin typeface="UTM Amerika Sans" panose="02040603050506020204" pitchFamily="18" charset="0"/>
                <a:ea typeface="幼圆" panose="02010509060101010101" pitchFamily="49" charset="-122"/>
                <a:cs typeface="851tegakizatsu" panose="02000600000000000000" pitchFamily="2" charset="-122"/>
              </a:rPr>
              <a:t>CHÚC </a:t>
            </a:r>
          </a:p>
          <a:p>
            <a:pPr algn="ctr" defTabSz="480060">
              <a:defRPr/>
            </a:pPr>
            <a:r>
              <a:rPr lang="en-US" altLang="zh-CN" sz="9240" b="1" spc="315" dirty="0">
                <a:solidFill>
                  <a:srgbClr val="FF7D6C"/>
                </a:solidFill>
                <a:latin typeface="UTM Amerika Sans" panose="02040603050506020204" pitchFamily="18" charset="0"/>
                <a:ea typeface="幼圆" panose="02010509060101010101" pitchFamily="49" charset="-122"/>
                <a:cs typeface="851tegakizatsu" panose="02000600000000000000" pitchFamily="2" charset="-122"/>
              </a:rPr>
              <a:t>CÁC EM </a:t>
            </a:r>
          </a:p>
          <a:p>
            <a:pPr algn="ctr" defTabSz="480060">
              <a:defRPr/>
            </a:pPr>
            <a:r>
              <a:rPr lang="en-US" altLang="zh-CN" sz="9240" b="1" spc="315" dirty="0">
                <a:solidFill>
                  <a:srgbClr val="FF7D6C"/>
                </a:solidFill>
                <a:latin typeface="UTM Amerika Sans" panose="02040603050506020204" pitchFamily="18" charset="0"/>
                <a:ea typeface="幼圆" panose="02010509060101010101" pitchFamily="49" charset="-122"/>
                <a:cs typeface="851tegakizatsu" panose="02000600000000000000" pitchFamily="2" charset="-122"/>
              </a:rPr>
              <a:t>HỌC TỐT</a:t>
            </a:r>
            <a:endParaRPr lang="zh-CN" altLang="en-US" sz="9240" b="1" spc="315" dirty="0">
              <a:solidFill>
                <a:srgbClr val="FF7D6C"/>
              </a:solidFill>
              <a:latin typeface="UTM Amerika Sans" panose="02040603050506020204" pitchFamily="18" charset="0"/>
              <a:ea typeface="幼圆" panose="02010509060101010101" pitchFamily="49" charset="-122"/>
              <a:cs typeface="851tegakizatsu" panose="020006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0356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03115" y="-664313"/>
            <a:ext cx="3918577" cy="8142803"/>
          </a:xfrm>
          <a:prstGeom prst="rect">
            <a:avLst/>
          </a:prstGeom>
        </p:spPr>
      </p:pic>
      <p:pic>
        <p:nvPicPr>
          <p:cNvPr id="157" name="Google Shape;157;p29"/>
          <p:cNvPicPr preferRelativeResize="0"/>
          <p:nvPr/>
        </p:nvPicPr>
        <p:blipFill rotWithShape="1">
          <a:blip r:embed="rId4">
            <a:alphaModFix/>
          </a:blip>
          <a:srcRect t="835" b="826"/>
          <a:stretch/>
        </p:blipFill>
        <p:spPr>
          <a:xfrm>
            <a:off x="7285741" y="922999"/>
            <a:ext cx="1665573" cy="680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98" y="0"/>
            <a:ext cx="12831097" cy="7315200"/>
          </a:xfrm>
          <a:prstGeom prst="rect">
            <a:avLst/>
          </a:prstGeom>
        </p:spPr>
      </p:pic>
      <p:pic>
        <p:nvPicPr>
          <p:cNvPr id="10" name="图片 147">
            <a:extLst>
              <a:ext uri="{FF2B5EF4-FFF2-40B4-BE49-F238E27FC236}">
                <a16:creationId xmlns:a16="http://schemas.microsoft.com/office/drawing/2014/main" id="{65303F87-9F21-44CB-9E31-B19C35B8D1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3605" y="786698"/>
            <a:ext cx="457240" cy="481626"/>
          </a:xfrm>
          <a:prstGeom prst="rect">
            <a:avLst/>
          </a:prstGeom>
        </p:spPr>
      </p:pic>
      <p:pic>
        <p:nvPicPr>
          <p:cNvPr id="11" name="图片 33">
            <a:extLst>
              <a:ext uri="{FF2B5EF4-FFF2-40B4-BE49-F238E27FC236}">
                <a16:creationId xmlns:a16="http://schemas.microsoft.com/office/drawing/2014/main" id="{AA094462-FFD7-483A-9A1B-DD38C1911F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1981605" y="2971800"/>
            <a:ext cx="457240" cy="481626"/>
          </a:xfrm>
          <a:prstGeom prst="rect">
            <a:avLst/>
          </a:prstGeom>
        </p:spPr>
      </p:pic>
      <p:pic>
        <p:nvPicPr>
          <p:cNvPr id="12" name="图片 37">
            <a:extLst>
              <a:ext uri="{FF2B5EF4-FFF2-40B4-BE49-F238E27FC236}">
                <a16:creationId xmlns:a16="http://schemas.microsoft.com/office/drawing/2014/main" id="{8D42F607-6E32-43C6-82D1-EBD028E9A1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52805" y="3781629"/>
            <a:ext cx="457240" cy="481626"/>
          </a:xfrm>
          <a:prstGeom prst="rect">
            <a:avLst/>
          </a:prstGeom>
        </p:spPr>
      </p:pic>
      <p:pic>
        <p:nvPicPr>
          <p:cNvPr id="13" name="图片 41">
            <a:extLst>
              <a:ext uri="{FF2B5EF4-FFF2-40B4-BE49-F238E27FC236}">
                <a16:creationId xmlns:a16="http://schemas.microsoft.com/office/drawing/2014/main" id="{A7243045-C656-4829-AEF0-7DBA8DBBDF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2011102" y="4953000"/>
            <a:ext cx="457240" cy="481626"/>
          </a:xfrm>
          <a:prstGeom prst="rect">
            <a:avLst/>
          </a:prstGeom>
        </p:spPr>
      </p:pic>
      <p:pic>
        <p:nvPicPr>
          <p:cNvPr id="16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6" y="786698"/>
            <a:ext cx="1695877" cy="2886921"/>
          </a:xfrm>
          <a:prstGeom prst="rect">
            <a:avLst/>
          </a:prstGeom>
        </p:spPr>
      </p:pic>
      <p:pic>
        <p:nvPicPr>
          <p:cNvPr id="17" name="图片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571" y="922999"/>
            <a:ext cx="1730428" cy="1625976"/>
          </a:xfrm>
          <a:prstGeom prst="rect">
            <a:avLst/>
          </a:prstGeom>
        </p:spPr>
      </p:pic>
      <p:pic>
        <p:nvPicPr>
          <p:cNvPr id="18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329" y="0"/>
            <a:ext cx="6264871" cy="5967353"/>
          </a:xfrm>
          <a:prstGeom prst="rect">
            <a:avLst/>
          </a:prstGeom>
        </p:spPr>
      </p:pic>
      <p:pic>
        <p:nvPicPr>
          <p:cNvPr id="19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4" y="2458"/>
            <a:ext cx="6264871" cy="5967353"/>
          </a:xfrm>
          <a:prstGeom prst="rect">
            <a:avLst/>
          </a:prstGeom>
        </p:spPr>
      </p:pic>
      <p:sp>
        <p:nvSpPr>
          <p:cNvPr id="23" name="Freeform 59"/>
          <p:cNvSpPr>
            <a:spLocks/>
          </p:cNvSpPr>
          <p:nvPr/>
        </p:nvSpPr>
        <p:spPr bwMode="auto">
          <a:xfrm>
            <a:off x="6952405" y="1001712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60"/>
          <p:cNvSpPr>
            <a:spLocks/>
          </p:cNvSpPr>
          <p:nvPr/>
        </p:nvSpPr>
        <p:spPr bwMode="auto">
          <a:xfrm>
            <a:off x="9062192" y="2297112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61"/>
          <p:cNvSpPr>
            <a:spLocks/>
          </p:cNvSpPr>
          <p:nvPr/>
        </p:nvSpPr>
        <p:spPr bwMode="auto">
          <a:xfrm>
            <a:off x="2286000" y="685800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6" name="图片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189" y="5174776"/>
            <a:ext cx="2160416" cy="1378424"/>
          </a:xfrm>
          <a:prstGeom prst="rect">
            <a:avLst/>
          </a:prstGeom>
        </p:spPr>
      </p:pic>
      <p:pic>
        <p:nvPicPr>
          <p:cNvPr id="27" name="图片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7977"/>
            <a:ext cx="2160416" cy="13784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61658" y="2641193"/>
            <a:ext cx="4390947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5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65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65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图片 33">
            <a:extLst>
              <a:ext uri="{FF2B5EF4-FFF2-40B4-BE49-F238E27FC236}">
                <a16:creationId xmlns:a16="http://schemas.microsoft.com/office/drawing/2014/main" id="{AA094462-FFD7-483A-9A1B-DD38C1911F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029200" y="4699974"/>
            <a:ext cx="457240" cy="481626"/>
          </a:xfrm>
          <a:prstGeom prst="rect">
            <a:avLst/>
          </a:prstGeom>
        </p:spPr>
      </p:pic>
      <p:pic>
        <p:nvPicPr>
          <p:cNvPr id="31" name="图片 33">
            <a:extLst>
              <a:ext uri="{FF2B5EF4-FFF2-40B4-BE49-F238E27FC236}">
                <a16:creationId xmlns:a16="http://schemas.microsoft.com/office/drawing/2014/main" id="{AA094462-FFD7-483A-9A1B-DD38C1911F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241924" y="1022595"/>
            <a:ext cx="457240" cy="481626"/>
          </a:xfrm>
          <a:prstGeom prst="rect">
            <a:avLst/>
          </a:prstGeom>
        </p:spPr>
      </p:pic>
      <p:pic>
        <p:nvPicPr>
          <p:cNvPr id="32" name="图片 33">
            <a:extLst>
              <a:ext uri="{FF2B5EF4-FFF2-40B4-BE49-F238E27FC236}">
                <a16:creationId xmlns:a16="http://schemas.microsoft.com/office/drawing/2014/main" id="{AA094462-FFD7-483A-9A1B-DD38C1911F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24977" y="4259238"/>
            <a:ext cx="457240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35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Đám mây dịch vụ lưu trữ Web Internet Máy học Amazon dịch Vụ Web - phim đám  mây 1270*771 minh bạch Png Tải về miễn phí - Màu Xanh, Trái Tim, Bầu Trời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688" y="1628467"/>
            <a:ext cx="1172306" cy="71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888" y="2533338"/>
            <a:ext cx="2849244" cy="351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5" name="Picture 17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044" y="2738213"/>
            <a:ext cx="3361329" cy="341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4" name="Picture 16" descr="117 reference of sunlight png transparent background | Sun clip art, Happy  sunshine, Sun drawi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291" y="246710"/>
            <a:ext cx="2235340" cy="223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9" y="3147741"/>
            <a:ext cx="3241648" cy="32416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868610"/>
            <a:ext cx="13041630" cy="1389440"/>
          </a:xfrm>
          <a:custGeom>
            <a:avLst/>
            <a:gdLst>
              <a:gd name="connsiteX0" fmla="*/ 0 w 12420600"/>
              <a:gd name="connsiteY0" fmla="*/ 0 h 1295400"/>
              <a:gd name="connsiteX1" fmla="*/ 12420600 w 12420600"/>
              <a:gd name="connsiteY1" fmla="*/ 0 h 1295400"/>
              <a:gd name="connsiteX2" fmla="*/ 12420600 w 12420600"/>
              <a:gd name="connsiteY2" fmla="*/ 1295400 h 1295400"/>
              <a:gd name="connsiteX3" fmla="*/ 0 w 12420600"/>
              <a:gd name="connsiteY3" fmla="*/ 1295400 h 1295400"/>
              <a:gd name="connsiteX4" fmla="*/ 0 w 12420600"/>
              <a:gd name="connsiteY4" fmla="*/ 0 h 1295400"/>
              <a:gd name="connsiteX0" fmla="*/ 0 w 12420600"/>
              <a:gd name="connsiteY0" fmla="*/ 533400 h 1828800"/>
              <a:gd name="connsiteX1" fmla="*/ 8686641 w 12420600"/>
              <a:gd name="connsiteY1" fmla="*/ 0 h 1828800"/>
              <a:gd name="connsiteX2" fmla="*/ 12420600 w 12420600"/>
              <a:gd name="connsiteY2" fmla="*/ 533400 h 1828800"/>
              <a:gd name="connsiteX3" fmla="*/ 12420600 w 12420600"/>
              <a:gd name="connsiteY3" fmla="*/ 1828800 h 1828800"/>
              <a:gd name="connsiteX4" fmla="*/ 0 w 12420600"/>
              <a:gd name="connsiteY4" fmla="*/ 1828800 h 1828800"/>
              <a:gd name="connsiteX5" fmla="*/ 0 w 12420600"/>
              <a:gd name="connsiteY5" fmla="*/ 533400 h 1828800"/>
              <a:gd name="connsiteX0" fmla="*/ 0 w 12420600"/>
              <a:gd name="connsiteY0" fmla="*/ 533400 h 1828800"/>
              <a:gd name="connsiteX1" fmla="*/ 8686641 w 12420600"/>
              <a:gd name="connsiteY1" fmla="*/ 0 h 1828800"/>
              <a:gd name="connsiteX2" fmla="*/ 12420600 w 12420600"/>
              <a:gd name="connsiteY2" fmla="*/ 533400 h 1828800"/>
              <a:gd name="connsiteX3" fmla="*/ 12420600 w 12420600"/>
              <a:gd name="connsiteY3" fmla="*/ 1828800 h 1828800"/>
              <a:gd name="connsiteX4" fmla="*/ 0 w 12420600"/>
              <a:gd name="connsiteY4" fmla="*/ 1828800 h 1828800"/>
              <a:gd name="connsiteX5" fmla="*/ 0 w 12420600"/>
              <a:gd name="connsiteY5" fmla="*/ 533400 h 1828800"/>
              <a:gd name="connsiteX0" fmla="*/ 0 w 12420600"/>
              <a:gd name="connsiteY0" fmla="*/ 563283 h 1858683"/>
              <a:gd name="connsiteX1" fmla="*/ 8686641 w 12420600"/>
              <a:gd name="connsiteY1" fmla="*/ 29883 h 1858683"/>
              <a:gd name="connsiteX2" fmla="*/ 12420600 w 12420600"/>
              <a:gd name="connsiteY2" fmla="*/ 563283 h 1858683"/>
              <a:gd name="connsiteX3" fmla="*/ 12420600 w 12420600"/>
              <a:gd name="connsiteY3" fmla="*/ 1858683 h 1858683"/>
              <a:gd name="connsiteX4" fmla="*/ 0 w 12420600"/>
              <a:gd name="connsiteY4" fmla="*/ 1858683 h 1858683"/>
              <a:gd name="connsiteX5" fmla="*/ 0 w 12420600"/>
              <a:gd name="connsiteY5" fmla="*/ 563283 h 185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20600" h="1858683">
                <a:moveTo>
                  <a:pt x="0" y="563283"/>
                </a:moveTo>
                <a:cubicBezTo>
                  <a:pt x="2870147" y="563283"/>
                  <a:pt x="5846974" y="-152997"/>
                  <a:pt x="8686641" y="29883"/>
                </a:cubicBezTo>
                <a:cubicBezTo>
                  <a:pt x="9992254" y="131483"/>
                  <a:pt x="11175947" y="385483"/>
                  <a:pt x="12420600" y="563283"/>
                </a:cubicBezTo>
                <a:lnTo>
                  <a:pt x="12420600" y="1858683"/>
                </a:lnTo>
                <a:lnTo>
                  <a:pt x="0" y="1858683"/>
                </a:lnTo>
                <a:lnTo>
                  <a:pt x="0" y="563283"/>
                </a:lnTo>
                <a:close/>
              </a:path>
            </a:pathLst>
          </a:custGeom>
          <a:solidFill>
            <a:srgbClr val="72D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78111">
              <a:defRPr/>
            </a:pPr>
            <a:endParaRPr lang="en-US" sz="252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6" name="Picture 14" descr="Đám mây dịch vụ lưu trữ Web Internet Máy học Amazon dịch Vụ Web - phim đám  mây 1270*771 minh bạch Png Tải về miễn phí - Màu Xanh, Trái Tim, Bầu Trời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82" y="949778"/>
            <a:ext cx="2076812" cy="126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16" y="2363811"/>
            <a:ext cx="1166883" cy="116688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757" y="1780370"/>
            <a:ext cx="1166883" cy="116688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563" y="1458679"/>
            <a:ext cx="1166883" cy="1166883"/>
          </a:xfrm>
          <a:prstGeom prst="rect">
            <a:avLst/>
          </a:prstGeom>
        </p:spPr>
      </p:pic>
      <p:pic>
        <p:nvPicPr>
          <p:cNvPr id="18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3297494" y="1524485"/>
            <a:ext cx="640080" cy="640080"/>
          </a:xfrm>
          <a:prstGeom prst="rect">
            <a:avLst/>
          </a:prstGeom>
        </p:spPr>
      </p:pic>
      <p:pic>
        <p:nvPicPr>
          <p:cNvPr id="34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3441679" y="3374031"/>
            <a:ext cx="640080" cy="640080"/>
          </a:xfrm>
          <a:prstGeom prst="rect">
            <a:avLst/>
          </a:prstGeom>
        </p:spPr>
      </p:pic>
      <p:pic>
        <p:nvPicPr>
          <p:cNvPr id="35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3585864" y="5223576"/>
            <a:ext cx="640080" cy="640080"/>
          </a:xfrm>
          <a:prstGeom prst="rect">
            <a:avLst/>
          </a:prstGeom>
        </p:spPr>
      </p:pic>
      <p:sp>
        <p:nvSpPr>
          <p:cNvPr id="16" name="文本框 1">
            <a:extLst>
              <a:ext uri="{FF2B5EF4-FFF2-40B4-BE49-F238E27FC236}">
                <a16:creationId xmlns:a16="http://schemas.microsoft.com/office/drawing/2014/main" id="{0730448E-1B7B-4523-A37B-57A96FB54E04}"/>
              </a:ext>
            </a:extLst>
          </p:cNvPr>
          <p:cNvSpPr txBox="1"/>
          <p:nvPr/>
        </p:nvSpPr>
        <p:spPr>
          <a:xfrm>
            <a:off x="1391157" y="534011"/>
            <a:ext cx="10501371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80060">
              <a:defRPr/>
            </a:pPr>
            <a:r>
              <a:rPr lang="en-US" altLang="zh-CN" sz="7560" b="1" spc="315" dirty="0" err="1">
                <a:solidFill>
                  <a:srgbClr val="FF7D6C"/>
                </a:solidFill>
                <a:latin typeface="UTM Chickenhawk" panose="02040603050506020204" pitchFamily="18" charset="0"/>
                <a:ea typeface="幼圆" panose="02010509060101010101" pitchFamily="49" charset="-122"/>
                <a:cs typeface="851tegakizatsu" panose="02000600000000000000" pitchFamily="2" charset="-122"/>
              </a:rPr>
              <a:t>Cây</a:t>
            </a:r>
            <a:r>
              <a:rPr lang="en-US" altLang="zh-CN" sz="7560" b="1" spc="315" dirty="0">
                <a:solidFill>
                  <a:srgbClr val="FF7D6C"/>
                </a:solidFill>
                <a:latin typeface="UTM Chickenhawk" panose="02040603050506020204" pitchFamily="18" charset="0"/>
                <a:ea typeface="幼圆" panose="02010509060101010101" pitchFamily="49" charset="-122"/>
                <a:cs typeface="851tegakizatsu" panose="02000600000000000000" pitchFamily="2" charset="-122"/>
              </a:rPr>
              <a:t> </a:t>
            </a:r>
            <a:r>
              <a:rPr lang="en-US" altLang="zh-CN" sz="7560" b="1" spc="315" dirty="0" err="1">
                <a:solidFill>
                  <a:srgbClr val="FF7D6C"/>
                </a:solidFill>
                <a:latin typeface="UTM Chickenhawk" panose="02040603050506020204" pitchFamily="18" charset="0"/>
                <a:ea typeface="幼圆" panose="02010509060101010101" pitchFamily="49" charset="-122"/>
                <a:cs typeface="851tegakizatsu" panose="02000600000000000000" pitchFamily="2" charset="-122"/>
              </a:rPr>
              <a:t>hoa</a:t>
            </a:r>
            <a:r>
              <a:rPr lang="en-US" altLang="zh-CN" sz="7560" b="1" spc="315" dirty="0">
                <a:solidFill>
                  <a:srgbClr val="FF7D6C"/>
                </a:solidFill>
                <a:latin typeface="UTM Chickenhawk" panose="02040603050506020204" pitchFamily="18" charset="0"/>
                <a:ea typeface="幼圆" panose="02010509060101010101" pitchFamily="49" charset="-122"/>
                <a:cs typeface="851tegakizatsu" panose="02000600000000000000" pitchFamily="2" charset="-122"/>
              </a:rPr>
              <a:t> </a:t>
            </a:r>
            <a:r>
              <a:rPr lang="en-US" altLang="zh-CN" sz="7560" b="1" spc="315" dirty="0" err="1">
                <a:solidFill>
                  <a:srgbClr val="FF7D6C"/>
                </a:solidFill>
                <a:latin typeface="UTM Chickenhawk" panose="02040603050506020204" pitchFamily="18" charset="0"/>
                <a:ea typeface="幼圆" panose="02010509060101010101" pitchFamily="49" charset="-122"/>
                <a:cs typeface="851tegakizatsu" panose="02000600000000000000" pitchFamily="2" charset="-122"/>
              </a:rPr>
              <a:t>toán</a:t>
            </a:r>
            <a:r>
              <a:rPr lang="en-US" altLang="zh-CN" sz="7560" b="1" spc="315" dirty="0">
                <a:solidFill>
                  <a:srgbClr val="FF7D6C"/>
                </a:solidFill>
                <a:latin typeface="UTM Chickenhawk" panose="02040603050506020204" pitchFamily="18" charset="0"/>
                <a:ea typeface="幼圆" panose="02010509060101010101" pitchFamily="49" charset="-122"/>
                <a:cs typeface="851tegakizatsu" panose="02000600000000000000" pitchFamily="2" charset="-122"/>
              </a:rPr>
              <a:t> </a:t>
            </a:r>
            <a:r>
              <a:rPr lang="en-US" altLang="zh-CN" sz="7560" b="1" spc="315" dirty="0" err="1">
                <a:solidFill>
                  <a:srgbClr val="FF7D6C"/>
                </a:solidFill>
                <a:latin typeface="UTM Chickenhawk" panose="02040603050506020204" pitchFamily="18" charset="0"/>
                <a:ea typeface="幼圆" panose="02010509060101010101" pitchFamily="49" charset="-122"/>
                <a:cs typeface="851tegakizatsu" panose="02000600000000000000" pitchFamily="2" charset="-122"/>
              </a:rPr>
              <a:t>học</a:t>
            </a:r>
            <a:endParaRPr lang="zh-CN" altLang="en-US" sz="7560" b="1" spc="315" dirty="0">
              <a:solidFill>
                <a:srgbClr val="A9F7FF"/>
              </a:solidFill>
              <a:latin typeface="UTM Chickenhawk" panose="02040603050506020204" pitchFamily="18" charset="0"/>
              <a:ea typeface="幼圆" panose="02010509060101010101" pitchFamily="49" charset="-122"/>
              <a:cs typeface="851tegakizatsu" panose="020006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4383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441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414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4414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6"/>
                  </p:tgtEl>
                </p:cond>
              </p:nextCondLst>
            </p:seq>
            <p:audio>
              <p:cMediaNode vol="10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10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10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117 reference of sunlight png transparent background | Sun clip art, Happy  sunshine, Sun drawi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282" y="-141346"/>
            <a:ext cx="2235340" cy="223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/>
          <p:nvPr/>
        </p:nvSpPr>
        <p:spPr>
          <a:xfrm>
            <a:off x="-80010" y="5306433"/>
            <a:ext cx="13041630" cy="1951617"/>
          </a:xfrm>
          <a:custGeom>
            <a:avLst/>
            <a:gdLst>
              <a:gd name="connsiteX0" fmla="*/ 0 w 12420600"/>
              <a:gd name="connsiteY0" fmla="*/ 0 h 1295400"/>
              <a:gd name="connsiteX1" fmla="*/ 12420600 w 12420600"/>
              <a:gd name="connsiteY1" fmla="*/ 0 h 1295400"/>
              <a:gd name="connsiteX2" fmla="*/ 12420600 w 12420600"/>
              <a:gd name="connsiteY2" fmla="*/ 1295400 h 1295400"/>
              <a:gd name="connsiteX3" fmla="*/ 0 w 12420600"/>
              <a:gd name="connsiteY3" fmla="*/ 1295400 h 1295400"/>
              <a:gd name="connsiteX4" fmla="*/ 0 w 12420600"/>
              <a:gd name="connsiteY4" fmla="*/ 0 h 1295400"/>
              <a:gd name="connsiteX0" fmla="*/ 0 w 12420600"/>
              <a:gd name="connsiteY0" fmla="*/ 533400 h 1828800"/>
              <a:gd name="connsiteX1" fmla="*/ 8686641 w 12420600"/>
              <a:gd name="connsiteY1" fmla="*/ 0 h 1828800"/>
              <a:gd name="connsiteX2" fmla="*/ 12420600 w 12420600"/>
              <a:gd name="connsiteY2" fmla="*/ 533400 h 1828800"/>
              <a:gd name="connsiteX3" fmla="*/ 12420600 w 12420600"/>
              <a:gd name="connsiteY3" fmla="*/ 1828800 h 1828800"/>
              <a:gd name="connsiteX4" fmla="*/ 0 w 12420600"/>
              <a:gd name="connsiteY4" fmla="*/ 1828800 h 1828800"/>
              <a:gd name="connsiteX5" fmla="*/ 0 w 12420600"/>
              <a:gd name="connsiteY5" fmla="*/ 533400 h 1828800"/>
              <a:gd name="connsiteX0" fmla="*/ 0 w 12420600"/>
              <a:gd name="connsiteY0" fmla="*/ 533400 h 1828800"/>
              <a:gd name="connsiteX1" fmla="*/ 8686641 w 12420600"/>
              <a:gd name="connsiteY1" fmla="*/ 0 h 1828800"/>
              <a:gd name="connsiteX2" fmla="*/ 12420600 w 12420600"/>
              <a:gd name="connsiteY2" fmla="*/ 533400 h 1828800"/>
              <a:gd name="connsiteX3" fmla="*/ 12420600 w 12420600"/>
              <a:gd name="connsiteY3" fmla="*/ 1828800 h 1828800"/>
              <a:gd name="connsiteX4" fmla="*/ 0 w 12420600"/>
              <a:gd name="connsiteY4" fmla="*/ 1828800 h 1828800"/>
              <a:gd name="connsiteX5" fmla="*/ 0 w 12420600"/>
              <a:gd name="connsiteY5" fmla="*/ 533400 h 1828800"/>
              <a:gd name="connsiteX0" fmla="*/ 0 w 12420600"/>
              <a:gd name="connsiteY0" fmla="*/ 563283 h 1858683"/>
              <a:gd name="connsiteX1" fmla="*/ 8686641 w 12420600"/>
              <a:gd name="connsiteY1" fmla="*/ 29883 h 1858683"/>
              <a:gd name="connsiteX2" fmla="*/ 12420600 w 12420600"/>
              <a:gd name="connsiteY2" fmla="*/ 563283 h 1858683"/>
              <a:gd name="connsiteX3" fmla="*/ 12420600 w 12420600"/>
              <a:gd name="connsiteY3" fmla="*/ 1858683 h 1858683"/>
              <a:gd name="connsiteX4" fmla="*/ 0 w 12420600"/>
              <a:gd name="connsiteY4" fmla="*/ 1858683 h 1858683"/>
              <a:gd name="connsiteX5" fmla="*/ 0 w 12420600"/>
              <a:gd name="connsiteY5" fmla="*/ 563283 h 185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20600" h="1858683">
                <a:moveTo>
                  <a:pt x="0" y="563283"/>
                </a:moveTo>
                <a:cubicBezTo>
                  <a:pt x="2870147" y="563283"/>
                  <a:pt x="5846974" y="-152997"/>
                  <a:pt x="8686641" y="29883"/>
                </a:cubicBezTo>
                <a:cubicBezTo>
                  <a:pt x="9992254" y="131483"/>
                  <a:pt x="11175947" y="385483"/>
                  <a:pt x="12420600" y="563283"/>
                </a:cubicBezTo>
                <a:lnTo>
                  <a:pt x="12420600" y="1858683"/>
                </a:lnTo>
                <a:lnTo>
                  <a:pt x="0" y="1858683"/>
                </a:lnTo>
                <a:lnTo>
                  <a:pt x="0" y="563283"/>
                </a:lnTo>
                <a:close/>
              </a:path>
            </a:pathLst>
          </a:custGeom>
          <a:solidFill>
            <a:srgbClr val="72D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78111">
              <a:defRPr/>
            </a:pPr>
            <a:endParaRPr lang="en-US" sz="252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14" descr="Đám mây dịch vụ lưu trữ Web Internet Máy học Amazon dịch Vụ Web - phim đám  mây 1270*771 minh bạch Png Tải về miễn phí - Màu Xanh, Trái Tim, Bầu Trời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542" y="264635"/>
            <a:ext cx="1560339" cy="94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Đám mây dịch vụ lưu trữ Web Internet Máy học Amazon dịch Vụ Web - phim đám  mây 1270*771 minh bạch Png Tải về miễn phí - Màu Xanh, Trái Tim, Bầu Trời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475" y="307713"/>
            <a:ext cx="1172306" cy="71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Đám mây dịch vụ lưu trữ Web Internet Máy học Amazon dịch Vụ Web - phim đám  mây 1270*771 minh bạch Png Tải về miễn phí - Màu Xanh, Trái Tim, Bầu Trời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53" y="581492"/>
            <a:ext cx="2076812" cy="126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9" y="3147741"/>
            <a:ext cx="3241648" cy="3241648"/>
          </a:xfrm>
          <a:prstGeom prst="rect">
            <a:avLst/>
          </a:prstGeom>
        </p:spPr>
      </p:pic>
      <p:pic>
        <p:nvPicPr>
          <p:cNvPr id="1028" name="Picture 4" descr="HÃ¬nh áº£nh Báº£ng Hiá»u Gá» Báº£ng Gá» Logo CÃ¢y Xanh, Biá»n Gá», Máº£nh Gá», Logo miá»n  phÃ­ táº£i táº­p tin PNG PSDComment vÃ  Vector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4063" r="989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958" y="-1429649"/>
            <a:ext cx="9101694" cy="847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963892" y="2385046"/>
            <a:ext cx="6953826" cy="1837426"/>
          </a:xfrm>
          <a:prstGeom prst="rect">
            <a:avLst/>
          </a:prstGeom>
          <a:solidFill>
            <a:srgbClr val="F0C8A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480060">
              <a:defRPr/>
            </a:pPr>
            <a:r>
              <a:rPr lang="nl-NL" sz="5670" i="1" dirty="0">
                <a:solidFill>
                  <a:prstClr val="black"/>
                </a:solidFill>
                <a:latin typeface="UTM Azuki" panose="02040603050506020204" pitchFamily="18" charset="0"/>
              </a:rPr>
              <a:t>+ Nêu cách so sánh hai phân số cùng mẫu số?</a:t>
            </a:r>
            <a:endParaRPr lang="en-US" sz="5670" dirty="0">
              <a:solidFill>
                <a:prstClr val="black"/>
              </a:solidFill>
              <a:latin typeface="UTM Azuki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604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117 reference of sunlight png transparent background | Sun clip art, Happy  sunshine, Sun drawi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282" y="-141346"/>
            <a:ext cx="2235340" cy="223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/>
          <p:nvPr/>
        </p:nvSpPr>
        <p:spPr>
          <a:xfrm>
            <a:off x="-80010" y="5306433"/>
            <a:ext cx="13041630" cy="1951617"/>
          </a:xfrm>
          <a:custGeom>
            <a:avLst/>
            <a:gdLst>
              <a:gd name="connsiteX0" fmla="*/ 0 w 12420600"/>
              <a:gd name="connsiteY0" fmla="*/ 0 h 1295400"/>
              <a:gd name="connsiteX1" fmla="*/ 12420600 w 12420600"/>
              <a:gd name="connsiteY1" fmla="*/ 0 h 1295400"/>
              <a:gd name="connsiteX2" fmla="*/ 12420600 w 12420600"/>
              <a:gd name="connsiteY2" fmla="*/ 1295400 h 1295400"/>
              <a:gd name="connsiteX3" fmla="*/ 0 w 12420600"/>
              <a:gd name="connsiteY3" fmla="*/ 1295400 h 1295400"/>
              <a:gd name="connsiteX4" fmla="*/ 0 w 12420600"/>
              <a:gd name="connsiteY4" fmla="*/ 0 h 1295400"/>
              <a:gd name="connsiteX0" fmla="*/ 0 w 12420600"/>
              <a:gd name="connsiteY0" fmla="*/ 533400 h 1828800"/>
              <a:gd name="connsiteX1" fmla="*/ 8686641 w 12420600"/>
              <a:gd name="connsiteY1" fmla="*/ 0 h 1828800"/>
              <a:gd name="connsiteX2" fmla="*/ 12420600 w 12420600"/>
              <a:gd name="connsiteY2" fmla="*/ 533400 h 1828800"/>
              <a:gd name="connsiteX3" fmla="*/ 12420600 w 12420600"/>
              <a:gd name="connsiteY3" fmla="*/ 1828800 h 1828800"/>
              <a:gd name="connsiteX4" fmla="*/ 0 w 12420600"/>
              <a:gd name="connsiteY4" fmla="*/ 1828800 h 1828800"/>
              <a:gd name="connsiteX5" fmla="*/ 0 w 12420600"/>
              <a:gd name="connsiteY5" fmla="*/ 533400 h 1828800"/>
              <a:gd name="connsiteX0" fmla="*/ 0 w 12420600"/>
              <a:gd name="connsiteY0" fmla="*/ 533400 h 1828800"/>
              <a:gd name="connsiteX1" fmla="*/ 8686641 w 12420600"/>
              <a:gd name="connsiteY1" fmla="*/ 0 h 1828800"/>
              <a:gd name="connsiteX2" fmla="*/ 12420600 w 12420600"/>
              <a:gd name="connsiteY2" fmla="*/ 533400 h 1828800"/>
              <a:gd name="connsiteX3" fmla="*/ 12420600 w 12420600"/>
              <a:gd name="connsiteY3" fmla="*/ 1828800 h 1828800"/>
              <a:gd name="connsiteX4" fmla="*/ 0 w 12420600"/>
              <a:gd name="connsiteY4" fmla="*/ 1828800 h 1828800"/>
              <a:gd name="connsiteX5" fmla="*/ 0 w 12420600"/>
              <a:gd name="connsiteY5" fmla="*/ 533400 h 1828800"/>
              <a:gd name="connsiteX0" fmla="*/ 0 w 12420600"/>
              <a:gd name="connsiteY0" fmla="*/ 563283 h 1858683"/>
              <a:gd name="connsiteX1" fmla="*/ 8686641 w 12420600"/>
              <a:gd name="connsiteY1" fmla="*/ 29883 h 1858683"/>
              <a:gd name="connsiteX2" fmla="*/ 12420600 w 12420600"/>
              <a:gd name="connsiteY2" fmla="*/ 563283 h 1858683"/>
              <a:gd name="connsiteX3" fmla="*/ 12420600 w 12420600"/>
              <a:gd name="connsiteY3" fmla="*/ 1858683 h 1858683"/>
              <a:gd name="connsiteX4" fmla="*/ 0 w 12420600"/>
              <a:gd name="connsiteY4" fmla="*/ 1858683 h 1858683"/>
              <a:gd name="connsiteX5" fmla="*/ 0 w 12420600"/>
              <a:gd name="connsiteY5" fmla="*/ 563283 h 185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20600" h="1858683">
                <a:moveTo>
                  <a:pt x="0" y="563283"/>
                </a:moveTo>
                <a:cubicBezTo>
                  <a:pt x="2870147" y="563283"/>
                  <a:pt x="5846974" y="-152997"/>
                  <a:pt x="8686641" y="29883"/>
                </a:cubicBezTo>
                <a:cubicBezTo>
                  <a:pt x="9992254" y="131483"/>
                  <a:pt x="11175947" y="385483"/>
                  <a:pt x="12420600" y="563283"/>
                </a:cubicBezTo>
                <a:lnTo>
                  <a:pt x="12420600" y="1858683"/>
                </a:lnTo>
                <a:lnTo>
                  <a:pt x="0" y="1858683"/>
                </a:lnTo>
                <a:lnTo>
                  <a:pt x="0" y="563283"/>
                </a:lnTo>
                <a:close/>
              </a:path>
            </a:pathLst>
          </a:custGeom>
          <a:solidFill>
            <a:srgbClr val="72D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78111">
              <a:defRPr/>
            </a:pPr>
            <a:endParaRPr lang="en-US" sz="252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14" descr="Đám mây dịch vụ lưu trữ Web Internet Máy học Amazon dịch Vụ Web - phim đám  mây 1270*771 minh bạch Png Tải về miễn phí - Màu Xanh, Trái Tim, Bầu Trời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542" y="264635"/>
            <a:ext cx="1560339" cy="94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Đám mây dịch vụ lưu trữ Web Internet Máy học Amazon dịch Vụ Web - phim đám  mây 1270*771 minh bạch Png Tải về miễn phí - Màu Xanh, Trái Tim, Bầu Trời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475" y="307713"/>
            <a:ext cx="1172306" cy="71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Đám mây dịch vụ lưu trữ Web Internet Máy học Amazon dịch Vụ Web - phim đám  mây 1270*771 minh bạch Png Tải về miễn phí - Màu Xanh, Trái Tim, Bầu Trời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53" y="581492"/>
            <a:ext cx="2076812" cy="126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7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679" y="3346471"/>
            <a:ext cx="3361329" cy="341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Ã¬nh áº£nh ChÃºc Má»«ng Äi Há»c Vui Váº» MÃ¹a Há»c Sinh, TrÆ°á»ng Há»c, Báº¯t Äáº§u Äi Há»c,  Váº½ Tay Sinh ViÃªn Háº¡nh PhÃºc miá»n phÃ­ táº£i táº­p tin PNG PSDComment vÃ  Vector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500" b="95313" l="0" r="100000">
                        <a14:foregroundMark x1="24844" y1="21875" x2="22031" y2="72031"/>
                        <a14:foregroundMark x1="27969" y1="26406" x2="33125" y2="79844"/>
                        <a14:foregroundMark x1="9063" y1="22813" x2="6094" y2="40625"/>
                        <a14:foregroundMark x1="9063" y1="37344" x2="20781" y2="47031"/>
                        <a14:foregroundMark x1="29531" y1="45781" x2="42188" y2="41406"/>
                        <a14:foregroundMark x1="3906" y1="22813" x2="15781" y2="20625"/>
                        <a14:foregroundMark x1="14844" y1="74375" x2="8125" y2="87031"/>
                        <a14:foregroundMark x1="57500" y1="16094" x2="61094" y2="36406"/>
                        <a14:foregroundMark x1="85313" y1="45313" x2="66094" y2="43281"/>
                        <a14:foregroundMark x1="65469" y1="42813" x2="67188" y2="5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360" y="643700"/>
            <a:ext cx="6192701" cy="619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729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117 reference of sunlight png transparent background | Sun clip art, Happy  sunshine, Sun drawi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282" y="-141346"/>
            <a:ext cx="2235340" cy="223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/>
          <p:nvPr/>
        </p:nvSpPr>
        <p:spPr>
          <a:xfrm>
            <a:off x="-80010" y="5306433"/>
            <a:ext cx="13041630" cy="1951617"/>
          </a:xfrm>
          <a:custGeom>
            <a:avLst/>
            <a:gdLst>
              <a:gd name="connsiteX0" fmla="*/ 0 w 12420600"/>
              <a:gd name="connsiteY0" fmla="*/ 0 h 1295400"/>
              <a:gd name="connsiteX1" fmla="*/ 12420600 w 12420600"/>
              <a:gd name="connsiteY1" fmla="*/ 0 h 1295400"/>
              <a:gd name="connsiteX2" fmla="*/ 12420600 w 12420600"/>
              <a:gd name="connsiteY2" fmla="*/ 1295400 h 1295400"/>
              <a:gd name="connsiteX3" fmla="*/ 0 w 12420600"/>
              <a:gd name="connsiteY3" fmla="*/ 1295400 h 1295400"/>
              <a:gd name="connsiteX4" fmla="*/ 0 w 12420600"/>
              <a:gd name="connsiteY4" fmla="*/ 0 h 1295400"/>
              <a:gd name="connsiteX0" fmla="*/ 0 w 12420600"/>
              <a:gd name="connsiteY0" fmla="*/ 533400 h 1828800"/>
              <a:gd name="connsiteX1" fmla="*/ 8686641 w 12420600"/>
              <a:gd name="connsiteY1" fmla="*/ 0 h 1828800"/>
              <a:gd name="connsiteX2" fmla="*/ 12420600 w 12420600"/>
              <a:gd name="connsiteY2" fmla="*/ 533400 h 1828800"/>
              <a:gd name="connsiteX3" fmla="*/ 12420600 w 12420600"/>
              <a:gd name="connsiteY3" fmla="*/ 1828800 h 1828800"/>
              <a:gd name="connsiteX4" fmla="*/ 0 w 12420600"/>
              <a:gd name="connsiteY4" fmla="*/ 1828800 h 1828800"/>
              <a:gd name="connsiteX5" fmla="*/ 0 w 12420600"/>
              <a:gd name="connsiteY5" fmla="*/ 533400 h 1828800"/>
              <a:gd name="connsiteX0" fmla="*/ 0 w 12420600"/>
              <a:gd name="connsiteY0" fmla="*/ 533400 h 1828800"/>
              <a:gd name="connsiteX1" fmla="*/ 8686641 w 12420600"/>
              <a:gd name="connsiteY1" fmla="*/ 0 h 1828800"/>
              <a:gd name="connsiteX2" fmla="*/ 12420600 w 12420600"/>
              <a:gd name="connsiteY2" fmla="*/ 533400 h 1828800"/>
              <a:gd name="connsiteX3" fmla="*/ 12420600 w 12420600"/>
              <a:gd name="connsiteY3" fmla="*/ 1828800 h 1828800"/>
              <a:gd name="connsiteX4" fmla="*/ 0 w 12420600"/>
              <a:gd name="connsiteY4" fmla="*/ 1828800 h 1828800"/>
              <a:gd name="connsiteX5" fmla="*/ 0 w 12420600"/>
              <a:gd name="connsiteY5" fmla="*/ 533400 h 1828800"/>
              <a:gd name="connsiteX0" fmla="*/ 0 w 12420600"/>
              <a:gd name="connsiteY0" fmla="*/ 563283 h 1858683"/>
              <a:gd name="connsiteX1" fmla="*/ 8686641 w 12420600"/>
              <a:gd name="connsiteY1" fmla="*/ 29883 h 1858683"/>
              <a:gd name="connsiteX2" fmla="*/ 12420600 w 12420600"/>
              <a:gd name="connsiteY2" fmla="*/ 563283 h 1858683"/>
              <a:gd name="connsiteX3" fmla="*/ 12420600 w 12420600"/>
              <a:gd name="connsiteY3" fmla="*/ 1858683 h 1858683"/>
              <a:gd name="connsiteX4" fmla="*/ 0 w 12420600"/>
              <a:gd name="connsiteY4" fmla="*/ 1858683 h 1858683"/>
              <a:gd name="connsiteX5" fmla="*/ 0 w 12420600"/>
              <a:gd name="connsiteY5" fmla="*/ 563283 h 185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20600" h="1858683">
                <a:moveTo>
                  <a:pt x="0" y="563283"/>
                </a:moveTo>
                <a:cubicBezTo>
                  <a:pt x="2870147" y="563283"/>
                  <a:pt x="5846974" y="-152997"/>
                  <a:pt x="8686641" y="29883"/>
                </a:cubicBezTo>
                <a:cubicBezTo>
                  <a:pt x="9992254" y="131483"/>
                  <a:pt x="11175947" y="385483"/>
                  <a:pt x="12420600" y="563283"/>
                </a:cubicBezTo>
                <a:lnTo>
                  <a:pt x="12420600" y="1858683"/>
                </a:lnTo>
                <a:lnTo>
                  <a:pt x="0" y="1858683"/>
                </a:lnTo>
                <a:lnTo>
                  <a:pt x="0" y="563283"/>
                </a:lnTo>
                <a:close/>
              </a:path>
            </a:pathLst>
          </a:custGeom>
          <a:solidFill>
            <a:srgbClr val="72D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78111">
              <a:defRPr/>
            </a:pPr>
            <a:endParaRPr lang="en-US" sz="252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14" descr="Đám mây dịch vụ lưu trữ Web Internet Máy học Amazon dịch Vụ Web - phim đám  mây 1270*771 minh bạch Png Tải về miễn phí - Màu Xanh, Trái Tim, Bầu Trời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542" y="264635"/>
            <a:ext cx="1560339" cy="94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Đám mây dịch vụ lưu trữ Web Internet Máy học Amazon dịch Vụ Web - phim đám  mây 1270*771 minh bạch Png Tải về miễn phí - Màu Xanh, Trái Tim, Bầu Trời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475" y="307713"/>
            <a:ext cx="1172306" cy="71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Đám mây dịch vụ lưu trữ Web Internet Máy học Amazon dịch Vụ Web - phim đám  mây 1270*771 minh bạch Png Tải về miễn phí - Màu Xanh, Trái Tim, Bầu Trời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53" y="581492"/>
            <a:ext cx="2076812" cy="126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010" y="3738305"/>
            <a:ext cx="2849244" cy="351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HÃ¬nh áº£nh Báº£ng Hiá»u Gá» Báº£ng Gá» Logo CÃ¢y Xanh, Biá»n Gá», Máº£nh Gá», Logo miá»n  phÃ­ táº£i táº­p tin PNG PSDComment vÃ  Vector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4063" r="989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958" y="-1429649"/>
            <a:ext cx="9101694" cy="847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63892" y="2385046"/>
            <a:ext cx="6953826" cy="1837426"/>
          </a:xfrm>
          <a:prstGeom prst="rect">
            <a:avLst/>
          </a:prstGeom>
          <a:solidFill>
            <a:srgbClr val="F0C8A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480060">
              <a:defRPr/>
            </a:pPr>
            <a:r>
              <a:rPr lang="nl-NL" sz="5670" i="1" dirty="0">
                <a:solidFill>
                  <a:prstClr val="black"/>
                </a:solidFill>
                <a:latin typeface="UTM Azuki" panose="02040603050506020204" pitchFamily="18" charset="0"/>
              </a:rPr>
              <a:t>Em hãy nêu VD hai phân số cùng mẫu số?</a:t>
            </a:r>
            <a:endParaRPr lang="en-US" sz="5670" dirty="0">
              <a:solidFill>
                <a:prstClr val="black"/>
              </a:solidFill>
              <a:latin typeface="UTM Azuki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754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图片 340">
            <a:extLst>
              <a:ext uri="{FF2B5EF4-FFF2-40B4-BE49-F238E27FC236}">
                <a16:creationId xmlns:a16="http://schemas.microsoft.com/office/drawing/2014/main" id="{37683795-5B30-4D63-8F3F-4B939BFA36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0" y="600443"/>
            <a:ext cx="12708131" cy="6691103"/>
          </a:xfrm>
          <a:prstGeom prst="rect">
            <a:avLst/>
          </a:prstGeom>
          <a:effectLst/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A69776A-5C77-4F9F-8C1E-B924A4D71061}"/>
              </a:ext>
            </a:extLst>
          </p:cNvPr>
          <p:cNvSpPr txBox="1"/>
          <p:nvPr/>
        </p:nvSpPr>
        <p:spPr>
          <a:xfrm>
            <a:off x="293781" y="1544762"/>
            <a:ext cx="8572158" cy="3113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80060">
              <a:defRPr/>
            </a:pPr>
            <a:r>
              <a:rPr lang="en-US" altLang="zh-CN" sz="12075" b="1" spc="315" dirty="0">
                <a:solidFill>
                  <a:srgbClr val="92C9FF"/>
                </a:solidFill>
                <a:latin typeface="UTM Chickenhawk" panose="02040603050506020204" pitchFamily="18" charset="0"/>
                <a:ea typeface="幼圆" panose="02010509060101010101" pitchFamily="49" charset="-122"/>
                <a:cs typeface="851tegakizatsu" panose="02000600000000000000" pitchFamily="2" charset="-122"/>
              </a:rPr>
              <a:t>LUYỆN TẬP </a:t>
            </a:r>
          </a:p>
          <a:p>
            <a:pPr algn="ctr" defTabSz="480060">
              <a:defRPr/>
            </a:pPr>
            <a:r>
              <a:rPr lang="en-US" altLang="zh-CN" sz="7560" b="1" i="1" spc="315" dirty="0">
                <a:solidFill>
                  <a:srgbClr val="FF7D6C"/>
                </a:solidFill>
                <a:latin typeface="UTM Chickenhawk" panose="02040603050506020204" pitchFamily="18" charset="0"/>
                <a:ea typeface="幼圆" panose="02010509060101010101" pitchFamily="49" charset="-122"/>
                <a:cs typeface="851tegakizatsu" panose="02000600000000000000" pitchFamily="2" charset="-122"/>
              </a:rPr>
              <a:t>(</a:t>
            </a:r>
            <a:r>
              <a:rPr lang="en-US" altLang="zh-CN" sz="7560" b="1" i="1" spc="315" dirty="0" err="1">
                <a:solidFill>
                  <a:srgbClr val="FF7D6C"/>
                </a:solidFill>
                <a:latin typeface="UTM Chickenhawk" panose="02040603050506020204" pitchFamily="18" charset="0"/>
                <a:ea typeface="幼圆" panose="02010509060101010101" pitchFamily="49" charset="-122"/>
                <a:cs typeface="851tegakizatsu" panose="02000600000000000000" pitchFamily="2" charset="-122"/>
              </a:rPr>
              <a:t>trang</a:t>
            </a:r>
            <a:r>
              <a:rPr lang="en-US" altLang="zh-CN" sz="7560" b="1" i="1" spc="315" dirty="0">
                <a:solidFill>
                  <a:srgbClr val="FF7D6C"/>
                </a:solidFill>
                <a:latin typeface="UTM Chickenhawk" panose="02040603050506020204" pitchFamily="18" charset="0"/>
                <a:ea typeface="幼圆" panose="02010509060101010101" pitchFamily="49" charset="-122"/>
                <a:cs typeface="851tegakizatsu" panose="02000600000000000000" pitchFamily="2" charset="-122"/>
              </a:rPr>
              <a:t> 120)</a:t>
            </a:r>
            <a:endParaRPr lang="zh-CN" altLang="en-US" sz="7560" b="1" i="1" spc="315" dirty="0">
              <a:solidFill>
                <a:srgbClr val="FF7D6C"/>
              </a:solidFill>
              <a:latin typeface="UTM Chickenhawk" panose="02040603050506020204" pitchFamily="18" charset="0"/>
              <a:ea typeface="幼圆" panose="02010509060101010101" pitchFamily="49" charset="-122"/>
              <a:cs typeface="851tegakizatsu" panose="02000600000000000000" pitchFamily="2" charset="-122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ECE0F12-5C8A-467E-A9F5-9DF759156C0A}"/>
              </a:ext>
            </a:extLst>
          </p:cNvPr>
          <p:cNvGrpSpPr/>
          <p:nvPr/>
        </p:nvGrpSpPr>
        <p:grpSpPr>
          <a:xfrm>
            <a:off x="612077" y="634515"/>
            <a:ext cx="1005792" cy="729923"/>
            <a:chOff x="1023938" y="938213"/>
            <a:chExt cx="1487488" cy="107950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6477C3F-133A-47E2-A727-16D1C8424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938" y="938213"/>
              <a:ext cx="1487488" cy="1079500"/>
            </a:xfrm>
            <a:custGeom>
              <a:avLst/>
              <a:gdLst>
                <a:gd name="T0" fmla="*/ 19 w 889"/>
                <a:gd name="T1" fmla="*/ 267 h 644"/>
                <a:gd name="T2" fmla="*/ 182 w 889"/>
                <a:gd name="T3" fmla="*/ 88 h 644"/>
                <a:gd name="T4" fmla="*/ 304 w 889"/>
                <a:gd name="T5" fmla="*/ 34 h 644"/>
                <a:gd name="T6" fmla="*/ 457 w 889"/>
                <a:gd name="T7" fmla="*/ 25 h 644"/>
                <a:gd name="T8" fmla="*/ 680 w 889"/>
                <a:gd name="T9" fmla="*/ 124 h 644"/>
                <a:gd name="T10" fmla="*/ 835 w 889"/>
                <a:gd name="T11" fmla="*/ 297 h 644"/>
                <a:gd name="T12" fmla="*/ 863 w 889"/>
                <a:gd name="T13" fmla="*/ 456 h 644"/>
                <a:gd name="T14" fmla="*/ 838 w 889"/>
                <a:gd name="T15" fmla="*/ 633 h 644"/>
                <a:gd name="T16" fmla="*/ 848 w 889"/>
                <a:gd name="T17" fmla="*/ 628 h 644"/>
                <a:gd name="T18" fmla="*/ 733 w 889"/>
                <a:gd name="T19" fmla="*/ 583 h 644"/>
                <a:gd name="T20" fmla="*/ 536 w 889"/>
                <a:gd name="T21" fmla="*/ 500 h 644"/>
                <a:gd name="T22" fmla="*/ 314 w 889"/>
                <a:gd name="T23" fmla="*/ 403 h 644"/>
                <a:gd name="T24" fmla="*/ 123 w 889"/>
                <a:gd name="T25" fmla="*/ 315 h 644"/>
                <a:gd name="T26" fmla="*/ 20 w 889"/>
                <a:gd name="T27" fmla="*/ 262 h 644"/>
                <a:gd name="T28" fmla="*/ 17 w 889"/>
                <a:gd name="T29" fmla="*/ 260 h 644"/>
                <a:gd name="T30" fmla="*/ 7 w 889"/>
                <a:gd name="T31" fmla="*/ 271 h 644"/>
                <a:gd name="T32" fmla="*/ 36 w 889"/>
                <a:gd name="T33" fmla="*/ 289 h 644"/>
                <a:gd name="T34" fmla="*/ 95 w 889"/>
                <a:gd name="T35" fmla="*/ 319 h 644"/>
                <a:gd name="T36" fmla="*/ 279 w 889"/>
                <a:gd name="T37" fmla="*/ 404 h 644"/>
                <a:gd name="T38" fmla="*/ 502 w 889"/>
                <a:gd name="T39" fmla="*/ 502 h 644"/>
                <a:gd name="T40" fmla="*/ 707 w 889"/>
                <a:gd name="T41" fmla="*/ 589 h 644"/>
                <a:gd name="T42" fmla="*/ 836 w 889"/>
                <a:gd name="T43" fmla="*/ 640 h 644"/>
                <a:gd name="T44" fmla="*/ 844 w 889"/>
                <a:gd name="T45" fmla="*/ 643 h 644"/>
                <a:gd name="T46" fmla="*/ 853 w 889"/>
                <a:gd name="T47" fmla="*/ 637 h 644"/>
                <a:gd name="T48" fmla="*/ 858 w 889"/>
                <a:gd name="T49" fmla="*/ 316 h 644"/>
                <a:gd name="T50" fmla="*/ 713 w 889"/>
                <a:gd name="T51" fmla="*/ 129 h 644"/>
                <a:gd name="T52" fmla="*/ 488 w 889"/>
                <a:gd name="T53" fmla="*/ 17 h 644"/>
                <a:gd name="T54" fmla="*/ 334 w 889"/>
                <a:gd name="T55" fmla="*/ 11 h 644"/>
                <a:gd name="T56" fmla="*/ 198 w 889"/>
                <a:gd name="T57" fmla="*/ 61 h 644"/>
                <a:gd name="T58" fmla="*/ 5 w 889"/>
                <a:gd name="T59" fmla="*/ 263 h 644"/>
                <a:gd name="T60" fmla="*/ 19 w 889"/>
                <a:gd name="T61" fmla="*/ 2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9" h="644">
                  <a:moveTo>
                    <a:pt x="19" y="267"/>
                  </a:moveTo>
                  <a:cubicBezTo>
                    <a:pt x="47" y="188"/>
                    <a:pt x="111" y="129"/>
                    <a:pt x="182" y="88"/>
                  </a:cubicBezTo>
                  <a:cubicBezTo>
                    <a:pt x="220" y="65"/>
                    <a:pt x="262" y="47"/>
                    <a:pt x="304" y="34"/>
                  </a:cubicBezTo>
                  <a:cubicBezTo>
                    <a:pt x="355" y="19"/>
                    <a:pt x="405" y="15"/>
                    <a:pt x="457" y="25"/>
                  </a:cubicBezTo>
                  <a:cubicBezTo>
                    <a:pt x="537" y="41"/>
                    <a:pt x="613" y="77"/>
                    <a:pt x="680" y="124"/>
                  </a:cubicBezTo>
                  <a:cubicBezTo>
                    <a:pt x="743" y="168"/>
                    <a:pt x="804" y="225"/>
                    <a:pt x="835" y="297"/>
                  </a:cubicBezTo>
                  <a:cubicBezTo>
                    <a:pt x="856" y="346"/>
                    <a:pt x="862" y="403"/>
                    <a:pt x="863" y="456"/>
                  </a:cubicBezTo>
                  <a:cubicBezTo>
                    <a:pt x="863" y="516"/>
                    <a:pt x="853" y="576"/>
                    <a:pt x="838" y="633"/>
                  </a:cubicBezTo>
                  <a:cubicBezTo>
                    <a:pt x="841" y="632"/>
                    <a:pt x="845" y="630"/>
                    <a:pt x="848" y="628"/>
                  </a:cubicBezTo>
                  <a:cubicBezTo>
                    <a:pt x="809" y="616"/>
                    <a:pt x="771" y="599"/>
                    <a:pt x="733" y="583"/>
                  </a:cubicBezTo>
                  <a:cubicBezTo>
                    <a:pt x="667" y="556"/>
                    <a:pt x="601" y="528"/>
                    <a:pt x="536" y="500"/>
                  </a:cubicBezTo>
                  <a:cubicBezTo>
                    <a:pt x="461" y="468"/>
                    <a:pt x="388" y="436"/>
                    <a:pt x="314" y="403"/>
                  </a:cubicBezTo>
                  <a:cubicBezTo>
                    <a:pt x="250" y="374"/>
                    <a:pt x="186" y="345"/>
                    <a:pt x="123" y="315"/>
                  </a:cubicBezTo>
                  <a:cubicBezTo>
                    <a:pt x="88" y="299"/>
                    <a:pt x="51" y="284"/>
                    <a:pt x="20" y="262"/>
                  </a:cubicBezTo>
                  <a:cubicBezTo>
                    <a:pt x="17" y="260"/>
                    <a:pt x="20" y="262"/>
                    <a:pt x="17" y="260"/>
                  </a:cubicBezTo>
                  <a:cubicBezTo>
                    <a:pt x="10" y="253"/>
                    <a:pt x="0" y="264"/>
                    <a:pt x="7" y="271"/>
                  </a:cubicBezTo>
                  <a:cubicBezTo>
                    <a:pt x="15" y="278"/>
                    <a:pt x="26" y="284"/>
                    <a:pt x="36" y="289"/>
                  </a:cubicBezTo>
                  <a:cubicBezTo>
                    <a:pt x="55" y="299"/>
                    <a:pt x="75" y="309"/>
                    <a:pt x="95" y="319"/>
                  </a:cubicBezTo>
                  <a:cubicBezTo>
                    <a:pt x="156" y="348"/>
                    <a:pt x="218" y="376"/>
                    <a:pt x="279" y="404"/>
                  </a:cubicBezTo>
                  <a:cubicBezTo>
                    <a:pt x="353" y="437"/>
                    <a:pt x="428" y="470"/>
                    <a:pt x="502" y="502"/>
                  </a:cubicBezTo>
                  <a:cubicBezTo>
                    <a:pt x="570" y="531"/>
                    <a:pt x="638" y="560"/>
                    <a:pt x="707" y="589"/>
                  </a:cubicBezTo>
                  <a:cubicBezTo>
                    <a:pt x="749" y="607"/>
                    <a:pt x="792" y="625"/>
                    <a:pt x="836" y="640"/>
                  </a:cubicBezTo>
                  <a:cubicBezTo>
                    <a:pt x="838" y="641"/>
                    <a:pt x="841" y="642"/>
                    <a:pt x="844" y="643"/>
                  </a:cubicBezTo>
                  <a:cubicBezTo>
                    <a:pt x="847" y="644"/>
                    <a:pt x="852" y="641"/>
                    <a:pt x="853" y="637"/>
                  </a:cubicBezTo>
                  <a:cubicBezTo>
                    <a:pt x="880" y="533"/>
                    <a:pt x="889" y="421"/>
                    <a:pt x="858" y="316"/>
                  </a:cubicBezTo>
                  <a:cubicBezTo>
                    <a:pt x="835" y="239"/>
                    <a:pt x="775" y="177"/>
                    <a:pt x="713" y="129"/>
                  </a:cubicBezTo>
                  <a:cubicBezTo>
                    <a:pt x="646" y="78"/>
                    <a:pt x="570" y="38"/>
                    <a:pt x="488" y="17"/>
                  </a:cubicBezTo>
                  <a:cubicBezTo>
                    <a:pt x="438" y="4"/>
                    <a:pt x="386" y="0"/>
                    <a:pt x="334" y="11"/>
                  </a:cubicBezTo>
                  <a:cubicBezTo>
                    <a:pt x="287" y="21"/>
                    <a:pt x="241" y="39"/>
                    <a:pt x="198" y="61"/>
                  </a:cubicBezTo>
                  <a:cubicBezTo>
                    <a:pt x="114" y="105"/>
                    <a:pt x="37" y="171"/>
                    <a:pt x="5" y="263"/>
                  </a:cubicBezTo>
                  <a:cubicBezTo>
                    <a:pt x="1" y="272"/>
                    <a:pt x="16" y="276"/>
                    <a:pt x="19" y="2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E17572ED-DF9C-4186-ABFC-5757C8EE5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088" y="1147763"/>
              <a:ext cx="693738" cy="534988"/>
            </a:xfrm>
            <a:custGeom>
              <a:avLst/>
              <a:gdLst>
                <a:gd name="T0" fmla="*/ 19 w 414"/>
                <a:gd name="T1" fmla="*/ 138 h 319"/>
                <a:gd name="T2" fmla="*/ 219 w 414"/>
                <a:gd name="T3" fmla="*/ 29 h 319"/>
                <a:gd name="T4" fmla="*/ 388 w 414"/>
                <a:gd name="T5" fmla="*/ 151 h 319"/>
                <a:gd name="T6" fmla="*/ 399 w 414"/>
                <a:gd name="T7" fmla="*/ 226 h 319"/>
                <a:gd name="T8" fmla="*/ 398 w 414"/>
                <a:gd name="T9" fmla="*/ 310 h 319"/>
                <a:gd name="T10" fmla="*/ 407 w 414"/>
                <a:gd name="T11" fmla="*/ 303 h 319"/>
                <a:gd name="T12" fmla="*/ 254 w 414"/>
                <a:gd name="T13" fmla="*/ 240 h 319"/>
                <a:gd name="T14" fmla="*/ 168 w 414"/>
                <a:gd name="T15" fmla="*/ 207 h 319"/>
                <a:gd name="T16" fmla="*/ 97 w 414"/>
                <a:gd name="T17" fmla="*/ 171 h 319"/>
                <a:gd name="T18" fmla="*/ 16 w 414"/>
                <a:gd name="T19" fmla="*/ 128 h 319"/>
                <a:gd name="T20" fmla="*/ 8 w 414"/>
                <a:gd name="T21" fmla="*/ 141 h 319"/>
                <a:gd name="T22" fmla="*/ 80 w 414"/>
                <a:gd name="T23" fmla="*/ 179 h 319"/>
                <a:gd name="T24" fmla="*/ 152 w 414"/>
                <a:gd name="T25" fmla="*/ 216 h 319"/>
                <a:gd name="T26" fmla="*/ 234 w 414"/>
                <a:gd name="T27" fmla="*/ 249 h 319"/>
                <a:gd name="T28" fmla="*/ 313 w 414"/>
                <a:gd name="T29" fmla="*/ 281 h 319"/>
                <a:gd name="T30" fmla="*/ 403 w 414"/>
                <a:gd name="T31" fmla="*/ 317 h 319"/>
                <a:gd name="T32" fmla="*/ 413 w 414"/>
                <a:gd name="T33" fmla="*/ 310 h 319"/>
                <a:gd name="T34" fmla="*/ 414 w 414"/>
                <a:gd name="T35" fmla="*/ 226 h 319"/>
                <a:gd name="T36" fmla="*/ 405 w 414"/>
                <a:gd name="T37" fmla="*/ 155 h 319"/>
                <a:gd name="T38" fmla="*/ 339 w 414"/>
                <a:gd name="T39" fmla="*/ 60 h 319"/>
                <a:gd name="T40" fmla="*/ 110 w 414"/>
                <a:gd name="T41" fmla="*/ 37 h 319"/>
                <a:gd name="T42" fmla="*/ 6 w 414"/>
                <a:gd name="T43" fmla="*/ 131 h 319"/>
                <a:gd name="T44" fmla="*/ 19 w 414"/>
                <a:gd name="T45" fmla="*/ 138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4" h="319">
                  <a:moveTo>
                    <a:pt x="19" y="138"/>
                  </a:moveTo>
                  <a:cubicBezTo>
                    <a:pt x="61" y="71"/>
                    <a:pt x="138" y="25"/>
                    <a:pt x="219" y="29"/>
                  </a:cubicBezTo>
                  <a:cubicBezTo>
                    <a:pt x="292" y="32"/>
                    <a:pt x="363" y="82"/>
                    <a:pt x="388" y="151"/>
                  </a:cubicBezTo>
                  <a:cubicBezTo>
                    <a:pt x="396" y="175"/>
                    <a:pt x="398" y="201"/>
                    <a:pt x="399" y="226"/>
                  </a:cubicBezTo>
                  <a:cubicBezTo>
                    <a:pt x="399" y="254"/>
                    <a:pt x="398" y="282"/>
                    <a:pt x="398" y="310"/>
                  </a:cubicBezTo>
                  <a:cubicBezTo>
                    <a:pt x="401" y="307"/>
                    <a:pt x="404" y="305"/>
                    <a:pt x="407" y="303"/>
                  </a:cubicBezTo>
                  <a:cubicBezTo>
                    <a:pt x="356" y="283"/>
                    <a:pt x="305" y="260"/>
                    <a:pt x="254" y="240"/>
                  </a:cubicBezTo>
                  <a:cubicBezTo>
                    <a:pt x="226" y="229"/>
                    <a:pt x="197" y="219"/>
                    <a:pt x="168" y="207"/>
                  </a:cubicBezTo>
                  <a:cubicBezTo>
                    <a:pt x="144" y="196"/>
                    <a:pt x="121" y="183"/>
                    <a:pt x="97" y="171"/>
                  </a:cubicBezTo>
                  <a:cubicBezTo>
                    <a:pt x="69" y="158"/>
                    <a:pt x="41" y="145"/>
                    <a:pt x="16" y="128"/>
                  </a:cubicBezTo>
                  <a:cubicBezTo>
                    <a:pt x="8" y="122"/>
                    <a:pt x="0" y="135"/>
                    <a:pt x="8" y="141"/>
                  </a:cubicBezTo>
                  <a:cubicBezTo>
                    <a:pt x="31" y="156"/>
                    <a:pt x="56" y="168"/>
                    <a:pt x="80" y="179"/>
                  </a:cubicBezTo>
                  <a:cubicBezTo>
                    <a:pt x="104" y="191"/>
                    <a:pt x="127" y="205"/>
                    <a:pt x="152" y="216"/>
                  </a:cubicBezTo>
                  <a:cubicBezTo>
                    <a:pt x="179" y="228"/>
                    <a:pt x="207" y="238"/>
                    <a:pt x="234" y="249"/>
                  </a:cubicBezTo>
                  <a:cubicBezTo>
                    <a:pt x="261" y="259"/>
                    <a:pt x="287" y="270"/>
                    <a:pt x="313" y="281"/>
                  </a:cubicBezTo>
                  <a:cubicBezTo>
                    <a:pt x="343" y="293"/>
                    <a:pt x="373" y="306"/>
                    <a:pt x="403" y="317"/>
                  </a:cubicBezTo>
                  <a:cubicBezTo>
                    <a:pt x="408" y="319"/>
                    <a:pt x="413" y="314"/>
                    <a:pt x="413" y="310"/>
                  </a:cubicBezTo>
                  <a:cubicBezTo>
                    <a:pt x="413" y="282"/>
                    <a:pt x="414" y="254"/>
                    <a:pt x="414" y="226"/>
                  </a:cubicBezTo>
                  <a:cubicBezTo>
                    <a:pt x="414" y="202"/>
                    <a:pt x="412" y="178"/>
                    <a:pt x="405" y="155"/>
                  </a:cubicBezTo>
                  <a:cubicBezTo>
                    <a:pt x="393" y="117"/>
                    <a:pt x="369" y="84"/>
                    <a:pt x="339" y="60"/>
                  </a:cubicBezTo>
                  <a:cubicBezTo>
                    <a:pt x="273" y="7"/>
                    <a:pt x="185" y="0"/>
                    <a:pt x="110" y="37"/>
                  </a:cubicBezTo>
                  <a:cubicBezTo>
                    <a:pt x="67" y="57"/>
                    <a:pt x="31" y="90"/>
                    <a:pt x="6" y="131"/>
                  </a:cubicBezTo>
                  <a:cubicBezTo>
                    <a:pt x="0" y="139"/>
                    <a:pt x="13" y="146"/>
                    <a:pt x="19" y="1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8DAD6D77-2E40-419A-A03B-B0F1EC2CF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425" y="1330325"/>
              <a:ext cx="55563" cy="76200"/>
            </a:xfrm>
            <a:custGeom>
              <a:avLst/>
              <a:gdLst>
                <a:gd name="T0" fmla="*/ 15 w 33"/>
                <a:gd name="T1" fmla="*/ 9 h 45"/>
                <a:gd name="T2" fmla="*/ 4 w 33"/>
                <a:gd name="T3" fmla="*/ 29 h 45"/>
                <a:gd name="T4" fmla="*/ 18 w 33"/>
                <a:gd name="T5" fmla="*/ 37 h 45"/>
                <a:gd name="T6" fmla="*/ 29 w 33"/>
                <a:gd name="T7" fmla="*/ 16 h 45"/>
                <a:gd name="T8" fmla="*/ 15 w 33"/>
                <a:gd name="T9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5">
                  <a:moveTo>
                    <a:pt x="15" y="9"/>
                  </a:moveTo>
                  <a:cubicBezTo>
                    <a:pt x="12" y="16"/>
                    <a:pt x="8" y="22"/>
                    <a:pt x="4" y="29"/>
                  </a:cubicBezTo>
                  <a:cubicBezTo>
                    <a:pt x="0" y="38"/>
                    <a:pt x="13" y="45"/>
                    <a:pt x="18" y="37"/>
                  </a:cubicBezTo>
                  <a:cubicBezTo>
                    <a:pt x="21" y="30"/>
                    <a:pt x="25" y="23"/>
                    <a:pt x="29" y="16"/>
                  </a:cubicBezTo>
                  <a:cubicBezTo>
                    <a:pt x="33" y="8"/>
                    <a:pt x="20" y="0"/>
                    <a:pt x="15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5C02FBB1-A6DB-4392-962A-639B34125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600" y="1397000"/>
              <a:ext cx="60325" cy="80963"/>
            </a:xfrm>
            <a:custGeom>
              <a:avLst/>
              <a:gdLst>
                <a:gd name="T0" fmla="*/ 18 w 36"/>
                <a:gd name="T1" fmla="*/ 9 h 49"/>
                <a:gd name="T2" fmla="*/ 6 w 36"/>
                <a:gd name="T3" fmla="*/ 34 h 49"/>
                <a:gd name="T4" fmla="*/ 19 w 36"/>
                <a:gd name="T5" fmla="*/ 41 h 49"/>
                <a:gd name="T6" fmla="*/ 33 w 36"/>
                <a:gd name="T7" fmla="*/ 13 h 49"/>
                <a:gd name="T8" fmla="*/ 18 w 36"/>
                <a:gd name="T9" fmla="*/ 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9">
                  <a:moveTo>
                    <a:pt x="18" y="9"/>
                  </a:moveTo>
                  <a:cubicBezTo>
                    <a:pt x="15" y="18"/>
                    <a:pt x="11" y="26"/>
                    <a:pt x="6" y="34"/>
                  </a:cubicBezTo>
                  <a:cubicBezTo>
                    <a:pt x="0" y="42"/>
                    <a:pt x="13" y="49"/>
                    <a:pt x="19" y="41"/>
                  </a:cubicBezTo>
                  <a:cubicBezTo>
                    <a:pt x="25" y="33"/>
                    <a:pt x="30" y="23"/>
                    <a:pt x="33" y="13"/>
                  </a:cubicBezTo>
                  <a:cubicBezTo>
                    <a:pt x="36" y="4"/>
                    <a:pt x="21" y="0"/>
                    <a:pt x="1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56EF5886-D701-4471-9093-46AD2BBB5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4300" y="1462088"/>
              <a:ext cx="55563" cy="79375"/>
            </a:xfrm>
            <a:custGeom>
              <a:avLst/>
              <a:gdLst>
                <a:gd name="T0" fmla="*/ 16 w 34"/>
                <a:gd name="T1" fmla="*/ 9 h 48"/>
                <a:gd name="T2" fmla="*/ 5 w 34"/>
                <a:gd name="T3" fmla="*/ 32 h 48"/>
                <a:gd name="T4" fmla="*/ 18 w 34"/>
                <a:gd name="T5" fmla="*/ 40 h 48"/>
                <a:gd name="T6" fmla="*/ 30 w 34"/>
                <a:gd name="T7" fmla="*/ 13 h 48"/>
                <a:gd name="T8" fmla="*/ 16 w 34"/>
                <a:gd name="T9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8">
                  <a:moveTo>
                    <a:pt x="16" y="9"/>
                  </a:moveTo>
                  <a:cubicBezTo>
                    <a:pt x="13" y="17"/>
                    <a:pt x="9" y="25"/>
                    <a:pt x="5" y="32"/>
                  </a:cubicBezTo>
                  <a:cubicBezTo>
                    <a:pt x="0" y="41"/>
                    <a:pt x="13" y="48"/>
                    <a:pt x="18" y="40"/>
                  </a:cubicBezTo>
                  <a:cubicBezTo>
                    <a:pt x="23" y="32"/>
                    <a:pt x="27" y="22"/>
                    <a:pt x="30" y="13"/>
                  </a:cubicBezTo>
                  <a:cubicBezTo>
                    <a:pt x="34" y="4"/>
                    <a:pt x="19" y="0"/>
                    <a:pt x="1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425EA87A-5F56-41BC-B652-696EA7DC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175" y="1530350"/>
              <a:ext cx="42863" cy="71438"/>
            </a:xfrm>
            <a:custGeom>
              <a:avLst/>
              <a:gdLst>
                <a:gd name="T0" fmla="*/ 8 w 25"/>
                <a:gd name="T1" fmla="*/ 9 h 43"/>
                <a:gd name="T2" fmla="*/ 2 w 25"/>
                <a:gd name="T3" fmla="*/ 31 h 43"/>
                <a:gd name="T4" fmla="*/ 4 w 25"/>
                <a:gd name="T5" fmla="*/ 42 h 43"/>
                <a:gd name="T6" fmla="*/ 15 w 25"/>
                <a:gd name="T7" fmla="*/ 39 h 43"/>
                <a:gd name="T8" fmla="*/ 23 w 25"/>
                <a:gd name="T9" fmla="*/ 13 h 43"/>
                <a:gd name="T10" fmla="*/ 8 w 25"/>
                <a:gd name="T11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3">
                  <a:moveTo>
                    <a:pt x="8" y="9"/>
                  </a:moveTo>
                  <a:cubicBezTo>
                    <a:pt x="7" y="17"/>
                    <a:pt x="5" y="24"/>
                    <a:pt x="2" y="31"/>
                  </a:cubicBezTo>
                  <a:cubicBezTo>
                    <a:pt x="0" y="35"/>
                    <a:pt x="0" y="39"/>
                    <a:pt x="4" y="42"/>
                  </a:cubicBezTo>
                  <a:cubicBezTo>
                    <a:pt x="7" y="43"/>
                    <a:pt x="13" y="43"/>
                    <a:pt x="15" y="39"/>
                  </a:cubicBezTo>
                  <a:cubicBezTo>
                    <a:pt x="18" y="31"/>
                    <a:pt x="21" y="22"/>
                    <a:pt x="23" y="13"/>
                  </a:cubicBezTo>
                  <a:cubicBezTo>
                    <a:pt x="25" y="4"/>
                    <a:pt x="10" y="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C7732176-D3CD-49FD-8947-C0A4B2536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3700" y="1595438"/>
              <a:ext cx="44450" cy="61913"/>
            </a:xfrm>
            <a:custGeom>
              <a:avLst/>
              <a:gdLst>
                <a:gd name="T0" fmla="*/ 10 w 27"/>
                <a:gd name="T1" fmla="*/ 9 h 37"/>
                <a:gd name="T2" fmla="*/ 3 w 27"/>
                <a:gd name="T3" fmla="*/ 25 h 37"/>
                <a:gd name="T4" fmla="*/ 5 w 27"/>
                <a:gd name="T5" fmla="*/ 35 h 37"/>
                <a:gd name="T6" fmla="*/ 16 w 27"/>
                <a:gd name="T7" fmla="*/ 32 h 37"/>
                <a:gd name="T8" fmla="*/ 25 w 27"/>
                <a:gd name="T9" fmla="*/ 13 h 37"/>
                <a:gd name="T10" fmla="*/ 10 w 27"/>
                <a:gd name="T11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7">
                  <a:moveTo>
                    <a:pt x="10" y="9"/>
                  </a:moveTo>
                  <a:cubicBezTo>
                    <a:pt x="8" y="15"/>
                    <a:pt x="6" y="20"/>
                    <a:pt x="3" y="25"/>
                  </a:cubicBezTo>
                  <a:cubicBezTo>
                    <a:pt x="0" y="28"/>
                    <a:pt x="2" y="33"/>
                    <a:pt x="5" y="35"/>
                  </a:cubicBezTo>
                  <a:cubicBezTo>
                    <a:pt x="9" y="37"/>
                    <a:pt x="13" y="36"/>
                    <a:pt x="16" y="32"/>
                  </a:cubicBezTo>
                  <a:cubicBezTo>
                    <a:pt x="20" y="26"/>
                    <a:pt x="23" y="20"/>
                    <a:pt x="25" y="13"/>
                  </a:cubicBezTo>
                  <a:cubicBezTo>
                    <a:pt x="27" y="4"/>
                    <a:pt x="13" y="0"/>
                    <a:pt x="1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8BED4226-9638-4D34-A305-69A087972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400" y="1655763"/>
              <a:ext cx="41275" cy="63500"/>
            </a:xfrm>
            <a:custGeom>
              <a:avLst/>
              <a:gdLst>
                <a:gd name="T0" fmla="*/ 7 w 24"/>
                <a:gd name="T1" fmla="*/ 9 h 38"/>
                <a:gd name="T2" fmla="*/ 2 w 24"/>
                <a:gd name="T3" fmla="*/ 26 h 38"/>
                <a:gd name="T4" fmla="*/ 4 w 24"/>
                <a:gd name="T5" fmla="*/ 36 h 38"/>
                <a:gd name="T6" fmla="*/ 15 w 24"/>
                <a:gd name="T7" fmla="*/ 34 h 38"/>
                <a:gd name="T8" fmla="*/ 22 w 24"/>
                <a:gd name="T9" fmla="*/ 13 h 38"/>
                <a:gd name="T10" fmla="*/ 7 w 24"/>
                <a:gd name="T11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8">
                  <a:moveTo>
                    <a:pt x="7" y="9"/>
                  </a:moveTo>
                  <a:cubicBezTo>
                    <a:pt x="6" y="15"/>
                    <a:pt x="4" y="21"/>
                    <a:pt x="2" y="26"/>
                  </a:cubicBezTo>
                  <a:cubicBezTo>
                    <a:pt x="0" y="30"/>
                    <a:pt x="0" y="34"/>
                    <a:pt x="4" y="36"/>
                  </a:cubicBezTo>
                  <a:cubicBezTo>
                    <a:pt x="8" y="38"/>
                    <a:pt x="13" y="37"/>
                    <a:pt x="15" y="34"/>
                  </a:cubicBezTo>
                  <a:cubicBezTo>
                    <a:pt x="18" y="27"/>
                    <a:pt x="20" y="20"/>
                    <a:pt x="22" y="13"/>
                  </a:cubicBezTo>
                  <a:cubicBezTo>
                    <a:pt x="24" y="4"/>
                    <a:pt x="10" y="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9DB487EA-78C6-44D8-8D48-089AD51CF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9925" y="1728788"/>
              <a:ext cx="38100" cy="50800"/>
            </a:xfrm>
            <a:custGeom>
              <a:avLst/>
              <a:gdLst>
                <a:gd name="T0" fmla="*/ 9 w 23"/>
                <a:gd name="T1" fmla="*/ 5 h 31"/>
                <a:gd name="T2" fmla="*/ 2 w 23"/>
                <a:gd name="T3" fmla="*/ 19 h 31"/>
                <a:gd name="T4" fmla="*/ 5 w 23"/>
                <a:gd name="T5" fmla="*/ 29 h 31"/>
                <a:gd name="T6" fmla="*/ 15 w 23"/>
                <a:gd name="T7" fmla="*/ 27 h 31"/>
                <a:gd name="T8" fmla="*/ 22 w 23"/>
                <a:gd name="T9" fmla="*/ 12 h 31"/>
                <a:gd name="T10" fmla="*/ 19 w 23"/>
                <a:gd name="T11" fmla="*/ 2 h 31"/>
                <a:gd name="T12" fmla="*/ 9 w 23"/>
                <a:gd name="T13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1">
                  <a:moveTo>
                    <a:pt x="9" y="5"/>
                  </a:moveTo>
                  <a:cubicBezTo>
                    <a:pt x="6" y="9"/>
                    <a:pt x="4" y="14"/>
                    <a:pt x="2" y="19"/>
                  </a:cubicBezTo>
                  <a:cubicBezTo>
                    <a:pt x="0" y="23"/>
                    <a:pt x="1" y="27"/>
                    <a:pt x="5" y="29"/>
                  </a:cubicBezTo>
                  <a:cubicBezTo>
                    <a:pt x="8" y="31"/>
                    <a:pt x="13" y="30"/>
                    <a:pt x="15" y="27"/>
                  </a:cubicBezTo>
                  <a:cubicBezTo>
                    <a:pt x="17" y="22"/>
                    <a:pt x="19" y="17"/>
                    <a:pt x="22" y="12"/>
                  </a:cubicBezTo>
                  <a:cubicBezTo>
                    <a:pt x="23" y="9"/>
                    <a:pt x="23" y="4"/>
                    <a:pt x="19" y="2"/>
                  </a:cubicBezTo>
                  <a:cubicBezTo>
                    <a:pt x="16" y="0"/>
                    <a:pt x="10" y="1"/>
                    <a:pt x="9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4F6FEC49-F431-40E7-86F0-AAFB10B2F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6450" y="1768475"/>
              <a:ext cx="49213" cy="71438"/>
            </a:xfrm>
            <a:custGeom>
              <a:avLst/>
              <a:gdLst>
                <a:gd name="T0" fmla="*/ 12 w 29"/>
                <a:gd name="T1" fmla="*/ 9 h 43"/>
                <a:gd name="T2" fmla="*/ 4 w 29"/>
                <a:gd name="T3" fmla="*/ 27 h 43"/>
                <a:gd name="T4" fmla="*/ 17 w 29"/>
                <a:gd name="T5" fmla="*/ 34 h 43"/>
                <a:gd name="T6" fmla="*/ 26 w 29"/>
                <a:gd name="T7" fmla="*/ 13 h 43"/>
                <a:gd name="T8" fmla="*/ 12 w 29"/>
                <a:gd name="T9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3">
                  <a:moveTo>
                    <a:pt x="12" y="9"/>
                  </a:moveTo>
                  <a:cubicBezTo>
                    <a:pt x="10" y="15"/>
                    <a:pt x="7" y="21"/>
                    <a:pt x="4" y="27"/>
                  </a:cubicBezTo>
                  <a:cubicBezTo>
                    <a:pt x="0" y="35"/>
                    <a:pt x="13" y="43"/>
                    <a:pt x="17" y="34"/>
                  </a:cubicBezTo>
                  <a:cubicBezTo>
                    <a:pt x="21" y="27"/>
                    <a:pt x="24" y="20"/>
                    <a:pt x="26" y="13"/>
                  </a:cubicBezTo>
                  <a:cubicBezTo>
                    <a:pt x="29" y="4"/>
                    <a:pt x="15" y="0"/>
                    <a:pt x="1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5C0A7DE3-44AD-45C5-B70A-6CA9D8DBF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913" y="1830388"/>
              <a:ext cx="39688" cy="58738"/>
            </a:xfrm>
            <a:custGeom>
              <a:avLst/>
              <a:gdLst>
                <a:gd name="T0" fmla="*/ 7 w 24"/>
                <a:gd name="T1" fmla="*/ 9 h 35"/>
                <a:gd name="T2" fmla="*/ 2 w 24"/>
                <a:gd name="T3" fmla="*/ 23 h 35"/>
                <a:gd name="T4" fmla="*/ 5 w 24"/>
                <a:gd name="T5" fmla="*/ 34 h 35"/>
                <a:gd name="T6" fmla="*/ 15 w 24"/>
                <a:gd name="T7" fmla="*/ 31 h 35"/>
                <a:gd name="T8" fmla="*/ 21 w 24"/>
                <a:gd name="T9" fmla="*/ 13 h 35"/>
                <a:gd name="T10" fmla="*/ 7 w 24"/>
                <a:gd name="T11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5">
                  <a:moveTo>
                    <a:pt x="7" y="9"/>
                  </a:moveTo>
                  <a:cubicBezTo>
                    <a:pt x="6" y="14"/>
                    <a:pt x="4" y="19"/>
                    <a:pt x="2" y="23"/>
                  </a:cubicBezTo>
                  <a:cubicBezTo>
                    <a:pt x="0" y="27"/>
                    <a:pt x="1" y="31"/>
                    <a:pt x="5" y="34"/>
                  </a:cubicBezTo>
                  <a:cubicBezTo>
                    <a:pt x="8" y="35"/>
                    <a:pt x="13" y="35"/>
                    <a:pt x="15" y="31"/>
                  </a:cubicBezTo>
                  <a:cubicBezTo>
                    <a:pt x="18" y="25"/>
                    <a:pt x="20" y="19"/>
                    <a:pt x="21" y="13"/>
                  </a:cubicBezTo>
                  <a:cubicBezTo>
                    <a:pt x="24" y="4"/>
                    <a:pt x="9" y="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F58133B9-670C-4BBE-BC7B-E7A99FC39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9500" y="1881188"/>
              <a:ext cx="57150" cy="82550"/>
            </a:xfrm>
            <a:custGeom>
              <a:avLst/>
              <a:gdLst>
                <a:gd name="T0" fmla="*/ 16 w 34"/>
                <a:gd name="T1" fmla="*/ 8 h 49"/>
                <a:gd name="T2" fmla="*/ 4 w 34"/>
                <a:gd name="T3" fmla="*/ 36 h 49"/>
                <a:gd name="T4" fmla="*/ 18 w 34"/>
                <a:gd name="T5" fmla="*/ 40 h 49"/>
                <a:gd name="T6" fmla="*/ 29 w 34"/>
                <a:gd name="T7" fmla="*/ 16 h 49"/>
                <a:gd name="T8" fmla="*/ 16 w 34"/>
                <a:gd name="T9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9">
                  <a:moveTo>
                    <a:pt x="16" y="8"/>
                  </a:moveTo>
                  <a:cubicBezTo>
                    <a:pt x="11" y="17"/>
                    <a:pt x="7" y="26"/>
                    <a:pt x="4" y="36"/>
                  </a:cubicBezTo>
                  <a:cubicBezTo>
                    <a:pt x="0" y="45"/>
                    <a:pt x="15" y="49"/>
                    <a:pt x="18" y="40"/>
                  </a:cubicBezTo>
                  <a:cubicBezTo>
                    <a:pt x="21" y="32"/>
                    <a:pt x="25" y="24"/>
                    <a:pt x="29" y="16"/>
                  </a:cubicBezTo>
                  <a:cubicBezTo>
                    <a:pt x="34" y="7"/>
                    <a:pt x="21" y="0"/>
                    <a:pt x="1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F40ABD72-8B68-4A1F-824B-FB595CBB3F70}"/>
              </a:ext>
            </a:extLst>
          </p:cNvPr>
          <p:cNvGrpSpPr/>
          <p:nvPr/>
        </p:nvGrpSpPr>
        <p:grpSpPr>
          <a:xfrm>
            <a:off x="5830885" y="5728146"/>
            <a:ext cx="1197118" cy="883758"/>
            <a:chOff x="8934450" y="3117850"/>
            <a:chExt cx="1855788" cy="1370013"/>
          </a:xfrm>
        </p:grpSpPr>
        <p:sp>
          <p:nvSpPr>
            <p:cNvPr id="92" name="Freeform 79">
              <a:extLst>
                <a:ext uri="{FF2B5EF4-FFF2-40B4-BE49-F238E27FC236}">
                  <a16:creationId xmlns:a16="http://schemas.microsoft.com/office/drawing/2014/main" id="{498F8F80-482D-4AD4-8E8A-B225043D9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4450" y="3117850"/>
              <a:ext cx="1655763" cy="1174750"/>
            </a:xfrm>
            <a:custGeom>
              <a:avLst/>
              <a:gdLst>
                <a:gd name="T0" fmla="*/ 682 w 989"/>
                <a:gd name="T1" fmla="*/ 20 h 700"/>
                <a:gd name="T2" fmla="*/ 915 w 989"/>
                <a:gd name="T3" fmla="*/ 308 h 700"/>
                <a:gd name="T4" fmla="*/ 973 w 989"/>
                <a:gd name="T5" fmla="*/ 388 h 700"/>
                <a:gd name="T6" fmla="*/ 976 w 989"/>
                <a:gd name="T7" fmla="*/ 376 h 700"/>
                <a:gd name="T8" fmla="*/ 883 w 989"/>
                <a:gd name="T9" fmla="*/ 429 h 700"/>
                <a:gd name="T10" fmla="*/ 765 w 989"/>
                <a:gd name="T11" fmla="*/ 556 h 700"/>
                <a:gd name="T12" fmla="*/ 724 w 989"/>
                <a:gd name="T13" fmla="*/ 658 h 700"/>
                <a:gd name="T14" fmla="*/ 735 w 989"/>
                <a:gd name="T15" fmla="*/ 652 h 700"/>
                <a:gd name="T16" fmla="*/ 534 w 989"/>
                <a:gd name="T17" fmla="*/ 635 h 700"/>
                <a:gd name="T18" fmla="*/ 335 w 989"/>
                <a:gd name="T19" fmla="*/ 684 h 700"/>
                <a:gd name="T20" fmla="*/ 343 w 989"/>
                <a:gd name="T21" fmla="*/ 685 h 700"/>
                <a:gd name="T22" fmla="*/ 86 w 989"/>
                <a:gd name="T23" fmla="*/ 399 h 700"/>
                <a:gd name="T24" fmla="*/ 14 w 989"/>
                <a:gd name="T25" fmla="*/ 324 h 700"/>
                <a:gd name="T26" fmla="*/ 14 w 989"/>
                <a:gd name="T27" fmla="*/ 337 h 700"/>
                <a:gd name="T28" fmla="*/ 407 w 989"/>
                <a:gd name="T29" fmla="*/ 252 h 700"/>
                <a:gd name="T30" fmla="*/ 418 w 989"/>
                <a:gd name="T31" fmla="*/ 241 h 700"/>
                <a:gd name="T32" fmla="*/ 436 w 989"/>
                <a:gd name="T33" fmla="*/ 191 h 700"/>
                <a:gd name="T34" fmla="*/ 464 w 989"/>
                <a:gd name="T35" fmla="*/ 147 h 700"/>
                <a:gd name="T36" fmla="*/ 532 w 989"/>
                <a:gd name="T37" fmla="*/ 71 h 700"/>
                <a:gd name="T38" fmla="*/ 605 w 989"/>
                <a:gd name="T39" fmla="*/ 30 h 700"/>
                <a:gd name="T40" fmla="*/ 653 w 989"/>
                <a:gd name="T41" fmla="*/ 22 h 700"/>
                <a:gd name="T42" fmla="*/ 675 w 989"/>
                <a:gd name="T43" fmla="*/ 20 h 700"/>
                <a:gd name="T44" fmla="*/ 683 w 989"/>
                <a:gd name="T45" fmla="*/ 20 h 700"/>
                <a:gd name="T46" fmla="*/ 683 w 989"/>
                <a:gd name="T47" fmla="*/ 19 h 700"/>
                <a:gd name="T48" fmla="*/ 680 w 989"/>
                <a:gd name="T49" fmla="*/ 10 h 700"/>
                <a:gd name="T50" fmla="*/ 680 w 989"/>
                <a:gd name="T51" fmla="*/ 10 h 700"/>
                <a:gd name="T52" fmla="*/ 684 w 989"/>
                <a:gd name="T53" fmla="*/ 6 h 700"/>
                <a:gd name="T54" fmla="*/ 684 w 989"/>
                <a:gd name="T55" fmla="*/ 6 h 700"/>
                <a:gd name="T56" fmla="*/ 690 w 989"/>
                <a:gd name="T57" fmla="*/ 21 h 700"/>
                <a:gd name="T58" fmla="*/ 695 w 989"/>
                <a:gd name="T59" fmla="*/ 16 h 700"/>
                <a:gd name="T60" fmla="*/ 692 w 989"/>
                <a:gd name="T61" fmla="*/ 7 h 700"/>
                <a:gd name="T62" fmla="*/ 672 w 989"/>
                <a:gd name="T63" fmla="*/ 5 h 700"/>
                <a:gd name="T64" fmla="*/ 627 w 989"/>
                <a:gd name="T65" fmla="*/ 9 h 700"/>
                <a:gd name="T66" fmla="*/ 557 w 989"/>
                <a:gd name="T67" fmla="*/ 34 h 700"/>
                <a:gd name="T68" fmla="*/ 437 w 989"/>
                <a:gd name="T69" fmla="*/ 158 h 700"/>
                <a:gd name="T70" fmla="*/ 412 w 989"/>
                <a:gd name="T71" fmla="*/ 201 h 700"/>
                <a:gd name="T72" fmla="*/ 403 w 989"/>
                <a:gd name="T73" fmla="*/ 247 h 700"/>
                <a:gd name="T74" fmla="*/ 414 w 989"/>
                <a:gd name="T75" fmla="*/ 237 h 700"/>
                <a:gd name="T76" fmla="*/ 5 w 989"/>
                <a:gd name="T77" fmla="*/ 324 h 700"/>
                <a:gd name="T78" fmla="*/ 4 w 989"/>
                <a:gd name="T79" fmla="*/ 337 h 700"/>
                <a:gd name="T80" fmla="*/ 256 w 989"/>
                <a:gd name="T81" fmla="*/ 617 h 700"/>
                <a:gd name="T82" fmla="*/ 333 w 989"/>
                <a:gd name="T83" fmla="*/ 698 h 700"/>
                <a:gd name="T84" fmla="*/ 341 w 989"/>
                <a:gd name="T85" fmla="*/ 699 h 700"/>
                <a:gd name="T86" fmla="*/ 533 w 989"/>
                <a:gd name="T87" fmla="*/ 651 h 700"/>
                <a:gd name="T88" fmla="*/ 729 w 989"/>
                <a:gd name="T89" fmla="*/ 667 h 700"/>
                <a:gd name="T90" fmla="*/ 740 w 989"/>
                <a:gd name="T91" fmla="*/ 661 h 700"/>
                <a:gd name="T92" fmla="*/ 941 w 989"/>
                <a:gd name="T93" fmla="*/ 410 h 700"/>
                <a:gd name="T94" fmla="*/ 982 w 989"/>
                <a:gd name="T95" fmla="*/ 391 h 700"/>
                <a:gd name="T96" fmla="*/ 986 w 989"/>
                <a:gd name="T97" fmla="*/ 379 h 700"/>
                <a:gd name="T98" fmla="*/ 762 w 989"/>
                <a:gd name="T99" fmla="*/ 80 h 700"/>
                <a:gd name="T100" fmla="*/ 692 w 989"/>
                <a:gd name="T101" fmla="*/ 7 h 700"/>
                <a:gd name="T102" fmla="*/ 682 w 989"/>
                <a:gd name="T103" fmla="*/ 2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89" h="700">
                  <a:moveTo>
                    <a:pt x="682" y="20"/>
                  </a:moveTo>
                  <a:cubicBezTo>
                    <a:pt x="773" y="103"/>
                    <a:pt x="843" y="208"/>
                    <a:pt x="915" y="308"/>
                  </a:cubicBezTo>
                  <a:cubicBezTo>
                    <a:pt x="934" y="335"/>
                    <a:pt x="953" y="362"/>
                    <a:pt x="973" y="388"/>
                  </a:cubicBezTo>
                  <a:cubicBezTo>
                    <a:pt x="974" y="384"/>
                    <a:pt x="975" y="380"/>
                    <a:pt x="976" y="376"/>
                  </a:cubicBezTo>
                  <a:cubicBezTo>
                    <a:pt x="943" y="386"/>
                    <a:pt x="911" y="408"/>
                    <a:pt x="883" y="429"/>
                  </a:cubicBezTo>
                  <a:cubicBezTo>
                    <a:pt x="836" y="464"/>
                    <a:pt x="795" y="506"/>
                    <a:pt x="765" y="556"/>
                  </a:cubicBezTo>
                  <a:cubicBezTo>
                    <a:pt x="746" y="588"/>
                    <a:pt x="732" y="622"/>
                    <a:pt x="724" y="658"/>
                  </a:cubicBezTo>
                  <a:cubicBezTo>
                    <a:pt x="728" y="656"/>
                    <a:pt x="732" y="654"/>
                    <a:pt x="735" y="652"/>
                  </a:cubicBezTo>
                  <a:cubicBezTo>
                    <a:pt x="670" y="633"/>
                    <a:pt x="601" y="629"/>
                    <a:pt x="534" y="635"/>
                  </a:cubicBezTo>
                  <a:cubicBezTo>
                    <a:pt x="466" y="641"/>
                    <a:pt x="398" y="656"/>
                    <a:pt x="335" y="684"/>
                  </a:cubicBezTo>
                  <a:cubicBezTo>
                    <a:pt x="338" y="684"/>
                    <a:pt x="340" y="685"/>
                    <a:pt x="343" y="685"/>
                  </a:cubicBezTo>
                  <a:cubicBezTo>
                    <a:pt x="252" y="594"/>
                    <a:pt x="172" y="493"/>
                    <a:pt x="86" y="399"/>
                  </a:cubicBezTo>
                  <a:cubicBezTo>
                    <a:pt x="63" y="373"/>
                    <a:pt x="39" y="348"/>
                    <a:pt x="14" y="324"/>
                  </a:cubicBezTo>
                  <a:cubicBezTo>
                    <a:pt x="14" y="328"/>
                    <a:pt x="14" y="332"/>
                    <a:pt x="14" y="337"/>
                  </a:cubicBezTo>
                  <a:cubicBezTo>
                    <a:pt x="130" y="263"/>
                    <a:pt x="270" y="199"/>
                    <a:pt x="407" y="252"/>
                  </a:cubicBezTo>
                  <a:cubicBezTo>
                    <a:pt x="414" y="254"/>
                    <a:pt x="420" y="248"/>
                    <a:pt x="418" y="241"/>
                  </a:cubicBezTo>
                  <a:cubicBezTo>
                    <a:pt x="412" y="225"/>
                    <a:pt x="428" y="205"/>
                    <a:pt x="436" y="191"/>
                  </a:cubicBezTo>
                  <a:cubicBezTo>
                    <a:pt x="445" y="176"/>
                    <a:pt x="454" y="161"/>
                    <a:pt x="464" y="147"/>
                  </a:cubicBezTo>
                  <a:cubicBezTo>
                    <a:pt x="484" y="119"/>
                    <a:pt x="506" y="93"/>
                    <a:pt x="532" y="71"/>
                  </a:cubicBezTo>
                  <a:cubicBezTo>
                    <a:pt x="554" y="53"/>
                    <a:pt x="578" y="38"/>
                    <a:pt x="605" y="30"/>
                  </a:cubicBezTo>
                  <a:cubicBezTo>
                    <a:pt x="621" y="25"/>
                    <a:pt x="637" y="23"/>
                    <a:pt x="653" y="22"/>
                  </a:cubicBezTo>
                  <a:cubicBezTo>
                    <a:pt x="660" y="21"/>
                    <a:pt x="668" y="21"/>
                    <a:pt x="675" y="20"/>
                  </a:cubicBezTo>
                  <a:cubicBezTo>
                    <a:pt x="677" y="20"/>
                    <a:pt x="680" y="21"/>
                    <a:pt x="683" y="20"/>
                  </a:cubicBezTo>
                  <a:cubicBezTo>
                    <a:pt x="686" y="20"/>
                    <a:pt x="687" y="22"/>
                    <a:pt x="683" y="19"/>
                  </a:cubicBezTo>
                  <a:cubicBezTo>
                    <a:pt x="682" y="16"/>
                    <a:pt x="681" y="13"/>
                    <a:pt x="680" y="10"/>
                  </a:cubicBezTo>
                  <a:cubicBezTo>
                    <a:pt x="680" y="10"/>
                    <a:pt x="680" y="10"/>
                    <a:pt x="680" y="10"/>
                  </a:cubicBezTo>
                  <a:cubicBezTo>
                    <a:pt x="682" y="9"/>
                    <a:pt x="683" y="7"/>
                    <a:pt x="684" y="6"/>
                  </a:cubicBezTo>
                  <a:cubicBezTo>
                    <a:pt x="684" y="6"/>
                    <a:pt x="684" y="6"/>
                    <a:pt x="684" y="6"/>
                  </a:cubicBezTo>
                  <a:cubicBezTo>
                    <a:pt x="675" y="10"/>
                    <a:pt x="681" y="25"/>
                    <a:pt x="690" y="21"/>
                  </a:cubicBezTo>
                  <a:cubicBezTo>
                    <a:pt x="692" y="20"/>
                    <a:pt x="694" y="19"/>
                    <a:pt x="695" y="16"/>
                  </a:cubicBezTo>
                  <a:cubicBezTo>
                    <a:pt x="696" y="13"/>
                    <a:pt x="695" y="9"/>
                    <a:pt x="692" y="7"/>
                  </a:cubicBezTo>
                  <a:cubicBezTo>
                    <a:pt x="687" y="3"/>
                    <a:pt x="678" y="4"/>
                    <a:pt x="672" y="5"/>
                  </a:cubicBezTo>
                  <a:cubicBezTo>
                    <a:pt x="657" y="5"/>
                    <a:pt x="642" y="6"/>
                    <a:pt x="627" y="9"/>
                  </a:cubicBezTo>
                  <a:cubicBezTo>
                    <a:pt x="602" y="13"/>
                    <a:pt x="578" y="21"/>
                    <a:pt x="557" y="34"/>
                  </a:cubicBezTo>
                  <a:cubicBezTo>
                    <a:pt x="507" y="63"/>
                    <a:pt x="468" y="110"/>
                    <a:pt x="437" y="158"/>
                  </a:cubicBezTo>
                  <a:cubicBezTo>
                    <a:pt x="428" y="172"/>
                    <a:pt x="420" y="187"/>
                    <a:pt x="412" y="201"/>
                  </a:cubicBezTo>
                  <a:cubicBezTo>
                    <a:pt x="404" y="216"/>
                    <a:pt x="397" y="231"/>
                    <a:pt x="403" y="247"/>
                  </a:cubicBezTo>
                  <a:cubicBezTo>
                    <a:pt x="406" y="244"/>
                    <a:pt x="410" y="241"/>
                    <a:pt x="414" y="237"/>
                  </a:cubicBezTo>
                  <a:cubicBezTo>
                    <a:pt x="271" y="183"/>
                    <a:pt x="125" y="247"/>
                    <a:pt x="5" y="324"/>
                  </a:cubicBezTo>
                  <a:cubicBezTo>
                    <a:pt x="0" y="327"/>
                    <a:pt x="1" y="333"/>
                    <a:pt x="4" y="337"/>
                  </a:cubicBezTo>
                  <a:cubicBezTo>
                    <a:pt x="94" y="425"/>
                    <a:pt x="172" y="524"/>
                    <a:pt x="256" y="617"/>
                  </a:cubicBezTo>
                  <a:cubicBezTo>
                    <a:pt x="281" y="644"/>
                    <a:pt x="307" y="671"/>
                    <a:pt x="333" y="698"/>
                  </a:cubicBezTo>
                  <a:cubicBezTo>
                    <a:pt x="335" y="699"/>
                    <a:pt x="339" y="700"/>
                    <a:pt x="341" y="699"/>
                  </a:cubicBezTo>
                  <a:cubicBezTo>
                    <a:pt x="402" y="672"/>
                    <a:pt x="467" y="657"/>
                    <a:pt x="533" y="651"/>
                  </a:cubicBezTo>
                  <a:cubicBezTo>
                    <a:pt x="598" y="645"/>
                    <a:pt x="666" y="648"/>
                    <a:pt x="729" y="667"/>
                  </a:cubicBezTo>
                  <a:cubicBezTo>
                    <a:pt x="734" y="668"/>
                    <a:pt x="739" y="666"/>
                    <a:pt x="740" y="661"/>
                  </a:cubicBezTo>
                  <a:cubicBezTo>
                    <a:pt x="764" y="553"/>
                    <a:pt x="846" y="463"/>
                    <a:pt x="941" y="410"/>
                  </a:cubicBezTo>
                  <a:cubicBezTo>
                    <a:pt x="954" y="403"/>
                    <a:pt x="968" y="395"/>
                    <a:pt x="982" y="391"/>
                  </a:cubicBezTo>
                  <a:cubicBezTo>
                    <a:pt x="988" y="390"/>
                    <a:pt x="989" y="383"/>
                    <a:pt x="986" y="379"/>
                  </a:cubicBezTo>
                  <a:cubicBezTo>
                    <a:pt x="911" y="279"/>
                    <a:pt x="843" y="174"/>
                    <a:pt x="762" y="80"/>
                  </a:cubicBezTo>
                  <a:cubicBezTo>
                    <a:pt x="740" y="54"/>
                    <a:pt x="717" y="30"/>
                    <a:pt x="692" y="7"/>
                  </a:cubicBezTo>
                  <a:cubicBezTo>
                    <a:pt x="684" y="0"/>
                    <a:pt x="675" y="13"/>
                    <a:pt x="682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93" name="组合 92">
              <a:extLst>
                <a:ext uri="{FF2B5EF4-FFF2-40B4-BE49-F238E27FC236}">
                  <a16:creationId xmlns:a16="http://schemas.microsoft.com/office/drawing/2014/main" id="{3B2C009A-70E7-4C80-8131-0C2A323FEE73}"/>
                </a:ext>
              </a:extLst>
            </p:cNvPr>
            <p:cNvGrpSpPr/>
            <p:nvPr/>
          </p:nvGrpSpPr>
          <p:grpSpPr>
            <a:xfrm>
              <a:off x="8947150" y="3219450"/>
              <a:ext cx="1843088" cy="1268413"/>
              <a:chOff x="8947150" y="3219450"/>
              <a:chExt cx="1843088" cy="1268413"/>
            </a:xfrm>
          </p:grpSpPr>
          <p:sp>
            <p:nvSpPr>
              <p:cNvPr id="94" name="Freeform 80">
                <a:extLst>
                  <a:ext uri="{FF2B5EF4-FFF2-40B4-BE49-F238E27FC236}">
                    <a16:creationId xmlns:a16="http://schemas.microsoft.com/office/drawing/2014/main" id="{FA30F11B-F36A-4507-B5D7-4C12A610C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47150" y="3228975"/>
                <a:ext cx="1741488" cy="1147763"/>
              </a:xfrm>
              <a:custGeom>
                <a:avLst/>
                <a:gdLst>
                  <a:gd name="T0" fmla="*/ 27 w 1040"/>
                  <a:gd name="T1" fmla="*/ 288 h 684"/>
                  <a:gd name="T2" fmla="*/ 11 w 1040"/>
                  <a:gd name="T3" fmla="*/ 307 h 684"/>
                  <a:gd name="T4" fmla="*/ 6 w 1040"/>
                  <a:gd name="T5" fmla="*/ 340 h 684"/>
                  <a:gd name="T6" fmla="*/ 37 w 1040"/>
                  <a:gd name="T7" fmla="*/ 372 h 684"/>
                  <a:gd name="T8" fmla="*/ 117 w 1040"/>
                  <a:gd name="T9" fmla="*/ 458 h 684"/>
                  <a:gd name="T10" fmla="*/ 281 w 1040"/>
                  <a:gd name="T11" fmla="*/ 635 h 684"/>
                  <a:gd name="T12" fmla="*/ 309 w 1040"/>
                  <a:gd name="T13" fmla="*/ 666 h 684"/>
                  <a:gd name="T14" fmla="*/ 317 w 1040"/>
                  <a:gd name="T15" fmla="*/ 675 h 684"/>
                  <a:gd name="T16" fmla="*/ 320 w 1040"/>
                  <a:gd name="T17" fmla="*/ 678 h 684"/>
                  <a:gd name="T18" fmla="*/ 330 w 1040"/>
                  <a:gd name="T19" fmla="*/ 682 h 684"/>
                  <a:gd name="T20" fmla="*/ 478 w 1040"/>
                  <a:gd name="T21" fmla="*/ 634 h 684"/>
                  <a:gd name="T22" fmla="*/ 644 w 1040"/>
                  <a:gd name="T23" fmla="*/ 607 h 684"/>
                  <a:gd name="T24" fmla="*/ 726 w 1040"/>
                  <a:gd name="T25" fmla="*/ 612 h 684"/>
                  <a:gd name="T26" fmla="*/ 734 w 1040"/>
                  <a:gd name="T27" fmla="*/ 609 h 684"/>
                  <a:gd name="T28" fmla="*/ 768 w 1040"/>
                  <a:gd name="T29" fmla="*/ 575 h 684"/>
                  <a:gd name="T30" fmla="*/ 811 w 1040"/>
                  <a:gd name="T31" fmla="*/ 538 h 684"/>
                  <a:gd name="T32" fmla="*/ 945 w 1040"/>
                  <a:gd name="T33" fmla="*/ 425 h 684"/>
                  <a:gd name="T34" fmla="*/ 1034 w 1040"/>
                  <a:gd name="T35" fmla="*/ 371 h 684"/>
                  <a:gd name="T36" fmla="*/ 1038 w 1040"/>
                  <a:gd name="T37" fmla="*/ 360 h 684"/>
                  <a:gd name="T38" fmla="*/ 1020 w 1040"/>
                  <a:gd name="T39" fmla="*/ 330 h 684"/>
                  <a:gd name="T40" fmla="*/ 976 w 1040"/>
                  <a:gd name="T41" fmla="*/ 267 h 684"/>
                  <a:gd name="T42" fmla="*/ 838 w 1040"/>
                  <a:gd name="T43" fmla="*/ 96 h 684"/>
                  <a:gd name="T44" fmla="*/ 749 w 1040"/>
                  <a:gd name="T45" fmla="*/ 7 h 684"/>
                  <a:gd name="T46" fmla="*/ 740 w 1040"/>
                  <a:gd name="T47" fmla="*/ 20 h 684"/>
                  <a:gd name="T48" fmla="*/ 892 w 1040"/>
                  <a:gd name="T49" fmla="*/ 184 h 684"/>
                  <a:gd name="T50" fmla="*/ 1002 w 1040"/>
                  <a:gd name="T51" fmla="*/ 332 h 684"/>
                  <a:gd name="T52" fmla="*/ 1024 w 1040"/>
                  <a:gd name="T53" fmla="*/ 366 h 684"/>
                  <a:gd name="T54" fmla="*/ 1028 w 1040"/>
                  <a:gd name="T55" fmla="*/ 356 h 684"/>
                  <a:gd name="T56" fmla="*/ 876 w 1040"/>
                  <a:gd name="T57" fmla="*/ 460 h 684"/>
                  <a:gd name="T58" fmla="*/ 763 w 1040"/>
                  <a:gd name="T59" fmla="*/ 558 h 684"/>
                  <a:gd name="T60" fmla="*/ 721 w 1040"/>
                  <a:gd name="T61" fmla="*/ 599 h 684"/>
                  <a:gd name="T62" fmla="*/ 729 w 1040"/>
                  <a:gd name="T63" fmla="*/ 597 h 684"/>
                  <a:gd name="T64" fmla="*/ 574 w 1040"/>
                  <a:gd name="T65" fmla="*/ 598 h 684"/>
                  <a:gd name="T66" fmla="*/ 405 w 1040"/>
                  <a:gd name="T67" fmla="*/ 638 h 684"/>
                  <a:gd name="T68" fmla="*/ 324 w 1040"/>
                  <a:gd name="T69" fmla="*/ 668 h 684"/>
                  <a:gd name="T70" fmla="*/ 335 w 1040"/>
                  <a:gd name="T71" fmla="*/ 672 h 684"/>
                  <a:gd name="T72" fmla="*/ 308 w 1040"/>
                  <a:gd name="T73" fmla="*/ 641 h 684"/>
                  <a:gd name="T74" fmla="*/ 247 w 1040"/>
                  <a:gd name="T75" fmla="*/ 575 h 684"/>
                  <a:gd name="T76" fmla="*/ 88 w 1040"/>
                  <a:gd name="T77" fmla="*/ 404 h 684"/>
                  <a:gd name="T78" fmla="*/ 19 w 1040"/>
                  <a:gd name="T79" fmla="*/ 330 h 684"/>
                  <a:gd name="T80" fmla="*/ 20 w 1040"/>
                  <a:gd name="T81" fmla="*/ 336 h 684"/>
                  <a:gd name="T82" fmla="*/ 36 w 1040"/>
                  <a:gd name="T83" fmla="*/ 301 h 684"/>
                  <a:gd name="T84" fmla="*/ 27 w 1040"/>
                  <a:gd name="T85" fmla="*/ 288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40" h="684">
                    <a:moveTo>
                      <a:pt x="27" y="288"/>
                    </a:moveTo>
                    <a:cubicBezTo>
                      <a:pt x="20" y="293"/>
                      <a:pt x="15" y="300"/>
                      <a:pt x="11" y="307"/>
                    </a:cubicBezTo>
                    <a:cubicBezTo>
                      <a:pt x="6" y="315"/>
                      <a:pt x="0" y="332"/>
                      <a:pt x="6" y="340"/>
                    </a:cubicBezTo>
                    <a:cubicBezTo>
                      <a:pt x="14" y="352"/>
                      <a:pt x="27" y="362"/>
                      <a:pt x="37" y="372"/>
                    </a:cubicBezTo>
                    <a:cubicBezTo>
                      <a:pt x="63" y="401"/>
                      <a:pt x="90" y="430"/>
                      <a:pt x="117" y="458"/>
                    </a:cubicBezTo>
                    <a:cubicBezTo>
                      <a:pt x="172" y="517"/>
                      <a:pt x="227" y="576"/>
                      <a:pt x="281" y="635"/>
                    </a:cubicBezTo>
                    <a:cubicBezTo>
                      <a:pt x="291" y="645"/>
                      <a:pt x="300" y="655"/>
                      <a:pt x="309" y="666"/>
                    </a:cubicBezTo>
                    <a:cubicBezTo>
                      <a:pt x="312" y="669"/>
                      <a:pt x="314" y="672"/>
                      <a:pt x="317" y="675"/>
                    </a:cubicBezTo>
                    <a:cubicBezTo>
                      <a:pt x="318" y="676"/>
                      <a:pt x="322" y="681"/>
                      <a:pt x="320" y="678"/>
                    </a:cubicBezTo>
                    <a:cubicBezTo>
                      <a:pt x="322" y="682"/>
                      <a:pt x="326" y="684"/>
                      <a:pt x="330" y="682"/>
                    </a:cubicBezTo>
                    <a:cubicBezTo>
                      <a:pt x="378" y="662"/>
                      <a:pt x="428" y="646"/>
                      <a:pt x="478" y="634"/>
                    </a:cubicBezTo>
                    <a:cubicBezTo>
                      <a:pt x="532" y="620"/>
                      <a:pt x="588" y="610"/>
                      <a:pt x="644" y="607"/>
                    </a:cubicBezTo>
                    <a:cubicBezTo>
                      <a:pt x="671" y="606"/>
                      <a:pt x="699" y="607"/>
                      <a:pt x="726" y="612"/>
                    </a:cubicBezTo>
                    <a:cubicBezTo>
                      <a:pt x="729" y="613"/>
                      <a:pt x="732" y="612"/>
                      <a:pt x="734" y="609"/>
                    </a:cubicBezTo>
                    <a:cubicBezTo>
                      <a:pt x="742" y="596"/>
                      <a:pt x="756" y="585"/>
                      <a:pt x="768" y="575"/>
                    </a:cubicBezTo>
                    <a:cubicBezTo>
                      <a:pt x="782" y="562"/>
                      <a:pt x="796" y="550"/>
                      <a:pt x="811" y="538"/>
                    </a:cubicBezTo>
                    <a:cubicBezTo>
                      <a:pt x="854" y="499"/>
                      <a:pt x="898" y="460"/>
                      <a:pt x="945" y="425"/>
                    </a:cubicBezTo>
                    <a:cubicBezTo>
                      <a:pt x="972" y="404"/>
                      <a:pt x="1002" y="384"/>
                      <a:pt x="1034" y="371"/>
                    </a:cubicBezTo>
                    <a:cubicBezTo>
                      <a:pt x="1038" y="369"/>
                      <a:pt x="1040" y="364"/>
                      <a:pt x="1038" y="360"/>
                    </a:cubicBezTo>
                    <a:cubicBezTo>
                      <a:pt x="1034" y="350"/>
                      <a:pt x="1026" y="339"/>
                      <a:pt x="1020" y="330"/>
                    </a:cubicBezTo>
                    <a:cubicBezTo>
                      <a:pt x="1006" y="309"/>
                      <a:pt x="991" y="288"/>
                      <a:pt x="976" y="267"/>
                    </a:cubicBezTo>
                    <a:cubicBezTo>
                      <a:pt x="933" y="208"/>
                      <a:pt x="887" y="150"/>
                      <a:pt x="838" y="96"/>
                    </a:cubicBezTo>
                    <a:cubicBezTo>
                      <a:pt x="810" y="65"/>
                      <a:pt x="781" y="35"/>
                      <a:pt x="749" y="7"/>
                    </a:cubicBezTo>
                    <a:cubicBezTo>
                      <a:pt x="742" y="0"/>
                      <a:pt x="732" y="13"/>
                      <a:pt x="740" y="20"/>
                    </a:cubicBezTo>
                    <a:cubicBezTo>
                      <a:pt x="796" y="69"/>
                      <a:pt x="845" y="126"/>
                      <a:pt x="892" y="184"/>
                    </a:cubicBezTo>
                    <a:cubicBezTo>
                      <a:pt x="931" y="232"/>
                      <a:pt x="967" y="281"/>
                      <a:pt x="1002" y="332"/>
                    </a:cubicBezTo>
                    <a:cubicBezTo>
                      <a:pt x="1009" y="343"/>
                      <a:pt x="1020" y="357"/>
                      <a:pt x="1024" y="366"/>
                    </a:cubicBezTo>
                    <a:cubicBezTo>
                      <a:pt x="1025" y="363"/>
                      <a:pt x="1026" y="359"/>
                      <a:pt x="1028" y="356"/>
                    </a:cubicBezTo>
                    <a:cubicBezTo>
                      <a:pt x="971" y="380"/>
                      <a:pt x="923" y="421"/>
                      <a:pt x="876" y="460"/>
                    </a:cubicBezTo>
                    <a:cubicBezTo>
                      <a:pt x="837" y="492"/>
                      <a:pt x="800" y="525"/>
                      <a:pt x="763" y="558"/>
                    </a:cubicBezTo>
                    <a:cubicBezTo>
                      <a:pt x="749" y="570"/>
                      <a:pt x="731" y="583"/>
                      <a:pt x="721" y="599"/>
                    </a:cubicBezTo>
                    <a:cubicBezTo>
                      <a:pt x="724" y="598"/>
                      <a:pt x="726" y="597"/>
                      <a:pt x="729" y="597"/>
                    </a:cubicBezTo>
                    <a:cubicBezTo>
                      <a:pt x="678" y="587"/>
                      <a:pt x="624" y="591"/>
                      <a:pt x="574" y="598"/>
                    </a:cubicBezTo>
                    <a:cubicBezTo>
                      <a:pt x="516" y="607"/>
                      <a:pt x="460" y="620"/>
                      <a:pt x="405" y="638"/>
                    </a:cubicBezTo>
                    <a:cubicBezTo>
                      <a:pt x="378" y="647"/>
                      <a:pt x="351" y="656"/>
                      <a:pt x="324" y="668"/>
                    </a:cubicBezTo>
                    <a:cubicBezTo>
                      <a:pt x="328" y="669"/>
                      <a:pt x="331" y="671"/>
                      <a:pt x="335" y="672"/>
                    </a:cubicBezTo>
                    <a:cubicBezTo>
                      <a:pt x="329" y="660"/>
                      <a:pt x="317" y="650"/>
                      <a:pt x="308" y="641"/>
                    </a:cubicBezTo>
                    <a:cubicBezTo>
                      <a:pt x="288" y="619"/>
                      <a:pt x="268" y="597"/>
                      <a:pt x="247" y="575"/>
                    </a:cubicBezTo>
                    <a:cubicBezTo>
                      <a:pt x="195" y="518"/>
                      <a:pt x="141" y="461"/>
                      <a:pt x="88" y="404"/>
                    </a:cubicBezTo>
                    <a:cubicBezTo>
                      <a:pt x="65" y="379"/>
                      <a:pt x="42" y="355"/>
                      <a:pt x="19" y="330"/>
                    </a:cubicBezTo>
                    <a:cubicBezTo>
                      <a:pt x="19" y="332"/>
                      <a:pt x="20" y="334"/>
                      <a:pt x="20" y="336"/>
                    </a:cubicBezTo>
                    <a:cubicBezTo>
                      <a:pt x="20" y="322"/>
                      <a:pt x="25" y="309"/>
                      <a:pt x="36" y="301"/>
                    </a:cubicBezTo>
                    <a:cubicBezTo>
                      <a:pt x="45" y="295"/>
                      <a:pt x="35" y="282"/>
                      <a:pt x="27" y="2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012" tIns="48006" rIns="96012" bIns="48006" numCol="1" anchor="t" anchorCtr="0" compatLnSpc="1">
                <a:prstTxWarp prst="textNoShape">
                  <a:avLst/>
                </a:prstTxWarp>
              </a:bodyPr>
              <a:lstStyle/>
              <a:p>
                <a:pPr defTabSz="480060">
                  <a:defRPr/>
                </a:pPr>
                <a:endParaRPr lang="zh-CN" altLang="en-US" sz="189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5" name="Freeform 81">
                <a:extLst>
                  <a:ext uri="{FF2B5EF4-FFF2-40B4-BE49-F238E27FC236}">
                    <a16:creationId xmlns:a16="http://schemas.microsoft.com/office/drawing/2014/main" id="{376859CD-E9EB-4A2A-970B-4D6A74D9C5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48738" y="3822700"/>
                <a:ext cx="1236663" cy="665163"/>
              </a:xfrm>
              <a:custGeom>
                <a:avLst/>
                <a:gdLst>
                  <a:gd name="T0" fmla="*/ 35 w 738"/>
                  <a:gd name="T1" fmla="*/ 8 h 397"/>
                  <a:gd name="T2" fmla="*/ 4 w 738"/>
                  <a:gd name="T3" fmla="*/ 38 h 397"/>
                  <a:gd name="T4" fmla="*/ 5 w 738"/>
                  <a:gd name="T5" fmla="*/ 60 h 397"/>
                  <a:gd name="T6" fmla="*/ 16 w 738"/>
                  <a:gd name="T7" fmla="*/ 73 h 397"/>
                  <a:gd name="T8" fmla="*/ 77 w 738"/>
                  <a:gd name="T9" fmla="*/ 142 h 397"/>
                  <a:gd name="T10" fmla="*/ 218 w 738"/>
                  <a:gd name="T11" fmla="*/ 301 h 397"/>
                  <a:gd name="T12" fmla="*/ 273 w 738"/>
                  <a:gd name="T13" fmla="*/ 361 h 397"/>
                  <a:gd name="T14" fmla="*/ 303 w 738"/>
                  <a:gd name="T15" fmla="*/ 391 h 397"/>
                  <a:gd name="T16" fmla="*/ 331 w 738"/>
                  <a:gd name="T17" fmla="*/ 384 h 397"/>
                  <a:gd name="T18" fmla="*/ 371 w 738"/>
                  <a:gd name="T19" fmla="*/ 366 h 397"/>
                  <a:gd name="T20" fmla="*/ 473 w 738"/>
                  <a:gd name="T21" fmla="*/ 320 h 397"/>
                  <a:gd name="T22" fmla="*/ 725 w 738"/>
                  <a:gd name="T23" fmla="*/ 258 h 397"/>
                  <a:gd name="T24" fmla="*/ 728 w 738"/>
                  <a:gd name="T25" fmla="*/ 243 h 397"/>
                  <a:gd name="T26" fmla="*/ 509 w 738"/>
                  <a:gd name="T27" fmla="*/ 288 h 397"/>
                  <a:gd name="T28" fmla="*/ 322 w 738"/>
                  <a:gd name="T29" fmla="*/ 371 h 397"/>
                  <a:gd name="T30" fmla="*/ 316 w 738"/>
                  <a:gd name="T31" fmla="*/ 374 h 397"/>
                  <a:gd name="T32" fmla="*/ 311 w 738"/>
                  <a:gd name="T33" fmla="*/ 377 h 397"/>
                  <a:gd name="T34" fmla="*/ 311 w 738"/>
                  <a:gd name="T35" fmla="*/ 378 h 397"/>
                  <a:gd name="T36" fmla="*/ 312 w 738"/>
                  <a:gd name="T37" fmla="*/ 378 h 397"/>
                  <a:gd name="T38" fmla="*/ 310 w 738"/>
                  <a:gd name="T39" fmla="*/ 376 h 397"/>
                  <a:gd name="T40" fmla="*/ 297 w 738"/>
                  <a:gd name="T41" fmla="*/ 363 h 397"/>
                  <a:gd name="T42" fmla="*/ 249 w 738"/>
                  <a:gd name="T43" fmla="*/ 312 h 397"/>
                  <a:gd name="T44" fmla="*/ 115 w 738"/>
                  <a:gd name="T45" fmla="*/ 161 h 397"/>
                  <a:gd name="T46" fmla="*/ 44 w 738"/>
                  <a:gd name="T47" fmla="*/ 81 h 397"/>
                  <a:gd name="T48" fmla="*/ 30 w 738"/>
                  <a:gd name="T49" fmla="*/ 64 h 397"/>
                  <a:gd name="T50" fmla="*/ 18 w 738"/>
                  <a:gd name="T51" fmla="*/ 50 h 397"/>
                  <a:gd name="T52" fmla="*/ 47 w 738"/>
                  <a:gd name="T53" fmla="*/ 17 h 397"/>
                  <a:gd name="T54" fmla="*/ 35 w 738"/>
                  <a:gd name="T55" fmla="*/ 8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38" h="397">
                    <a:moveTo>
                      <a:pt x="35" y="8"/>
                    </a:moveTo>
                    <a:cubicBezTo>
                      <a:pt x="24" y="18"/>
                      <a:pt x="10" y="23"/>
                      <a:pt x="4" y="38"/>
                    </a:cubicBezTo>
                    <a:cubicBezTo>
                      <a:pt x="1" y="45"/>
                      <a:pt x="0" y="53"/>
                      <a:pt x="5" y="60"/>
                    </a:cubicBezTo>
                    <a:cubicBezTo>
                      <a:pt x="9" y="64"/>
                      <a:pt x="13" y="69"/>
                      <a:pt x="16" y="73"/>
                    </a:cubicBezTo>
                    <a:cubicBezTo>
                      <a:pt x="36" y="96"/>
                      <a:pt x="57" y="119"/>
                      <a:pt x="77" y="142"/>
                    </a:cubicBezTo>
                    <a:cubicBezTo>
                      <a:pt x="123" y="195"/>
                      <a:pt x="170" y="248"/>
                      <a:pt x="218" y="301"/>
                    </a:cubicBezTo>
                    <a:cubicBezTo>
                      <a:pt x="236" y="321"/>
                      <a:pt x="254" y="342"/>
                      <a:pt x="273" y="361"/>
                    </a:cubicBezTo>
                    <a:cubicBezTo>
                      <a:pt x="282" y="371"/>
                      <a:pt x="291" y="384"/>
                      <a:pt x="303" y="391"/>
                    </a:cubicBezTo>
                    <a:cubicBezTo>
                      <a:pt x="312" y="397"/>
                      <a:pt x="323" y="388"/>
                      <a:pt x="331" y="384"/>
                    </a:cubicBezTo>
                    <a:cubicBezTo>
                      <a:pt x="344" y="378"/>
                      <a:pt x="357" y="372"/>
                      <a:pt x="371" y="366"/>
                    </a:cubicBezTo>
                    <a:cubicBezTo>
                      <a:pt x="404" y="350"/>
                      <a:pt x="439" y="335"/>
                      <a:pt x="473" y="320"/>
                    </a:cubicBezTo>
                    <a:cubicBezTo>
                      <a:pt x="551" y="287"/>
                      <a:pt x="638" y="246"/>
                      <a:pt x="725" y="258"/>
                    </a:cubicBezTo>
                    <a:cubicBezTo>
                      <a:pt x="735" y="260"/>
                      <a:pt x="738" y="244"/>
                      <a:pt x="728" y="243"/>
                    </a:cubicBezTo>
                    <a:cubicBezTo>
                      <a:pt x="652" y="232"/>
                      <a:pt x="579" y="260"/>
                      <a:pt x="509" y="288"/>
                    </a:cubicBezTo>
                    <a:cubicBezTo>
                      <a:pt x="446" y="313"/>
                      <a:pt x="383" y="341"/>
                      <a:pt x="322" y="371"/>
                    </a:cubicBezTo>
                    <a:cubicBezTo>
                      <a:pt x="320" y="372"/>
                      <a:pt x="318" y="373"/>
                      <a:pt x="316" y="374"/>
                    </a:cubicBezTo>
                    <a:cubicBezTo>
                      <a:pt x="314" y="375"/>
                      <a:pt x="312" y="375"/>
                      <a:pt x="311" y="377"/>
                    </a:cubicBezTo>
                    <a:cubicBezTo>
                      <a:pt x="310" y="378"/>
                      <a:pt x="311" y="378"/>
                      <a:pt x="311" y="378"/>
                    </a:cubicBezTo>
                    <a:cubicBezTo>
                      <a:pt x="312" y="377"/>
                      <a:pt x="313" y="379"/>
                      <a:pt x="312" y="378"/>
                    </a:cubicBezTo>
                    <a:cubicBezTo>
                      <a:pt x="311" y="377"/>
                      <a:pt x="310" y="376"/>
                      <a:pt x="310" y="376"/>
                    </a:cubicBezTo>
                    <a:cubicBezTo>
                      <a:pt x="305" y="372"/>
                      <a:pt x="301" y="368"/>
                      <a:pt x="297" y="363"/>
                    </a:cubicBezTo>
                    <a:cubicBezTo>
                      <a:pt x="281" y="347"/>
                      <a:pt x="265" y="329"/>
                      <a:pt x="249" y="312"/>
                    </a:cubicBezTo>
                    <a:cubicBezTo>
                      <a:pt x="204" y="262"/>
                      <a:pt x="159" y="212"/>
                      <a:pt x="115" y="161"/>
                    </a:cubicBezTo>
                    <a:cubicBezTo>
                      <a:pt x="91" y="134"/>
                      <a:pt x="68" y="108"/>
                      <a:pt x="44" y="81"/>
                    </a:cubicBezTo>
                    <a:cubicBezTo>
                      <a:pt x="40" y="75"/>
                      <a:pt x="35" y="70"/>
                      <a:pt x="30" y="64"/>
                    </a:cubicBezTo>
                    <a:cubicBezTo>
                      <a:pt x="27" y="60"/>
                      <a:pt x="20" y="55"/>
                      <a:pt x="18" y="50"/>
                    </a:cubicBezTo>
                    <a:cubicBezTo>
                      <a:pt x="13" y="39"/>
                      <a:pt x="40" y="25"/>
                      <a:pt x="47" y="17"/>
                    </a:cubicBezTo>
                    <a:cubicBezTo>
                      <a:pt x="54" y="10"/>
                      <a:pt x="42" y="0"/>
                      <a:pt x="35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012" tIns="48006" rIns="96012" bIns="48006" numCol="1" anchor="t" anchorCtr="0" compatLnSpc="1">
                <a:prstTxWarp prst="textNoShape">
                  <a:avLst/>
                </a:prstTxWarp>
              </a:bodyPr>
              <a:lstStyle/>
              <a:p>
                <a:pPr defTabSz="480060">
                  <a:defRPr/>
                </a:pPr>
                <a:endParaRPr lang="zh-CN" altLang="en-US" sz="189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6" name="Freeform 82">
                <a:extLst>
                  <a:ext uri="{FF2B5EF4-FFF2-40B4-BE49-F238E27FC236}">
                    <a16:creationId xmlns:a16="http://schemas.microsoft.com/office/drawing/2014/main" id="{91CA470F-3AFC-4EC7-A175-64B32F0B42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45713" y="3219450"/>
                <a:ext cx="644525" cy="1046163"/>
              </a:xfrm>
              <a:custGeom>
                <a:avLst/>
                <a:gdLst>
                  <a:gd name="T0" fmla="*/ 18 w 385"/>
                  <a:gd name="T1" fmla="*/ 615 h 624"/>
                  <a:gd name="T2" fmla="*/ 21 w 385"/>
                  <a:gd name="T3" fmla="*/ 612 h 624"/>
                  <a:gd name="T4" fmla="*/ 30 w 385"/>
                  <a:gd name="T5" fmla="*/ 605 h 624"/>
                  <a:gd name="T6" fmla="*/ 59 w 385"/>
                  <a:gd name="T7" fmla="*/ 583 h 624"/>
                  <a:gd name="T8" fmla="*/ 151 w 385"/>
                  <a:gd name="T9" fmla="*/ 522 h 624"/>
                  <a:gd name="T10" fmla="*/ 264 w 385"/>
                  <a:gd name="T11" fmla="*/ 458 h 624"/>
                  <a:gd name="T12" fmla="*/ 363 w 385"/>
                  <a:gd name="T13" fmla="*/ 419 h 624"/>
                  <a:gd name="T14" fmla="*/ 378 w 385"/>
                  <a:gd name="T15" fmla="*/ 392 h 624"/>
                  <a:gd name="T16" fmla="*/ 368 w 385"/>
                  <a:gd name="T17" fmla="*/ 379 h 624"/>
                  <a:gd name="T18" fmla="*/ 324 w 385"/>
                  <a:gd name="T19" fmla="*/ 324 h 624"/>
                  <a:gd name="T20" fmla="*/ 177 w 385"/>
                  <a:gd name="T21" fmla="*/ 155 h 624"/>
                  <a:gd name="T22" fmla="*/ 37 w 385"/>
                  <a:gd name="T23" fmla="*/ 15 h 624"/>
                  <a:gd name="T24" fmla="*/ 25 w 385"/>
                  <a:gd name="T25" fmla="*/ 6 h 624"/>
                  <a:gd name="T26" fmla="*/ 15 w 385"/>
                  <a:gd name="T27" fmla="*/ 18 h 624"/>
                  <a:gd name="T28" fmla="*/ 71 w 385"/>
                  <a:gd name="T29" fmla="*/ 67 h 624"/>
                  <a:gd name="T30" fmla="*/ 144 w 385"/>
                  <a:gd name="T31" fmla="*/ 142 h 624"/>
                  <a:gd name="T32" fmla="*/ 292 w 385"/>
                  <a:gd name="T33" fmla="*/ 311 h 624"/>
                  <a:gd name="T34" fmla="*/ 344 w 385"/>
                  <a:gd name="T35" fmla="*/ 375 h 624"/>
                  <a:gd name="T36" fmla="*/ 360 w 385"/>
                  <a:gd name="T37" fmla="*/ 395 h 624"/>
                  <a:gd name="T38" fmla="*/ 364 w 385"/>
                  <a:gd name="T39" fmla="*/ 400 h 624"/>
                  <a:gd name="T40" fmla="*/ 365 w 385"/>
                  <a:gd name="T41" fmla="*/ 400 h 624"/>
                  <a:gd name="T42" fmla="*/ 364 w 385"/>
                  <a:gd name="T43" fmla="*/ 398 h 624"/>
                  <a:gd name="T44" fmla="*/ 363 w 385"/>
                  <a:gd name="T45" fmla="*/ 401 h 624"/>
                  <a:gd name="T46" fmla="*/ 359 w 385"/>
                  <a:gd name="T47" fmla="*/ 403 h 624"/>
                  <a:gd name="T48" fmla="*/ 355 w 385"/>
                  <a:gd name="T49" fmla="*/ 404 h 624"/>
                  <a:gd name="T50" fmla="*/ 343 w 385"/>
                  <a:gd name="T51" fmla="*/ 408 h 624"/>
                  <a:gd name="T52" fmla="*/ 320 w 385"/>
                  <a:gd name="T53" fmla="*/ 415 h 624"/>
                  <a:gd name="T54" fmla="*/ 269 w 385"/>
                  <a:gd name="T55" fmla="*/ 438 h 624"/>
                  <a:gd name="T56" fmla="*/ 159 w 385"/>
                  <a:gd name="T57" fmla="*/ 498 h 624"/>
                  <a:gd name="T58" fmla="*/ 63 w 385"/>
                  <a:gd name="T59" fmla="*/ 561 h 624"/>
                  <a:gd name="T60" fmla="*/ 10 w 385"/>
                  <a:gd name="T61" fmla="*/ 600 h 624"/>
                  <a:gd name="T62" fmla="*/ 5 w 385"/>
                  <a:gd name="T63" fmla="*/ 605 h 624"/>
                  <a:gd name="T64" fmla="*/ 18 w 385"/>
                  <a:gd name="T65" fmla="*/ 615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5" h="624">
                    <a:moveTo>
                      <a:pt x="18" y="615"/>
                    </a:moveTo>
                    <a:cubicBezTo>
                      <a:pt x="19" y="613"/>
                      <a:pt x="18" y="614"/>
                      <a:pt x="21" y="612"/>
                    </a:cubicBezTo>
                    <a:cubicBezTo>
                      <a:pt x="23" y="610"/>
                      <a:pt x="27" y="607"/>
                      <a:pt x="30" y="605"/>
                    </a:cubicBezTo>
                    <a:cubicBezTo>
                      <a:pt x="39" y="597"/>
                      <a:pt x="49" y="590"/>
                      <a:pt x="59" y="583"/>
                    </a:cubicBezTo>
                    <a:cubicBezTo>
                      <a:pt x="89" y="562"/>
                      <a:pt x="120" y="542"/>
                      <a:pt x="151" y="522"/>
                    </a:cubicBezTo>
                    <a:cubicBezTo>
                      <a:pt x="188" y="499"/>
                      <a:pt x="226" y="477"/>
                      <a:pt x="264" y="458"/>
                    </a:cubicBezTo>
                    <a:cubicBezTo>
                      <a:pt x="296" y="442"/>
                      <a:pt x="328" y="428"/>
                      <a:pt x="363" y="419"/>
                    </a:cubicBezTo>
                    <a:cubicBezTo>
                      <a:pt x="374" y="416"/>
                      <a:pt x="385" y="404"/>
                      <a:pt x="378" y="392"/>
                    </a:cubicBezTo>
                    <a:cubicBezTo>
                      <a:pt x="375" y="388"/>
                      <a:pt x="371" y="383"/>
                      <a:pt x="368" y="379"/>
                    </a:cubicBezTo>
                    <a:cubicBezTo>
                      <a:pt x="354" y="360"/>
                      <a:pt x="339" y="342"/>
                      <a:pt x="324" y="324"/>
                    </a:cubicBezTo>
                    <a:cubicBezTo>
                      <a:pt x="276" y="266"/>
                      <a:pt x="227" y="210"/>
                      <a:pt x="177" y="155"/>
                    </a:cubicBezTo>
                    <a:cubicBezTo>
                      <a:pt x="133" y="106"/>
                      <a:pt x="89" y="55"/>
                      <a:pt x="37" y="15"/>
                    </a:cubicBezTo>
                    <a:cubicBezTo>
                      <a:pt x="33" y="12"/>
                      <a:pt x="29" y="9"/>
                      <a:pt x="25" y="6"/>
                    </a:cubicBezTo>
                    <a:cubicBezTo>
                      <a:pt x="17" y="0"/>
                      <a:pt x="7" y="13"/>
                      <a:pt x="15" y="18"/>
                    </a:cubicBezTo>
                    <a:cubicBezTo>
                      <a:pt x="36" y="32"/>
                      <a:pt x="54" y="50"/>
                      <a:pt x="71" y="67"/>
                    </a:cubicBezTo>
                    <a:cubicBezTo>
                      <a:pt x="96" y="91"/>
                      <a:pt x="120" y="116"/>
                      <a:pt x="144" y="142"/>
                    </a:cubicBezTo>
                    <a:cubicBezTo>
                      <a:pt x="195" y="197"/>
                      <a:pt x="244" y="254"/>
                      <a:pt x="292" y="311"/>
                    </a:cubicBezTo>
                    <a:cubicBezTo>
                      <a:pt x="310" y="332"/>
                      <a:pt x="327" y="353"/>
                      <a:pt x="344" y="375"/>
                    </a:cubicBezTo>
                    <a:cubicBezTo>
                      <a:pt x="349" y="381"/>
                      <a:pt x="355" y="388"/>
                      <a:pt x="360" y="395"/>
                    </a:cubicBezTo>
                    <a:cubicBezTo>
                      <a:pt x="361" y="396"/>
                      <a:pt x="362" y="398"/>
                      <a:pt x="364" y="400"/>
                    </a:cubicBezTo>
                    <a:cubicBezTo>
                      <a:pt x="366" y="404"/>
                      <a:pt x="365" y="400"/>
                      <a:pt x="365" y="400"/>
                    </a:cubicBezTo>
                    <a:cubicBezTo>
                      <a:pt x="364" y="399"/>
                      <a:pt x="364" y="399"/>
                      <a:pt x="364" y="398"/>
                    </a:cubicBezTo>
                    <a:cubicBezTo>
                      <a:pt x="364" y="399"/>
                      <a:pt x="363" y="400"/>
                      <a:pt x="363" y="401"/>
                    </a:cubicBezTo>
                    <a:cubicBezTo>
                      <a:pt x="362" y="402"/>
                      <a:pt x="361" y="403"/>
                      <a:pt x="359" y="403"/>
                    </a:cubicBezTo>
                    <a:cubicBezTo>
                      <a:pt x="358" y="404"/>
                      <a:pt x="356" y="404"/>
                      <a:pt x="355" y="404"/>
                    </a:cubicBezTo>
                    <a:cubicBezTo>
                      <a:pt x="351" y="405"/>
                      <a:pt x="347" y="406"/>
                      <a:pt x="343" y="408"/>
                    </a:cubicBezTo>
                    <a:cubicBezTo>
                      <a:pt x="335" y="410"/>
                      <a:pt x="328" y="413"/>
                      <a:pt x="320" y="415"/>
                    </a:cubicBezTo>
                    <a:cubicBezTo>
                      <a:pt x="303" y="422"/>
                      <a:pt x="286" y="430"/>
                      <a:pt x="269" y="438"/>
                    </a:cubicBezTo>
                    <a:cubicBezTo>
                      <a:pt x="231" y="456"/>
                      <a:pt x="195" y="477"/>
                      <a:pt x="159" y="498"/>
                    </a:cubicBezTo>
                    <a:cubicBezTo>
                      <a:pt x="127" y="518"/>
                      <a:pt x="95" y="539"/>
                      <a:pt x="63" y="561"/>
                    </a:cubicBezTo>
                    <a:cubicBezTo>
                      <a:pt x="45" y="573"/>
                      <a:pt x="26" y="586"/>
                      <a:pt x="10" y="600"/>
                    </a:cubicBezTo>
                    <a:cubicBezTo>
                      <a:pt x="8" y="602"/>
                      <a:pt x="6" y="604"/>
                      <a:pt x="5" y="605"/>
                    </a:cubicBezTo>
                    <a:cubicBezTo>
                      <a:pt x="0" y="614"/>
                      <a:pt x="12" y="624"/>
                      <a:pt x="18" y="6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012" tIns="48006" rIns="96012" bIns="48006" numCol="1" anchor="t" anchorCtr="0" compatLnSpc="1">
                <a:prstTxWarp prst="textNoShape">
                  <a:avLst/>
                </a:prstTxWarp>
              </a:bodyPr>
              <a:lstStyle/>
              <a:p>
                <a:pPr defTabSz="480060">
                  <a:defRPr/>
                </a:pPr>
                <a:endParaRPr lang="zh-CN" altLang="en-US" sz="189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7" name="Freeform 83">
                <a:extLst>
                  <a:ext uri="{FF2B5EF4-FFF2-40B4-BE49-F238E27FC236}">
                    <a16:creationId xmlns:a16="http://schemas.microsoft.com/office/drawing/2014/main" id="{00161EFD-73F1-407D-9AD6-6CA4628DEA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40888" y="3529013"/>
                <a:ext cx="504825" cy="676275"/>
              </a:xfrm>
              <a:custGeom>
                <a:avLst/>
                <a:gdLst>
                  <a:gd name="T0" fmla="*/ 6 w 302"/>
                  <a:gd name="T1" fmla="*/ 18 h 403"/>
                  <a:gd name="T2" fmla="*/ 158 w 302"/>
                  <a:gd name="T3" fmla="*/ 205 h 403"/>
                  <a:gd name="T4" fmla="*/ 225 w 302"/>
                  <a:gd name="T5" fmla="*/ 295 h 403"/>
                  <a:gd name="T6" fmla="*/ 284 w 302"/>
                  <a:gd name="T7" fmla="*/ 394 h 403"/>
                  <a:gd name="T8" fmla="*/ 297 w 302"/>
                  <a:gd name="T9" fmla="*/ 385 h 403"/>
                  <a:gd name="T10" fmla="*/ 238 w 302"/>
                  <a:gd name="T11" fmla="*/ 285 h 403"/>
                  <a:gd name="T12" fmla="*/ 170 w 302"/>
                  <a:gd name="T13" fmla="*/ 195 h 403"/>
                  <a:gd name="T14" fmla="*/ 19 w 302"/>
                  <a:gd name="T15" fmla="*/ 8 h 403"/>
                  <a:gd name="T16" fmla="*/ 6 w 302"/>
                  <a:gd name="T17" fmla="*/ 18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2" h="403">
                    <a:moveTo>
                      <a:pt x="6" y="18"/>
                    </a:moveTo>
                    <a:cubicBezTo>
                      <a:pt x="57" y="80"/>
                      <a:pt x="108" y="142"/>
                      <a:pt x="158" y="205"/>
                    </a:cubicBezTo>
                    <a:cubicBezTo>
                      <a:pt x="181" y="234"/>
                      <a:pt x="204" y="264"/>
                      <a:pt x="225" y="295"/>
                    </a:cubicBezTo>
                    <a:cubicBezTo>
                      <a:pt x="247" y="327"/>
                      <a:pt x="265" y="361"/>
                      <a:pt x="284" y="394"/>
                    </a:cubicBezTo>
                    <a:cubicBezTo>
                      <a:pt x="290" y="403"/>
                      <a:pt x="302" y="393"/>
                      <a:pt x="297" y="385"/>
                    </a:cubicBezTo>
                    <a:cubicBezTo>
                      <a:pt x="278" y="351"/>
                      <a:pt x="260" y="317"/>
                      <a:pt x="238" y="285"/>
                    </a:cubicBezTo>
                    <a:cubicBezTo>
                      <a:pt x="217" y="254"/>
                      <a:pt x="194" y="224"/>
                      <a:pt x="170" y="195"/>
                    </a:cubicBezTo>
                    <a:cubicBezTo>
                      <a:pt x="120" y="132"/>
                      <a:pt x="69" y="70"/>
                      <a:pt x="19" y="8"/>
                    </a:cubicBezTo>
                    <a:cubicBezTo>
                      <a:pt x="12" y="0"/>
                      <a:pt x="0" y="10"/>
                      <a:pt x="6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012" tIns="48006" rIns="96012" bIns="48006" numCol="1" anchor="t" anchorCtr="0" compatLnSpc="1">
                <a:prstTxWarp prst="textNoShape">
                  <a:avLst/>
                </a:prstTxWarp>
              </a:bodyPr>
              <a:lstStyle/>
              <a:p>
                <a:pPr defTabSz="480060">
                  <a:defRPr/>
                </a:pPr>
                <a:endParaRPr lang="zh-CN" altLang="en-US" sz="189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8" name="Freeform 84">
                <a:extLst>
                  <a:ext uri="{FF2B5EF4-FFF2-40B4-BE49-F238E27FC236}">
                    <a16:creationId xmlns:a16="http://schemas.microsoft.com/office/drawing/2014/main" id="{9BDD8B03-7A71-4AD6-803A-69FDD370C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37650" y="3633788"/>
                <a:ext cx="527050" cy="158750"/>
              </a:xfrm>
              <a:custGeom>
                <a:avLst/>
                <a:gdLst>
                  <a:gd name="T0" fmla="*/ 9 w 314"/>
                  <a:gd name="T1" fmla="*/ 71 h 95"/>
                  <a:gd name="T2" fmla="*/ 90 w 314"/>
                  <a:gd name="T3" fmla="*/ 75 h 95"/>
                  <a:gd name="T4" fmla="*/ 119 w 314"/>
                  <a:gd name="T5" fmla="*/ 49 h 95"/>
                  <a:gd name="T6" fmla="*/ 164 w 314"/>
                  <a:gd name="T7" fmla="*/ 44 h 95"/>
                  <a:gd name="T8" fmla="*/ 240 w 314"/>
                  <a:gd name="T9" fmla="*/ 42 h 95"/>
                  <a:gd name="T10" fmla="*/ 253 w 314"/>
                  <a:gd name="T11" fmla="*/ 28 h 95"/>
                  <a:gd name="T12" fmla="*/ 276 w 314"/>
                  <a:gd name="T13" fmla="*/ 31 h 95"/>
                  <a:gd name="T14" fmla="*/ 309 w 314"/>
                  <a:gd name="T15" fmla="*/ 19 h 95"/>
                  <a:gd name="T16" fmla="*/ 296 w 314"/>
                  <a:gd name="T17" fmla="*/ 9 h 95"/>
                  <a:gd name="T18" fmla="*/ 259 w 314"/>
                  <a:gd name="T19" fmla="*/ 12 h 95"/>
                  <a:gd name="T20" fmla="*/ 231 w 314"/>
                  <a:gd name="T21" fmla="*/ 26 h 95"/>
                  <a:gd name="T22" fmla="*/ 220 w 314"/>
                  <a:gd name="T23" fmla="*/ 39 h 95"/>
                  <a:gd name="T24" fmla="*/ 200 w 314"/>
                  <a:gd name="T25" fmla="*/ 37 h 95"/>
                  <a:gd name="T26" fmla="*/ 157 w 314"/>
                  <a:gd name="T27" fmla="*/ 26 h 95"/>
                  <a:gd name="T28" fmla="*/ 120 w 314"/>
                  <a:gd name="T29" fmla="*/ 30 h 95"/>
                  <a:gd name="T30" fmla="*/ 92 w 314"/>
                  <a:gd name="T31" fmla="*/ 52 h 95"/>
                  <a:gd name="T32" fmla="*/ 60 w 314"/>
                  <a:gd name="T33" fmla="*/ 71 h 95"/>
                  <a:gd name="T34" fmla="*/ 15 w 314"/>
                  <a:gd name="T35" fmla="*/ 56 h 95"/>
                  <a:gd name="T36" fmla="*/ 9 w 314"/>
                  <a:gd name="T37" fmla="*/ 7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4" h="95">
                    <a:moveTo>
                      <a:pt x="9" y="71"/>
                    </a:moveTo>
                    <a:cubicBezTo>
                      <a:pt x="36" y="86"/>
                      <a:pt x="64" y="95"/>
                      <a:pt x="90" y="75"/>
                    </a:cubicBezTo>
                    <a:cubicBezTo>
                      <a:pt x="100" y="67"/>
                      <a:pt x="109" y="56"/>
                      <a:pt x="119" y="49"/>
                    </a:cubicBezTo>
                    <a:cubicBezTo>
                      <a:pt x="133" y="39"/>
                      <a:pt x="148" y="40"/>
                      <a:pt x="164" y="44"/>
                    </a:cubicBezTo>
                    <a:cubicBezTo>
                      <a:pt x="188" y="49"/>
                      <a:pt x="223" y="68"/>
                      <a:pt x="240" y="42"/>
                    </a:cubicBezTo>
                    <a:cubicBezTo>
                      <a:pt x="243" y="37"/>
                      <a:pt x="246" y="30"/>
                      <a:pt x="253" y="28"/>
                    </a:cubicBezTo>
                    <a:cubicBezTo>
                      <a:pt x="260" y="27"/>
                      <a:pt x="268" y="30"/>
                      <a:pt x="276" y="31"/>
                    </a:cubicBezTo>
                    <a:cubicBezTo>
                      <a:pt x="288" y="32"/>
                      <a:pt x="302" y="30"/>
                      <a:pt x="309" y="19"/>
                    </a:cubicBezTo>
                    <a:cubicBezTo>
                      <a:pt x="314" y="10"/>
                      <a:pt x="301" y="0"/>
                      <a:pt x="296" y="9"/>
                    </a:cubicBezTo>
                    <a:cubicBezTo>
                      <a:pt x="289" y="21"/>
                      <a:pt x="270" y="13"/>
                      <a:pt x="259" y="12"/>
                    </a:cubicBezTo>
                    <a:cubicBezTo>
                      <a:pt x="247" y="12"/>
                      <a:pt x="237" y="16"/>
                      <a:pt x="231" y="26"/>
                    </a:cubicBezTo>
                    <a:cubicBezTo>
                      <a:pt x="228" y="30"/>
                      <a:pt x="225" y="37"/>
                      <a:pt x="220" y="39"/>
                    </a:cubicBezTo>
                    <a:cubicBezTo>
                      <a:pt x="215" y="42"/>
                      <a:pt x="206" y="38"/>
                      <a:pt x="200" y="37"/>
                    </a:cubicBezTo>
                    <a:cubicBezTo>
                      <a:pt x="186" y="34"/>
                      <a:pt x="172" y="28"/>
                      <a:pt x="157" y="26"/>
                    </a:cubicBezTo>
                    <a:cubicBezTo>
                      <a:pt x="145" y="24"/>
                      <a:pt x="131" y="25"/>
                      <a:pt x="120" y="30"/>
                    </a:cubicBezTo>
                    <a:cubicBezTo>
                      <a:pt x="109" y="35"/>
                      <a:pt x="101" y="44"/>
                      <a:pt x="92" y="52"/>
                    </a:cubicBezTo>
                    <a:cubicBezTo>
                      <a:pt x="83" y="60"/>
                      <a:pt x="73" y="70"/>
                      <a:pt x="60" y="71"/>
                    </a:cubicBezTo>
                    <a:cubicBezTo>
                      <a:pt x="44" y="73"/>
                      <a:pt x="29" y="64"/>
                      <a:pt x="15" y="56"/>
                    </a:cubicBezTo>
                    <a:cubicBezTo>
                      <a:pt x="7" y="51"/>
                      <a:pt x="0" y="66"/>
                      <a:pt x="9" y="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012" tIns="48006" rIns="96012" bIns="48006" numCol="1" anchor="t" anchorCtr="0" compatLnSpc="1">
                <a:prstTxWarp prst="textNoShape">
                  <a:avLst/>
                </a:prstTxWarp>
              </a:bodyPr>
              <a:lstStyle/>
              <a:p>
                <a:pPr defTabSz="480060">
                  <a:defRPr/>
                </a:pPr>
                <a:endParaRPr lang="zh-CN" altLang="en-US" sz="189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9" name="Freeform 85">
                <a:extLst>
                  <a:ext uri="{FF2B5EF4-FFF2-40B4-BE49-F238E27FC236}">
                    <a16:creationId xmlns:a16="http://schemas.microsoft.com/office/drawing/2014/main" id="{FC346F10-7FA4-4DBB-A7DF-877EE7512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9588" y="3727450"/>
                <a:ext cx="363538" cy="146050"/>
              </a:xfrm>
              <a:custGeom>
                <a:avLst/>
                <a:gdLst>
                  <a:gd name="T0" fmla="*/ 7 w 217"/>
                  <a:gd name="T1" fmla="*/ 49 h 87"/>
                  <a:gd name="T2" fmla="*/ 98 w 217"/>
                  <a:gd name="T3" fmla="*/ 58 h 87"/>
                  <a:gd name="T4" fmla="*/ 118 w 217"/>
                  <a:gd name="T5" fmla="*/ 42 h 87"/>
                  <a:gd name="T6" fmla="*/ 151 w 217"/>
                  <a:gd name="T7" fmla="*/ 42 h 87"/>
                  <a:gd name="T8" fmla="*/ 208 w 217"/>
                  <a:gd name="T9" fmla="*/ 18 h 87"/>
                  <a:gd name="T10" fmla="*/ 199 w 217"/>
                  <a:gd name="T11" fmla="*/ 5 h 87"/>
                  <a:gd name="T12" fmla="*/ 147 w 217"/>
                  <a:gd name="T13" fmla="*/ 26 h 87"/>
                  <a:gd name="T14" fmla="*/ 100 w 217"/>
                  <a:gd name="T15" fmla="*/ 33 h 87"/>
                  <a:gd name="T16" fmla="*/ 65 w 217"/>
                  <a:gd name="T17" fmla="*/ 59 h 87"/>
                  <a:gd name="T18" fmla="*/ 20 w 217"/>
                  <a:gd name="T19" fmla="*/ 40 h 87"/>
                  <a:gd name="T20" fmla="*/ 7 w 217"/>
                  <a:gd name="T21" fmla="*/ 49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7" h="87">
                    <a:moveTo>
                      <a:pt x="7" y="49"/>
                    </a:moveTo>
                    <a:cubicBezTo>
                      <a:pt x="32" y="75"/>
                      <a:pt x="71" y="87"/>
                      <a:pt x="98" y="58"/>
                    </a:cubicBezTo>
                    <a:cubicBezTo>
                      <a:pt x="104" y="52"/>
                      <a:pt x="109" y="44"/>
                      <a:pt x="118" y="42"/>
                    </a:cubicBezTo>
                    <a:cubicBezTo>
                      <a:pt x="128" y="39"/>
                      <a:pt x="140" y="43"/>
                      <a:pt x="151" y="42"/>
                    </a:cubicBezTo>
                    <a:cubicBezTo>
                      <a:pt x="172" y="39"/>
                      <a:pt x="190" y="28"/>
                      <a:pt x="208" y="18"/>
                    </a:cubicBezTo>
                    <a:cubicBezTo>
                      <a:pt x="217" y="13"/>
                      <a:pt x="208" y="0"/>
                      <a:pt x="199" y="5"/>
                    </a:cubicBezTo>
                    <a:cubicBezTo>
                      <a:pt x="183" y="14"/>
                      <a:pt x="166" y="24"/>
                      <a:pt x="147" y="26"/>
                    </a:cubicBezTo>
                    <a:cubicBezTo>
                      <a:pt x="130" y="27"/>
                      <a:pt x="115" y="22"/>
                      <a:pt x="100" y="33"/>
                    </a:cubicBezTo>
                    <a:cubicBezTo>
                      <a:pt x="88" y="43"/>
                      <a:pt x="82" y="57"/>
                      <a:pt x="65" y="59"/>
                    </a:cubicBezTo>
                    <a:cubicBezTo>
                      <a:pt x="48" y="61"/>
                      <a:pt x="32" y="52"/>
                      <a:pt x="20" y="40"/>
                    </a:cubicBezTo>
                    <a:cubicBezTo>
                      <a:pt x="13" y="32"/>
                      <a:pt x="0" y="42"/>
                      <a:pt x="7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012" tIns="48006" rIns="96012" bIns="48006" numCol="1" anchor="t" anchorCtr="0" compatLnSpc="1">
                <a:prstTxWarp prst="textNoShape">
                  <a:avLst/>
                </a:prstTxWarp>
              </a:bodyPr>
              <a:lstStyle/>
              <a:p>
                <a:pPr defTabSz="480060">
                  <a:defRPr/>
                </a:pPr>
                <a:endParaRPr lang="zh-CN" altLang="en-US" sz="189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0" name="Freeform 86">
                <a:extLst>
                  <a:ext uri="{FF2B5EF4-FFF2-40B4-BE49-F238E27FC236}">
                    <a16:creationId xmlns:a16="http://schemas.microsoft.com/office/drawing/2014/main" id="{AB20B45A-11A9-43D3-8BC1-54F9B5E33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69425" y="3875088"/>
                <a:ext cx="395288" cy="115888"/>
              </a:xfrm>
              <a:custGeom>
                <a:avLst/>
                <a:gdLst>
                  <a:gd name="T0" fmla="*/ 9 w 236"/>
                  <a:gd name="T1" fmla="*/ 54 h 69"/>
                  <a:gd name="T2" fmla="*/ 65 w 236"/>
                  <a:gd name="T3" fmla="*/ 64 h 69"/>
                  <a:gd name="T4" fmla="*/ 86 w 236"/>
                  <a:gd name="T5" fmla="*/ 50 h 69"/>
                  <a:gd name="T6" fmla="*/ 110 w 236"/>
                  <a:gd name="T7" fmla="*/ 37 h 69"/>
                  <a:gd name="T8" fmla="*/ 135 w 236"/>
                  <a:gd name="T9" fmla="*/ 43 h 69"/>
                  <a:gd name="T10" fmla="*/ 160 w 236"/>
                  <a:gd name="T11" fmla="*/ 39 h 69"/>
                  <a:gd name="T12" fmla="*/ 226 w 236"/>
                  <a:gd name="T13" fmla="*/ 18 h 69"/>
                  <a:gd name="T14" fmla="*/ 224 w 236"/>
                  <a:gd name="T15" fmla="*/ 2 h 69"/>
                  <a:gd name="T16" fmla="*/ 165 w 236"/>
                  <a:gd name="T17" fmla="*/ 19 h 69"/>
                  <a:gd name="T18" fmla="*/ 137 w 236"/>
                  <a:gd name="T19" fmla="*/ 27 h 69"/>
                  <a:gd name="T20" fmla="*/ 113 w 236"/>
                  <a:gd name="T21" fmla="*/ 21 h 69"/>
                  <a:gd name="T22" fmla="*/ 75 w 236"/>
                  <a:gd name="T23" fmla="*/ 39 h 69"/>
                  <a:gd name="T24" fmla="*/ 16 w 236"/>
                  <a:gd name="T25" fmla="*/ 39 h 69"/>
                  <a:gd name="T26" fmla="*/ 9 w 236"/>
                  <a:gd name="T27" fmla="*/ 5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69">
                    <a:moveTo>
                      <a:pt x="9" y="54"/>
                    </a:moveTo>
                    <a:cubicBezTo>
                      <a:pt x="27" y="62"/>
                      <a:pt x="46" y="69"/>
                      <a:pt x="65" y="64"/>
                    </a:cubicBezTo>
                    <a:cubicBezTo>
                      <a:pt x="73" y="61"/>
                      <a:pt x="80" y="57"/>
                      <a:pt x="86" y="50"/>
                    </a:cubicBezTo>
                    <a:cubicBezTo>
                      <a:pt x="93" y="43"/>
                      <a:pt x="99" y="35"/>
                      <a:pt x="110" y="37"/>
                    </a:cubicBezTo>
                    <a:cubicBezTo>
                      <a:pt x="119" y="38"/>
                      <a:pt x="127" y="42"/>
                      <a:pt x="135" y="43"/>
                    </a:cubicBezTo>
                    <a:cubicBezTo>
                      <a:pt x="144" y="44"/>
                      <a:pt x="152" y="42"/>
                      <a:pt x="160" y="39"/>
                    </a:cubicBezTo>
                    <a:cubicBezTo>
                      <a:pt x="182" y="29"/>
                      <a:pt x="202" y="21"/>
                      <a:pt x="226" y="18"/>
                    </a:cubicBezTo>
                    <a:cubicBezTo>
                      <a:pt x="236" y="16"/>
                      <a:pt x="235" y="0"/>
                      <a:pt x="224" y="2"/>
                    </a:cubicBezTo>
                    <a:cubicBezTo>
                      <a:pt x="204" y="4"/>
                      <a:pt x="184" y="10"/>
                      <a:pt x="165" y="19"/>
                    </a:cubicBezTo>
                    <a:cubicBezTo>
                      <a:pt x="156" y="23"/>
                      <a:pt x="148" y="28"/>
                      <a:pt x="137" y="27"/>
                    </a:cubicBezTo>
                    <a:cubicBezTo>
                      <a:pt x="129" y="26"/>
                      <a:pt x="121" y="22"/>
                      <a:pt x="113" y="21"/>
                    </a:cubicBezTo>
                    <a:cubicBezTo>
                      <a:pt x="95" y="18"/>
                      <a:pt x="86" y="28"/>
                      <a:pt x="75" y="39"/>
                    </a:cubicBezTo>
                    <a:cubicBezTo>
                      <a:pt x="58" y="57"/>
                      <a:pt x="35" y="48"/>
                      <a:pt x="16" y="39"/>
                    </a:cubicBezTo>
                    <a:cubicBezTo>
                      <a:pt x="6" y="35"/>
                      <a:pt x="0" y="49"/>
                      <a:pt x="9" y="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012" tIns="48006" rIns="96012" bIns="48006" numCol="1" anchor="t" anchorCtr="0" compatLnSpc="1">
                <a:prstTxWarp prst="textNoShape">
                  <a:avLst/>
                </a:prstTxWarp>
              </a:bodyPr>
              <a:lstStyle/>
              <a:p>
                <a:pPr defTabSz="480060">
                  <a:defRPr/>
                </a:pPr>
                <a:endParaRPr lang="zh-CN" altLang="en-US" sz="189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1" name="Freeform 87">
                <a:extLst>
                  <a:ext uri="{FF2B5EF4-FFF2-40B4-BE49-F238E27FC236}">
                    <a16:creationId xmlns:a16="http://schemas.microsoft.com/office/drawing/2014/main" id="{FCE20930-52E6-4493-A77F-F66458848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69463" y="3987800"/>
                <a:ext cx="215900" cy="88900"/>
              </a:xfrm>
              <a:custGeom>
                <a:avLst/>
                <a:gdLst>
                  <a:gd name="T0" fmla="*/ 15 w 129"/>
                  <a:gd name="T1" fmla="*/ 48 h 53"/>
                  <a:gd name="T2" fmla="*/ 120 w 129"/>
                  <a:gd name="T3" fmla="*/ 19 h 53"/>
                  <a:gd name="T4" fmla="*/ 114 w 129"/>
                  <a:gd name="T5" fmla="*/ 4 h 53"/>
                  <a:gd name="T6" fmla="*/ 9 w 129"/>
                  <a:gd name="T7" fmla="*/ 33 h 53"/>
                  <a:gd name="T8" fmla="*/ 15 w 129"/>
                  <a:gd name="T9" fmla="*/ 4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53">
                    <a:moveTo>
                      <a:pt x="15" y="48"/>
                    </a:moveTo>
                    <a:cubicBezTo>
                      <a:pt x="48" y="30"/>
                      <a:pt x="86" y="33"/>
                      <a:pt x="120" y="19"/>
                    </a:cubicBezTo>
                    <a:cubicBezTo>
                      <a:pt x="129" y="14"/>
                      <a:pt x="123" y="0"/>
                      <a:pt x="114" y="4"/>
                    </a:cubicBezTo>
                    <a:cubicBezTo>
                      <a:pt x="80" y="19"/>
                      <a:pt x="42" y="16"/>
                      <a:pt x="9" y="33"/>
                    </a:cubicBezTo>
                    <a:cubicBezTo>
                      <a:pt x="0" y="38"/>
                      <a:pt x="6" y="53"/>
                      <a:pt x="15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012" tIns="48006" rIns="96012" bIns="48006" numCol="1" anchor="t" anchorCtr="0" compatLnSpc="1">
                <a:prstTxWarp prst="textNoShape">
                  <a:avLst/>
                </a:prstTxWarp>
              </a:bodyPr>
              <a:lstStyle/>
              <a:p>
                <a:pPr defTabSz="480060">
                  <a:defRPr/>
                </a:pPr>
                <a:endParaRPr lang="zh-CN" altLang="en-US" sz="189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2" name="Freeform 88">
                <a:extLst>
                  <a:ext uri="{FF2B5EF4-FFF2-40B4-BE49-F238E27FC236}">
                    <a16:creationId xmlns:a16="http://schemas.microsoft.com/office/drawing/2014/main" id="{634F9B83-F2C7-46DF-A1E2-36693C2EE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61538" y="3311525"/>
                <a:ext cx="371475" cy="233363"/>
              </a:xfrm>
              <a:custGeom>
                <a:avLst/>
                <a:gdLst>
                  <a:gd name="T0" fmla="*/ 9 w 222"/>
                  <a:gd name="T1" fmla="*/ 128 h 139"/>
                  <a:gd name="T2" fmla="*/ 76 w 222"/>
                  <a:gd name="T3" fmla="*/ 124 h 139"/>
                  <a:gd name="T4" fmla="*/ 95 w 222"/>
                  <a:gd name="T5" fmla="*/ 100 h 139"/>
                  <a:gd name="T6" fmla="*/ 103 w 222"/>
                  <a:gd name="T7" fmla="*/ 83 h 139"/>
                  <a:gd name="T8" fmla="*/ 118 w 222"/>
                  <a:gd name="T9" fmla="*/ 77 h 139"/>
                  <a:gd name="T10" fmla="*/ 146 w 222"/>
                  <a:gd name="T11" fmla="*/ 67 h 139"/>
                  <a:gd name="T12" fmla="*/ 168 w 222"/>
                  <a:gd name="T13" fmla="*/ 42 h 139"/>
                  <a:gd name="T14" fmla="*/ 207 w 222"/>
                  <a:gd name="T15" fmla="*/ 31 h 139"/>
                  <a:gd name="T16" fmla="*/ 221 w 222"/>
                  <a:gd name="T17" fmla="*/ 10 h 139"/>
                  <a:gd name="T18" fmla="*/ 205 w 222"/>
                  <a:gd name="T19" fmla="*/ 12 h 139"/>
                  <a:gd name="T20" fmla="*/ 188 w 222"/>
                  <a:gd name="T21" fmla="*/ 18 h 139"/>
                  <a:gd name="T22" fmla="*/ 173 w 222"/>
                  <a:gd name="T23" fmla="*/ 20 h 139"/>
                  <a:gd name="T24" fmla="*/ 152 w 222"/>
                  <a:gd name="T25" fmla="*/ 36 h 139"/>
                  <a:gd name="T26" fmla="*/ 132 w 222"/>
                  <a:gd name="T27" fmla="*/ 56 h 139"/>
                  <a:gd name="T28" fmla="*/ 106 w 222"/>
                  <a:gd name="T29" fmla="*/ 63 h 139"/>
                  <a:gd name="T30" fmla="*/ 88 w 222"/>
                  <a:gd name="T31" fmla="*/ 76 h 139"/>
                  <a:gd name="T32" fmla="*/ 76 w 222"/>
                  <a:gd name="T33" fmla="*/ 101 h 139"/>
                  <a:gd name="T34" fmla="*/ 16 w 222"/>
                  <a:gd name="T35" fmla="*/ 114 h 139"/>
                  <a:gd name="T36" fmla="*/ 9 w 222"/>
                  <a:gd name="T37" fmla="*/ 128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2" h="139">
                    <a:moveTo>
                      <a:pt x="9" y="128"/>
                    </a:moveTo>
                    <a:cubicBezTo>
                      <a:pt x="30" y="139"/>
                      <a:pt x="56" y="138"/>
                      <a:pt x="76" y="124"/>
                    </a:cubicBezTo>
                    <a:cubicBezTo>
                      <a:pt x="84" y="118"/>
                      <a:pt x="91" y="109"/>
                      <a:pt x="95" y="100"/>
                    </a:cubicBezTo>
                    <a:cubicBezTo>
                      <a:pt x="98" y="94"/>
                      <a:pt x="99" y="87"/>
                      <a:pt x="103" y="83"/>
                    </a:cubicBezTo>
                    <a:cubicBezTo>
                      <a:pt x="107" y="79"/>
                      <a:pt x="113" y="78"/>
                      <a:pt x="118" y="77"/>
                    </a:cubicBezTo>
                    <a:cubicBezTo>
                      <a:pt x="127" y="74"/>
                      <a:pt x="137" y="73"/>
                      <a:pt x="146" y="67"/>
                    </a:cubicBezTo>
                    <a:cubicBezTo>
                      <a:pt x="157" y="61"/>
                      <a:pt x="159" y="50"/>
                      <a:pt x="168" y="42"/>
                    </a:cubicBezTo>
                    <a:cubicBezTo>
                      <a:pt x="180" y="31"/>
                      <a:pt x="193" y="36"/>
                      <a:pt x="207" y="31"/>
                    </a:cubicBezTo>
                    <a:cubicBezTo>
                      <a:pt x="216" y="28"/>
                      <a:pt x="222" y="20"/>
                      <a:pt x="221" y="10"/>
                    </a:cubicBezTo>
                    <a:cubicBezTo>
                      <a:pt x="220" y="0"/>
                      <a:pt x="204" y="2"/>
                      <a:pt x="205" y="12"/>
                    </a:cubicBezTo>
                    <a:cubicBezTo>
                      <a:pt x="206" y="18"/>
                      <a:pt x="191" y="17"/>
                      <a:pt x="188" y="18"/>
                    </a:cubicBezTo>
                    <a:cubicBezTo>
                      <a:pt x="183" y="18"/>
                      <a:pt x="178" y="19"/>
                      <a:pt x="173" y="20"/>
                    </a:cubicBezTo>
                    <a:cubicBezTo>
                      <a:pt x="165" y="23"/>
                      <a:pt x="157" y="29"/>
                      <a:pt x="152" y="36"/>
                    </a:cubicBezTo>
                    <a:cubicBezTo>
                      <a:pt x="145" y="44"/>
                      <a:pt x="143" y="52"/>
                      <a:pt x="132" y="56"/>
                    </a:cubicBezTo>
                    <a:cubicBezTo>
                      <a:pt x="124" y="59"/>
                      <a:pt x="115" y="60"/>
                      <a:pt x="106" y="63"/>
                    </a:cubicBezTo>
                    <a:cubicBezTo>
                      <a:pt x="99" y="66"/>
                      <a:pt x="93" y="70"/>
                      <a:pt x="88" y="76"/>
                    </a:cubicBezTo>
                    <a:cubicBezTo>
                      <a:pt x="83" y="84"/>
                      <a:pt x="82" y="94"/>
                      <a:pt x="76" y="101"/>
                    </a:cubicBezTo>
                    <a:cubicBezTo>
                      <a:pt x="62" y="121"/>
                      <a:pt x="36" y="124"/>
                      <a:pt x="16" y="114"/>
                    </a:cubicBezTo>
                    <a:cubicBezTo>
                      <a:pt x="7" y="109"/>
                      <a:pt x="0" y="123"/>
                      <a:pt x="9" y="1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012" tIns="48006" rIns="96012" bIns="48006" numCol="1" anchor="t" anchorCtr="0" compatLnSpc="1">
                <a:prstTxWarp prst="textNoShape">
                  <a:avLst/>
                </a:prstTxWarp>
              </a:bodyPr>
              <a:lstStyle/>
              <a:p>
                <a:pPr defTabSz="480060">
                  <a:defRPr/>
                </a:pPr>
                <a:endParaRPr lang="zh-CN" altLang="en-US" sz="189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" name="Freeform 89">
                <a:extLst>
                  <a:ext uri="{FF2B5EF4-FFF2-40B4-BE49-F238E27FC236}">
                    <a16:creationId xmlns:a16="http://schemas.microsoft.com/office/drawing/2014/main" id="{8914E962-8EE9-4046-8A47-9F62DE4D90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313" y="3475038"/>
                <a:ext cx="211138" cy="177800"/>
              </a:xfrm>
              <a:custGeom>
                <a:avLst/>
                <a:gdLst>
                  <a:gd name="T0" fmla="*/ 16 w 126"/>
                  <a:gd name="T1" fmla="*/ 95 h 106"/>
                  <a:gd name="T2" fmla="*/ 32 w 126"/>
                  <a:gd name="T3" fmla="*/ 67 h 106"/>
                  <a:gd name="T4" fmla="*/ 64 w 126"/>
                  <a:gd name="T5" fmla="*/ 57 h 106"/>
                  <a:gd name="T6" fmla="*/ 89 w 126"/>
                  <a:gd name="T7" fmla="*/ 42 h 106"/>
                  <a:gd name="T8" fmla="*/ 116 w 126"/>
                  <a:gd name="T9" fmla="*/ 18 h 106"/>
                  <a:gd name="T10" fmla="*/ 115 w 126"/>
                  <a:gd name="T11" fmla="*/ 2 h 106"/>
                  <a:gd name="T12" fmla="*/ 82 w 126"/>
                  <a:gd name="T13" fmla="*/ 22 h 106"/>
                  <a:gd name="T14" fmla="*/ 70 w 126"/>
                  <a:gd name="T15" fmla="*/ 38 h 106"/>
                  <a:gd name="T16" fmla="*/ 48 w 126"/>
                  <a:gd name="T17" fmla="*/ 43 h 106"/>
                  <a:gd name="T18" fmla="*/ 0 w 126"/>
                  <a:gd name="T19" fmla="*/ 93 h 106"/>
                  <a:gd name="T20" fmla="*/ 16 w 126"/>
                  <a:gd name="T21" fmla="*/ 9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6" h="106">
                    <a:moveTo>
                      <a:pt x="16" y="95"/>
                    </a:moveTo>
                    <a:cubicBezTo>
                      <a:pt x="17" y="84"/>
                      <a:pt x="23" y="73"/>
                      <a:pt x="32" y="67"/>
                    </a:cubicBezTo>
                    <a:cubicBezTo>
                      <a:pt x="42" y="60"/>
                      <a:pt x="53" y="59"/>
                      <a:pt x="64" y="57"/>
                    </a:cubicBezTo>
                    <a:cubicBezTo>
                      <a:pt x="74" y="54"/>
                      <a:pt x="83" y="51"/>
                      <a:pt x="89" y="42"/>
                    </a:cubicBezTo>
                    <a:cubicBezTo>
                      <a:pt x="97" y="31"/>
                      <a:pt x="101" y="21"/>
                      <a:pt x="116" y="18"/>
                    </a:cubicBezTo>
                    <a:cubicBezTo>
                      <a:pt x="126" y="16"/>
                      <a:pt x="125" y="0"/>
                      <a:pt x="115" y="2"/>
                    </a:cubicBezTo>
                    <a:cubicBezTo>
                      <a:pt x="102" y="5"/>
                      <a:pt x="90" y="11"/>
                      <a:pt x="82" y="22"/>
                    </a:cubicBezTo>
                    <a:cubicBezTo>
                      <a:pt x="78" y="28"/>
                      <a:pt x="77" y="35"/>
                      <a:pt x="70" y="38"/>
                    </a:cubicBezTo>
                    <a:cubicBezTo>
                      <a:pt x="63" y="42"/>
                      <a:pt x="55" y="42"/>
                      <a:pt x="48" y="43"/>
                    </a:cubicBezTo>
                    <a:cubicBezTo>
                      <a:pt x="23" y="48"/>
                      <a:pt x="2" y="67"/>
                      <a:pt x="0" y="93"/>
                    </a:cubicBezTo>
                    <a:cubicBezTo>
                      <a:pt x="0" y="103"/>
                      <a:pt x="16" y="106"/>
                      <a:pt x="16" y="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012" tIns="48006" rIns="96012" bIns="48006" numCol="1" anchor="t" anchorCtr="0" compatLnSpc="1">
                <a:prstTxWarp prst="textNoShape">
                  <a:avLst/>
                </a:prstTxWarp>
              </a:bodyPr>
              <a:lstStyle/>
              <a:p>
                <a:pPr defTabSz="480060">
                  <a:defRPr/>
                </a:pPr>
                <a:endParaRPr lang="zh-CN" altLang="en-US" sz="189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4" name="Freeform 90">
                <a:extLst>
                  <a:ext uri="{FF2B5EF4-FFF2-40B4-BE49-F238E27FC236}">
                    <a16:creationId xmlns:a16="http://schemas.microsoft.com/office/drawing/2014/main" id="{69C0011C-C40A-4518-94B4-88C1A9CEF3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6013" y="3638550"/>
                <a:ext cx="233363" cy="190500"/>
              </a:xfrm>
              <a:custGeom>
                <a:avLst/>
                <a:gdLst>
                  <a:gd name="T0" fmla="*/ 20 w 140"/>
                  <a:gd name="T1" fmla="*/ 107 h 114"/>
                  <a:gd name="T2" fmla="*/ 88 w 140"/>
                  <a:gd name="T3" fmla="*/ 50 h 114"/>
                  <a:gd name="T4" fmla="*/ 103 w 140"/>
                  <a:gd name="T5" fmla="*/ 39 h 114"/>
                  <a:gd name="T6" fmla="*/ 121 w 140"/>
                  <a:gd name="T7" fmla="*/ 29 h 114"/>
                  <a:gd name="T8" fmla="*/ 139 w 140"/>
                  <a:gd name="T9" fmla="*/ 10 h 114"/>
                  <a:gd name="T10" fmla="*/ 123 w 140"/>
                  <a:gd name="T11" fmla="*/ 12 h 114"/>
                  <a:gd name="T12" fmla="*/ 108 w 140"/>
                  <a:gd name="T13" fmla="*/ 15 h 114"/>
                  <a:gd name="T14" fmla="*/ 96 w 140"/>
                  <a:gd name="T15" fmla="*/ 24 h 114"/>
                  <a:gd name="T16" fmla="*/ 65 w 140"/>
                  <a:gd name="T17" fmla="*/ 45 h 114"/>
                  <a:gd name="T18" fmla="*/ 7 w 140"/>
                  <a:gd name="T19" fmla="*/ 97 h 114"/>
                  <a:gd name="T20" fmla="*/ 20 w 140"/>
                  <a:gd name="T21" fmla="*/ 10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0" h="114">
                    <a:moveTo>
                      <a:pt x="20" y="107"/>
                    </a:moveTo>
                    <a:cubicBezTo>
                      <a:pt x="39" y="84"/>
                      <a:pt x="62" y="65"/>
                      <a:pt x="88" y="50"/>
                    </a:cubicBezTo>
                    <a:cubicBezTo>
                      <a:pt x="93" y="47"/>
                      <a:pt x="98" y="44"/>
                      <a:pt x="103" y="39"/>
                    </a:cubicBezTo>
                    <a:cubicBezTo>
                      <a:pt x="109" y="34"/>
                      <a:pt x="112" y="31"/>
                      <a:pt x="121" y="29"/>
                    </a:cubicBezTo>
                    <a:cubicBezTo>
                      <a:pt x="131" y="27"/>
                      <a:pt x="140" y="22"/>
                      <a:pt x="139" y="10"/>
                    </a:cubicBezTo>
                    <a:cubicBezTo>
                      <a:pt x="139" y="0"/>
                      <a:pt x="123" y="2"/>
                      <a:pt x="123" y="12"/>
                    </a:cubicBezTo>
                    <a:cubicBezTo>
                      <a:pt x="123" y="13"/>
                      <a:pt x="110" y="15"/>
                      <a:pt x="108" y="15"/>
                    </a:cubicBezTo>
                    <a:cubicBezTo>
                      <a:pt x="103" y="17"/>
                      <a:pt x="100" y="20"/>
                      <a:pt x="96" y="24"/>
                    </a:cubicBezTo>
                    <a:cubicBezTo>
                      <a:pt x="87" y="33"/>
                      <a:pt x="76" y="38"/>
                      <a:pt x="65" y="45"/>
                    </a:cubicBezTo>
                    <a:cubicBezTo>
                      <a:pt x="43" y="59"/>
                      <a:pt x="24" y="77"/>
                      <a:pt x="7" y="97"/>
                    </a:cubicBezTo>
                    <a:cubicBezTo>
                      <a:pt x="0" y="105"/>
                      <a:pt x="13" y="114"/>
                      <a:pt x="20" y="1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012" tIns="48006" rIns="96012" bIns="48006" numCol="1" anchor="t" anchorCtr="0" compatLnSpc="1">
                <a:prstTxWarp prst="textNoShape">
                  <a:avLst/>
                </a:prstTxWarp>
              </a:bodyPr>
              <a:lstStyle/>
              <a:p>
                <a:pPr defTabSz="480060">
                  <a:defRPr/>
                </a:pPr>
                <a:endParaRPr lang="zh-CN" altLang="en-US" sz="189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5" name="Freeform 91">
                <a:extLst>
                  <a:ext uri="{FF2B5EF4-FFF2-40B4-BE49-F238E27FC236}">
                    <a16:creationId xmlns:a16="http://schemas.microsoft.com/office/drawing/2014/main" id="{4292258B-607B-43CF-9083-CF4B74566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61600" y="3594100"/>
                <a:ext cx="57150" cy="49213"/>
              </a:xfrm>
              <a:custGeom>
                <a:avLst/>
                <a:gdLst>
                  <a:gd name="T0" fmla="*/ 13 w 34"/>
                  <a:gd name="T1" fmla="*/ 27 h 29"/>
                  <a:gd name="T2" fmla="*/ 30 w 34"/>
                  <a:gd name="T3" fmla="*/ 15 h 29"/>
                  <a:gd name="T4" fmla="*/ 32 w 34"/>
                  <a:gd name="T5" fmla="*/ 4 h 29"/>
                  <a:gd name="T6" fmla="*/ 21 w 34"/>
                  <a:gd name="T7" fmla="*/ 3 h 29"/>
                  <a:gd name="T8" fmla="*/ 4 w 34"/>
                  <a:gd name="T9" fmla="*/ 14 h 29"/>
                  <a:gd name="T10" fmla="*/ 2 w 34"/>
                  <a:gd name="T11" fmla="*/ 25 h 29"/>
                  <a:gd name="T12" fmla="*/ 13 w 34"/>
                  <a:gd name="T13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29">
                    <a:moveTo>
                      <a:pt x="13" y="27"/>
                    </a:moveTo>
                    <a:cubicBezTo>
                      <a:pt x="19" y="23"/>
                      <a:pt x="25" y="19"/>
                      <a:pt x="30" y="15"/>
                    </a:cubicBezTo>
                    <a:cubicBezTo>
                      <a:pt x="34" y="13"/>
                      <a:pt x="34" y="8"/>
                      <a:pt x="32" y="4"/>
                    </a:cubicBezTo>
                    <a:cubicBezTo>
                      <a:pt x="29" y="1"/>
                      <a:pt x="24" y="0"/>
                      <a:pt x="21" y="3"/>
                    </a:cubicBezTo>
                    <a:cubicBezTo>
                      <a:pt x="15" y="6"/>
                      <a:pt x="9" y="10"/>
                      <a:pt x="4" y="14"/>
                    </a:cubicBezTo>
                    <a:cubicBezTo>
                      <a:pt x="0" y="16"/>
                      <a:pt x="0" y="22"/>
                      <a:pt x="2" y="25"/>
                    </a:cubicBezTo>
                    <a:cubicBezTo>
                      <a:pt x="5" y="29"/>
                      <a:pt x="10" y="29"/>
                      <a:pt x="13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012" tIns="48006" rIns="96012" bIns="48006" numCol="1" anchor="t" anchorCtr="0" compatLnSpc="1">
                <a:prstTxWarp prst="textNoShape">
                  <a:avLst/>
                </a:prstTxWarp>
              </a:bodyPr>
              <a:lstStyle/>
              <a:p>
                <a:pPr defTabSz="480060">
                  <a:defRPr/>
                </a:pPr>
                <a:endParaRPr lang="zh-CN" altLang="en-US" sz="189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6" name="Freeform 92">
                <a:extLst>
                  <a:ext uri="{FF2B5EF4-FFF2-40B4-BE49-F238E27FC236}">
                    <a16:creationId xmlns:a16="http://schemas.microsoft.com/office/drawing/2014/main" id="{54ED2601-43AB-454D-93C0-4512966A1C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75875" y="3681413"/>
                <a:ext cx="196850" cy="142875"/>
              </a:xfrm>
              <a:custGeom>
                <a:avLst/>
                <a:gdLst>
                  <a:gd name="T0" fmla="*/ 19 w 117"/>
                  <a:gd name="T1" fmla="*/ 77 h 85"/>
                  <a:gd name="T2" fmla="*/ 39 w 117"/>
                  <a:gd name="T3" fmla="*/ 58 h 85"/>
                  <a:gd name="T4" fmla="*/ 63 w 117"/>
                  <a:gd name="T5" fmla="*/ 48 h 85"/>
                  <a:gd name="T6" fmla="*/ 84 w 117"/>
                  <a:gd name="T7" fmla="*/ 35 h 85"/>
                  <a:gd name="T8" fmla="*/ 107 w 117"/>
                  <a:gd name="T9" fmla="*/ 19 h 85"/>
                  <a:gd name="T10" fmla="*/ 105 w 117"/>
                  <a:gd name="T11" fmla="*/ 3 h 85"/>
                  <a:gd name="T12" fmla="*/ 83 w 117"/>
                  <a:gd name="T13" fmla="*/ 16 h 85"/>
                  <a:gd name="T14" fmla="*/ 54 w 117"/>
                  <a:gd name="T15" fmla="*/ 35 h 85"/>
                  <a:gd name="T16" fmla="*/ 27 w 117"/>
                  <a:gd name="T17" fmla="*/ 46 h 85"/>
                  <a:gd name="T18" fmla="*/ 7 w 117"/>
                  <a:gd name="T19" fmla="*/ 67 h 85"/>
                  <a:gd name="T20" fmla="*/ 19 w 117"/>
                  <a:gd name="T21" fmla="*/ 77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7" h="85">
                    <a:moveTo>
                      <a:pt x="19" y="77"/>
                    </a:moveTo>
                    <a:cubicBezTo>
                      <a:pt x="25" y="70"/>
                      <a:pt x="30" y="62"/>
                      <a:pt x="39" y="58"/>
                    </a:cubicBezTo>
                    <a:cubicBezTo>
                      <a:pt x="47" y="55"/>
                      <a:pt x="55" y="52"/>
                      <a:pt x="63" y="48"/>
                    </a:cubicBezTo>
                    <a:cubicBezTo>
                      <a:pt x="70" y="44"/>
                      <a:pt x="77" y="40"/>
                      <a:pt x="84" y="35"/>
                    </a:cubicBezTo>
                    <a:cubicBezTo>
                      <a:pt x="91" y="30"/>
                      <a:pt x="98" y="21"/>
                      <a:pt x="107" y="19"/>
                    </a:cubicBezTo>
                    <a:cubicBezTo>
                      <a:pt x="117" y="16"/>
                      <a:pt x="115" y="0"/>
                      <a:pt x="105" y="3"/>
                    </a:cubicBezTo>
                    <a:cubicBezTo>
                      <a:pt x="96" y="5"/>
                      <a:pt x="90" y="10"/>
                      <a:pt x="83" y="16"/>
                    </a:cubicBezTo>
                    <a:cubicBezTo>
                      <a:pt x="74" y="23"/>
                      <a:pt x="64" y="30"/>
                      <a:pt x="54" y="35"/>
                    </a:cubicBezTo>
                    <a:cubicBezTo>
                      <a:pt x="45" y="39"/>
                      <a:pt x="36" y="42"/>
                      <a:pt x="27" y="46"/>
                    </a:cubicBezTo>
                    <a:cubicBezTo>
                      <a:pt x="19" y="51"/>
                      <a:pt x="13" y="60"/>
                      <a:pt x="7" y="67"/>
                    </a:cubicBezTo>
                    <a:cubicBezTo>
                      <a:pt x="0" y="75"/>
                      <a:pt x="13" y="85"/>
                      <a:pt x="19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012" tIns="48006" rIns="96012" bIns="48006" numCol="1" anchor="t" anchorCtr="0" compatLnSpc="1">
                <a:prstTxWarp prst="textNoShape">
                  <a:avLst/>
                </a:prstTxWarp>
              </a:bodyPr>
              <a:lstStyle/>
              <a:p>
                <a:pPr defTabSz="480060">
                  <a:defRPr/>
                </a:pPr>
                <a:endParaRPr lang="zh-CN" altLang="en-US" sz="189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7" name="Freeform 93">
                <a:extLst>
                  <a:ext uri="{FF2B5EF4-FFF2-40B4-BE49-F238E27FC236}">
                    <a16:creationId xmlns:a16="http://schemas.microsoft.com/office/drawing/2014/main" id="{5CC069C4-64EA-4985-95E6-28F920EACA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3363" y="3657600"/>
                <a:ext cx="38100" cy="31750"/>
              </a:xfrm>
              <a:custGeom>
                <a:avLst/>
                <a:gdLst>
                  <a:gd name="T0" fmla="*/ 12 w 22"/>
                  <a:gd name="T1" fmla="*/ 17 h 18"/>
                  <a:gd name="T2" fmla="*/ 10 w 22"/>
                  <a:gd name="T3" fmla="*/ 1 h 18"/>
                  <a:gd name="T4" fmla="*/ 12 w 22"/>
                  <a:gd name="T5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18">
                    <a:moveTo>
                      <a:pt x="12" y="17"/>
                    </a:moveTo>
                    <a:cubicBezTo>
                      <a:pt x="22" y="16"/>
                      <a:pt x="20" y="0"/>
                      <a:pt x="10" y="1"/>
                    </a:cubicBezTo>
                    <a:cubicBezTo>
                      <a:pt x="0" y="3"/>
                      <a:pt x="2" y="18"/>
                      <a:pt x="12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012" tIns="48006" rIns="96012" bIns="48006" numCol="1" anchor="t" anchorCtr="0" compatLnSpc="1">
                <a:prstTxWarp prst="textNoShape">
                  <a:avLst/>
                </a:prstTxWarp>
              </a:bodyPr>
              <a:lstStyle/>
              <a:p>
                <a:pPr defTabSz="480060">
                  <a:defRPr/>
                </a:pPr>
                <a:endParaRPr lang="zh-CN" altLang="en-US" sz="189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21E5CB1B-01F3-450E-AD8B-9C17C90D91A7}"/>
              </a:ext>
            </a:extLst>
          </p:cNvPr>
          <p:cNvGrpSpPr/>
          <p:nvPr/>
        </p:nvGrpSpPr>
        <p:grpSpPr>
          <a:xfrm>
            <a:off x="482027" y="5153248"/>
            <a:ext cx="1277735" cy="1884843"/>
            <a:chOff x="2616200" y="3409950"/>
            <a:chExt cx="1373188" cy="2025651"/>
          </a:xfrm>
        </p:grpSpPr>
        <p:sp>
          <p:nvSpPr>
            <p:cNvPr id="109" name="Freeform 94">
              <a:extLst>
                <a:ext uri="{FF2B5EF4-FFF2-40B4-BE49-F238E27FC236}">
                  <a16:creationId xmlns:a16="http://schemas.microsoft.com/office/drawing/2014/main" id="{C739CB38-967A-4A60-8F45-AB99815CC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200" y="3409950"/>
              <a:ext cx="558800" cy="798513"/>
            </a:xfrm>
            <a:custGeom>
              <a:avLst/>
              <a:gdLst>
                <a:gd name="T0" fmla="*/ 77 w 334"/>
                <a:gd name="T1" fmla="*/ 228 h 476"/>
                <a:gd name="T2" fmla="*/ 34 w 334"/>
                <a:gd name="T3" fmla="*/ 123 h 476"/>
                <a:gd name="T4" fmla="*/ 35 w 334"/>
                <a:gd name="T5" fmla="*/ 33 h 476"/>
                <a:gd name="T6" fmla="*/ 101 w 334"/>
                <a:gd name="T7" fmla="*/ 77 h 476"/>
                <a:gd name="T8" fmla="*/ 146 w 334"/>
                <a:gd name="T9" fmla="*/ 176 h 476"/>
                <a:gd name="T10" fmla="*/ 159 w 334"/>
                <a:gd name="T11" fmla="*/ 179 h 476"/>
                <a:gd name="T12" fmla="*/ 222 w 334"/>
                <a:gd name="T13" fmla="*/ 167 h 476"/>
                <a:gd name="T14" fmla="*/ 266 w 334"/>
                <a:gd name="T15" fmla="*/ 223 h 476"/>
                <a:gd name="T16" fmla="*/ 291 w 334"/>
                <a:gd name="T17" fmla="*/ 378 h 476"/>
                <a:gd name="T18" fmla="*/ 235 w 334"/>
                <a:gd name="T19" fmla="*/ 427 h 476"/>
                <a:gd name="T20" fmla="*/ 152 w 334"/>
                <a:gd name="T21" fmla="*/ 454 h 476"/>
                <a:gd name="T22" fmla="*/ 53 w 334"/>
                <a:gd name="T23" fmla="*/ 361 h 476"/>
                <a:gd name="T24" fmla="*/ 39 w 334"/>
                <a:gd name="T25" fmla="*/ 288 h 476"/>
                <a:gd name="T26" fmla="*/ 72 w 334"/>
                <a:gd name="T27" fmla="*/ 237 h 476"/>
                <a:gd name="T28" fmla="*/ 67 w 334"/>
                <a:gd name="T29" fmla="*/ 222 h 476"/>
                <a:gd name="T30" fmla="*/ 26 w 334"/>
                <a:gd name="T31" fmla="*/ 337 h 476"/>
                <a:gd name="T32" fmla="*/ 67 w 334"/>
                <a:gd name="T33" fmla="*/ 419 h 476"/>
                <a:gd name="T34" fmla="*/ 127 w 334"/>
                <a:gd name="T35" fmla="*/ 467 h 476"/>
                <a:gd name="T36" fmla="*/ 223 w 334"/>
                <a:gd name="T37" fmla="*/ 450 h 476"/>
                <a:gd name="T38" fmla="*/ 297 w 334"/>
                <a:gd name="T39" fmla="*/ 400 h 476"/>
                <a:gd name="T40" fmla="*/ 284 w 334"/>
                <a:gd name="T41" fmla="*/ 224 h 476"/>
                <a:gd name="T42" fmla="*/ 227 w 334"/>
                <a:gd name="T43" fmla="*/ 152 h 476"/>
                <a:gd name="T44" fmla="*/ 148 w 334"/>
                <a:gd name="T45" fmla="*/ 168 h 476"/>
                <a:gd name="T46" fmla="*/ 161 w 334"/>
                <a:gd name="T47" fmla="*/ 171 h 476"/>
                <a:gd name="T48" fmla="*/ 121 w 334"/>
                <a:gd name="T49" fmla="*/ 82 h 476"/>
                <a:gd name="T50" fmla="*/ 98 w 334"/>
                <a:gd name="T51" fmla="*/ 39 h 476"/>
                <a:gd name="T52" fmla="*/ 73 w 334"/>
                <a:gd name="T53" fmla="*/ 12 h 476"/>
                <a:gd name="T54" fmla="*/ 12 w 334"/>
                <a:gd name="T55" fmla="*/ 39 h 476"/>
                <a:gd name="T56" fmla="*/ 16 w 334"/>
                <a:gd name="T57" fmla="*/ 121 h 476"/>
                <a:gd name="T58" fmla="*/ 62 w 334"/>
                <a:gd name="T59" fmla="*/ 232 h 476"/>
                <a:gd name="T60" fmla="*/ 77 w 334"/>
                <a:gd name="T61" fmla="*/ 228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4" h="476">
                  <a:moveTo>
                    <a:pt x="77" y="228"/>
                  </a:moveTo>
                  <a:cubicBezTo>
                    <a:pt x="63" y="193"/>
                    <a:pt x="48" y="158"/>
                    <a:pt x="34" y="123"/>
                  </a:cubicBezTo>
                  <a:cubicBezTo>
                    <a:pt x="23" y="96"/>
                    <a:pt x="10" y="57"/>
                    <a:pt x="35" y="33"/>
                  </a:cubicBezTo>
                  <a:cubicBezTo>
                    <a:pt x="67" y="3"/>
                    <a:pt x="89" y="55"/>
                    <a:pt x="101" y="77"/>
                  </a:cubicBezTo>
                  <a:cubicBezTo>
                    <a:pt x="118" y="109"/>
                    <a:pt x="133" y="142"/>
                    <a:pt x="146" y="176"/>
                  </a:cubicBezTo>
                  <a:cubicBezTo>
                    <a:pt x="148" y="181"/>
                    <a:pt x="155" y="184"/>
                    <a:pt x="159" y="179"/>
                  </a:cubicBezTo>
                  <a:cubicBezTo>
                    <a:pt x="175" y="163"/>
                    <a:pt x="201" y="157"/>
                    <a:pt x="222" y="167"/>
                  </a:cubicBezTo>
                  <a:cubicBezTo>
                    <a:pt x="245" y="177"/>
                    <a:pt x="256" y="202"/>
                    <a:pt x="266" y="223"/>
                  </a:cubicBezTo>
                  <a:cubicBezTo>
                    <a:pt x="289" y="270"/>
                    <a:pt x="315" y="327"/>
                    <a:pt x="291" y="378"/>
                  </a:cubicBezTo>
                  <a:cubicBezTo>
                    <a:pt x="279" y="402"/>
                    <a:pt x="258" y="416"/>
                    <a:pt x="235" y="427"/>
                  </a:cubicBezTo>
                  <a:cubicBezTo>
                    <a:pt x="209" y="439"/>
                    <a:pt x="181" y="453"/>
                    <a:pt x="152" y="454"/>
                  </a:cubicBezTo>
                  <a:cubicBezTo>
                    <a:pt x="99" y="456"/>
                    <a:pt x="73" y="402"/>
                    <a:pt x="53" y="361"/>
                  </a:cubicBezTo>
                  <a:cubicBezTo>
                    <a:pt x="41" y="337"/>
                    <a:pt x="37" y="314"/>
                    <a:pt x="39" y="288"/>
                  </a:cubicBezTo>
                  <a:cubicBezTo>
                    <a:pt x="42" y="266"/>
                    <a:pt x="50" y="245"/>
                    <a:pt x="72" y="237"/>
                  </a:cubicBezTo>
                  <a:cubicBezTo>
                    <a:pt x="81" y="234"/>
                    <a:pt x="77" y="218"/>
                    <a:pt x="67" y="222"/>
                  </a:cubicBezTo>
                  <a:cubicBezTo>
                    <a:pt x="23" y="238"/>
                    <a:pt x="15" y="296"/>
                    <a:pt x="26" y="337"/>
                  </a:cubicBezTo>
                  <a:cubicBezTo>
                    <a:pt x="34" y="365"/>
                    <a:pt x="50" y="394"/>
                    <a:pt x="67" y="419"/>
                  </a:cubicBezTo>
                  <a:cubicBezTo>
                    <a:pt x="81" y="441"/>
                    <a:pt x="101" y="461"/>
                    <a:pt x="127" y="467"/>
                  </a:cubicBezTo>
                  <a:cubicBezTo>
                    <a:pt x="160" y="476"/>
                    <a:pt x="193" y="463"/>
                    <a:pt x="223" y="450"/>
                  </a:cubicBezTo>
                  <a:cubicBezTo>
                    <a:pt x="251" y="438"/>
                    <a:pt x="279" y="425"/>
                    <a:pt x="297" y="400"/>
                  </a:cubicBezTo>
                  <a:cubicBezTo>
                    <a:pt x="334" y="346"/>
                    <a:pt x="310" y="277"/>
                    <a:pt x="284" y="224"/>
                  </a:cubicBezTo>
                  <a:cubicBezTo>
                    <a:pt x="271" y="197"/>
                    <a:pt x="257" y="164"/>
                    <a:pt x="227" y="152"/>
                  </a:cubicBezTo>
                  <a:cubicBezTo>
                    <a:pt x="200" y="140"/>
                    <a:pt x="168" y="147"/>
                    <a:pt x="148" y="168"/>
                  </a:cubicBezTo>
                  <a:cubicBezTo>
                    <a:pt x="152" y="169"/>
                    <a:pt x="157" y="170"/>
                    <a:pt x="161" y="171"/>
                  </a:cubicBezTo>
                  <a:cubicBezTo>
                    <a:pt x="150" y="141"/>
                    <a:pt x="136" y="111"/>
                    <a:pt x="121" y="82"/>
                  </a:cubicBezTo>
                  <a:cubicBezTo>
                    <a:pt x="114" y="68"/>
                    <a:pt x="106" y="53"/>
                    <a:pt x="98" y="39"/>
                  </a:cubicBezTo>
                  <a:cubicBezTo>
                    <a:pt x="91" y="29"/>
                    <a:pt x="84" y="18"/>
                    <a:pt x="73" y="12"/>
                  </a:cubicBezTo>
                  <a:cubicBezTo>
                    <a:pt x="49" y="0"/>
                    <a:pt x="23" y="17"/>
                    <a:pt x="12" y="39"/>
                  </a:cubicBezTo>
                  <a:cubicBezTo>
                    <a:pt x="0" y="65"/>
                    <a:pt x="6" y="95"/>
                    <a:pt x="16" y="121"/>
                  </a:cubicBezTo>
                  <a:cubicBezTo>
                    <a:pt x="31" y="158"/>
                    <a:pt x="47" y="195"/>
                    <a:pt x="62" y="232"/>
                  </a:cubicBezTo>
                  <a:cubicBezTo>
                    <a:pt x="66" y="241"/>
                    <a:pt x="81" y="237"/>
                    <a:pt x="77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" name="Freeform 95">
              <a:extLst>
                <a:ext uri="{FF2B5EF4-FFF2-40B4-BE49-F238E27FC236}">
                  <a16:creationId xmlns:a16="http://schemas.microsoft.com/office/drawing/2014/main" id="{1B574C00-E8DB-4046-B6CF-51808DB2D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688" y="3810000"/>
              <a:ext cx="196850" cy="211138"/>
            </a:xfrm>
            <a:custGeom>
              <a:avLst/>
              <a:gdLst>
                <a:gd name="T0" fmla="*/ 52 w 118"/>
                <a:gd name="T1" fmla="*/ 106 h 126"/>
                <a:gd name="T2" fmla="*/ 16 w 118"/>
                <a:gd name="T3" fmla="*/ 55 h 126"/>
                <a:gd name="T4" fmla="*/ 60 w 118"/>
                <a:gd name="T5" fmla="*/ 22 h 126"/>
                <a:gd name="T6" fmla="*/ 93 w 118"/>
                <a:gd name="T7" fmla="*/ 81 h 126"/>
                <a:gd name="T8" fmla="*/ 76 w 118"/>
                <a:gd name="T9" fmla="*/ 101 h 126"/>
                <a:gd name="T10" fmla="*/ 52 w 118"/>
                <a:gd name="T11" fmla="*/ 106 h 126"/>
                <a:gd name="T12" fmla="*/ 47 w 118"/>
                <a:gd name="T13" fmla="*/ 122 h 126"/>
                <a:gd name="T14" fmla="*/ 101 w 118"/>
                <a:gd name="T15" fmla="*/ 103 h 126"/>
                <a:gd name="T16" fmla="*/ 95 w 118"/>
                <a:gd name="T17" fmla="*/ 31 h 126"/>
                <a:gd name="T18" fmla="*/ 36 w 118"/>
                <a:gd name="T19" fmla="*/ 8 h 126"/>
                <a:gd name="T20" fmla="*/ 0 w 118"/>
                <a:gd name="T21" fmla="*/ 59 h 126"/>
                <a:gd name="T22" fmla="*/ 47 w 118"/>
                <a:gd name="T23" fmla="*/ 122 h 126"/>
                <a:gd name="T24" fmla="*/ 52 w 118"/>
                <a:gd name="T25" fmla="*/ 10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126">
                  <a:moveTo>
                    <a:pt x="52" y="106"/>
                  </a:moveTo>
                  <a:cubicBezTo>
                    <a:pt x="32" y="99"/>
                    <a:pt x="14" y="78"/>
                    <a:pt x="16" y="55"/>
                  </a:cubicBezTo>
                  <a:cubicBezTo>
                    <a:pt x="18" y="35"/>
                    <a:pt x="40" y="17"/>
                    <a:pt x="60" y="22"/>
                  </a:cubicBezTo>
                  <a:cubicBezTo>
                    <a:pt x="82" y="28"/>
                    <a:pt x="94" y="61"/>
                    <a:pt x="93" y="81"/>
                  </a:cubicBezTo>
                  <a:cubicBezTo>
                    <a:pt x="92" y="92"/>
                    <a:pt x="86" y="96"/>
                    <a:pt x="76" y="101"/>
                  </a:cubicBezTo>
                  <a:cubicBezTo>
                    <a:pt x="69" y="104"/>
                    <a:pt x="60" y="108"/>
                    <a:pt x="52" y="106"/>
                  </a:cubicBezTo>
                  <a:cubicBezTo>
                    <a:pt x="42" y="105"/>
                    <a:pt x="37" y="120"/>
                    <a:pt x="47" y="122"/>
                  </a:cubicBezTo>
                  <a:cubicBezTo>
                    <a:pt x="65" y="125"/>
                    <a:pt x="89" y="116"/>
                    <a:pt x="101" y="103"/>
                  </a:cubicBezTo>
                  <a:cubicBezTo>
                    <a:pt x="118" y="85"/>
                    <a:pt x="106" y="49"/>
                    <a:pt x="95" y="31"/>
                  </a:cubicBezTo>
                  <a:cubicBezTo>
                    <a:pt x="82" y="11"/>
                    <a:pt x="60" y="0"/>
                    <a:pt x="36" y="8"/>
                  </a:cubicBezTo>
                  <a:cubicBezTo>
                    <a:pt x="15" y="16"/>
                    <a:pt x="0" y="36"/>
                    <a:pt x="0" y="59"/>
                  </a:cubicBezTo>
                  <a:cubicBezTo>
                    <a:pt x="0" y="88"/>
                    <a:pt x="22" y="112"/>
                    <a:pt x="47" y="122"/>
                  </a:cubicBezTo>
                  <a:cubicBezTo>
                    <a:pt x="57" y="126"/>
                    <a:pt x="61" y="110"/>
                    <a:pt x="52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" name="Freeform 96">
              <a:extLst>
                <a:ext uri="{FF2B5EF4-FFF2-40B4-BE49-F238E27FC236}">
                  <a16:creationId xmlns:a16="http://schemas.microsoft.com/office/drawing/2014/main" id="{245D09C3-B4C6-4341-84F2-19DFBB588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450" y="4144963"/>
              <a:ext cx="222250" cy="1087438"/>
            </a:xfrm>
            <a:custGeom>
              <a:avLst/>
              <a:gdLst>
                <a:gd name="T0" fmla="*/ 64 w 133"/>
                <a:gd name="T1" fmla="*/ 11 h 649"/>
                <a:gd name="T2" fmla="*/ 92 w 133"/>
                <a:gd name="T3" fmla="*/ 335 h 649"/>
                <a:gd name="T4" fmla="*/ 108 w 133"/>
                <a:gd name="T5" fmla="*/ 502 h 649"/>
                <a:gd name="T6" fmla="*/ 116 w 133"/>
                <a:gd name="T7" fmla="*/ 596 h 649"/>
                <a:gd name="T8" fmla="*/ 111 w 133"/>
                <a:gd name="T9" fmla="*/ 614 h 649"/>
                <a:gd name="T10" fmla="*/ 91 w 133"/>
                <a:gd name="T11" fmla="*/ 618 h 649"/>
                <a:gd name="T12" fmla="*/ 64 w 133"/>
                <a:gd name="T13" fmla="*/ 628 h 649"/>
                <a:gd name="T14" fmla="*/ 41 w 133"/>
                <a:gd name="T15" fmla="*/ 631 h 649"/>
                <a:gd name="T16" fmla="*/ 32 w 133"/>
                <a:gd name="T17" fmla="*/ 605 h 649"/>
                <a:gd name="T18" fmla="*/ 23 w 133"/>
                <a:gd name="T19" fmla="*/ 551 h 649"/>
                <a:gd name="T20" fmla="*/ 26 w 133"/>
                <a:gd name="T21" fmla="*/ 506 h 649"/>
                <a:gd name="T22" fmla="*/ 66 w 133"/>
                <a:gd name="T23" fmla="*/ 502 h 649"/>
                <a:gd name="T24" fmla="*/ 66 w 133"/>
                <a:gd name="T25" fmla="*/ 486 h 649"/>
                <a:gd name="T26" fmla="*/ 3 w 133"/>
                <a:gd name="T27" fmla="*/ 512 h 649"/>
                <a:gd name="T28" fmla="*/ 8 w 133"/>
                <a:gd name="T29" fmla="*/ 558 h 649"/>
                <a:gd name="T30" fmla="*/ 17 w 133"/>
                <a:gd name="T31" fmla="*/ 613 h 649"/>
                <a:gd name="T32" fmla="*/ 35 w 133"/>
                <a:gd name="T33" fmla="*/ 646 h 649"/>
                <a:gd name="T34" fmla="*/ 75 w 133"/>
                <a:gd name="T35" fmla="*/ 641 h 649"/>
                <a:gd name="T36" fmla="*/ 111 w 133"/>
                <a:gd name="T37" fmla="*/ 630 h 649"/>
                <a:gd name="T38" fmla="*/ 132 w 133"/>
                <a:gd name="T39" fmla="*/ 608 h 649"/>
                <a:gd name="T40" fmla="*/ 128 w 133"/>
                <a:gd name="T41" fmla="*/ 554 h 649"/>
                <a:gd name="T42" fmla="*/ 123 w 133"/>
                <a:gd name="T43" fmla="*/ 500 h 649"/>
                <a:gd name="T44" fmla="*/ 115 w 133"/>
                <a:gd name="T45" fmla="*/ 403 h 649"/>
                <a:gd name="T46" fmla="*/ 98 w 133"/>
                <a:gd name="T47" fmla="*/ 223 h 649"/>
                <a:gd name="T48" fmla="*/ 80 w 133"/>
                <a:gd name="T49" fmla="*/ 11 h 649"/>
                <a:gd name="T50" fmla="*/ 64 w 133"/>
                <a:gd name="T51" fmla="*/ 11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3" h="649">
                  <a:moveTo>
                    <a:pt x="64" y="11"/>
                  </a:moveTo>
                  <a:cubicBezTo>
                    <a:pt x="73" y="119"/>
                    <a:pt x="83" y="227"/>
                    <a:pt x="92" y="335"/>
                  </a:cubicBezTo>
                  <a:cubicBezTo>
                    <a:pt x="98" y="390"/>
                    <a:pt x="103" y="446"/>
                    <a:pt x="108" y="502"/>
                  </a:cubicBezTo>
                  <a:cubicBezTo>
                    <a:pt x="110" y="533"/>
                    <a:pt x="113" y="565"/>
                    <a:pt x="116" y="596"/>
                  </a:cubicBezTo>
                  <a:cubicBezTo>
                    <a:pt x="116" y="603"/>
                    <a:pt x="119" y="611"/>
                    <a:pt x="111" y="614"/>
                  </a:cubicBezTo>
                  <a:cubicBezTo>
                    <a:pt x="105" y="617"/>
                    <a:pt x="97" y="616"/>
                    <a:pt x="91" y="618"/>
                  </a:cubicBezTo>
                  <a:cubicBezTo>
                    <a:pt x="82" y="620"/>
                    <a:pt x="73" y="625"/>
                    <a:pt x="64" y="628"/>
                  </a:cubicBezTo>
                  <a:cubicBezTo>
                    <a:pt x="58" y="630"/>
                    <a:pt x="47" y="633"/>
                    <a:pt x="41" y="631"/>
                  </a:cubicBezTo>
                  <a:cubicBezTo>
                    <a:pt x="33" y="628"/>
                    <a:pt x="33" y="611"/>
                    <a:pt x="32" y="605"/>
                  </a:cubicBezTo>
                  <a:cubicBezTo>
                    <a:pt x="29" y="587"/>
                    <a:pt x="26" y="569"/>
                    <a:pt x="23" y="551"/>
                  </a:cubicBezTo>
                  <a:cubicBezTo>
                    <a:pt x="21" y="538"/>
                    <a:pt x="12" y="514"/>
                    <a:pt x="26" y="506"/>
                  </a:cubicBezTo>
                  <a:cubicBezTo>
                    <a:pt x="38" y="500"/>
                    <a:pt x="54" y="502"/>
                    <a:pt x="66" y="502"/>
                  </a:cubicBezTo>
                  <a:cubicBezTo>
                    <a:pt x="76" y="501"/>
                    <a:pt x="76" y="485"/>
                    <a:pt x="66" y="486"/>
                  </a:cubicBezTo>
                  <a:cubicBezTo>
                    <a:pt x="44" y="487"/>
                    <a:pt x="10" y="483"/>
                    <a:pt x="3" y="512"/>
                  </a:cubicBezTo>
                  <a:cubicBezTo>
                    <a:pt x="0" y="526"/>
                    <a:pt x="6" y="544"/>
                    <a:pt x="8" y="558"/>
                  </a:cubicBezTo>
                  <a:cubicBezTo>
                    <a:pt x="11" y="576"/>
                    <a:pt x="14" y="594"/>
                    <a:pt x="17" y="613"/>
                  </a:cubicBezTo>
                  <a:cubicBezTo>
                    <a:pt x="19" y="626"/>
                    <a:pt x="21" y="641"/>
                    <a:pt x="35" y="646"/>
                  </a:cubicBezTo>
                  <a:cubicBezTo>
                    <a:pt x="47" y="649"/>
                    <a:pt x="64" y="645"/>
                    <a:pt x="75" y="641"/>
                  </a:cubicBezTo>
                  <a:cubicBezTo>
                    <a:pt x="88" y="636"/>
                    <a:pt x="98" y="633"/>
                    <a:pt x="111" y="630"/>
                  </a:cubicBezTo>
                  <a:cubicBezTo>
                    <a:pt x="124" y="628"/>
                    <a:pt x="132" y="621"/>
                    <a:pt x="132" y="608"/>
                  </a:cubicBezTo>
                  <a:cubicBezTo>
                    <a:pt x="133" y="590"/>
                    <a:pt x="130" y="571"/>
                    <a:pt x="128" y="554"/>
                  </a:cubicBezTo>
                  <a:cubicBezTo>
                    <a:pt x="127" y="536"/>
                    <a:pt x="125" y="518"/>
                    <a:pt x="123" y="500"/>
                  </a:cubicBezTo>
                  <a:cubicBezTo>
                    <a:pt x="121" y="468"/>
                    <a:pt x="118" y="436"/>
                    <a:pt x="115" y="403"/>
                  </a:cubicBezTo>
                  <a:cubicBezTo>
                    <a:pt x="109" y="343"/>
                    <a:pt x="104" y="283"/>
                    <a:pt x="98" y="223"/>
                  </a:cubicBezTo>
                  <a:cubicBezTo>
                    <a:pt x="92" y="152"/>
                    <a:pt x="86" y="81"/>
                    <a:pt x="80" y="11"/>
                  </a:cubicBezTo>
                  <a:cubicBezTo>
                    <a:pt x="79" y="1"/>
                    <a:pt x="63" y="0"/>
                    <a:pt x="64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Freeform 97">
              <a:extLst>
                <a:ext uri="{FF2B5EF4-FFF2-40B4-BE49-F238E27FC236}">
                  <a16:creationId xmlns:a16="http://schemas.microsoft.com/office/drawing/2014/main" id="{652AC563-B371-48A7-8290-1D1E63100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213" y="4170363"/>
              <a:ext cx="120650" cy="819150"/>
            </a:xfrm>
            <a:custGeom>
              <a:avLst/>
              <a:gdLst>
                <a:gd name="T0" fmla="*/ 71 w 72"/>
                <a:gd name="T1" fmla="*/ 479 h 489"/>
                <a:gd name="T2" fmla="*/ 29 w 72"/>
                <a:gd name="T3" fmla="*/ 119 h 489"/>
                <a:gd name="T4" fmla="*/ 17 w 72"/>
                <a:gd name="T5" fmla="*/ 10 h 489"/>
                <a:gd name="T6" fmla="*/ 1 w 72"/>
                <a:gd name="T7" fmla="*/ 10 h 489"/>
                <a:gd name="T8" fmla="*/ 42 w 72"/>
                <a:gd name="T9" fmla="*/ 370 h 489"/>
                <a:gd name="T10" fmla="*/ 55 w 72"/>
                <a:gd name="T11" fmla="*/ 479 h 489"/>
                <a:gd name="T12" fmla="*/ 71 w 72"/>
                <a:gd name="T13" fmla="*/ 47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489">
                  <a:moveTo>
                    <a:pt x="71" y="479"/>
                  </a:moveTo>
                  <a:cubicBezTo>
                    <a:pt x="57" y="359"/>
                    <a:pt x="43" y="239"/>
                    <a:pt x="29" y="119"/>
                  </a:cubicBezTo>
                  <a:cubicBezTo>
                    <a:pt x="25" y="83"/>
                    <a:pt x="21" y="46"/>
                    <a:pt x="17" y="10"/>
                  </a:cubicBezTo>
                  <a:cubicBezTo>
                    <a:pt x="16" y="0"/>
                    <a:pt x="0" y="0"/>
                    <a:pt x="1" y="10"/>
                  </a:cubicBezTo>
                  <a:cubicBezTo>
                    <a:pt x="15" y="130"/>
                    <a:pt x="28" y="250"/>
                    <a:pt x="42" y="370"/>
                  </a:cubicBezTo>
                  <a:cubicBezTo>
                    <a:pt x="47" y="406"/>
                    <a:pt x="51" y="443"/>
                    <a:pt x="55" y="479"/>
                  </a:cubicBezTo>
                  <a:cubicBezTo>
                    <a:pt x="56" y="489"/>
                    <a:pt x="72" y="489"/>
                    <a:pt x="71" y="4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" name="Freeform 98">
              <a:extLst>
                <a:ext uri="{FF2B5EF4-FFF2-40B4-BE49-F238E27FC236}">
                  <a16:creationId xmlns:a16="http://schemas.microsoft.com/office/drawing/2014/main" id="{F37EA474-A6A9-487C-8FE5-7F747BCCF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0225" y="3970338"/>
              <a:ext cx="777875" cy="876300"/>
            </a:xfrm>
            <a:custGeom>
              <a:avLst/>
              <a:gdLst>
                <a:gd name="T0" fmla="*/ 30 w 465"/>
                <a:gd name="T1" fmla="*/ 19 h 523"/>
                <a:gd name="T2" fmla="*/ 341 w 465"/>
                <a:gd name="T3" fmla="*/ 358 h 523"/>
                <a:gd name="T4" fmla="*/ 450 w 465"/>
                <a:gd name="T5" fmla="*/ 479 h 523"/>
                <a:gd name="T6" fmla="*/ 450 w 465"/>
                <a:gd name="T7" fmla="*/ 468 h 523"/>
                <a:gd name="T8" fmla="*/ 392 w 465"/>
                <a:gd name="T9" fmla="*/ 506 h 523"/>
                <a:gd name="T10" fmla="*/ 400 w 465"/>
                <a:gd name="T11" fmla="*/ 508 h 523"/>
                <a:gd name="T12" fmla="*/ 234 w 465"/>
                <a:gd name="T13" fmla="*/ 320 h 523"/>
                <a:gd name="T14" fmla="*/ 73 w 465"/>
                <a:gd name="T15" fmla="*/ 125 h 523"/>
                <a:gd name="T16" fmla="*/ 38 w 465"/>
                <a:gd name="T17" fmla="*/ 86 h 523"/>
                <a:gd name="T18" fmla="*/ 20 w 465"/>
                <a:gd name="T19" fmla="*/ 65 h 523"/>
                <a:gd name="T20" fmla="*/ 6 w 465"/>
                <a:gd name="T21" fmla="*/ 73 h 523"/>
                <a:gd name="T22" fmla="*/ 25 w 465"/>
                <a:gd name="T23" fmla="*/ 95 h 523"/>
                <a:gd name="T24" fmla="*/ 62 w 465"/>
                <a:gd name="T25" fmla="*/ 137 h 523"/>
                <a:gd name="T26" fmla="*/ 156 w 465"/>
                <a:gd name="T27" fmla="*/ 252 h 523"/>
                <a:gd name="T28" fmla="*/ 345 w 465"/>
                <a:gd name="T29" fmla="*/ 473 h 523"/>
                <a:gd name="T30" fmla="*/ 374 w 465"/>
                <a:gd name="T31" fmla="*/ 504 h 523"/>
                <a:gd name="T32" fmla="*/ 389 w 465"/>
                <a:gd name="T33" fmla="*/ 520 h 523"/>
                <a:gd name="T34" fmla="*/ 403 w 465"/>
                <a:gd name="T35" fmla="*/ 520 h 523"/>
                <a:gd name="T36" fmla="*/ 461 w 465"/>
                <a:gd name="T37" fmla="*/ 479 h 523"/>
                <a:gd name="T38" fmla="*/ 461 w 465"/>
                <a:gd name="T39" fmla="*/ 468 h 523"/>
                <a:gd name="T40" fmla="*/ 138 w 465"/>
                <a:gd name="T41" fmla="*/ 111 h 523"/>
                <a:gd name="T42" fmla="*/ 42 w 465"/>
                <a:gd name="T43" fmla="*/ 8 h 523"/>
                <a:gd name="T44" fmla="*/ 30 w 465"/>
                <a:gd name="T45" fmla="*/ 19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5" h="523">
                  <a:moveTo>
                    <a:pt x="30" y="19"/>
                  </a:moveTo>
                  <a:cubicBezTo>
                    <a:pt x="135" y="131"/>
                    <a:pt x="239" y="244"/>
                    <a:pt x="341" y="358"/>
                  </a:cubicBezTo>
                  <a:cubicBezTo>
                    <a:pt x="377" y="398"/>
                    <a:pt x="414" y="439"/>
                    <a:pt x="450" y="479"/>
                  </a:cubicBezTo>
                  <a:cubicBezTo>
                    <a:pt x="450" y="476"/>
                    <a:pt x="450" y="472"/>
                    <a:pt x="450" y="468"/>
                  </a:cubicBezTo>
                  <a:cubicBezTo>
                    <a:pt x="434" y="484"/>
                    <a:pt x="415" y="501"/>
                    <a:pt x="392" y="506"/>
                  </a:cubicBezTo>
                  <a:cubicBezTo>
                    <a:pt x="395" y="507"/>
                    <a:pt x="398" y="508"/>
                    <a:pt x="400" y="508"/>
                  </a:cubicBezTo>
                  <a:cubicBezTo>
                    <a:pt x="342" y="448"/>
                    <a:pt x="287" y="385"/>
                    <a:pt x="234" y="320"/>
                  </a:cubicBezTo>
                  <a:cubicBezTo>
                    <a:pt x="180" y="256"/>
                    <a:pt x="128" y="189"/>
                    <a:pt x="73" y="125"/>
                  </a:cubicBezTo>
                  <a:cubicBezTo>
                    <a:pt x="62" y="112"/>
                    <a:pt x="50" y="99"/>
                    <a:pt x="38" y="86"/>
                  </a:cubicBezTo>
                  <a:cubicBezTo>
                    <a:pt x="32" y="79"/>
                    <a:pt x="25" y="73"/>
                    <a:pt x="20" y="65"/>
                  </a:cubicBezTo>
                  <a:cubicBezTo>
                    <a:pt x="14" y="56"/>
                    <a:pt x="0" y="64"/>
                    <a:pt x="6" y="73"/>
                  </a:cubicBezTo>
                  <a:cubicBezTo>
                    <a:pt x="11" y="81"/>
                    <a:pt x="18" y="88"/>
                    <a:pt x="25" y="95"/>
                  </a:cubicBezTo>
                  <a:cubicBezTo>
                    <a:pt x="37" y="109"/>
                    <a:pt x="50" y="123"/>
                    <a:pt x="62" y="137"/>
                  </a:cubicBezTo>
                  <a:cubicBezTo>
                    <a:pt x="94" y="174"/>
                    <a:pt x="125" y="213"/>
                    <a:pt x="156" y="252"/>
                  </a:cubicBezTo>
                  <a:cubicBezTo>
                    <a:pt x="218" y="327"/>
                    <a:pt x="280" y="401"/>
                    <a:pt x="345" y="473"/>
                  </a:cubicBezTo>
                  <a:cubicBezTo>
                    <a:pt x="355" y="484"/>
                    <a:pt x="365" y="494"/>
                    <a:pt x="374" y="504"/>
                  </a:cubicBezTo>
                  <a:cubicBezTo>
                    <a:pt x="379" y="509"/>
                    <a:pt x="384" y="516"/>
                    <a:pt x="389" y="520"/>
                  </a:cubicBezTo>
                  <a:cubicBezTo>
                    <a:pt x="393" y="523"/>
                    <a:pt x="398" y="522"/>
                    <a:pt x="403" y="520"/>
                  </a:cubicBezTo>
                  <a:cubicBezTo>
                    <a:pt x="426" y="513"/>
                    <a:pt x="445" y="496"/>
                    <a:pt x="461" y="479"/>
                  </a:cubicBezTo>
                  <a:cubicBezTo>
                    <a:pt x="465" y="476"/>
                    <a:pt x="464" y="471"/>
                    <a:pt x="461" y="468"/>
                  </a:cubicBezTo>
                  <a:cubicBezTo>
                    <a:pt x="354" y="348"/>
                    <a:pt x="247" y="229"/>
                    <a:pt x="138" y="111"/>
                  </a:cubicBezTo>
                  <a:cubicBezTo>
                    <a:pt x="106" y="76"/>
                    <a:pt x="74" y="42"/>
                    <a:pt x="42" y="8"/>
                  </a:cubicBezTo>
                  <a:cubicBezTo>
                    <a:pt x="35" y="0"/>
                    <a:pt x="23" y="12"/>
                    <a:pt x="3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4" name="Freeform 99">
              <a:extLst>
                <a:ext uri="{FF2B5EF4-FFF2-40B4-BE49-F238E27FC236}">
                  <a16:creationId xmlns:a16="http://schemas.microsoft.com/office/drawing/2014/main" id="{73A7F9AD-E844-476D-8430-58BAB841A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8563" y="4764088"/>
              <a:ext cx="250825" cy="236538"/>
            </a:xfrm>
            <a:custGeom>
              <a:avLst/>
              <a:gdLst>
                <a:gd name="T0" fmla="*/ 8 w 149"/>
                <a:gd name="T1" fmla="*/ 42 h 141"/>
                <a:gd name="T2" fmla="*/ 53 w 149"/>
                <a:gd name="T3" fmla="*/ 79 h 141"/>
                <a:gd name="T4" fmla="*/ 126 w 149"/>
                <a:gd name="T5" fmla="*/ 138 h 141"/>
                <a:gd name="T6" fmla="*/ 137 w 149"/>
                <a:gd name="T7" fmla="*/ 138 h 141"/>
                <a:gd name="T8" fmla="*/ 126 w 149"/>
                <a:gd name="T9" fmla="*/ 105 h 141"/>
                <a:gd name="T10" fmla="*/ 100 w 149"/>
                <a:gd name="T11" fmla="*/ 72 h 141"/>
                <a:gd name="T12" fmla="*/ 48 w 149"/>
                <a:gd name="T13" fmla="*/ 8 h 141"/>
                <a:gd name="T14" fmla="*/ 36 w 149"/>
                <a:gd name="T15" fmla="*/ 19 h 141"/>
                <a:gd name="T16" fmla="*/ 82 w 149"/>
                <a:gd name="T17" fmla="*/ 74 h 141"/>
                <a:gd name="T18" fmla="*/ 100 w 149"/>
                <a:gd name="T19" fmla="*/ 98 h 141"/>
                <a:gd name="T20" fmla="*/ 111 w 149"/>
                <a:gd name="T21" fmla="*/ 112 h 141"/>
                <a:gd name="T22" fmla="*/ 126 w 149"/>
                <a:gd name="T23" fmla="*/ 127 h 141"/>
                <a:gd name="T24" fmla="*/ 137 w 149"/>
                <a:gd name="T25" fmla="*/ 127 h 141"/>
                <a:gd name="T26" fmla="*/ 63 w 149"/>
                <a:gd name="T27" fmla="*/ 67 h 141"/>
                <a:gd name="T28" fmla="*/ 19 w 149"/>
                <a:gd name="T29" fmla="*/ 31 h 141"/>
                <a:gd name="T30" fmla="*/ 8 w 149"/>
                <a:gd name="T31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9" h="141">
                  <a:moveTo>
                    <a:pt x="8" y="42"/>
                  </a:moveTo>
                  <a:cubicBezTo>
                    <a:pt x="22" y="55"/>
                    <a:pt x="37" y="67"/>
                    <a:pt x="53" y="79"/>
                  </a:cubicBezTo>
                  <a:cubicBezTo>
                    <a:pt x="78" y="98"/>
                    <a:pt x="102" y="117"/>
                    <a:pt x="126" y="138"/>
                  </a:cubicBezTo>
                  <a:cubicBezTo>
                    <a:pt x="129" y="141"/>
                    <a:pt x="134" y="141"/>
                    <a:pt x="137" y="138"/>
                  </a:cubicBezTo>
                  <a:cubicBezTo>
                    <a:pt x="149" y="127"/>
                    <a:pt x="132" y="113"/>
                    <a:pt x="126" y="105"/>
                  </a:cubicBezTo>
                  <a:cubicBezTo>
                    <a:pt x="117" y="94"/>
                    <a:pt x="108" y="83"/>
                    <a:pt x="100" y="72"/>
                  </a:cubicBezTo>
                  <a:cubicBezTo>
                    <a:pt x="83" y="50"/>
                    <a:pt x="66" y="28"/>
                    <a:pt x="48" y="8"/>
                  </a:cubicBezTo>
                  <a:cubicBezTo>
                    <a:pt x="41" y="0"/>
                    <a:pt x="29" y="11"/>
                    <a:pt x="36" y="19"/>
                  </a:cubicBezTo>
                  <a:cubicBezTo>
                    <a:pt x="52" y="37"/>
                    <a:pt x="67" y="55"/>
                    <a:pt x="82" y="74"/>
                  </a:cubicBezTo>
                  <a:cubicBezTo>
                    <a:pt x="88" y="82"/>
                    <a:pt x="94" y="90"/>
                    <a:pt x="100" y="98"/>
                  </a:cubicBezTo>
                  <a:cubicBezTo>
                    <a:pt x="104" y="103"/>
                    <a:pt x="108" y="108"/>
                    <a:pt x="111" y="112"/>
                  </a:cubicBezTo>
                  <a:cubicBezTo>
                    <a:pt x="113" y="115"/>
                    <a:pt x="123" y="129"/>
                    <a:pt x="126" y="127"/>
                  </a:cubicBezTo>
                  <a:cubicBezTo>
                    <a:pt x="129" y="127"/>
                    <a:pt x="133" y="127"/>
                    <a:pt x="137" y="127"/>
                  </a:cubicBezTo>
                  <a:cubicBezTo>
                    <a:pt x="113" y="106"/>
                    <a:pt x="89" y="86"/>
                    <a:pt x="63" y="67"/>
                  </a:cubicBezTo>
                  <a:cubicBezTo>
                    <a:pt x="48" y="55"/>
                    <a:pt x="33" y="44"/>
                    <a:pt x="19" y="31"/>
                  </a:cubicBezTo>
                  <a:cubicBezTo>
                    <a:pt x="11" y="24"/>
                    <a:pt x="0" y="35"/>
                    <a:pt x="8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" name="Freeform 100">
              <a:extLst>
                <a:ext uri="{FF2B5EF4-FFF2-40B4-BE49-F238E27FC236}">
                  <a16:creationId xmlns:a16="http://schemas.microsoft.com/office/drawing/2014/main" id="{3F58FBE2-0922-452E-952B-AE366CA7D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9038" y="4567238"/>
              <a:ext cx="152400" cy="161925"/>
            </a:xfrm>
            <a:custGeom>
              <a:avLst/>
              <a:gdLst>
                <a:gd name="T0" fmla="*/ 20 w 91"/>
                <a:gd name="T1" fmla="*/ 38 h 97"/>
                <a:gd name="T2" fmla="*/ 26 w 91"/>
                <a:gd name="T3" fmla="*/ 26 h 97"/>
                <a:gd name="T4" fmla="*/ 32 w 91"/>
                <a:gd name="T5" fmla="*/ 19 h 97"/>
                <a:gd name="T6" fmla="*/ 48 w 91"/>
                <a:gd name="T7" fmla="*/ 39 h 97"/>
                <a:gd name="T8" fmla="*/ 62 w 91"/>
                <a:gd name="T9" fmla="*/ 56 h 97"/>
                <a:gd name="T10" fmla="*/ 72 w 91"/>
                <a:gd name="T11" fmla="*/ 80 h 97"/>
                <a:gd name="T12" fmla="*/ 58 w 91"/>
                <a:gd name="T13" fmla="*/ 69 h 97"/>
                <a:gd name="T14" fmla="*/ 45 w 91"/>
                <a:gd name="T15" fmla="*/ 56 h 97"/>
                <a:gd name="T16" fmla="*/ 19 w 91"/>
                <a:gd name="T17" fmla="*/ 28 h 97"/>
                <a:gd name="T18" fmla="*/ 7 w 91"/>
                <a:gd name="T19" fmla="*/ 39 h 97"/>
                <a:gd name="T20" fmla="*/ 50 w 91"/>
                <a:gd name="T21" fmla="*/ 83 h 97"/>
                <a:gd name="T22" fmla="*/ 74 w 91"/>
                <a:gd name="T23" fmla="*/ 96 h 97"/>
                <a:gd name="T24" fmla="*/ 90 w 91"/>
                <a:gd name="T25" fmla="*/ 78 h 97"/>
                <a:gd name="T26" fmla="*/ 77 w 91"/>
                <a:gd name="T27" fmla="*/ 50 h 97"/>
                <a:gd name="T28" fmla="*/ 51 w 91"/>
                <a:gd name="T29" fmla="*/ 17 h 97"/>
                <a:gd name="T30" fmla="*/ 27 w 91"/>
                <a:gd name="T31" fmla="*/ 4 h 97"/>
                <a:gd name="T32" fmla="*/ 6 w 91"/>
                <a:gd name="T33" fmla="*/ 30 h 97"/>
                <a:gd name="T34" fmla="*/ 20 w 91"/>
                <a:gd name="T35" fmla="*/ 3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97">
                  <a:moveTo>
                    <a:pt x="20" y="38"/>
                  </a:moveTo>
                  <a:cubicBezTo>
                    <a:pt x="22" y="34"/>
                    <a:pt x="24" y="30"/>
                    <a:pt x="26" y="26"/>
                  </a:cubicBezTo>
                  <a:cubicBezTo>
                    <a:pt x="27" y="25"/>
                    <a:pt x="32" y="19"/>
                    <a:pt x="32" y="19"/>
                  </a:cubicBezTo>
                  <a:cubicBezTo>
                    <a:pt x="34" y="18"/>
                    <a:pt x="46" y="37"/>
                    <a:pt x="48" y="39"/>
                  </a:cubicBezTo>
                  <a:cubicBezTo>
                    <a:pt x="52" y="44"/>
                    <a:pt x="57" y="50"/>
                    <a:pt x="62" y="56"/>
                  </a:cubicBezTo>
                  <a:cubicBezTo>
                    <a:pt x="63" y="58"/>
                    <a:pt x="81" y="78"/>
                    <a:pt x="72" y="80"/>
                  </a:cubicBezTo>
                  <a:cubicBezTo>
                    <a:pt x="68" y="81"/>
                    <a:pt x="61" y="72"/>
                    <a:pt x="58" y="69"/>
                  </a:cubicBezTo>
                  <a:cubicBezTo>
                    <a:pt x="54" y="65"/>
                    <a:pt x="50" y="60"/>
                    <a:pt x="45" y="56"/>
                  </a:cubicBezTo>
                  <a:cubicBezTo>
                    <a:pt x="37" y="46"/>
                    <a:pt x="28" y="37"/>
                    <a:pt x="19" y="28"/>
                  </a:cubicBezTo>
                  <a:cubicBezTo>
                    <a:pt x="11" y="21"/>
                    <a:pt x="0" y="33"/>
                    <a:pt x="7" y="39"/>
                  </a:cubicBezTo>
                  <a:cubicBezTo>
                    <a:pt x="22" y="53"/>
                    <a:pt x="35" y="69"/>
                    <a:pt x="50" y="83"/>
                  </a:cubicBezTo>
                  <a:cubicBezTo>
                    <a:pt x="56" y="90"/>
                    <a:pt x="64" y="97"/>
                    <a:pt x="74" y="96"/>
                  </a:cubicBezTo>
                  <a:cubicBezTo>
                    <a:pt x="83" y="95"/>
                    <a:pt x="89" y="86"/>
                    <a:pt x="90" y="78"/>
                  </a:cubicBezTo>
                  <a:cubicBezTo>
                    <a:pt x="91" y="67"/>
                    <a:pt x="84" y="58"/>
                    <a:pt x="77" y="50"/>
                  </a:cubicBezTo>
                  <a:cubicBezTo>
                    <a:pt x="68" y="39"/>
                    <a:pt x="59" y="28"/>
                    <a:pt x="51" y="17"/>
                  </a:cubicBezTo>
                  <a:cubicBezTo>
                    <a:pt x="45" y="9"/>
                    <a:pt x="38" y="0"/>
                    <a:pt x="27" y="4"/>
                  </a:cubicBezTo>
                  <a:cubicBezTo>
                    <a:pt x="17" y="7"/>
                    <a:pt x="10" y="21"/>
                    <a:pt x="6" y="30"/>
                  </a:cubicBezTo>
                  <a:cubicBezTo>
                    <a:pt x="2" y="39"/>
                    <a:pt x="16" y="47"/>
                    <a:pt x="20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" name="Freeform 101">
              <a:extLst>
                <a:ext uri="{FF2B5EF4-FFF2-40B4-BE49-F238E27FC236}">
                  <a16:creationId xmlns:a16="http://schemas.microsoft.com/office/drawing/2014/main" id="{29C4CA0B-E096-4734-950B-3C8B111B4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413" y="5202238"/>
              <a:ext cx="71438" cy="233363"/>
            </a:xfrm>
            <a:custGeom>
              <a:avLst/>
              <a:gdLst>
                <a:gd name="T0" fmla="*/ 29 w 43"/>
                <a:gd name="T1" fmla="*/ 0 h 139"/>
                <a:gd name="T2" fmla="*/ 42 w 43"/>
                <a:gd name="T3" fmla="*/ 125 h 139"/>
                <a:gd name="T4" fmla="*/ 28 w 43"/>
                <a:gd name="T5" fmla="*/ 138 h 139"/>
                <a:gd name="T6" fmla="*/ 28 w 43"/>
                <a:gd name="T7" fmla="*/ 138 h 139"/>
                <a:gd name="T8" fmla="*/ 17 w 43"/>
                <a:gd name="T9" fmla="*/ 130 h 139"/>
                <a:gd name="T10" fmla="*/ 0 w 43"/>
                <a:gd name="T11" fmla="*/ 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39">
                  <a:moveTo>
                    <a:pt x="29" y="0"/>
                  </a:moveTo>
                  <a:cubicBezTo>
                    <a:pt x="42" y="125"/>
                    <a:pt x="42" y="125"/>
                    <a:pt x="42" y="125"/>
                  </a:cubicBezTo>
                  <a:cubicBezTo>
                    <a:pt x="43" y="131"/>
                    <a:pt x="33" y="138"/>
                    <a:pt x="28" y="138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2" y="139"/>
                    <a:pt x="17" y="135"/>
                    <a:pt x="17" y="130"/>
                  </a:cubicBezTo>
                  <a:cubicBezTo>
                    <a:pt x="0" y="8"/>
                    <a:pt x="0" y="8"/>
                    <a:pt x="0" y="8"/>
                  </a:cubicBezTo>
                </a:path>
              </a:pathLst>
            </a:custGeom>
            <a:noFill/>
            <a:ln w="269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" name="Freeform 102">
              <a:extLst>
                <a:ext uri="{FF2B5EF4-FFF2-40B4-BE49-F238E27FC236}">
                  <a16:creationId xmlns:a16="http://schemas.microsoft.com/office/drawing/2014/main" id="{1FB0F5F7-FC2C-4BCB-AEC8-B52D3B1E5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725" y="4883150"/>
              <a:ext cx="46038" cy="95250"/>
            </a:xfrm>
            <a:custGeom>
              <a:avLst/>
              <a:gdLst>
                <a:gd name="T0" fmla="*/ 1 w 27"/>
                <a:gd name="T1" fmla="*/ 57 h 57"/>
                <a:gd name="T2" fmla="*/ 0 w 27"/>
                <a:gd name="T3" fmla="*/ 12 h 57"/>
                <a:gd name="T4" fmla="*/ 9 w 27"/>
                <a:gd name="T5" fmla="*/ 1 h 57"/>
                <a:gd name="T6" fmla="*/ 9 w 27"/>
                <a:gd name="T7" fmla="*/ 1 h 57"/>
                <a:gd name="T8" fmla="*/ 20 w 27"/>
                <a:gd name="T9" fmla="*/ 9 h 57"/>
                <a:gd name="T10" fmla="*/ 27 w 27"/>
                <a:gd name="T11" fmla="*/ 5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57">
                  <a:moveTo>
                    <a:pt x="1" y="57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4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5" y="0"/>
                    <a:pt x="20" y="4"/>
                    <a:pt x="20" y="9"/>
                  </a:cubicBezTo>
                  <a:cubicBezTo>
                    <a:pt x="27" y="52"/>
                    <a:pt x="27" y="52"/>
                    <a:pt x="27" y="52"/>
                  </a:cubicBezTo>
                </a:path>
              </a:pathLst>
            </a:custGeom>
            <a:noFill/>
            <a:ln w="269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Freeform 103">
              <a:extLst>
                <a:ext uri="{FF2B5EF4-FFF2-40B4-BE49-F238E27FC236}">
                  <a16:creationId xmlns:a16="http://schemas.microsoft.com/office/drawing/2014/main" id="{548103CD-F95C-4E37-8F63-B808DBE21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300" y="3444875"/>
              <a:ext cx="103188" cy="117475"/>
            </a:xfrm>
            <a:custGeom>
              <a:avLst/>
              <a:gdLst>
                <a:gd name="T0" fmla="*/ 19 w 62"/>
                <a:gd name="T1" fmla="*/ 61 h 70"/>
                <a:gd name="T2" fmla="*/ 54 w 62"/>
                <a:gd name="T3" fmla="*/ 18 h 70"/>
                <a:gd name="T4" fmla="*/ 43 w 62"/>
                <a:gd name="T5" fmla="*/ 7 h 70"/>
                <a:gd name="T6" fmla="*/ 5 w 62"/>
                <a:gd name="T7" fmla="*/ 53 h 70"/>
                <a:gd name="T8" fmla="*/ 19 w 62"/>
                <a:gd name="T9" fmla="*/ 6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0">
                  <a:moveTo>
                    <a:pt x="19" y="61"/>
                  </a:moveTo>
                  <a:cubicBezTo>
                    <a:pt x="28" y="44"/>
                    <a:pt x="39" y="30"/>
                    <a:pt x="54" y="18"/>
                  </a:cubicBezTo>
                  <a:cubicBezTo>
                    <a:pt x="62" y="12"/>
                    <a:pt x="51" y="0"/>
                    <a:pt x="43" y="7"/>
                  </a:cubicBezTo>
                  <a:cubicBezTo>
                    <a:pt x="27" y="19"/>
                    <a:pt x="14" y="35"/>
                    <a:pt x="5" y="53"/>
                  </a:cubicBezTo>
                  <a:cubicBezTo>
                    <a:pt x="0" y="62"/>
                    <a:pt x="14" y="70"/>
                    <a:pt x="19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" name="Freeform 104">
              <a:extLst>
                <a:ext uri="{FF2B5EF4-FFF2-40B4-BE49-F238E27FC236}">
                  <a16:creationId xmlns:a16="http://schemas.microsoft.com/office/drawing/2014/main" id="{D60EEA8F-B9CB-47DB-BB23-D2EFDB890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000" y="3508375"/>
              <a:ext cx="106363" cy="114300"/>
            </a:xfrm>
            <a:custGeom>
              <a:avLst/>
              <a:gdLst>
                <a:gd name="T0" fmla="*/ 19 w 63"/>
                <a:gd name="T1" fmla="*/ 59 h 68"/>
                <a:gd name="T2" fmla="*/ 56 w 63"/>
                <a:gd name="T3" fmla="*/ 18 h 68"/>
                <a:gd name="T4" fmla="*/ 44 w 63"/>
                <a:gd name="T5" fmla="*/ 7 h 68"/>
                <a:gd name="T6" fmla="*/ 5 w 63"/>
                <a:gd name="T7" fmla="*/ 51 h 68"/>
                <a:gd name="T8" fmla="*/ 19 w 63"/>
                <a:gd name="T9" fmla="*/ 5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8">
                  <a:moveTo>
                    <a:pt x="19" y="59"/>
                  </a:moveTo>
                  <a:cubicBezTo>
                    <a:pt x="29" y="44"/>
                    <a:pt x="42" y="30"/>
                    <a:pt x="56" y="18"/>
                  </a:cubicBezTo>
                  <a:cubicBezTo>
                    <a:pt x="63" y="12"/>
                    <a:pt x="52" y="0"/>
                    <a:pt x="44" y="7"/>
                  </a:cubicBezTo>
                  <a:cubicBezTo>
                    <a:pt x="29" y="20"/>
                    <a:pt x="16" y="35"/>
                    <a:pt x="5" y="51"/>
                  </a:cubicBezTo>
                  <a:cubicBezTo>
                    <a:pt x="0" y="60"/>
                    <a:pt x="13" y="68"/>
                    <a:pt x="19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" name="Freeform 105">
              <a:extLst>
                <a:ext uri="{FF2B5EF4-FFF2-40B4-BE49-F238E27FC236}">
                  <a16:creationId xmlns:a16="http://schemas.microsoft.com/office/drawing/2014/main" id="{F4B4FFC4-916B-438B-8C32-3863E769C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3559175"/>
              <a:ext cx="90488" cy="111125"/>
            </a:xfrm>
            <a:custGeom>
              <a:avLst/>
              <a:gdLst>
                <a:gd name="T0" fmla="*/ 19 w 54"/>
                <a:gd name="T1" fmla="*/ 57 h 66"/>
                <a:gd name="T2" fmla="*/ 47 w 54"/>
                <a:gd name="T3" fmla="*/ 19 h 66"/>
                <a:gd name="T4" fmla="*/ 36 w 54"/>
                <a:gd name="T5" fmla="*/ 8 h 66"/>
                <a:gd name="T6" fmla="*/ 5 w 54"/>
                <a:gd name="T7" fmla="*/ 49 h 66"/>
                <a:gd name="T8" fmla="*/ 19 w 54"/>
                <a:gd name="T9" fmla="*/ 5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6">
                  <a:moveTo>
                    <a:pt x="19" y="57"/>
                  </a:moveTo>
                  <a:cubicBezTo>
                    <a:pt x="27" y="43"/>
                    <a:pt x="37" y="31"/>
                    <a:pt x="47" y="19"/>
                  </a:cubicBezTo>
                  <a:cubicBezTo>
                    <a:pt x="54" y="11"/>
                    <a:pt x="43" y="0"/>
                    <a:pt x="36" y="8"/>
                  </a:cubicBezTo>
                  <a:cubicBezTo>
                    <a:pt x="24" y="20"/>
                    <a:pt x="14" y="34"/>
                    <a:pt x="5" y="49"/>
                  </a:cubicBezTo>
                  <a:cubicBezTo>
                    <a:pt x="0" y="58"/>
                    <a:pt x="14" y="66"/>
                    <a:pt x="19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Freeform 106">
              <a:extLst>
                <a:ext uri="{FF2B5EF4-FFF2-40B4-BE49-F238E27FC236}">
                  <a16:creationId xmlns:a16="http://schemas.microsoft.com/office/drawing/2014/main" id="{9BCE510D-C333-47E4-AA87-886266FF5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5" y="3613150"/>
              <a:ext cx="127000" cy="138113"/>
            </a:xfrm>
            <a:custGeom>
              <a:avLst/>
              <a:gdLst>
                <a:gd name="T0" fmla="*/ 18 w 76"/>
                <a:gd name="T1" fmla="*/ 74 h 82"/>
                <a:gd name="T2" fmla="*/ 69 w 76"/>
                <a:gd name="T3" fmla="*/ 19 h 82"/>
                <a:gd name="T4" fmla="*/ 58 w 76"/>
                <a:gd name="T5" fmla="*/ 8 h 82"/>
                <a:gd name="T6" fmla="*/ 7 w 76"/>
                <a:gd name="T7" fmla="*/ 63 h 82"/>
                <a:gd name="T8" fmla="*/ 18 w 76"/>
                <a:gd name="T9" fmla="*/ 7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82">
                  <a:moveTo>
                    <a:pt x="18" y="74"/>
                  </a:moveTo>
                  <a:cubicBezTo>
                    <a:pt x="36" y="56"/>
                    <a:pt x="53" y="38"/>
                    <a:pt x="69" y="19"/>
                  </a:cubicBezTo>
                  <a:cubicBezTo>
                    <a:pt x="76" y="11"/>
                    <a:pt x="65" y="0"/>
                    <a:pt x="58" y="8"/>
                  </a:cubicBezTo>
                  <a:cubicBezTo>
                    <a:pt x="41" y="27"/>
                    <a:pt x="24" y="45"/>
                    <a:pt x="7" y="63"/>
                  </a:cubicBezTo>
                  <a:cubicBezTo>
                    <a:pt x="0" y="70"/>
                    <a:pt x="11" y="82"/>
                    <a:pt x="18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Freeform 107">
              <a:extLst>
                <a:ext uri="{FF2B5EF4-FFF2-40B4-BE49-F238E27FC236}">
                  <a16:creationId xmlns:a16="http://schemas.microsoft.com/office/drawing/2014/main" id="{CE10B6C7-4779-4843-A8C6-B665D7DC0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313" y="3695700"/>
              <a:ext cx="101600" cy="84138"/>
            </a:xfrm>
            <a:custGeom>
              <a:avLst/>
              <a:gdLst>
                <a:gd name="T0" fmla="*/ 20 w 60"/>
                <a:gd name="T1" fmla="*/ 44 h 50"/>
                <a:gd name="T2" fmla="*/ 52 w 60"/>
                <a:gd name="T3" fmla="*/ 18 h 50"/>
                <a:gd name="T4" fmla="*/ 41 w 60"/>
                <a:gd name="T5" fmla="*/ 6 h 50"/>
                <a:gd name="T6" fmla="*/ 8 w 60"/>
                <a:gd name="T7" fmla="*/ 33 h 50"/>
                <a:gd name="T8" fmla="*/ 20 w 60"/>
                <a:gd name="T9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0">
                  <a:moveTo>
                    <a:pt x="20" y="44"/>
                  </a:moveTo>
                  <a:cubicBezTo>
                    <a:pt x="31" y="35"/>
                    <a:pt x="41" y="26"/>
                    <a:pt x="52" y="18"/>
                  </a:cubicBezTo>
                  <a:cubicBezTo>
                    <a:pt x="60" y="11"/>
                    <a:pt x="49" y="0"/>
                    <a:pt x="41" y="6"/>
                  </a:cubicBezTo>
                  <a:cubicBezTo>
                    <a:pt x="30" y="15"/>
                    <a:pt x="19" y="24"/>
                    <a:pt x="8" y="33"/>
                  </a:cubicBezTo>
                  <a:cubicBezTo>
                    <a:pt x="0" y="39"/>
                    <a:pt x="12" y="50"/>
                    <a:pt x="20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Freeform 108">
              <a:extLst>
                <a:ext uri="{FF2B5EF4-FFF2-40B4-BE49-F238E27FC236}">
                  <a16:creationId xmlns:a16="http://schemas.microsoft.com/office/drawing/2014/main" id="{186A8098-A87F-4430-88F5-79256A583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875" y="3686175"/>
              <a:ext cx="254000" cy="234950"/>
            </a:xfrm>
            <a:custGeom>
              <a:avLst/>
              <a:gdLst>
                <a:gd name="T0" fmla="*/ 18 w 152"/>
                <a:gd name="T1" fmla="*/ 132 h 140"/>
                <a:gd name="T2" fmla="*/ 143 w 152"/>
                <a:gd name="T3" fmla="*/ 19 h 140"/>
                <a:gd name="T4" fmla="*/ 135 w 152"/>
                <a:gd name="T5" fmla="*/ 5 h 140"/>
                <a:gd name="T6" fmla="*/ 6 w 152"/>
                <a:gd name="T7" fmla="*/ 121 h 140"/>
                <a:gd name="T8" fmla="*/ 18 w 152"/>
                <a:gd name="T9" fmla="*/ 13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40">
                  <a:moveTo>
                    <a:pt x="18" y="132"/>
                  </a:moveTo>
                  <a:cubicBezTo>
                    <a:pt x="53" y="88"/>
                    <a:pt x="95" y="50"/>
                    <a:pt x="143" y="19"/>
                  </a:cubicBezTo>
                  <a:cubicBezTo>
                    <a:pt x="152" y="14"/>
                    <a:pt x="144" y="0"/>
                    <a:pt x="135" y="5"/>
                  </a:cubicBezTo>
                  <a:cubicBezTo>
                    <a:pt x="86" y="37"/>
                    <a:pt x="43" y="76"/>
                    <a:pt x="6" y="121"/>
                  </a:cubicBezTo>
                  <a:cubicBezTo>
                    <a:pt x="0" y="129"/>
                    <a:pt x="11" y="140"/>
                    <a:pt x="18" y="1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" name="Freeform 109">
              <a:extLst>
                <a:ext uri="{FF2B5EF4-FFF2-40B4-BE49-F238E27FC236}">
                  <a16:creationId xmlns:a16="http://schemas.microsoft.com/office/drawing/2014/main" id="{12ABFA40-57C8-4ECD-8505-31C08ED83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7638" y="3889375"/>
              <a:ext cx="119063" cy="123825"/>
            </a:xfrm>
            <a:custGeom>
              <a:avLst/>
              <a:gdLst>
                <a:gd name="T0" fmla="*/ 20 w 71"/>
                <a:gd name="T1" fmla="*/ 65 h 74"/>
                <a:gd name="T2" fmla="*/ 63 w 71"/>
                <a:gd name="T3" fmla="*/ 17 h 74"/>
                <a:gd name="T4" fmla="*/ 52 w 71"/>
                <a:gd name="T5" fmla="*/ 6 h 74"/>
                <a:gd name="T6" fmla="*/ 6 w 71"/>
                <a:gd name="T7" fmla="*/ 57 h 74"/>
                <a:gd name="T8" fmla="*/ 20 w 71"/>
                <a:gd name="T9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4">
                  <a:moveTo>
                    <a:pt x="20" y="65"/>
                  </a:moveTo>
                  <a:cubicBezTo>
                    <a:pt x="31" y="47"/>
                    <a:pt x="46" y="31"/>
                    <a:pt x="63" y="17"/>
                  </a:cubicBezTo>
                  <a:cubicBezTo>
                    <a:pt x="71" y="11"/>
                    <a:pt x="60" y="0"/>
                    <a:pt x="52" y="6"/>
                  </a:cubicBezTo>
                  <a:cubicBezTo>
                    <a:pt x="34" y="20"/>
                    <a:pt x="18" y="37"/>
                    <a:pt x="6" y="57"/>
                  </a:cubicBezTo>
                  <a:cubicBezTo>
                    <a:pt x="0" y="66"/>
                    <a:pt x="14" y="74"/>
                    <a:pt x="20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" name="Freeform 110">
              <a:extLst>
                <a:ext uri="{FF2B5EF4-FFF2-40B4-BE49-F238E27FC236}">
                  <a16:creationId xmlns:a16="http://schemas.microsoft.com/office/drawing/2014/main" id="{D8E1831A-8B4F-44BF-B5B8-C3ED74848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788" y="3946525"/>
              <a:ext cx="103188" cy="111125"/>
            </a:xfrm>
            <a:custGeom>
              <a:avLst/>
              <a:gdLst>
                <a:gd name="T0" fmla="*/ 20 w 62"/>
                <a:gd name="T1" fmla="*/ 58 h 66"/>
                <a:gd name="T2" fmla="*/ 55 w 62"/>
                <a:gd name="T3" fmla="*/ 18 h 66"/>
                <a:gd name="T4" fmla="*/ 43 w 62"/>
                <a:gd name="T5" fmla="*/ 7 h 66"/>
                <a:gd name="T6" fmla="*/ 6 w 62"/>
                <a:gd name="T7" fmla="*/ 49 h 66"/>
                <a:gd name="T8" fmla="*/ 20 w 62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6">
                  <a:moveTo>
                    <a:pt x="20" y="58"/>
                  </a:moveTo>
                  <a:cubicBezTo>
                    <a:pt x="30" y="43"/>
                    <a:pt x="42" y="30"/>
                    <a:pt x="55" y="18"/>
                  </a:cubicBezTo>
                  <a:cubicBezTo>
                    <a:pt x="62" y="11"/>
                    <a:pt x="51" y="0"/>
                    <a:pt x="43" y="7"/>
                  </a:cubicBezTo>
                  <a:cubicBezTo>
                    <a:pt x="29" y="20"/>
                    <a:pt x="17" y="34"/>
                    <a:pt x="6" y="49"/>
                  </a:cubicBezTo>
                  <a:cubicBezTo>
                    <a:pt x="0" y="58"/>
                    <a:pt x="14" y="66"/>
                    <a:pt x="20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" name="Freeform 111">
              <a:extLst>
                <a:ext uri="{FF2B5EF4-FFF2-40B4-BE49-F238E27FC236}">
                  <a16:creationId xmlns:a16="http://schemas.microsoft.com/office/drawing/2014/main" id="{9C884916-5198-4C5E-A7B7-19BED4C7B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475" y="3998913"/>
              <a:ext cx="120650" cy="142875"/>
            </a:xfrm>
            <a:custGeom>
              <a:avLst/>
              <a:gdLst>
                <a:gd name="T0" fmla="*/ 19 w 72"/>
                <a:gd name="T1" fmla="*/ 77 h 85"/>
                <a:gd name="T2" fmla="*/ 65 w 72"/>
                <a:gd name="T3" fmla="*/ 19 h 85"/>
                <a:gd name="T4" fmla="*/ 53 w 72"/>
                <a:gd name="T5" fmla="*/ 8 h 85"/>
                <a:gd name="T6" fmla="*/ 5 w 72"/>
                <a:gd name="T7" fmla="*/ 69 h 85"/>
                <a:gd name="T8" fmla="*/ 19 w 72"/>
                <a:gd name="T9" fmla="*/ 7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85">
                  <a:moveTo>
                    <a:pt x="19" y="77"/>
                  </a:moveTo>
                  <a:cubicBezTo>
                    <a:pt x="32" y="56"/>
                    <a:pt x="48" y="37"/>
                    <a:pt x="65" y="19"/>
                  </a:cubicBezTo>
                  <a:cubicBezTo>
                    <a:pt x="72" y="12"/>
                    <a:pt x="61" y="0"/>
                    <a:pt x="53" y="8"/>
                  </a:cubicBezTo>
                  <a:cubicBezTo>
                    <a:pt x="35" y="26"/>
                    <a:pt x="19" y="47"/>
                    <a:pt x="5" y="69"/>
                  </a:cubicBezTo>
                  <a:cubicBezTo>
                    <a:pt x="0" y="77"/>
                    <a:pt x="14" y="85"/>
                    <a:pt x="19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" name="Freeform 112">
              <a:extLst>
                <a:ext uri="{FF2B5EF4-FFF2-40B4-BE49-F238E27FC236}">
                  <a16:creationId xmlns:a16="http://schemas.microsoft.com/office/drawing/2014/main" id="{D60F0EDE-7126-44E8-BB04-91219DE83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4963" y="4003675"/>
              <a:ext cx="134938" cy="150813"/>
            </a:xfrm>
            <a:custGeom>
              <a:avLst/>
              <a:gdLst>
                <a:gd name="T0" fmla="*/ 18 w 80"/>
                <a:gd name="T1" fmla="*/ 82 h 90"/>
                <a:gd name="T2" fmla="*/ 73 w 80"/>
                <a:gd name="T3" fmla="*/ 19 h 90"/>
                <a:gd name="T4" fmla="*/ 62 w 80"/>
                <a:gd name="T5" fmla="*/ 8 h 90"/>
                <a:gd name="T6" fmla="*/ 7 w 80"/>
                <a:gd name="T7" fmla="*/ 71 h 90"/>
                <a:gd name="T8" fmla="*/ 18 w 80"/>
                <a:gd name="T9" fmla="*/ 8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90">
                  <a:moveTo>
                    <a:pt x="18" y="82"/>
                  </a:moveTo>
                  <a:cubicBezTo>
                    <a:pt x="37" y="61"/>
                    <a:pt x="55" y="40"/>
                    <a:pt x="73" y="19"/>
                  </a:cubicBezTo>
                  <a:cubicBezTo>
                    <a:pt x="80" y="12"/>
                    <a:pt x="68" y="0"/>
                    <a:pt x="62" y="8"/>
                  </a:cubicBezTo>
                  <a:cubicBezTo>
                    <a:pt x="43" y="29"/>
                    <a:pt x="25" y="50"/>
                    <a:pt x="7" y="71"/>
                  </a:cubicBezTo>
                  <a:cubicBezTo>
                    <a:pt x="0" y="79"/>
                    <a:pt x="12" y="90"/>
                    <a:pt x="18" y="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" name="Freeform 113">
              <a:extLst>
                <a:ext uri="{FF2B5EF4-FFF2-40B4-BE49-F238E27FC236}">
                  <a16:creationId xmlns:a16="http://schemas.microsoft.com/office/drawing/2014/main" id="{A25AE3A7-A39E-4DD7-82CC-276CEB5B0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738" y="3773488"/>
              <a:ext cx="98425" cy="90488"/>
            </a:xfrm>
            <a:custGeom>
              <a:avLst/>
              <a:gdLst>
                <a:gd name="T0" fmla="*/ 18 w 59"/>
                <a:gd name="T1" fmla="*/ 45 h 54"/>
                <a:gd name="T2" fmla="*/ 49 w 59"/>
                <a:gd name="T3" fmla="*/ 18 h 54"/>
                <a:gd name="T4" fmla="*/ 45 w 59"/>
                <a:gd name="T5" fmla="*/ 3 h 54"/>
                <a:gd name="T6" fmla="*/ 4 w 59"/>
                <a:gd name="T7" fmla="*/ 37 h 54"/>
                <a:gd name="T8" fmla="*/ 18 w 59"/>
                <a:gd name="T9" fmla="*/ 4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4">
                  <a:moveTo>
                    <a:pt x="18" y="45"/>
                  </a:moveTo>
                  <a:cubicBezTo>
                    <a:pt x="25" y="33"/>
                    <a:pt x="36" y="23"/>
                    <a:pt x="49" y="18"/>
                  </a:cubicBezTo>
                  <a:cubicBezTo>
                    <a:pt x="59" y="15"/>
                    <a:pt x="55" y="0"/>
                    <a:pt x="45" y="3"/>
                  </a:cubicBezTo>
                  <a:cubicBezTo>
                    <a:pt x="28" y="9"/>
                    <a:pt x="13" y="21"/>
                    <a:pt x="4" y="37"/>
                  </a:cubicBezTo>
                  <a:cubicBezTo>
                    <a:pt x="0" y="46"/>
                    <a:pt x="13" y="54"/>
                    <a:pt x="18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" name="Freeform 114">
              <a:extLst>
                <a:ext uri="{FF2B5EF4-FFF2-40B4-BE49-F238E27FC236}">
                  <a16:creationId xmlns:a16="http://schemas.microsoft.com/office/drawing/2014/main" id="{8DE1F024-7A52-4FEA-9026-1AF3F9D9A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013" y="3844925"/>
              <a:ext cx="85725" cy="95250"/>
            </a:xfrm>
            <a:custGeom>
              <a:avLst/>
              <a:gdLst>
                <a:gd name="T0" fmla="*/ 18 w 51"/>
                <a:gd name="T1" fmla="*/ 49 h 57"/>
                <a:gd name="T2" fmla="*/ 44 w 51"/>
                <a:gd name="T3" fmla="*/ 19 h 57"/>
                <a:gd name="T4" fmla="*/ 33 w 51"/>
                <a:gd name="T5" fmla="*/ 8 h 57"/>
                <a:gd name="T6" fmla="*/ 7 w 51"/>
                <a:gd name="T7" fmla="*/ 38 h 57"/>
                <a:gd name="T8" fmla="*/ 18 w 51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7">
                  <a:moveTo>
                    <a:pt x="18" y="49"/>
                  </a:moveTo>
                  <a:cubicBezTo>
                    <a:pt x="27" y="39"/>
                    <a:pt x="35" y="29"/>
                    <a:pt x="44" y="19"/>
                  </a:cubicBezTo>
                  <a:cubicBezTo>
                    <a:pt x="51" y="12"/>
                    <a:pt x="39" y="0"/>
                    <a:pt x="33" y="8"/>
                  </a:cubicBezTo>
                  <a:cubicBezTo>
                    <a:pt x="24" y="18"/>
                    <a:pt x="16" y="28"/>
                    <a:pt x="7" y="38"/>
                  </a:cubicBezTo>
                  <a:cubicBezTo>
                    <a:pt x="0" y="45"/>
                    <a:pt x="12" y="57"/>
                    <a:pt x="18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" name="Freeform 115">
              <a:extLst>
                <a:ext uri="{FF2B5EF4-FFF2-40B4-BE49-F238E27FC236}">
                  <a16:creationId xmlns:a16="http://schemas.microsoft.com/office/drawing/2014/main" id="{63543B88-7D1E-486E-BE0C-CCA8A26BE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800" y="3957638"/>
              <a:ext cx="153988" cy="160338"/>
            </a:xfrm>
            <a:custGeom>
              <a:avLst/>
              <a:gdLst>
                <a:gd name="T0" fmla="*/ 19 w 92"/>
                <a:gd name="T1" fmla="*/ 89 h 96"/>
                <a:gd name="T2" fmla="*/ 85 w 92"/>
                <a:gd name="T3" fmla="*/ 19 h 96"/>
                <a:gd name="T4" fmla="*/ 74 w 92"/>
                <a:gd name="T5" fmla="*/ 7 h 96"/>
                <a:gd name="T6" fmla="*/ 7 w 92"/>
                <a:gd name="T7" fmla="*/ 77 h 96"/>
                <a:gd name="T8" fmla="*/ 19 w 92"/>
                <a:gd name="T9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6">
                  <a:moveTo>
                    <a:pt x="19" y="89"/>
                  </a:moveTo>
                  <a:cubicBezTo>
                    <a:pt x="41" y="65"/>
                    <a:pt x="63" y="42"/>
                    <a:pt x="85" y="19"/>
                  </a:cubicBezTo>
                  <a:cubicBezTo>
                    <a:pt x="92" y="11"/>
                    <a:pt x="81" y="0"/>
                    <a:pt x="74" y="7"/>
                  </a:cubicBezTo>
                  <a:cubicBezTo>
                    <a:pt x="52" y="31"/>
                    <a:pt x="30" y="54"/>
                    <a:pt x="7" y="77"/>
                  </a:cubicBezTo>
                  <a:cubicBezTo>
                    <a:pt x="0" y="85"/>
                    <a:pt x="11" y="96"/>
                    <a:pt x="19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" name="Freeform 116">
              <a:extLst>
                <a:ext uri="{FF2B5EF4-FFF2-40B4-BE49-F238E27FC236}">
                  <a16:creationId xmlns:a16="http://schemas.microsoft.com/office/drawing/2014/main" id="{9F6D8D7C-0DC7-4C08-945A-769193D5B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725" y="3698875"/>
              <a:ext cx="134938" cy="133350"/>
            </a:xfrm>
            <a:custGeom>
              <a:avLst/>
              <a:gdLst>
                <a:gd name="T0" fmla="*/ 18 w 80"/>
                <a:gd name="T1" fmla="*/ 72 h 80"/>
                <a:gd name="T2" fmla="*/ 72 w 80"/>
                <a:gd name="T3" fmla="*/ 20 h 80"/>
                <a:gd name="T4" fmla="*/ 64 w 80"/>
                <a:gd name="T5" fmla="*/ 6 h 80"/>
                <a:gd name="T6" fmla="*/ 7 w 80"/>
                <a:gd name="T7" fmla="*/ 61 h 80"/>
                <a:gd name="T8" fmla="*/ 18 w 80"/>
                <a:gd name="T9" fmla="*/ 7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18" y="72"/>
                  </a:moveTo>
                  <a:cubicBezTo>
                    <a:pt x="33" y="52"/>
                    <a:pt x="51" y="35"/>
                    <a:pt x="72" y="20"/>
                  </a:cubicBezTo>
                  <a:cubicBezTo>
                    <a:pt x="80" y="14"/>
                    <a:pt x="73" y="0"/>
                    <a:pt x="64" y="6"/>
                  </a:cubicBezTo>
                  <a:cubicBezTo>
                    <a:pt x="42" y="22"/>
                    <a:pt x="23" y="40"/>
                    <a:pt x="7" y="61"/>
                  </a:cubicBezTo>
                  <a:cubicBezTo>
                    <a:pt x="0" y="69"/>
                    <a:pt x="12" y="80"/>
                    <a:pt x="18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" name="Freeform 117">
              <a:extLst>
                <a:ext uri="{FF2B5EF4-FFF2-40B4-BE49-F238E27FC236}">
                  <a16:creationId xmlns:a16="http://schemas.microsoft.com/office/drawing/2014/main" id="{98068BD3-0340-47BD-BDDD-BF8CC0F72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125" y="4797425"/>
              <a:ext cx="63500" cy="77788"/>
            </a:xfrm>
            <a:custGeom>
              <a:avLst/>
              <a:gdLst>
                <a:gd name="T0" fmla="*/ 17 w 38"/>
                <a:gd name="T1" fmla="*/ 41 h 47"/>
                <a:gd name="T2" fmla="*/ 31 w 38"/>
                <a:gd name="T3" fmla="*/ 19 h 47"/>
                <a:gd name="T4" fmla="*/ 19 w 38"/>
                <a:gd name="T5" fmla="*/ 8 h 47"/>
                <a:gd name="T6" fmla="*/ 2 w 38"/>
                <a:gd name="T7" fmla="*/ 36 h 47"/>
                <a:gd name="T8" fmla="*/ 7 w 38"/>
                <a:gd name="T9" fmla="*/ 46 h 47"/>
                <a:gd name="T10" fmla="*/ 17 w 38"/>
                <a:gd name="T1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47">
                  <a:moveTo>
                    <a:pt x="17" y="41"/>
                  </a:moveTo>
                  <a:cubicBezTo>
                    <a:pt x="20" y="33"/>
                    <a:pt x="25" y="25"/>
                    <a:pt x="31" y="19"/>
                  </a:cubicBezTo>
                  <a:cubicBezTo>
                    <a:pt x="38" y="12"/>
                    <a:pt x="26" y="0"/>
                    <a:pt x="19" y="8"/>
                  </a:cubicBezTo>
                  <a:cubicBezTo>
                    <a:pt x="12" y="16"/>
                    <a:pt x="6" y="26"/>
                    <a:pt x="2" y="36"/>
                  </a:cubicBezTo>
                  <a:cubicBezTo>
                    <a:pt x="0" y="40"/>
                    <a:pt x="3" y="45"/>
                    <a:pt x="7" y="46"/>
                  </a:cubicBezTo>
                  <a:cubicBezTo>
                    <a:pt x="12" y="47"/>
                    <a:pt x="15" y="45"/>
                    <a:pt x="1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" name="Freeform 118">
              <a:extLst>
                <a:ext uri="{FF2B5EF4-FFF2-40B4-BE49-F238E27FC236}">
                  <a16:creationId xmlns:a16="http://schemas.microsoft.com/office/drawing/2014/main" id="{129D9961-ECD9-4A7E-9AD8-5E0012BAC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3813" y="4818063"/>
              <a:ext cx="50800" cy="82550"/>
            </a:xfrm>
            <a:custGeom>
              <a:avLst/>
              <a:gdLst>
                <a:gd name="T0" fmla="*/ 16 w 30"/>
                <a:gd name="T1" fmla="*/ 41 h 49"/>
                <a:gd name="T2" fmla="*/ 25 w 30"/>
                <a:gd name="T3" fmla="*/ 17 h 49"/>
                <a:gd name="T4" fmla="*/ 11 w 30"/>
                <a:gd name="T5" fmla="*/ 9 h 49"/>
                <a:gd name="T6" fmla="*/ 0 w 30"/>
                <a:gd name="T7" fmla="*/ 41 h 49"/>
                <a:gd name="T8" fmla="*/ 8 w 30"/>
                <a:gd name="T9" fmla="*/ 49 h 49"/>
                <a:gd name="T10" fmla="*/ 16 w 30"/>
                <a:gd name="T11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9">
                  <a:moveTo>
                    <a:pt x="16" y="41"/>
                  </a:moveTo>
                  <a:cubicBezTo>
                    <a:pt x="17" y="33"/>
                    <a:pt x="21" y="25"/>
                    <a:pt x="25" y="17"/>
                  </a:cubicBezTo>
                  <a:cubicBezTo>
                    <a:pt x="30" y="8"/>
                    <a:pt x="16" y="0"/>
                    <a:pt x="11" y="9"/>
                  </a:cubicBezTo>
                  <a:cubicBezTo>
                    <a:pt x="5" y="19"/>
                    <a:pt x="2" y="30"/>
                    <a:pt x="0" y="41"/>
                  </a:cubicBezTo>
                  <a:cubicBezTo>
                    <a:pt x="0" y="45"/>
                    <a:pt x="4" y="49"/>
                    <a:pt x="8" y="49"/>
                  </a:cubicBezTo>
                  <a:cubicBezTo>
                    <a:pt x="13" y="49"/>
                    <a:pt x="16" y="45"/>
                    <a:pt x="16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" name="Freeform 119">
              <a:extLst>
                <a:ext uri="{FF2B5EF4-FFF2-40B4-BE49-F238E27FC236}">
                  <a16:creationId xmlns:a16="http://schemas.microsoft.com/office/drawing/2014/main" id="{ECB301D5-32D9-410E-9EFE-6273A7046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425" y="4598988"/>
              <a:ext cx="41275" cy="84138"/>
            </a:xfrm>
            <a:custGeom>
              <a:avLst/>
              <a:gdLst>
                <a:gd name="T0" fmla="*/ 17 w 25"/>
                <a:gd name="T1" fmla="*/ 40 h 50"/>
                <a:gd name="T2" fmla="*/ 21 w 25"/>
                <a:gd name="T3" fmla="*/ 14 h 50"/>
                <a:gd name="T4" fmla="*/ 6 w 25"/>
                <a:gd name="T5" fmla="*/ 9 h 50"/>
                <a:gd name="T6" fmla="*/ 1 w 25"/>
                <a:gd name="T7" fmla="*/ 40 h 50"/>
                <a:gd name="T8" fmla="*/ 17 w 25"/>
                <a:gd name="T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50">
                  <a:moveTo>
                    <a:pt x="17" y="40"/>
                  </a:moveTo>
                  <a:cubicBezTo>
                    <a:pt x="16" y="31"/>
                    <a:pt x="18" y="22"/>
                    <a:pt x="21" y="14"/>
                  </a:cubicBezTo>
                  <a:cubicBezTo>
                    <a:pt x="25" y="4"/>
                    <a:pt x="9" y="0"/>
                    <a:pt x="6" y="9"/>
                  </a:cubicBezTo>
                  <a:cubicBezTo>
                    <a:pt x="2" y="19"/>
                    <a:pt x="0" y="29"/>
                    <a:pt x="1" y="40"/>
                  </a:cubicBezTo>
                  <a:cubicBezTo>
                    <a:pt x="1" y="50"/>
                    <a:pt x="17" y="50"/>
                    <a:pt x="17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" name="Freeform 120">
              <a:extLst>
                <a:ext uri="{FF2B5EF4-FFF2-40B4-BE49-F238E27FC236}">
                  <a16:creationId xmlns:a16="http://schemas.microsoft.com/office/drawing/2014/main" id="{C1797D35-2F3C-4A59-AD81-3F362A7E8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175" y="4635500"/>
              <a:ext cx="50800" cy="82550"/>
            </a:xfrm>
            <a:custGeom>
              <a:avLst/>
              <a:gdLst>
                <a:gd name="T0" fmla="*/ 19 w 31"/>
                <a:gd name="T1" fmla="*/ 39 h 49"/>
                <a:gd name="T2" fmla="*/ 28 w 31"/>
                <a:gd name="T3" fmla="*/ 14 h 49"/>
                <a:gd name="T4" fmla="*/ 12 w 31"/>
                <a:gd name="T5" fmla="*/ 10 h 49"/>
                <a:gd name="T6" fmla="*/ 4 w 31"/>
                <a:gd name="T7" fmla="*/ 35 h 49"/>
                <a:gd name="T8" fmla="*/ 19 w 31"/>
                <a:gd name="T9" fmla="*/ 3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9">
                  <a:moveTo>
                    <a:pt x="19" y="39"/>
                  </a:moveTo>
                  <a:cubicBezTo>
                    <a:pt x="22" y="31"/>
                    <a:pt x="25" y="22"/>
                    <a:pt x="28" y="14"/>
                  </a:cubicBezTo>
                  <a:cubicBezTo>
                    <a:pt x="31" y="4"/>
                    <a:pt x="16" y="0"/>
                    <a:pt x="12" y="10"/>
                  </a:cubicBezTo>
                  <a:cubicBezTo>
                    <a:pt x="10" y="18"/>
                    <a:pt x="7" y="26"/>
                    <a:pt x="4" y="35"/>
                  </a:cubicBezTo>
                  <a:cubicBezTo>
                    <a:pt x="0" y="44"/>
                    <a:pt x="16" y="49"/>
                    <a:pt x="19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" name="Freeform 121">
              <a:extLst>
                <a:ext uri="{FF2B5EF4-FFF2-40B4-BE49-F238E27FC236}">
                  <a16:creationId xmlns:a16="http://schemas.microsoft.com/office/drawing/2014/main" id="{A7CFF931-E51B-4795-8477-4B7D47526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0" y="4916488"/>
              <a:ext cx="57150" cy="49213"/>
            </a:xfrm>
            <a:custGeom>
              <a:avLst/>
              <a:gdLst>
                <a:gd name="T0" fmla="*/ 13 w 34"/>
                <a:gd name="T1" fmla="*/ 27 h 30"/>
                <a:gd name="T2" fmla="*/ 29 w 34"/>
                <a:gd name="T3" fmla="*/ 16 h 30"/>
                <a:gd name="T4" fmla="*/ 32 w 34"/>
                <a:gd name="T5" fmla="*/ 5 h 30"/>
                <a:gd name="T6" fmla="*/ 21 w 34"/>
                <a:gd name="T7" fmla="*/ 3 h 30"/>
                <a:gd name="T8" fmla="*/ 5 w 34"/>
                <a:gd name="T9" fmla="*/ 13 h 30"/>
                <a:gd name="T10" fmla="*/ 2 w 34"/>
                <a:gd name="T11" fmla="*/ 24 h 30"/>
                <a:gd name="T12" fmla="*/ 13 w 34"/>
                <a:gd name="T13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0">
                  <a:moveTo>
                    <a:pt x="13" y="27"/>
                  </a:moveTo>
                  <a:cubicBezTo>
                    <a:pt x="18" y="23"/>
                    <a:pt x="24" y="20"/>
                    <a:pt x="29" y="16"/>
                  </a:cubicBezTo>
                  <a:cubicBezTo>
                    <a:pt x="32" y="14"/>
                    <a:pt x="34" y="9"/>
                    <a:pt x="32" y="5"/>
                  </a:cubicBezTo>
                  <a:cubicBezTo>
                    <a:pt x="30" y="2"/>
                    <a:pt x="24" y="0"/>
                    <a:pt x="21" y="3"/>
                  </a:cubicBezTo>
                  <a:cubicBezTo>
                    <a:pt x="15" y="6"/>
                    <a:pt x="10" y="10"/>
                    <a:pt x="5" y="13"/>
                  </a:cubicBezTo>
                  <a:cubicBezTo>
                    <a:pt x="1" y="16"/>
                    <a:pt x="0" y="20"/>
                    <a:pt x="2" y="24"/>
                  </a:cubicBezTo>
                  <a:cubicBezTo>
                    <a:pt x="4" y="28"/>
                    <a:pt x="9" y="30"/>
                    <a:pt x="13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" name="Freeform 122">
              <a:extLst>
                <a:ext uri="{FF2B5EF4-FFF2-40B4-BE49-F238E27FC236}">
                  <a16:creationId xmlns:a16="http://schemas.microsoft.com/office/drawing/2014/main" id="{089DDBAC-603B-4155-8F59-0D7F288DB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825" y="5208588"/>
              <a:ext cx="60325" cy="55563"/>
            </a:xfrm>
            <a:custGeom>
              <a:avLst/>
              <a:gdLst>
                <a:gd name="T0" fmla="*/ 14 w 36"/>
                <a:gd name="T1" fmla="*/ 31 h 34"/>
                <a:gd name="T2" fmla="*/ 33 w 36"/>
                <a:gd name="T3" fmla="*/ 14 h 34"/>
                <a:gd name="T4" fmla="*/ 33 w 36"/>
                <a:gd name="T5" fmla="*/ 3 h 34"/>
                <a:gd name="T6" fmla="*/ 22 w 36"/>
                <a:gd name="T7" fmla="*/ 3 h 34"/>
                <a:gd name="T8" fmla="*/ 3 w 36"/>
                <a:gd name="T9" fmla="*/ 19 h 34"/>
                <a:gd name="T10" fmla="*/ 3 w 36"/>
                <a:gd name="T11" fmla="*/ 31 h 34"/>
                <a:gd name="T12" fmla="*/ 14 w 36"/>
                <a:gd name="T13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4">
                  <a:moveTo>
                    <a:pt x="14" y="31"/>
                  </a:moveTo>
                  <a:cubicBezTo>
                    <a:pt x="20" y="25"/>
                    <a:pt x="27" y="20"/>
                    <a:pt x="33" y="14"/>
                  </a:cubicBezTo>
                  <a:cubicBezTo>
                    <a:pt x="36" y="12"/>
                    <a:pt x="36" y="6"/>
                    <a:pt x="33" y="3"/>
                  </a:cubicBezTo>
                  <a:cubicBezTo>
                    <a:pt x="30" y="0"/>
                    <a:pt x="25" y="0"/>
                    <a:pt x="22" y="3"/>
                  </a:cubicBezTo>
                  <a:cubicBezTo>
                    <a:pt x="15" y="9"/>
                    <a:pt x="9" y="14"/>
                    <a:pt x="3" y="19"/>
                  </a:cubicBezTo>
                  <a:cubicBezTo>
                    <a:pt x="0" y="22"/>
                    <a:pt x="0" y="28"/>
                    <a:pt x="3" y="31"/>
                  </a:cubicBezTo>
                  <a:cubicBezTo>
                    <a:pt x="6" y="34"/>
                    <a:pt x="11" y="34"/>
                    <a:pt x="14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" name="Freeform 123">
              <a:extLst>
                <a:ext uri="{FF2B5EF4-FFF2-40B4-BE49-F238E27FC236}">
                  <a16:creationId xmlns:a16="http://schemas.microsoft.com/office/drawing/2014/main" id="{29577AF9-708C-44C6-8895-11DBF0A11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288" y="5257800"/>
              <a:ext cx="49213" cy="55563"/>
            </a:xfrm>
            <a:custGeom>
              <a:avLst/>
              <a:gdLst>
                <a:gd name="T0" fmla="*/ 14 w 29"/>
                <a:gd name="T1" fmla="*/ 30 h 33"/>
                <a:gd name="T2" fmla="*/ 26 w 29"/>
                <a:gd name="T3" fmla="*/ 15 h 33"/>
                <a:gd name="T4" fmla="*/ 26 w 29"/>
                <a:gd name="T5" fmla="*/ 4 h 33"/>
                <a:gd name="T6" fmla="*/ 15 w 29"/>
                <a:gd name="T7" fmla="*/ 4 h 33"/>
                <a:gd name="T8" fmla="*/ 3 w 29"/>
                <a:gd name="T9" fmla="*/ 18 h 33"/>
                <a:gd name="T10" fmla="*/ 3 w 29"/>
                <a:gd name="T11" fmla="*/ 30 h 33"/>
                <a:gd name="T12" fmla="*/ 14 w 29"/>
                <a:gd name="T13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3">
                  <a:moveTo>
                    <a:pt x="14" y="30"/>
                  </a:moveTo>
                  <a:cubicBezTo>
                    <a:pt x="18" y="25"/>
                    <a:pt x="22" y="20"/>
                    <a:pt x="26" y="15"/>
                  </a:cubicBezTo>
                  <a:cubicBezTo>
                    <a:pt x="29" y="12"/>
                    <a:pt x="29" y="7"/>
                    <a:pt x="26" y="4"/>
                  </a:cubicBezTo>
                  <a:cubicBezTo>
                    <a:pt x="23" y="1"/>
                    <a:pt x="17" y="0"/>
                    <a:pt x="15" y="4"/>
                  </a:cubicBezTo>
                  <a:cubicBezTo>
                    <a:pt x="11" y="9"/>
                    <a:pt x="7" y="13"/>
                    <a:pt x="3" y="18"/>
                  </a:cubicBezTo>
                  <a:cubicBezTo>
                    <a:pt x="0" y="22"/>
                    <a:pt x="0" y="26"/>
                    <a:pt x="3" y="30"/>
                  </a:cubicBezTo>
                  <a:cubicBezTo>
                    <a:pt x="6" y="32"/>
                    <a:pt x="12" y="33"/>
                    <a:pt x="14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" name="Freeform 124">
              <a:extLst>
                <a:ext uri="{FF2B5EF4-FFF2-40B4-BE49-F238E27FC236}">
                  <a16:creationId xmlns:a16="http://schemas.microsoft.com/office/drawing/2014/main" id="{6980B54C-1AFD-489D-94D5-6AB3C9611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288" y="5324475"/>
              <a:ext cx="74613" cy="79375"/>
            </a:xfrm>
            <a:custGeom>
              <a:avLst/>
              <a:gdLst>
                <a:gd name="T0" fmla="*/ 18 w 44"/>
                <a:gd name="T1" fmla="*/ 40 h 47"/>
                <a:gd name="T2" fmla="*/ 37 w 44"/>
                <a:gd name="T3" fmla="*/ 19 h 47"/>
                <a:gd name="T4" fmla="*/ 26 w 44"/>
                <a:gd name="T5" fmla="*/ 8 h 47"/>
                <a:gd name="T6" fmla="*/ 7 w 44"/>
                <a:gd name="T7" fmla="*/ 28 h 47"/>
                <a:gd name="T8" fmla="*/ 18 w 44"/>
                <a:gd name="T9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18" y="40"/>
                  </a:moveTo>
                  <a:cubicBezTo>
                    <a:pt x="25" y="33"/>
                    <a:pt x="31" y="26"/>
                    <a:pt x="37" y="19"/>
                  </a:cubicBezTo>
                  <a:cubicBezTo>
                    <a:pt x="44" y="12"/>
                    <a:pt x="33" y="0"/>
                    <a:pt x="26" y="8"/>
                  </a:cubicBezTo>
                  <a:cubicBezTo>
                    <a:pt x="20" y="15"/>
                    <a:pt x="13" y="22"/>
                    <a:pt x="7" y="28"/>
                  </a:cubicBezTo>
                  <a:cubicBezTo>
                    <a:pt x="0" y="36"/>
                    <a:pt x="11" y="47"/>
                    <a:pt x="18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53" name="组合 152">
            <a:extLst>
              <a:ext uri="{FF2B5EF4-FFF2-40B4-BE49-F238E27FC236}">
                <a16:creationId xmlns:a16="http://schemas.microsoft.com/office/drawing/2014/main" id="{2E43A747-010B-43A5-BD38-9F427B428BB4}"/>
              </a:ext>
            </a:extLst>
          </p:cNvPr>
          <p:cNvGrpSpPr/>
          <p:nvPr/>
        </p:nvGrpSpPr>
        <p:grpSpPr>
          <a:xfrm>
            <a:off x="2542082" y="5575714"/>
            <a:ext cx="1013460" cy="1053465"/>
            <a:chOff x="2481263" y="1452563"/>
            <a:chExt cx="965200" cy="1003300"/>
          </a:xfrm>
        </p:grpSpPr>
        <p:sp>
          <p:nvSpPr>
            <p:cNvPr id="154" name="Freeform 137">
              <a:extLst>
                <a:ext uri="{FF2B5EF4-FFF2-40B4-BE49-F238E27FC236}">
                  <a16:creationId xmlns:a16="http://schemas.microsoft.com/office/drawing/2014/main" id="{8E330DD8-B522-42F4-BE0D-E03EFCB17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800" y="1531938"/>
              <a:ext cx="835025" cy="923925"/>
            </a:xfrm>
            <a:custGeom>
              <a:avLst/>
              <a:gdLst>
                <a:gd name="T0" fmla="*/ 8 w 499"/>
                <a:gd name="T1" fmla="*/ 520 h 551"/>
                <a:gd name="T2" fmla="*/ 116 w 499"/>
                <a:gd name="T3" fmla="*/ 468 h 551"/>
                <a:gd name="T4" fmla="*/ 221 w 499"/>
                <a:gd name="T5" fmla="*/ 360 h 551"/>
                <a:gd name="T6" fmla="*/ 340 w 499"/>
                <a:gd name="T7" fmla="*/ 238 h 551"/>
                <a:gd name="T8" fmla="*/ 441 w 499"/>
                <a:gd name="T9" fmla="*/ 131 h 551"/>
                <a:gd name="T10" fmla="*/ 473 w 499"/>
                <a:gd name="T11" fmla="*/ 30 h 551"/>
                <a:gd name="T12" fmla="*/ 399 w 499"/>
                <a:gd name="T13" fmla="*/ 15 h 551"/>
                <a:gd name="T14" fmla="*/ 409 w 499"/>
                <a:gd name="T15" fmla="*/ 27 h 551"/>
                <a:gd name="T16" fmla="*/ 441 w 499"/>
                <a:gd name="T17" fmla="*/ 29 h 551"/>
                <a:gd name="T18" fmla="*/ 465 w 499"/>
                <a:gd name="T19" fmla="*/ 50 h 551"/>
                <a:gd name="T20" fmla="*/ 446 w 499"/>
                <a:gd name="T21" fmla="*/ 97 h 551"/>
                <a:gd name="T22" fmla="*/ 412 w 499"/>
                <a:gd name="T23" fmla="*/ 140 h 551"/>
                <a:gd name="T24" fmla="*/ 327 w 499"/>
                <a:gd name="T25" fmla="*/ 228 h 551"/>
                <a:gd name="T26" fmla="*/ 120 w 499"/>
                <a:gd name="T27" fmla="*/ 441 h 551"/>
                <a:gd name="T28" fmla="*/ 82 w 499"/>
                <a:gd name="T29" fmla="*/ 481 h 551"/>
                <a:gd name="T30" fmla="*/ 18 w 499"/>
                <a:gd name="T31" fmla="*/ 507 h 551"/>
                <a:gd name="T32" fmla="*/ 8 w 499"/>
                <a:gd name="T33" fmla="*/ 52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9" h="551">
                  <a:moveTo>
                    <a:pt x="8" y="520"/>
                  </a:moveTo>
                  <a:cubicBezTo>
                    <a:pt x="47" y="551"/>
                    <a:pt x="91" y="494"/>
                    <a:pt x="116" y="468"/>
                  </a:cubicBezTo>
                  <a:cubicBezTo>
                    <a:pt x="151" y="432"/>
                    <a:pt x="186" y="396"/>
                    <a:pt x="221" y="360"/>
                  </a:cubicBezTo>
                  <a:cubicBezTo>
                    <a:pt x="260" y="320"/>
                    <a:pt x="300" y="279"/>
                    <a:pt x="340" y="238"/>
                  </a:cubicBezTo>
                  <a:cubicBezTo>
                    <a:pt x="374" y="203"/>
                    <a:pt x="410" y="169"/>
                    <a:pt x="441" y="131"/>
                  </a:cubicBezTo>
                  <a:cubicBezTo>
                    <a:pt x="460" y="108"/>
                    <a:pt x="499" y="60"/>
                    <a:pt x="473" y="30"/>
                  </a:cubicBezTo>
                  <a:cubicBezTo>
                    <a:pt x="458" y="13"/>
                    <a:pt x="420" y="0"/>
                    <a:pt x="399" y="15"/>
                  </a:cubicBezTo>
                  <a:cubicBezTo>
                    <a:pt x="391" y="21"/>
                    <a:pt x="400" y="33"/>
                    <a:pt x="409" y="27"/>
                  </a:cubicBezTo>
                  <a:cubicBezTo>
                    <a:pt x="417" y="21"/>
                    <a:pt x="432" y="25"/>
                    <a:pt x="441" y="29"/>
                  </a:cubicBezTo>
                  <a:cubicBezTo>
                    <a:pt x="451" y="32"/>
                    <a:pt x="463" y="38"/>
                    <a:pt x="465" y="50"/>
                  </a:cubicBezTo>
                  <a:cubicBezTo>
                    <a:pt x="467" y="66"/>
                    <a:pt x="455" y="84"/>
                    <a:pt x="446" y="97"/>
                  </a:cubicBezTo>
                  <a:cubicBezTo>
                    <a:pt x="436" y="113"/>
                    <a:pt x="424" y="127"/>
                    <a:pt x="412" y="140"/>
                  </a:cubicBezTo>
                  <a:cubicBezTo>
                    <a:pt x="384" y="170"/>
                    <a:pt x="355" y="199"/>
                    <a:pt x="327" y="228"/>
                  </a:cubicBezTo>
                  <a:cubicBezTo>
                    <a:pt x="258" y="299"/>
                    <a:pt x="189" y="370"/>
                    <a:pt x="120" y="441"/>
                  </a:cubicBezTo>
                  <a:cubicBezTo>
                    <a:pt x="107" y="454"/>
                    <a:pt x="95" y="468"/>
                    <a:pt x="82" y="481"/>
                  </a:cubicBezTo>
                  <a:cubicBezTo>
                    <a:pt x="67" y="496"/>
                    <a:pt x="39" y="524"/>
                    <a:pt x="18" y="507"/>
                  </a:cubicBezTo>
                  <a:cubicBezTo>
                    <a:pt x="10" y="501"/>
                    <a:pt x="0" y="513"/>
                    <a:pt x="8" y="5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5" name="Freeform 138">
              <a:extLst>
                <a:ext uri="{FF2B5EF4-FFF2-40B4-BE49-F238E27FC236}">
                  <a16:creationId xmlns:a16="http://schemas.microsoft.com/office/drawing/2014/main" id="{AB2BB415-C339-4118-B842-2619070B4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5075" y="1546225"/>
              <a:ext cx="784225" cy="820738"/>
            </a:xfrm>
            <a:custGeom>
              <a:avLst/>
              <a:gdLst>
                <a:gd name="T0" fmla="*/ 450 w 468"/>
                <a:gd name="T1" fmla="*/ 7 h 490"/>
                <a:gd name="T2" fmla="*/ 261 w 468"/>
                <a:gd name="T3" fmla="*/ 185 h 490"/>
                <a:gd name="T4" fmla="*/ 72 w 468"/>
                <a:gd name="T5" fmla="*/ 379 h 490"/>
                <a:gd name="T6" fmla="*/ 31 w 468"/>
                <a:gd name="T7" fmla="*/ 421 h 490"/>
                <a:gd name="T8" fmla="*/ 11 w 468"/>
                <a:gd name="T9" fmla="*/ 481 h 490"/>
                <a:gd name="T10" fmla="*/ 26 w 468"/>
                <a:gd name="T11" fmla="*/ 475 h 490"/>
                <a:gd name="T12" fmla="*/ 48 w 468"/>
                <a:gd name="T13" fmla="*/ 426 h 490"/>
                <a:gd name="T14" fmla="*/ 83 w 468"/>
                <a:gd name="T15" fmla="*/ 390 h 490"/>
                <a:gd name="T16" fmla="*/ 162 w 468"/>
                <a:gd name="T17" fmla="*/ 307 h 490"/>
                <a:gd name="T18" fmla="*/ 367 w 468"/>
                <a:gd name="T19" fmla="*/ 104 h 490"/>
                <a:gd name="T20" fmla="*/ 460 w 468"/>
                <a:gd name="T21" fmla="*/ 19 h 490"/>
                <a:gd name="T22" fmla="*/ 450 w 468"/>
                <a:gd name="T23" fmla="*/ 7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8" h="490">
                  <a:moveTo>
                    <a:pt x="450" y="7"/>
                  </a:moveTo>
                  <a:cubicBezTo>
                    <a:pt x="384" y="63"/>
                    <a:pt x="322" y="124"/>
                    <a:pt x="261" y="185"/>
                  </a:cubicBezTo>
                  <a:cubicBezTo>
                    <a:pt x="196" y="249"/>
                    <a:pt x="132" y="312"/>
                    <a:pt x="72" y="379"/>
                  </a:cubicBezTo>
                  <a:cubicBezTo>
                    <a:pt x="58" y="393"/>
                    <a:pt x="44" y="407"/>
                    <a:pt x="31" y="421"/>
                  </a:cubicBezTo>
                  <a:cubicBezTo>
                    <a:pt x="18" y="436"/>
                    <a:pt x="0" y="460"/>
                    <a:pt x="11" y="481"/>
                  </a:cubicBezTo>
                  <a:cubicBezTo>
                    <a:pt x="16" y="490"/>
                    <a:pt x="31" y="484"/>
                    <a:pt x="26" y="475"/>
                  </a:cubicBezTo>
                  <a:cubicBezTo>
                    <a:pt x="17" y="458"/>
                    <a:pt x="38" y="437"/>
                    <a:pt x="48" y="426"/>
                  </a:cubicBezTo>
                  <a:cubicBezTo>
                    <a:pt x="60" y="414"/>
                    <a:pt x="72" y="403"/>
                    <a:pt x="83" y="390"/>
                  </a:cubicBezTo>
                  <a:cubicBezTo>
                    <a:pt x="109" y="362"/>
                    <a:pt x="136" y="334"/>
                    <a:pt x="162" y="307"/>
                  </a:cubicBezTo>
                  <a:cubicBezTo>
                    <a:pt x="230" y="238"/>
                    <a:pt x="298" y="170"/>
                    <a:pt x="367" y="104"/>
                  </a:cubicBezTo>
                  <a:cubicBezTo>
                    <a:pt x="398" y="75"/>
                    <a:pt x="428" y="47"/>
                    <a:pt x="460" y="19"/>
                  </a:cubicBezTo>
                  <a:cubicBezTo>
                    <a:pt x="468" y="13"/>
                    <a:pt x="458" y="0"/>
                    <a:pt x="45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6" name="Freeform 139">
              <a:extLst>
                <a:ext uri="{FF2B5EF4-FFF2-40B4-BE49-F238E27FC236}">
                  <a16:creationId xmlns:a16="http://schemas.microsoft.com/office/drawing/2014/main" id="{67E0AB45-327C-4B58-87CA-258312F0E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1452563"/>
              <a:ext cx="185738" cy="228600"/>
            </a:xfrm>
            <a:custGeom>
              <a:avLst/>
              <a:gdLst>
                <a:gd name="T0" fmla="*/ 18 w 111"/>
                <a:gd name="T1" fmla="*/ 71 h 136"/>
                <a:gd name="T2" fmla="*/ 65 w 111"/>
                <a:gd name="T3" fmla="*/ 47 h 136"/>
                <a:gd name="T4" fmla="*/ 90 w 111"/>
                <a:gd name="T5" fmla="*/ 44 h 136"/>
                <a:gd name="T6" fmla="*/ 89 w 111"/>
                <a:gd name="T7" fmla="*/ 57 h 136"/>
                <a:gd name="T8" fmla="*/ 60 w 111"/>
                <a:gd name="T9" fmla="*/ 121 h 136"/>
                <a:gd name="T10" fmla="*/ 74 w 111"/>
                <a:gd name="T11" fmla="*/ 127 h 136"/>
                <a:gd name="T12" fmla="*/ 93 w 111"/>
                <a:gd name="T13" fmla="*/ 89 h 136"/>
                <a:gd name="T14" fmla="*/ 107 w 111"/>
                <a:gd name="T15" fmla="*/ 49 h 136"/>
                <a:gd name="T16" fmla="*/ 8 w 111"/>
                <a:gd name="T17" fmla="*/ 58 h 136"/>
                <a:gd name="T18" fmla="*/ 18 w 111"/>
                <a:gd name="T19" fmla="*/ 7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36">
                  <a:moveTo>
                    <a:pt x="18" y="71"/>
                  </a:moveTo>
                  <a:cubicBezTo>
                    <a:pt x="32" y="61"/>
                    <a:pt x="48" y="53"/>
                    <a:pt x="65" y="47"/>
                  </a:cubicBezTo>
                  <a:cubicBezTo>
                    <a:pt x="69" y="46"/>
                    <a:pt x="86" y="40"/>
                    <a:pt x="90" y="44"/>
                  </a:cubicBezTo>
                  <a:cubicBezTo>
                    <a:pt x="93" y="47"/>
                    <a:pt x="90" y="53"/>
                    <a:pt x="89" y="57"/>
                  </a:cubicBezTo>
                  <a:cubicBezTo>
                    <a:pt x="81" y="79"/>
                    <a:pt x="71" y="100"/>
                    <a:pt x="60" y="121"/>
                  </a:cubicBezTo>
                  <a:cubicBezTo>
                    <a:pt x="55" y="130"/>
                    <a:pt x="70" y="136"/>
                    <a:pt x="74" y="127"/>
                  </a:cubicBezTo>
                  <a:cubicBezTo>
                    <a:pt x="81" y="115"/>
                    <a:pt x="87" y="102"/>
                    <a:pt x="93" y="89"/>
                  </a:cubicBezTo>
                  <a:cubicBezTo>
                    <a:pt x="98" y="77"/>
                    <a:pt x="106" y="63"/>
                    <a:pt x="107" y="49"/>
                  </a:cubicBezTo>
                  <a:cubicBezTo>
                    <a:pt x="111" y="0"/>
                    <a:pt x="24" y="47"/>
                    <a:pt x="8" y="58"/>
                  </a:cubicBezTo>
                  <a:cubicBezTo>
                    <a:pt x="0" y="64"/>
                    <a:pt x="10" y="77"/>
                    <a:pt x="18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7" name="Freeform 140">
              <a:extLst>
                <a:ext uri="{FF2B5EF4-FFF2-40B4-BE49-F238E27FC236}">
                  <a16:creationId xmlns:a16="http://schemas.microsoft.com/office/drawing/2014/main" id="{19CC5462-9919-493B-B2B8-B6F000BE4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2305050"/>
              <a:ext cx="173038" cy="146050"/>
            </a:xfrm>
            <a:custGeom>
              <a:avLst/>
              <a:gdLst>
                <a:gd name="T0" fmla="*/ 80 w 103"/>
                <a:gd name="T1" fmla="*/ 35 h 87"/>
                <a:gd name="T2" fmla="*/ 51 w 103"/>
                <a:gd name="T3" fmla="*/ 65 h 87"/>
                <a:gd name="T4" fmla="*/ 21 w 103"/>
                <a:gd name="T5" fmla="*/ 56 h 87"/>
                <a:gd name="T6" fmla="*/ 44 w 103"/>
                <a:gd name="T7" fmla="*/ 26 h 87"/>
                <a:gd name="T8" fmla="*/ 65 w 103"/>
                <a:gd name="T9" fmla="*/ 19 h 87"/>
                <a:gd name="T10" fmla="*/ 79 w 103"/>
                <a:gd name="T11" fmla="*/ 37 h 87"/>
                <a:gd name="T12" fmla="*/ 94 w 103"/>
                <a:gd name="T13" fmla="*/ 43 h 87"/>
                <a:gd name="T14" fmla="*/ 58 w 103"/>
                <a:gd name="T15" fmla="*/ 3 h 87"/>
                <a:gd name="T16" fmla="*/ 7 w 103"/>
                <a:gd name="T17" fmla="*/ 46 h 87"/>
                <a:gd name="T18" fmla="*/ 35 w 103"/>
                <a:gd name="T19" fmla="*/ 86 h 87"/>
                <a:gd name="T20" fmla="*/ 93 w 103"/>
                <a:gd name="T21" fmla="*/ 45 h 87"/>
                <a:gd name="T22" fmla="*/ 80 w 103"/>
                <a:gd name="T23" fmla="*/ 3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" h="87">
                  <a:moveTo>
                    <a:pt x="80" y="35"/>
                  </a:moveTo>
                  <a:cubicBezTo>
                    <a:pt x="73" y="47"/>
                    <a:pt x="63" y="59"/>
                    <a:pt x="51" y="65"/>
                  </a:cubicBezTo>
                  <a:cubicBezTo>
                    <a:pt x="40" y="71"/>
                    <a:pt x="17" y="74"/>
                    <a:pt x="21" y="56"/>
                  </a:cubicBezTo>
                  <a:cubicBezTo>
                    <a:pt x="24" y="44"/>
                    <a:pt x="34" y="33"/>
                    <a:pt x="44" y="26"/>
                  </a:cubicBezTo>
                  <a:cubicBezTo>
                    <a:pt x="49" y="23"/>
                    <a:pt x="58" y="17"/>
                    <a:pt x="65" y="19"/>
                  </a:cubicBezTo>
                  <a:cubicBezTo>
                    <a:pt x="71" y="21"/>
                    <a:pt x="82" y="31"/>
                    <a:pt x="79" y="37"/>
                  </a:cubicBezTo>
                  <a:cubicBezTo>
                    <a:pt x="75" y="47"/>
                    <a:pt x="89" y="53"/>
                    <a:pt x="94" y="43"/>
                  </a:cubicBezTo>
                  <a:cubicBezTo>
                    <a:pt x="103" y="24"/>
                    <a:pt x="78" y="0"/>
                    <a:pt x="58" y="3"/>
                  </a:cubicBezTo>
                  <a:cubicBezTo>
                    <a:pt x="36" y="7"/>
                    <a:pt x="15" y="26"/>
                    <a:pt x="7" y="46"/>
                  </a:cubicBezTo>
                  <a:cubicBezTo>
                    <a:pt x="0" y="68"/>
                    <a:pt x="12" y="87"/>
                    <a:pt x="35" y="86"/>
                  </a:cubicBezTo>
                  <a:cubicBezTo>
                    <a:pt x="60" y="85"/>
                    <a:pt x="80" y="65"/>
                    <a:pt x="93" y="45"/>
                  </a:cubicBezTo>
                  <a:cubicBezTo>
                    <a:pt x="98" y="37"/>
                    <a:pt x="86" y="27"/>
                    <a:pt x="80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" name="Freeform 141">
              <a:extLst>
                <a:ext uri="{FF2B5EF4-FFF2-40B4-BE49-F238E27FC236}">
                  <a16:creationId xmlns:a16="http://schemas.microsoft.com/office/drawing/2014/main" id="{BE65EAE3-5CBB-42E6-83A9-59DF32FCB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750" y="2132013"/>
              <a:ext cx="390525" cy="301625"/>
            </a:xfrm>
            <a:custGeom>
              <a:avLst/>
              <a:gdLst>
                <a:gd name="T0" fmla="*/ 8 w 233"/>
                <a:gd name="T1" fmla="*/ 144 h 180"/>
                <a:gd name="T2" fmla="*/ 37 w 233"/>
                <a:gd name="T3" fmla="*/ 172 h 180"/>
                <a:gd name="T4" fmla="*/ 73 w 233"/>
                <a:gd name="T5" fmla="*/ 175 h 180"/>
                <a:gd name="T6" fmla="*/ 116 w 233"/>
                <a:gd name="T7" fmla="*/ 146 h 180"/>
                <a:gd name="T8" fmla="*/ 164 w 233"/>
                <a:gd name="T9" fmla="*/ 99 h 180"/>
                <a:gd name="T10" fmla="*/ 193 w 233"/>
                <a:gd name="T11" fmla="*/ 4 h 180"/>
                <a:gd name="T12" fmla="*/ 156 w 233"/>
                <a:gd name="T13" fmla="*/ 26 h 180"/>
                <a:gd name="T14" fmla="*/ 123 w 233"/>
                <a:gd name="T15" fmla="*/ 71 h 180"/>
                <a:gd name="T16" fmla="*/ 81 w 233"/>
                <a:gd name="T17" fmla="*/ 113 h 180"/>
                <a:gd name="T18" fmla="*/ 64 w 233"/>
                <a:gd name="T19" fmla="*/ 122 h 180"/>
                <a:gd name="T20" fmla="*/ 42 w 233"/>
                <a:gd name="T21" fmla="*/ 107 h 180"/>
                <a:gd name="T22" fmla="*/ 32 w 233"/>
                <a:gd name="T23" fmla="*/ 120 h 180"/>
                <a:gd name="T24" fmla="*/ 64 w 233"/>
                <a:gd name="T25" fmla="*/ 139 h 180"/>
                <a:gd name="T26" fmla="*/ 95 w 233"/>
                <a:gd name="T27" fmla="*/ 123 h 180"/>
                <a:gd name="T28" fmla="*/ 127 w 233"/>
                <a:gd name="T29" fmla="*/ 91 h 180"/>
                <a:gd name="T30" fmla="*/ 161 w 233"/>
                <a:gd name="T31" fmla="*/ 49 h 180"/>
                <a:gd name="T32" fmla="*/ 169 w 233"/>
                <a:gd name="T33" fmla="*/ 34 h 180"/>
                <a:gd name="T34" fmla="*/ 187 w 233"/>
                <a:gd name="T35" fmla="*/ 20 h 180"/>
                <a:gd name="T36" fmla="*/ 166 w 233"/>
                <a:gd name="T37" fmla="*/ 69 h 180"/>
                <a:gd name="T38" fmla="*/ 86 w 233"/>
                <a:gd name="T39" fmla="*/ 149 h 180"/>
                <a:gd name="T40" fmla="*/ 47 w 233"/>
                <a:gd name="T41" fmla="*/ 159 h 180"/>
                <a:gd name="T42" fmla="*/ 18 w 233"/>
                <a:gd name="T43" fmla="*/ 132 h 180"/>
                <a:gd name="T44" fmla="*/ 8 w 233"/>
                <a:gd name="T45" fmla="*/ 14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3" h="180">
                  <a:moveTo>
                    <a:pt x="8" y="144"/>
                  </a:moveTo>
                  <a:cubicBezTo>
                    <a:pt x="18" y="153"/>
                    <a:pt x="26" y="163"/>
                    <a:pt x="37" y="172"/>
                  </a:cubicBezTo>
                  <a:cubicBezTo>
                    <a:pt x="48" y="180"/>
                    <a:pt x="60" y="179"/>
                    <a:pt x="73" y="175"/>
                  </a:cubicBezTo>
                  <a:cubicBezTo>
                    <a:pt x="89" y="168"/>
                    <a:pt x="102" y="156"/>
                    <a:pt x="116" y="146"/>
                  </a:cubicBezTo>
                  <a:cubicBezTo>
                    <a:pt x="133" y="132"/>
                    <a:pt x="149" y="116"/>
                    <a:pt x="164" y="99"/>
                  </a:cubicBezTo>
                  <a:cubicBezTo>
                    <a:pt x="175" y="86"/>
                    <a:pt x="233" y="14"/>
                    <a:pt x="193" y="4"/>
                  </a:cubicBezTo>
                  <a:cubicBezTo>
                    <a:pt x="177" y="0"/>
                    <a:pt x="163" y="14"/>
                    <a:pt x="156" y="26"/>
                  </a:cubicBezTo>
                  <a:cubicBezTo>
                    <a:pt x="146" y="42"/>
                    <a:pt x="136" y="57"/>
                    <a:pt x="123" y="71"/>
                  </a:cubicBezTo>
                  <a:cubicBezTo>
                    <a:pt x="110" y="86"/>
                    <a:pt x="97" y="101"/>
                    <a:pt x="81" y="113"/>
                  </a:cubicBezTo>
                  <a:cubicBezTo>
                    <a:pt x="76" y="117"/>
                    <a:pt x="69" y="123"/>
                    <a:pt x="64" y="122"/>
                  </a:cubicBezTo>
                  <a:cubicBezTo>
                    <a:pt x="56" y="121"/>
                    <a:pt x="47" y="112"/>
                    <a:pt x="42" y="107"/>
                  </a:cubicBezTo>
                  <a:cubicBezTo>
                    <a:pt x="34" y="100"/>
                    <a:pt x="24" y="113"/>
                    <a:pt x="32" y="120"/>
                  </a:cubicBezTo>
                  <a:cubicBezTo>
                    <a:pt x="40" y="127"/>
                    <a:pt x="53" y="138"/>
                    <a:pt x="64" y="139"/>
                  </a:cubicBezTo>
                  <a:cubicBezTo>
                    <a:pt x="75" y="140"/>
                    <a:pt x="87" y="129"/>
                    <a:pt x="95" y="123"/>
                  </a:cubicBezTo>
                  <a:cubicBezTo>
                    <a:pt x="107" y="113"/>
                    <a:pt x="117" y="102"/>
                    <a:pt x="127" y="91"/>
                  </a:cubicBezTo>
                  <a:cubicBezTo>
                    <a:pt x="139" y="78"/>
                    <a:pt x="151" y="64"/>
                    <a:pt x="161" y="49"/>
                  </a:cubicBezTo>
                  <a:cubicBezTo>
                    <a:pt x="164" y="44"/>
                    <a:pt x="166" y="39"/>
                    <a:pt x="169" y="34"/>
                  </a:cubicBezTo>
                  <a:cubicBezTo>
                    <a:pt x="173" y="29"/>
                    <a:pt x="180" y="18"/>
                    <a:pt x="187" y="20"/>
                  </a:cubicBezTo>
                  <a:cubicBezTo>
                    <a:pt x="198" y="22"/>
                    <a:pt x="170" y="64"/>
                    <a:pt x="166" y="69"/>
                  </a:cubicBezTo>
                  <a:cubicBezTo>
                    <a:pt x="145" y="100"/>
                    <a:pt x="117" y="127"/>
                    <a:pt x="86" y="149"/>
                  </a:cubicBezTo>
                  <a:cubicBezTo>
                    <a:pt x="76" y="156"/>
                    <a:pt x="58" y="168"/>
                    <a:pt x="47" y="159"/>
                  </a:cubicBezTo>
                  <a:cubicBezTo>
                    <a:pt x="36" y="151"/>
                    <a:pt x="28" y="141"/>
                    <a:pt x="18" y="132"/>
                  </a:cubicBezTo>
                  <a:cubicBezTo>
                    <a:pt x="10" y="125"/>
                    <a:pt x="0" y="138"/>
                    <a:pt x="8" y="1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" name="Freeform 142">
              <a:extLst>
                <a:ext uri="{FF2B5EF4-FFF2-40B4-BE49-F238E27FC236}">
                  <a16:creationId xmlns:a16="http://schemas.microsoft.com/office/drawing/2014/main" id="{DC87D51C-BBAA-454D-8553-4EA179F5A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063" y="2144713"/>
              <a:ext cx="50800" cy="122238"/>
            </a:xfrm>
            <a:custGeom>
              <a:avLst/>
              <a:gdLst>
                <a:gd name="T0" fmla="*/ 3 w 30"/>
                <a:gd name="T1" fmla="*/ 16 h 73"/>
                <a:gd name="T2" fmla="*/ 13 w 30"/>
                <a:gd name="T3" fmla="*/ 63 h 73"/>
                <a:gd name="T4" fmla="*/ 29 w 30"/>
                <a:gd name="T5" fmla="*/ 61 h 73"/>
                <a:gd name="T6" fmla="*/ 17 w 30"/>
                <a:gd name="T7" fmla="*/ 10 h 73"/>
                <a:gd name="T8" fmla="*/ 3 w 30"/>
                <a:gd name="T9" fmla="*/ 1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3">
                  <a:moveTo>
                    <a:pt x="3" y="16"/>
                  </a:moveTo>
                  <a:cubicBezTo>
                    <a:pt x="8" y="31"/>
                    <a:pt x="11" y="47"/>
                    <a:pt x="13" y="63"/>
                  </a:cubicBezTo>
                  <a:cubicBezTo>
                    <a:pt x="14" y="73"/>
                    <a:pt x="30" y="71"/>
                    <a:pt x="29" y="61"/>
                  </a:cubicBezTo>
                  <a:cubicBezTo>
                    <a:pt x="27" y="44"/>
                    <a:pt x="23" y="27"/>
                    <a:pt x="17" y="10"/>
                  </a:cubicBezTo>
                  <a:cubicBezTo>
                    <a:pt x="14" y="0"/>
                    <a:pt x="0" y="6"/>
                    <a:pt x="3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0" name="Freeform 143">
              <a:extLst>
                <a:ext uri="{FF2B5EF4-FFF2-40B4-BE49-F238E27FC236}">
                  <a16:creationId xmlns:a16="http://schemas.microsoft.com/office/drawing/2014/main" id="{0C8C5FF2-5F07-4E9A-8D31-7A9D85511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2116138"/>
              <a:ext cx="38100" cy="77788"/>
            </a:xfrm>
            <a:custGeom>
              <a:avLst/>
              <a:gdLst>
                <a:gd name="T0" fmla="*/ 3 w 23"/>
                <a:gd name="T1" fmla="*/ 16 h 47"/>
                <a:gd name="T2" fmla="*/ 7 w 23"/>
                <a:gd name="T3" fmla="*/ 40 h 47"/>
                <a:gd name="T4" fmla="*/ 16 w 23"/>
                <a:gd name="T5" fmla="*/ 47 h 47"/>
                <a:gd name="T6" fmla="*/ 23 w 23"/>
                <a:gd name="T7" fmla="*/ 38 h 47"/>
                <a:gd name="T8" fmla="*/ 18 w 23"/>
                <a:gd name="T9" fmla="*/ 10 h 47"/>
                <a:gd name="T10" fmla="*/ 3 w 23"/>
                <a:gd name="T1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47">
                  <a:moveTo>
                    <a:pt x="3" y="16"/>
                  </a:moveTo>
                  <a:cubicBezTo>
                    <a:pt x="6" y="24"/>
                    <a:pt x="7" y="32"/>
                    <a:pt x="7" y="40"/>
                  </a:cubicBezTo>
                  <a:cubicBezTo>
                    <a:pt x="7" y="44"/>
                    <a:pt x="12" y="47"/>
                    <a:pt x="16" y="47"/>
                  </a:cubicBezTo>
                  <a:cubicBezTo>
                    <a:pt x="21" y="46"/>
                    <a:pt x="23" y="42"/>
                    <a:pt x="23" y="38"/>
                  </a:cubicBezTo>
                  <a:cubicBezTo>
                    <a:pt x="23" y="28"/>
                    <a:pt x="21" y="19"/>
                    <a:pt x="18" y="10"/>
                  </a:cubicBezTo>
                  <a:cubicBezTo>
                    <a:pt x="15" y="0"/>
                    <a:pt x="0" y="6"/>
                    <a:pt x="3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1" name="Freeform 144">
              <a:extLst>
                <a:ext uri="{FF2B5EF4-FFF2-40B4-BE49-F238E27FC236}">
                  <a16:creationId xmlns:a16="http://schemas.microsoft.com/office/drawing/2014/main" id="{F79CF2EA-3EB4-438A-9B77-A0A0EAB78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1984375"/>
              <a:ext cx="57150" cy="128588"/>
            </a:xfrm>
            <a:custGeom>
              <a:avLst/>
              <a:gdLst>
                <a:gd name="T0" fmla="*/ 2 w 34"/>
                <a:gd name="T1" fmla="*/ 12 h 76"/>
                <a:gd name="T2" fmla="*/ 16 w 34"/>
                <a:gd name="T3" fmla="*/ 66 h 76"/>
                <a:gd name="T4" fmla="*/ 31 w 34"/>
                <a:gd name="T5" fmla="*/ 60 h 76"/>
                <a:gd name="T6" fmla="*/ 18 w 34"/>
                <a:gd name="T7" fmla="*/ 10 h 76"/>
                <a:gd name="T8" fmla="*/ 2 w 34"/>
                <a:gd name="T9" fmla="*/ 1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76">
                  <a:moveTo>
                    <a:pt x="2" y="12"/>
                  </a:moveTo>
                  <a:cubicBezTo>
                    <a:pt x="6" y="30"/>
                    <a:pt x="11" y="48"/>
                    <a:pt x="16" y="66"/>
                  </a:cubicBezTo>
                  <a:cubicBezTo>
                    <a:pt x="19" y="76"/>
                    <a:pt x="34" y="70"/>
                    <a:pt x="31" y="60"/>
                  </a:cubicBezTo>
                  <a:cubicBezTo>
                    <a:pt x="26" y="44"/>
                    <a:pt x="21" y="27"/>
                    <a:pt x="18" y="10"/>
                  </a:cubicBezTo>
                  <a:cubicBezTo>
                    <a:pt x="16" y="0"/>
                    <a:pt x="0" y="2"/>
                    <a:pt x="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2" name="Freeform 145">
              <a:extLst>
                <a:ext uri="{FF2B5EF4-FFF2-40B4-BE49-F238E27FC236}">
                  <a16:creationId xmlns:a16="http://schemas.microsoft.com/office/drawing/2014/main" id="{56F78055-FA41-483B-89A5-C83279AF8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363" y="1928813"/>
              <a:ext cx="41275" cy="112713"/>
            </a:xfrm>
            <a:custGeom>
              <a:avLst/>
              <a:gdLst>
                <a:gd name="T0" fmla="*/ 2 w 25"/>
                <a:gd name="T1" fmla="*/ 13 h 67"/>
                <a:gd name="T2" fmla="*/ 7 w 25"/>
                <a:gd name="T3" fmla="*/ 57 h 67"/>
                <a:gd name="T4" fmla="*/ 23 w 25"/>
                <a:gd name="T5" fmla="*/ 54 h 67"/>
                <a:gd name="T6" fmla="*/ 18 w 25"/>
                <a:gd name="T7" fmla="*/ 11 h 67"/>
                <a:gd name="T8" fmla="*/ 2 w 25"/>
                <a:gd name="T9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7">
                  <a:moveTo>
                    <a:pt x="2" y="13"/>
                  </a:moveTo>
                  <a:cubicBezTo>
                    <a:pt x="4" y="27"/>
                    <a:pt x="6" y="42"/>
                    <a:pt x="7" y="57"/>
                  </a:cubicBezTo>
                  <a:cubicBezTo>
                    <a:pt x="9" y="67"/>
                    <a:pt x="25" y="65"/>
                    <a:pt x="23" y="54"/>
                  </a:cubicBezTo>
                  <a:cubicBezTo>
                    <a:pt x="21" y="40"/>
                    <a:pt x="20" y="25"/>
                    <a:pt x="18" y="11"/>
                  </a:cubicBezTo>
                  <a:cubicBezTo>
                    <a:pt x="16" y="0"/>
                    <a:pt x="0" y="2"/>
                    <a:pt x="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3" name="Freeform 146">
              <a:extLst>
                <a:ext uri="{FF2B5EF4-FFF2-40B4-BE49-F238E27FC236}">
                  <a16:creationId xmlns:a16="http://schemas.microsoft.com/office/drawing/2014/main" id="{443D21C5-7969-4C51-AA28-0E65A9904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038" y="1857375"/>
              <a:ext cx="44450" cy="87313"/>
            </a:xfrm>
            <a:custGeom>
              <a:avLst/>
              <a:gdLst>
                <a:gd name="T0" fmla="*/ 2 w 26"/>
                <a:gd name="T1" fmla="*/ 12 h 52"/>
                <a:gd name="T2" fmla="*/ 8 w 26"/>
                <a:gd name="T3" fmla="*/ 42 h 52"/>
                <a:gd name="T4" fmla="*/ 24 w 26"/>
                <a:gd name="T5" fmla="*/ 40 h 52"/>
                <a:gd name="T6" fmla="*/ 18 w 26"/>
                <a:gd name="T7" fmla="*/ 10 h 52"/>
                <a:gd name="T8" fmla="*/ 2 w 26"/>
                <a:gd name="T9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2">
                  <a:moveTo>
                    <a:pt x="2" y="12"/>
                  </a:moveTo>
                  <a:cubicBezTo>
                    <a:pt x="4" y="22"/>
                    <a:pt x="6" y="32"/>
                    <a:pt x="8" y="42"/>
                  </a:cubicBezTo>
                  <a:cubicBezTo>
                    <a:pt x="10" y="52"/>
                    <a:pt x="26" y="50"/>
                    <a:pt x="24" y="40"/>
                  </a:cubicBezTo>
                  <a:cubicBezTo>
                    <a:pt x="22" y="30"/>
                    <a:pt x="20" y="20"/>
                    <a:pt x="18" y="10"/>
                  </a:cubicBezTo>
                  <a:cubicBezTo>
                    <a:pt x="16" y="0"/>
                    <a:pt x="0" y="2"/>
                    <a:pt x="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" name="Freeform 147">
              <a:extLst>
                <a:ext uri="{FF2B5EF4-FFF2-40B4-BE49-F238E27FC236}">
                  <a16:creationId xmlns:a16="http://schemas.microsoft.com/office/drawing/2014/main" id="{1B097F54-DD78-4D54-9918-AF1BE86CA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063" y="1770063"/>
              <a:ext cx="42863" cy="98425"/>
            </a:xfrm>
            <a:custGeom>
              <a:avLst/>
              <a:gdLst>
                <a:gd name="T0" fmla="*/ 1 w 26"/>
                <a:gd name="T1" fmla="*/ 12 h 59"/>
                <a:gd name="T2" fmla="*/ 8 w 26"/>
                <a:gd name="T3" fmla="*/ 49 h 59"/>
                <a:gd name="T4" fmla="*/ 24 w 26"/>
                <a:gd name="T5" fmla="*/ 47 h 59"/>
                <a:gd name="T6" fmla="*/ 17 w 26"/>
                <a:gd name="T7" fmla="*/ 10 h 59"/>
                <a:gd name="T8" fmla="*/ 1 w 26"/>
                <a:gd name="T9" fmla="*/ 1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1" y="12"/>
                  </a:moveTo>
                  <a:cubicBezTo>
                    <a:pt x="4" y="24"/>
                    <a:pt x="6" y="37"/>
                    <a:pt x="8" y="49"/>
                  </a:cubicBezTo>
                  <a:cubicBezTo>
                    <a:pt x="10" y="59"/>
                    <a:pt x="26" y="57"/>
                    <a:pt x="24" y="47"/>
                  </a:cubicBezTo>
                  <a:cubicBezTo>
                    <a:pt x="22" y="35"/>
                    <a:pt x="20" y="22"/>
                    <a:pt x="17" y="10"/>
                  </a:cubicBezTo>
                  <a:cubicBezTo>
                    <a:pt x="16" y="0"/>
                    <a:pt x="0" y="2"/>
                    <a:pt x="1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5" name="Freeform 148">
              <a:extLst>
                <a:ext uri="{FF2B5EF4-FFF2-40B4-BE49-F238E27FC236}">
                  <a16:creationId xmlns:a16="http://schemas.microsoft.com/office/drawing/2014/main" id="{06579A18-6085-4236-99CF-7F5E972E5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613" y="1714500"/>
              <a:ext cx="31750" cy="53975"/>
            </a:xfrm>
            <a:custGeom>
              <a:avLst/>
              <a:gdLst>
                <a:gd name="T0" fmla="*/ 0 w 19"/>
                <a:gd name="T1" fmla="*/ 10 h 32"/>
                <a:gd name="T2" fmla="*/ 3 w 19"/>
                <a:gd name="T3" fmla="*/ 24 h 32"/>
                <a:gd name="T4" fmla="*/ 12 w 19"/>
                <a:gd name="T5" fmla="*/ 31 h 32"/>
                <a:gd name="T6" fmla="*/ 19 w 19"/>
                <a:gd name="T7" fmla="*/ 22 h 32"/>
                <a:gd name="T8" fmla="*/ 16 w 19"/>
                <a:gd name="T9" fmla="*/ 8 h 32"/>
                <a:gd name="T10" fmla="*/ 7 w 19"/>
                <a:gd name="T11" fmla="*/ 1 h 32"/>
                <a:gd name="T12" fmla="*/ 0 w 19"/>
                <a:gd name="T13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2">
                  <a:moveTo>
                    <a:pt x="0" y="10"/>
                  </a:moveTo>
                  <a:cubicBezTo>
                    <a:pt x="1" y="15"/>
                    <a:pt x="2" y="20"/>
                    <a:pt x="3" y="24"/>
                  </a:cubicBezTo>
                  <a:cubicBezTo>
                    <a:pt x="3" y="29"/>
                    <a:pt x="7" y="32"/>
                    <a:pt x="12" y="31"/>
                  </a:cubicBezTo>
                  <a:cubicBezTo>
                    <a:pt x="16" y="31"/>
                    <a:pt x="19" y="27"/>
                    <a:pt x="19" y="22"/>
                  </a:cubicBezTo>
                  <a:cubicBezTo>
                    <a:pt x="18" y="18"/>
                    <a:pt x="17" y="13"/>
                    <a:pt x="16" y="8"/>
                  </a:cubicBezTo>
                  <a:cubicBezTo>
                    <a:pt x="16" y="4"/>
                    <a:pt x="12" y="0"/>
                    <a:pt x="7" y="1"/>
                  </a:cubicBezTo>
                  <a:cubicBezTo>
                    <a:pt x="3" y="2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6" name="Freeform 149">
              <a:extLst>
                <a:ext uri="{FF2B5EF4-FFF2-40B4-BE49-F238E27FC236}">
                  <a16:creationId xmlns:a16="http://schemas.microsoft.com/office/drawing/2014/main" id="{A2B06813-2906-40D9-96E7-615BA8A9B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4525" y="1668463"/>
              <a:ext cx="33338" cy="77788"/>
            </a:xfrm>
            <a:custGeom>
              <a:avLst/>
              <a:gdLst>
                <a:gd name="T0" fmla="*/ 2 w 20"/>
                <a:gd name="T1" fmla="*/ 12 h 47"/>
                <a:gd name="T2" fmla="*/ 4 w 20"/>
                <a:gd name="T3" fmla="*/ 38 h 47"/>
                <a:gd name="T4" fmla="*/ 11 w 20"/>
                <a:gd name="T5" fmla="*/ 47 h 47"/>
                <a:gd name="T6" fmla="*/ 20 w 20"/>
                <a:gd name="T7" fmla="*/ 40 h 47"/>
                <a:gd name="T8" fmla="*/ 18 w 20"/>
                <a:gd name="T9" fmla="*/ 10 h 47"/>
                <a:gd name="T10" fmla="*/ 2 w 20"/>
                <a:gd name="T11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7">
                  <a:moveTo>
                    <a:pt x="2" y="12"/>
                  </a:moveTo>
                  <a:cubicBezTo>
                    <a:pt x="3" y="20"/>
                    <a:pt x="4" y="29"/>
                    <a:pt x="4" y="38"/>
                  </a:cubicBezTo>
                  <a:cubicBezTo>
                    <a:pt x="4" y="42"/>
                    <a:pt x="6" y="46"/>
                    <a:pt x="11" y="47"/>
                  </a:cubicBezTo>
                  <a:cubicBezTo>
                    <a:pt x="14" y="47"/>
                    <a:pt x="19" y="44"/>
                    <a:pt x="20" y="40"/>
                  </a:cubicBezTo>
                  <a:cubicBezTo>
                    <a:pt x="20" y="30"/>
                    <a:pt x="19" y="20"/>
                    <a:pt x="18" y="10"/>
                  </a:cubicBezTo>
                  <a:cubicBezTo>
                    <a:pt x="16" y="0"/>
                    <a:pt x="0" y="2"/>
                    <a:pt x="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7" name="Freeform 150">
              <a:extLst>
                <a:ext uri="{FF2B5EF4-FFF2-40B4-BE49-F238E27FC236}">
                  <a16:creationId xmlns:a16="http://schemas.microsoft.com/office/drawing/2014/main" id="{5C867616-F5F0-419C-95ED-ED01BD0A1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8025" y="1597025"/>
              <a:ext cx="42863" cy="76200"/>
            </a:xfrm>
            <a:custGeom>
              <a:avLst/>
              <a:gdLst>
                <a:gd name="T0" fmla="*/ 1 w 25"/>
                <a:gd name="T1" fmla="*/ 10 h 45"/>
                <a:gd name="T2" fmla="*/ 8 w 25"/>
                <a:gd name="T3" fmla="*/ 37 h 45"/>
                <a:gd name="T4" fmla="*/ 17 w 25"/>
                <a:gd name="T5" fmla="*/ 44 h 45"/>
                <a:gd name="T6" fmla="*/ 24 w 25"/>
                <a:gd name="T7" fmla="*/ 35 h 45"/>
                <a:gd name="T8" fmla="*/ 17 w 25"/>
                <a:gd name="T9" fmla="*/ 8 h 45"/>
                <a:gd name="T10" fmla="*/ 8 w 25"/>
                <a:gd name="T11" fmla="*/ 1 h 45"/>
                <a:gd name="T12" fmla="*/ 1 w 25"/>
                <a:gd name="T13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45">
                  <a:moveTo>
                    <a:pt x="1" y="10"/>
                  </a:moveTo>
                  <a:cubicBezTo>
                    <a:pt x="4" y="19"/>
                    <a:pt x="6" y="28"/>
                    <a:pt x="8" y="37"/>
                  </a:cubicBezTo>
                  <a:cubicBezTo>
                    <a:pt x="9" y="41"/>
                    <a:pt x="12" y="45"/>
                    <a:pt x="17" y="44"/>
                  </a:cubicBezTo>
                  <a:cubicBezTo>
                    <a:pt x="21" y="43"/>
                    <a:pt x="25" y="39"/>
                    <a:pt x="24" y="35"/>
                  </a:cubicBezTo>
                  <a:cubicBezTo>
                    <a:pt x="22" y="26"/>
                    <a:pt x="20" y="17"/>
                    <a:pt x="17" y="8"/>
                  </a:cubicBezTo>
                  <a:cubicBezTo>
                    <a:pt x="16" y="4"/>
                    <a:pt x="13" y="0"/>
                    <a:pt x="8" y="1"/>
                  </a:cubicBezTo>
                  <a:cubicBezTo>
                    <a:pt x="5" y="2"/>
                    <a:pt x="0" y="6"/>
                    <a:pt x="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95" name="组合 194">
            <a:extLst>
              <a:ext uri="{FF2B5EF4-FFF2-40B4-BE49-F238E27FC236}">
                <a16:creationId xmlns:a16="http://schemas.microsoft.com/office/drawing/2014/main" id="{9B8A7FC8-6BE3-4BD3-9070-D865818A11DE}"/>
              </a:ext>
            </a:extLst>
          </p:cNvPr>
          <p:cNvGrpSpPr/>
          <p:nvPr/>
        </p:nvGrpSpPr>
        <p:grpSpPr>
          <a:xfrm>
            <a:off x="11599109" y="383183"/>
            <a:ext cx="891936" cy="1105589"/>
            <a:chOff x="7562850" y="2066925"/>
            <a:chExt cx="1100138" cy="1363663"/>
          </a:xfrm>
        </p:grpSpPr>
        <p:sp>
          <p:nvSpPr>
            <p:cNvPr id="196" name="Freeform 177">
              <a:extLst>
                <a:ext uri="{FF2B5EF4-FFF2-40B4-BE49-F238E27FC236}">
                  <a16:creationId xmlns:a16="http://schemas.microsoft.com/office/drawing/2014/main" id="{3F8A0DFD-0BBB-403B-ACB5-A60A973A6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2850" y="2422525"/>
              <a:ext cx="1100138" cy="1008063"/>
            </a:xfrm>
            <a:custGeom>
              <a:avLst/>
              <a:gdLst>
                <a:gd name="T0" fmla="*/ 421 w 657"/>
                <a:gd name="T1" fmla="*/ 111 h 601"/>
                <a:gd name="T2" fmla="*/ 265 w 657"/>
                <a:gd name="T3" fmla="*/ 7 h 601"/>
                <a:gd name="T4" fmla="*/ 97 w 657"/>
                <a:gd name="T5" fmla="*/ 69 h 601"/>
                <a:gd name="T6" fmla="*/ 10 w 657"/>
                <a:gd name="T7" fmla="*/ 258 h 601"/>
                <a:gd name="T8" fmla="*/ 47 w 657"/>
                <a:gd name="T9" fmla="*/ 445 h 601"/>
                <a:gd name="T10" fmla="*/ 112 w 657"/>
                <a:gd name="T11" fmla="*/ 511 h 601"/>
                <a:gd name="T12" fmla="*/ 210 w 657"/>
                <a:gd name="T13" fmla="*/ 551 h 601"/>
                <a:gd name="T14" fmla="*/ 255 w 657"/>
                <a:gd name="T15" fmla="*/ 555 h 601"/>
                <a:gd name="T16" fmla="*/ 276 w 657"/>
                <a:gd name="T17" fmla="*/ 550 h 601"/>
                <a:gd name="T18" fmla="*/ 301 w 657"/>
                <a:gd name="T19" fmla="*/ 552 h 601"/>
                <a:gd name="T20" fmla="*/ 397 w 657"/>
                <a:gd name="T21" fmla="*/ 599 h 601"/>
                <a:gd name="T22" fmla="*/ 491 w 657"/>
                <a:gd name="T23" fmla="*/ 574 h 601"/>
                <a:gd name="T24" fmla="*/ 572 w 657"/>
                <a:gd name="T25" fmla="*/ 512 h 601"/>
                <a:gd name="T26" fmla="*/ 651 w 657"/>
                <a:gd name="T27" fmla="*/ 328 h 601"/>
                <a:gd name="T28" fmla="*/ 597 w 657"/>
                <a:gd name="T29" fmla="*/ 147 h 601"/>
                <a:gd name="T30" fmla="*/ 522 w 657"/>
                <a:gd name="T31" fmla="*/ 109 h 601"/>
                <a:gd name="T32" fmla="*/ 442 w 657"/>
                <a:gd name="T33" fmla="*/ 128 h 601"/>
                <a:gd name="T34" fmla="*/ 436 w 657"/>
                <a:gd name="T35" fmla="*/ 129 h 601"/>
                <a:gd name="T36" fmla="*/ 431 w 657"/>
                <a:gd name="T37" fmla="*/ 124 h 601"/>
                <a:gd name="T38" fmla="*/ 422 w 657"/>
                <a:gd name="T39" fmla="*/ 112 h 601"/>
                <a:gd name="T40" fmla="*/ 406 w 657"/>
                <a:gd name="T41" fmla="*/ 117 h 601"/>
                <a:gd name="T42" fmla="*/ 423 w 657"/>
                <a:gd name="T43" fmla="*/ 140 h 601"/>
                <a:gd name="T44" fmla="*/ 449 w 657"/>
                <a:gd name="T45" fmla="*/ 142 h 601"/>
                <a:gd name="T46" fmla="*/ 487 w 657"/>
                <a:gd name="T47" fmla="*/ 125 h 601"/>
                <a:gd name="T48" fmla="*/ 526 w 657"/>
                <a:gd name="T49" fmla="*/ 126 h 601"/>
                <a:gd name="T50" fmla="*/ 631 w 657"/>
                <a:gd name="T51" fmla="*/ 252 h 601"/>
                <a:gd name="T52" fmla="*/ 459 w 657"/>
                <a:gd name="T53" fmla="*/ 571 h 601"/>
                <a:gd name="T54" fmla="*/ 362 w 657"/>
                <a:gd name="T55" fmla="*/ 573 h 601"/>
                <a:gd name="T56" fmla="*/ 318 w 657"/>
                <a:gd name="T57" fmla="*/ 544 h 601"/>
                <a:gd name="T58" fmla="*/ 279 w 657"/>
                <a:gd name="T59" fmla="*/ 531 h 601"/>
                <a:gd name="T60" fmla="*/ 237 w 657"/>
                <a:gd name="T61" fmla="*/ 539 h 601"/>
                <a:gd name="T62" fmla="*/ 193 w 657"/>
                <a:gd name="T63" fmla="*/ 529 h 601"/>
                <a:gd name="T64" fmla="*/ 103 w 657"/>
                <a:gd name="T65" fmla="*/ 485 h 601"/>
                <a:gd name="T66" fmla="*/ 23 w 657"/>
                <a:gd name="T67" fmla="*/ 325 h 601"/>
                <a:gd name="T68" fmla="*/ 67 w 657"/>
                <a:gd name="T69" fmla="*/ 139 h 601"/>
                <a:gd name="T70" fmla="*/ 132 w 657"/>
                <a:gd name="T71" fmla="*/ 59 h 601"/>
                <a:gd name="T72" fmla="*/ 212 w 657"/>
                <a:gd name="T73" fmla="*/ 25 h 601"/>
                <a:gd name="T74" fmla="*/ 380 w 657"/>
                <a:gd name="T75" fmla="*/ 81 h 601"/>
                <a:gd name="T76" fmla="*/ 407 w 657"/>
                <a:gd name="T77" fmla="*/ 119 h 601"/>
                <a:gd name="T78" fmla="*/ 421 w 657"/>
                <a:gd name="T79" fmla="*/ 111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57" h="601">
                  <a:moveTo>
                    <a:pt x="421" y="111"/>
                  </a:moveTo>
                  <a:cubicBezTo>
                    <a:pt x="389" y="53"/>
                    <a:pt x="330" y="13"/>
                    <a:pt x="265" y="7"/>
                  </a:cubicBezTo>
                  <a:cubicBezTo>
                    <a:pt x="203" y="0"/>
                    <a:pt x="140" y="24"/>
                    <a:pt x="97" y="69"/>
                  </a:cubicBezTo>
                  <a:cubicBezTo>
                    <a:pt x="49" y="119"/>
                    <a:pt x="19" y="190"/>
                    <a:pt x="10" y="258"/>
                  </a:cubicBezTo>
                  <a:cubicBezTo>
                    <a:pt x="0" y="323"/>
                    <a:pt x="11" y="390"/>
                    <a:pt x="47" y="445"/>
                  </a:cubicBezTo>
                  <a:cubicBezTo>
                    <a:pt x="64" y="472"/>
                    <a:pt x="86" y="494"/>
                    <a:pt x="112" y="511"/>
                  </a:cubicBezTo>
                  <a:cubicBezTo>
                    <a:pt x="141" y="530"/>
                    <a:pt x="176" y="542"/>
                    <a:pt x="210" y="551"/>
                  </a:cubicBezTo>
                  <a:cubicBezTo>
                    <a:pt x="224" y="555"/>
                    <a:pt x="240" y="557"/>
                    <a:pt x="255" y="555"/>
                  </a:cubicBezTo>
                  <a:cubicBezTo>
                    <a:pt x="262" y="554"/>
                    <a:pt x="269" y="552"/>
                    <a:pt x="276" y="550"/>
                  </a:cubicBezTo>
                  <a:cubicBezTo>
                    <a:pt x="286" y="546"/>
                    <a:pt x="292" y="546"/>
                    <a:pt x="301" y="552"/>
                  </a:cubicBezTo>
                  <a:cubicBezTo>
                    <a:pt x="332" y="571"/>
                    <a:pt x="359" y="596"/>
                    <a:pt x="397" y="599"/>
                  </a:cubicBezTo>
                  <a:cubicBezTo>
                    <a:pt x="430" y="601"/>
                    <a:pt x="463" y="588"/>
                    <a:pt x="491" y="574"/>
                  </a:cubicBezTo>
                  <a:cubicBezTo>
                    <a:pt x="521" y="558"/>
                    <a:pt x="549" y="537"/>
                    <a:pt x="572" y="512"/>
                  </a:cubicBezTo>
                  <a:cubicBezTo>
                    <a:pt x="619" y="462"/>
                    <a:pt x="646" y="396"/>
                    <a:pt x="651" y="328"/>
                  </a:cubicBezTo>
                  <a:cubicBezTo>
                    <a:pt x="656" y="265"/>
                    <a:pt x="643" y="194"/>
                    <a:pt x="597" y="147"/>
                  </a:cubicBezTo>
                  <a:cubicBezTo>
                    <a:pt x="577" y="127"/>
                    <a:pt x="550" y="113"/>
                    <a:pt x="522" y="109"/>
                  </a:cubicBezTo>
                  <a:cubicBezTo>
                    <a:pt x="492" y="105"/>
                    <a:pt x="467" y="112"/>
                    <a:pt x="442" y="128"/>
                  </a:cubicBezTo>
                  <a:cubicBezTo>
                    <a:pt x="439" y="130"/>
                    <a:pt x="439" y="130"/>
                    <a:pt x="436" y="129"/>
                  </a:cubicBezTo>
                  <a:cubicBezTo>
                    <a:pt x="434" y="129"/>
                    <a:pt x="432" y="126"/>
                    <a:pt x="431" y="124"/>
                  </a:cubicBezTo>
                  <a:cubicBezTo>
                    <a:pt x="428" y="121"/>
                    <a:pt x="424" y="117"/>
                    <a:pt x="422" y="112"/>
                  </a:cubicBezTo>
                  <a:cubicBezTo>
                    <a:pt x="418" y="103"/>
                    <a:pt x="403" y="107"/>
                    <a:pt x="406" y="117"/>
                  </a:cubicBezTo>
                  <a:cubicBezTo>
                    <a:pt x="410" y="125"/>
                    <a:pt x="416" y="133"/>
                    <a:pt x="423" y="140"/>
                  </a:cubicBezTo>
                  <a:cubicBezTo>
                    <a:pt x="432" y="147"/>
                    <a:pt x="439" y="148"/>
                    <a:pt x="449" y="142"/>
                  </a:cubicBezTo>
                  <a:cubicBezTo>
                    <a:pt x="462" y="135"/>
                    <a:pt x="472" y="128"/>
                    <a:pt x="487" y="125"/>
                  </a:cubicBezTo>
                  <a:cubicBezTo>
                    <a:pt x="500" y="122"/>
                    <a:pt x="513" y="123"/>
                    <a:pt x="526" y="126"/>
                  </a:cubicBezTo>
                  <a:cubicBezTo>
                    <a:pt x="587" y="138"/>
                    <a:pt x="620" y="195"/>
                    <a:pt x="631" y="252"/>
                  </a:cubicBezTo>
                  <a:cubicBezTo>
                    <a:pt x="657" y="383"/>
                    <a:pt x="584" y="522"/>
                    <a:pt x="459" y="571"/>
                  </a:cubicBezTo>
                  <a:cubicBezTo>
                    <a:pt x="427" y="583"/>
                    <a:pt x="394" y="589"/>
                    <a:pt x="362" y="573"/>
                  </a:cubicBezTo>
                  <a:cubicBezTo>
                    <a:pt x="347" y="565"/>
                    <a:pt x="333" y="554"/>
                    <a:pt x="318" y="544"/>
                  </a:cubicBezTo>
                  <a:cubicBezTo>
                    <a:pt x="306" y="536"/>
                    <a:pt x="294" y="527"/>
                    <a:pt x="279" y="531"/>
                  </a:cubicBezTo>
                  <a:cubicBezTo>
                    <a:pt x="264" y="536"/>
                    <a:pt x="253" y="540"/>
                    <a:pt x="237" y="539"/>
                  </a:cubicBezTo>
                  <a:cubicBezTo>
                    <a:pt x="222" y="538"/>
                    <a:pt x="207" y="534"/>
                    <a:pt x="193" y="529"/>
                  </a:cubicBezTo>
                  <a:cubicBezTo>
                    <a:pt x="161" y="519"/>
                    <a:pt x="129" y="507"/>
                    <a:pt x="103" y="485"/>
                  </a:cubicBezTo>
                  <a:cubicBezTo>
                    <a:pt x="56" y="445"/>
                    <a:pt x="28" y="386"/>
                    <a:pt x="23" y="325"/>
                  </a:cubicBezTo>
                  <a:cubicBezTo>
                    <a:pt x="18" y="260"/>
                    <a:pt x="36" y="195"/>
                    <a:pt x="67" y="139"/>
                  </a:cubicBezTo>
                  <a:cubicBezTo>
                    <a:pt x="83" y="109"/>
                    <a:pt x="104" y="80"/>
                    <a:pt x="132" y="59"/>
                  </a:cubicBezTo>
                  <a:cubicBezTo>
                    <a:pt x="155" y="42"/>
                    <a:pt x="183" y="30"/>
                    <a:pt x="212" y="25"/>
                  </a:cubicBezTo>
                  <a:cubicBezTo>
                    <a:pt x="273" y="13"/>
                    <a:pt x="337" y="35"/>
                    <a:pt x="380" y="81"/>
                  </a:cubicBezTo>
                  <a:cubicBezTo>
                    <a:pt x="391" y="92"/>
                    <a:pt x="400" y="105"/>
                    <a:pt x="407" y="119"/>
                  </a:cubicBezTo>
                  <a:cubicBezTo>
                    <a:pt x="412" y="128"/>
                    <a:pt x="426" y="120"/>
                    <a:pt x="421" y="1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7" name="Freeform 178">
              <a:extLst>
                <a:ext uri="{FF2B5EF4-FFF2-40B4-BE49-F238E27FC236}">
                  <a16:creationId xmlns:a16="http://schemas.microsoft.com/office/drawing/2014/main" id="{87F0D69A-C462-4FD5-85AD-466E4681D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4150" y="2066925"/>
              <a:ext cx="488950" cy="504825"/>
            </a:xfrm>
            <a:custGeom>
              <a:avLst/>
              <a:gdLst>
                <a:gd name="T0" fmla="*/ 280 w 292"/>
                <a:gd name="T1" fmla="*/ 289 h 301"/>
                <a:gd name="T2" fmla="*/ 290 w 292"/>
                <a:gd name="T3" fmla="*/ 205 h 301"/>
                <a:gd name="T4" fmla="*/ 271 w 292"/>
                <a:gd name="T5" fmla="*/ 130 h 301"/>
                <a:gd name="T6" fmla="*/ 201 w 292"/>
                <a:gd name="T7" fmla="*/ 59 h 301"/>
                <a:gd name="T8" fmla="*/ 110 w 292"/>
                <a:gd name="T9" fmla="*/ 12 h 301"/>
                <a:gd name="T10" fmla="*/ 7 w 292"/>
                <a:gd name="T11" fmla="*/ 9 h 301"/>
                <a:gd name="T12" fmla="*/ 2 w 292"/>
                <a:gd name="T13" fmla="*/ 20 h 301"/>
                <a:gd name="T14" fmla="*/ 59 w 292"/>
                <a:gd name="T15" fmla="*/ 128 h 301"/>
                <a:gd name="T16" fmla="*/ 113 w 292"/>
                <a:gd name="T17" fmla="*/ 178 h 301"/>
                <a:gd name="T18" fmla="*/ 184 w 292"/>
                <a:gd name="T19" fmla="*/ 220 h 301"/>
                <a:gd name="T20" fmla="*/ 267 w 292"/>
                <a:gd name="T21" fmla="*/ 293 h 301"/>
                <a:gd name="T22" fmla="*/ 278 w 292"/>
                <a:gd name="T23" fmla="*/ 281 h 301"/>
                <a:gd name="T24" fmla="*/ 200 w 292"/>
                <a:gd name="T25" fmla="*/ 211 h 301"/>
                <a:gd name="T26" fmla="*/ 127 w 292"/>
                <a:gd name="T27" fmla="*/ 168 h 301"/>
                <a:gd name="T28" fmla="*/ 71 w 292"/>
                <a:gd name="T29" fmla="*/ 117 h 301"/>
                <a:gd name="T30" fmla="*/ 16 w 292"/>
                <a:gd name="T31" fmla="*/ 12 h 301"/>
                <a:gd name="T32" fmla="*/ 11 w 292"/>
                <a:gd name="T33" fmla="*/ 24 h 301"/>
                <a:gd name="T34" fmla="*/ 181 w 292"/>
                <a:gd name="T35" fmla="*/ 64 h 301"/>
                <a:gd name="T36" fmla="*/ 250 w 292"/>
                <a:gd name="T37" fmla="*/ 128 h 301"/>
                <a:gd name="T38" fmla="*/ 275 w 292"/>
                <a:gd name="T39" fmla="*/ 198 h 301"/>
                <a:gd name="T40" fmla="*/ 265 w 292"/>
                <a:gd name="T41" fmla="*/ 285 h 301"/>
                <a:gd name="T42" fmla="*/ 280 w 292"/>
                <a:gd name="T43" fmla="*/ 289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2" h="301">
                  <a:moveTo>
                    <a:pt x="280" y="289"/>
                  </a:moveTo>
                  <a:cubicBezTo>
                    <a:pt x="284" y="261"/>
                    <a:pt x="289" y="233"/>
                    <a:pt x="290" y="205"/>
                  </a:cubicBezTo>
                  <a:cubicBezTo>
                    <a:pt x="292" y="177"/>
                    <a:pt x="287" y="153"/>
                    <a:pt x="271" y="130"/>
                  </a:cubicBezTo>
                  <a:cubicBezTo>
                    <a:pt x="253" y="102"/>
                    <a:pt x="227" y="79"/>
                    <a:pt x="201" y="59"/>
                  </a:cubicBezTo>
                  <a:cubicBezTo>
                    <a:pt x="174" y="38"/>
                    <a:pt x="144" y="21"/>
                    <a:pt x="110" y="12"/>
                  </a:cubicBezTo>
                  <a:cubicBezTo>
                    <a:pt x="77" y="2"/>
                    <a:pt x="41" y="0"/>
                    <a:pt x="7" y="9"/>
                  </a:cubicBezTo>
                  <a:cubicBezTo>
                    <a:pt x="1" y="10"/>
                    <a:pt x="0" y="16"/>
                    <a:pt x="2" y="20"/>
                  </a:cubicBezTo>
                  <a:cubicBezTo>
                    <a:pt x="20" y="57"/>
                    <a:pt x="37" y="94"/>
                    <a:pt x="59" y="128"/>
                  </a:cubicBezTo>
                  <a:cubicBezTo>
                    <a:pt x="73" y="149"/>
                    <a:pt x="91" y="165"/>
                    <a:pt x="113" y="178"/>
                  </a:cubicBezTo>
                  <a:cubicBezTo>
                    <a:pt x="136" y="193"/>
                    <a:pt x="161" y="205"/>
                    <a:pt x="184" y="220"/>
                  </a:cubicBezTo>
                  <a:cubicBezTo>
                    <a:pt x="216" y="240"/>
                    <a:pt x="243" y="264"/>
                    <a:pt x="267" y="293"/>
                  </a:cubicBezTo>
                  <a:cubicBezTo>
                    <a:pt x="273" y="301"/>
                    <a:pt x="285" y="289"/>
                    <a:pt x="278" y="281"/>
                  </a:cubicBezTo>
                  <a:cubicBezTo>
                    <a:pt x="256" y="254"/>
                    <a:pt x="229" y="231"/>
                    <a:pt x="200" y="211"/>
                  </a:cubicBezTo>
                  <a:cubicBezTo>
                    <a:pt x="176" y="196"/>
                    <a:pt x="151" y="183"/>
                    <a:pt x="127" y="168"/>
                  </a:cubicBezTo>
                  <a:cubicBezTo>
                    <a:pt x="104" y="155"/>
                    <a:pt x="85" y="140"/>
                    <a:pt x="71" y="117"/>
                  </a:cubicBezTo>
                  <a:cubicBezTo>
                    <a:pt x="50" y="84"/>
                    <a:pt x="33" y="47"/>
                    <a:pt x="16" y="12"/>
                  </a:cubicBezTo>
                  <a:cubicBezTo>
                    <a:pt x="14" y="16"/>
                    <a:pt x="12" y="20"/>
                    <a:pt x="11" y="24"/>
                  </a:cubicBezTo>
                  <a:cubicBezTo>
                    <a:pt x="71" y="10"/>
                    <a:pt x="132" y="30"/>
                    <a:pt x="181" y="64"/>
                  </a:cubicBezTo>
                  <a:cubicBezTo>
                    <a:pt x="206" y="82"/>
                    <a:pt x="231" y="104"/>
                    <a:pt x="250" y="128"/>
                  </a:cubicBezTo>
                  <a:cubicBezTo>
                    <a:pt x="267" y="149"/>
                    <a:pt x="276" y="171"/>
                    <a:pt x="275" y="198"/>
                  </a:cubicBezTo>
                  <a:cubicBezTo>
                    <a:pt x="274" y="227"/>
                    <a:pt x="269" y="256"/>
                    <a:pt x="265" y="285"/>
                  </a:cubicBezTo>
                  <a:cubicBezTo>
                    <a:pt x="263" y="295"/>
                    <a:pt x="279" y="299"/>
                    <a:pt x="280" y="2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8" name="Freeform 179">
              <a:extLst>
                <a:ext uri="{FF2B5EF4-FFF2-40B4-BE49-F238E27FC236}">
                  <a16:creationId xmlns:a16="http://schemas.microsoft.com/office/drawing/2014/main" id="{46F09951-718A-4B3D-A4A4-7B7BADB59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6588" y="2246313"/>
              <a:ext cx="322263" cy="385763"/>
            </a:xfrm>
            <a:custGeom>
              <a:avLst/>
              <a:gdLst>
                <a:gd name="T0" fmla="*/ 19 w 193"/>
                <a:gd name="T1" fmla="*/ 201 h 230"/>
                <a:gd name="T2" fmla="*/ 96 w 193"/>
                <a:gd name="T3" fmla="*/ 75 h 230"/>
                <a:gd name="T4" fmla="*/ 115 w 193"/>
                <a:gd name="T5" fmla="*/ 44 h 230"/>
                <a:gd name="T6" fmla="*/ 132 w 193"/>
                <a:gd name="T7" fmla="*/ 22 h 230"/>
                <a:gd name="T8" fmla="*/ 158 w 193"/>
                <a:gd name="T9" fmla="*/ 29 h 230"/>
                <a:gd name="T10" fmla="*/ 177 w 193"/>
                <a:gd name="T11" fmla="*/ 45 h 230"/>
                <a:gd name="T12" fmla="*/ 180 w 193"/>
                <a:gd name="T13" fmla="*/ 34 h 230"/>
                <a:gd name="T14" fmla="*/ 82 w 193"/>
                <a:gd name="T15" fmla="*/ 138 h 230"/>
                <a:gd name="T16" fmla="*/ 47 w 193"/>
                <a:gd name="T17" fmla="*/ 190 h 230"/>
                <a:gd name="T18" fmla="*/ 38 w 193"/>
                <a:gd name="T19" fmla="*/ 203 h 230"/>
                <a:gd name="T20" fmla="*/ 37 w 193"/>
                <a:gd name="T21" fmla="*/ 204 h 230"/>
                <a:gd name="T22" fmla="*/ 34 w 193"/>
                <a:gd name="T23" fmla="*/ 205 h 230"/>
                <a:gd name="T24" fmla="*/ 20 w 193"/>
                <a:gd name="T25" fmla="*/ 195 h 230"/>
                <a:gd name="T26" fmla="*/ 4 w 193"/>
                <a:gd name="T27" fmla="*/ 199 h 230"/>
                <a:gd name="T28" fmla="*/ 48 w 193"/>
                <a:gd name="T29" fmla="*/ 216 h 230"/>
                <a:gd name="T30" fmla="*/ 65 w 193"/>
                <a:gd name="T31" fmla="*/ 192 h 230"/>
                <a:gd name="T32" fmla="*/ 137 w 193"/>
                <a:gd name="T33" fmla="*/ 93 h 230"/>
                <a:gd name="T34" fmla="*/ 188 w 193"/>
                <a:gd name="T35" fmla="*/ 48 h 230"/>
                <a:gd name="T36" fmla="*/ 191 w 193"/>
                <a:gd name="T37" fmla="*/ 37 h 230"/>
                <a:gd name="T38" fmla="*/ 171 w 193"/>
                <a:gd name="T39" fmla="*/ 18 h 230"/>
                <a:gd name="T40" fmla="*/ 142 w 193"/>
                <a:gd name="T41" fmla="*/ 5 h 230"/>
                <a:gd name="T42" fmla="*/ 99 w 193"/>
                <a:gd name="T43" fmla="*/ 40 h 230"/>
                <a:gd name="T44" fmla="*/ 5 w 193"/>
                <a:gd name="T45" fmla="*/ 193 h 230"/>
                <a:gd name="T46" fmla="*/ 19 w 193"/>
                <a:gd name="T47" fmla="*/ 20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3" h="230">
                  <a:moveTo>
                    <a:pt x="19" y="201"/>
                  </a:moveTo>
                  <a:cubicBezTo>
                    <a:pt x="45" y="159"/>
                    <a:pt x="70" y="117"/>
                    <a:pt x="96" y="75"/>
                  </a:cubicBezTo>
                  <a:cubicBezTo>
                    <a:pt x="102" y="65"/>
                    <a:pt x="108" y="54"/>
                    <a:pt x="115" y="44"/>
                  </a:cubicBezTo>
                  <a:cubicBezTo>
                    <a:pt x="119" y="37"/>
                    <a:pt x="124" y="26"/>
                    <a:pt x="132" y="22"/>
                  </a:cubicBezTo>
                  <a:cubicBezTo>
                    <a:pt x="140" y="17"/>
                    <a:pt x="150" y="25"/>
                    <a:pt x="158" y="29"/>
                  </a:cubicBezTo>
                  <a:cubicBezTo>
                    <a:pt x="165" y="33"/>
                    <a:pt x="171" y="38"/>
                    <a:pt x="177" y="45"/>
                  </a:cubicBezTo>
                  <a:cubicBezTo>
                    <a:pt x="178" y="42"/>
                    <a:pt x="179" y="38"/>
                    <a:pt x="180" y="34"/>
                  </a:cubicBezTo>
                  <a:cubicBezTo>
                    <a:pt x="138" y="57"/>
                    <a:pt x="108" y="101"/>
                    <a:pt x="82" y="138"/>
                  </a:cubicBezTo>
                  <a:cubicBezTo>
                    <a:pt x="70" y="155"/>
                    <a:pt x="59" y="173"/>
                    <a:pt x="47" y="190"/>
                  </a:cubicBezTo>
                  <a:cubicBezTo>
                    <a:pt x="44" y="194"/>
                    <a:pt x="41" y="199"/>
                    <a:pt x="38" y="203"/>
                  </a:cubicBezTo>
                  <a:cubicBezTo>
                    <a:pt x="38" y="203"/>
                    <a:pt x="37" y="204"/>
                    <a:pt x="37" y="204"/>
                  </a:cubicBezTo>
                  <a:cubicBezTo>
                    <a:pt x="39" y="202"/>
                    <a:pt x="35" y="205"/>
                    <a:pt x="34" y="205"/>
                  </a:cubicBezTo>
                  <a:cubicBezTo>
                    <a:pt x="26" y="207"/>
                    <a:pt x="21" y="203"/>
                    <a:pt x="20" y="195"/>
                  </a:cubicBezTo>
                  <a:cubicBezTo>
                    <a:pt x="18" y="185"/>
                    <a:pt x="3" y="189"/>
                    <a:pt x="4" y="199"/>
                  </a:cubicBezTo>
                  <a:cubicBezTo>
                    <a:pt x="8" y="219"/>
                    <a:pt x="32" y="230"/>
                    <a:pt x="48" y="216"/>
                  </a:cubicBezTo>
                  <a:cubicBezTo>
                    <a:pt x="55" y="210"/>
                    <a:pt x="60" y="199"/>
                    <a:pt x="65" y="192"/>
                  </a:cubicBezTo>
                  <a:cubicBezTo>
                    <a:pt x="88" y="158"/>
                    <a:pt x="110" y="123"/>
                    <a:pt x="137" y="93"/>
                  </a:cubicBezTo>
                  <a:cubicBezTo>
                    <a:pt x="152" y="76"/>
                    <a:pt x="168" y="59"/>
                    <a:pt x="188" y="48"/>
                  </a:cubicBezTo>
                  <a:cubicBezTo>
                    <a:pt x="191" y="46"/>
                    <a:pt x="193" y="41"/>
                    <a:pt x="191" y="37"/>
                  </a:cubicBezTo>
                  <a:cubicBezTo>
                    <a:pt x="185" y="30"/>
                    <a:pt x="179" y="23"/>
                    <a:pt x="171" y="18"/>
                  </a:cubicBezTo>
                  <a:cubicBezTo>
                    <a:pt x="162" y="13"/>
                    <a:pt x="152" y="7"/>
                    <a:pt x="142" y="5"/>
                  </a:cubicBezTo>
                  <a:cubicBezTo>
                    <a:pt x="120" y="0"/>
                    <a:pt x="108" y="24"/>
                    <a:pt x="99" y="40"/>
                  </a:cubicBezTo>
                  <a:cubicBezTo>
                    <a:pt x="67" y="91"/>
                    <a:pt x="36" y="142"/>
                    <a:pt x="5" y="193"/>
                  </a:cubicBezTo>
                  <a:cubicBezTo>
                    <a:pt x="0" y="202"/>
                    <a:pt x="14" y="210"/>
                    <a:pt x="19" y="2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9" name="Freeform 180">
              <a:extLst>
                <a:ext uri="{FF2B5EF4-FFF2-40B4-BE49-F238E27FC236}">
                  <a16:creationId xmlns:a16="http://schemas.microsoft.com/office/drawing/2014/main" id="{E8A3A39D-908A-4764-B17E-8A4AC754C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0988" y="2128838"/>
              <a:ext cx="120650" cy="77788"/>
            </a:xfrm>
            <a:custGeom>
              <a:avLst/>
              <a:gdLst>
                <a:gd name="T0" fmla="*/ 16 w 72"/>
                <a:gd name="T1" fmla="*/ 40 h 46"/>
                <a:gd name="T2" fmla="*/ 62 w 72"/>
                <a:gd name="T3" fmla="*/ 18 h 46"/>
                <a:gd name="T4" fmla="*/ 58 w 72"/>
                <a:gd name="T5" fmla="*/ 3 h 46"/>
                <a:gd name="T6" fmla="*/ 8 w 72"/>
                <a:gd name="T7" fmla="*/ 26 h 46"/>
                <a:gd name="T8" fmla="*/ 16 w 72"/>
                <a:gd name="T9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46">
                  <a:moveTo>
                    <a:pt x="16" y="40"/>
                  </a:moveTo>
                  <a:cubicBezTo>
                    <a:pt x="30" y="30"/>
                    <a:pt x="46" y="23"/>
                    <a:pt x="62" y="18"/>
                  </a:cubicBezTo>
                  <a:cubicBezTo>
                    <a:pt x="72" y="15"/>
                    <a:pt x="68" y="0"/>
                    <a:pt x="58" y="3"/>
                  </a:cubicBezTo>
                  <a:cubicBezTo>
                    <a:pt x="40" y="8"/>
                    <a:pt x="23" y="16"/>
                    <a:pt x="8" y="26"/>
                  </a:cubicBezTo>
                  <a:cubicBezTo>
                    <a:pt x="0" y="32"/>
                    <a:pt x="8" y="46"/>
                    <a:pt x="16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0" name="Freeform 181">
              <a:extLst>
                <a:ext uri="{FF2B5EF4-FFF2-40B4-BE49-F238E27FC236}">
                  <a16:creationId xmlns:a16="http://schemas.microsoft.com/office/drawing/2014/main" id="{F388B138-884E-4346-BC35-AB146BEE6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8613" y="2187575"/>
              <a:ext cx="138113" cy="65088"/>
            </a:xfrm>
            <a:custGeom>
              <a:avLst/>
              <a:gdLst>
                <a:gd name="T0" fmla="*/ 14 w 83"/>
                <a:gd name="T1" fmla="*/ 36 h 39"/>
                <a:gd name="T2" fmla="*/ 73 w 83"/>
                <a:gd name="T3" fmla="*/ 18 h 39"/>
                <a:gd name="T4" fmla="*/ 69 w 83"/>
                <a:gd name="T5" fmla="*/ 3 h 39"/>
                <a:gd name="T6" fmla="*/ 10 w 83"/>
                <a:gd name="T7" fmla="*/ 21 h 39"/>
                <a:gd name="T8" fmla="*/ 14 w 83"/>
                <a:gd name="T9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39">
                  <a:moveTo>
                    <a:pt x="14" y="36"/>
                  </a:moveTo>
                  <a:cubicBezTo>
                    <a:pt x="34" y="30"/>
                    <a:pt x="54" y="24"/>
                    <a:pt x="73" y="18"/>
                  </a:cubicBezTo>
                  <a:cubicBezTo>
                    <a:pt x="83" y="15"/>
                    <a:pt x="79" y="0"/>
                    <a:pt x="69" y="3"/>
                  </a:cubicBezTo>
                  <a:cubicBezTo>
                    <a:pt x="49" y="9"/>
                    <a:pt x="29" y="15"/>
                    <a:pt x="10" y="21"/>
                  </a:cubicBezTo>
                  <a:cubicBezTo>
                    <a:pt x="0" y="24"/>
                    <a:pt x="4" y="39"/>
                    <a:pt x="14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1" name="Freeform 182">
              <a:extLst>
                <a:ext uri="{FF2B5EF4-FFF2-40B4-BE49-F238E27FC236}">
                  <a16:creationId xmlns:a16="http://schemas.microsoft.com/office/drawing/2014/main" id="{19048E14-6F57-4F07-9300-63D4E4AA7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8938" y="2233613"/>
              <a:ext cx="133350" cy="74613"/>
            </a:xfrm>
            <a:custGeom>
              <a:avLst/>
              <a:gdLst>
                <a:gd name="T0" fmla="*/ 16 w 80"/>
                <a:gd name="T1" fmla="*/ 39 h 45"/>
                <a:gd name="T2" fmla="*/ 70 w 80"/>
                <a:gd name="T3" fmla="*/ 17 h 45"/>
                <a:gd name="T4" fmla="*/ 70 w 80"/>
                <a:gd name="T5" fmla="*/ 1 h 45"/>
                <a:gd name="T6" fmla="*/ 8 w 80"/>
                <a:gd name="T7" fmla="*/ 25 h 45"/>
                <a:gd name="T8" fmla="*/ 16 w 80"/>
                <a:gd name="T9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45">
                  <a:moveTo>
                    <a:pt x="16" y="39"/>
                  </a:moveTo>
                  <a:cubicBezTo>
                    <a:pt x="32" y="27"/>
                    <a:pt x="50" y="19"/>
                    <a:pt x="70" y="17"/>
                  </a:cubicBezTo>
                  <a:cubicBezTo>
                    <a:pt x="80" y="16"/>
                    <a:pt x="80" y="0"/>
                    <a:pt x="70" y="1"/>
                  </a:cubicBezTo>
                  <a:cubicBezTo>
                    <a:pt x="47" y="4"/>
                    <a:pt x="26" y="11"/>
                    <a:pt x="8" y="25"/>
                  </a:cubicBezTo>
                  <a:cubicBezTo>
                    <a:pt x="0" y="31"/>
                    <a:pt x="8" y="45"/>
                    <a:pt x="16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2" name="Freeform 183">
              <a:extLst>
                <a:ext uri="{FF2B5EF4-FFF2-40B4-BE49-F238E27FC236}">
                  <a16:creationId xmlns:a16="http://schemas.microsoft.com/office/drawing/2014/main" id="{394AE44E-DB3B-4915-8CD6-4AD8508FB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1963" y="2287588"/>
              <a:ext cx="128588" cy="77788"/>
            </a:xfrm>
            <a:custGeom>
              <a:avLst/>
              <a:gdLst>
                <a:gd name="T0" fmla="*/ 17 w 77"/>
                <a:gd name="T1" fmla="*/ 40 h 46"/>
                <a:gd name="T2" fmla="*/ 67 w 77"/>
                <a:gd name="T3" fmla="*/ 18 h 46"/>
                <a:gd name="T4" fmla="*/ 63 w 77"/>
                <a:gd name="T5" fmla="*/ 3 h 46"/>
                <a:gd name="T6" fmla="*/ 9 w 77"/>
                <a:gd name="T7" fmla="*/ 27 h 46"/>
                <a:gd name="T8" fmla="*/ 17 w 77"/>
                <a:gd name="T9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46">
                  <a:moveTo>
                    <a:pt x="17" y="40"/>
                  </a:moveTo>
                  <a:cubicBezTo>
                    <a:pt x="32" y="30"/>
                    <a:pt x="49" y="23"/>
                    <a:pt x="67" y="18"/>
                  </a:cubicBezTo>
                  <a:cubicBezTo>
                    <a:pt x="77" y="16"/>
                    <a:pt x="73" y="0"/>
                    <a:pt x="63" y="3"/>
                  </a:cubicBezTo>
                  <a:cubicBezTo>
                    <a:pt x="43" y="8"/>
                    <a:pt x="25" y="16"/>
                    <a:pt x="9" y="27"/>
                  </a:cubicBezTo>
                  <a:cubicBezTo>
                    <a:pt x="0" y="32"/>
                    <a:pt x="8" y="46"/>
                    <a:pt x="17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3" name="Freeform 184">
              <a:extLst>
                <a:ext uri="{FF2B5EF4-FFF2-40B4-BE49-F238E27FC236}">
                  <a16:creationId xmlns:a16="http://schemas.microsoft.com/office/drawing/2014/main" id="{7A4CAFEF-610C-4D78-A5AA-EFE5D131D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0650" y="2543175"/>
              <a:ext cx="279400" cy="433388"/>
            </a:xfrm>
            <a:custGeom>
              <a:avLst/>
              <a:gdLst>
                <a:gd name="T0" fmla="*/ 20 w 167"/>
                <a:gd name="T1" fmla="*/ 213 h 258"/>
                <a:gd name="T2" fmla="*/ 43 w 167"/>
                <a:gd name="T3" fmla="*/ 103 h 258"/>
                <a:gd name="T4" fmla="*/ 123 w 167"/>
                <a:gd name="T5" fmla="*/ 21 h 258"/>
                <a:gd name="T6" fmla="*/ 145 w 167"/>
                <a:gd name="T7" fmla="*/ 56 h 258"/>
                <a:gd name="T8" fmla="*/ 103 w 167"/>
                <a:gd name="T9" fmla="*/ 98 h 258"/>
                <a:gd name="T10" fmla="*/ 70 w 167"/>
                <a:gd name="T11" fmla="*/ 191 h 258"/>
                <a:gd name="T12" fmla="*/ 76 w 167"/>
                <a:gd name="T13" fmla="*/ 220 h 258"/>
                <a:gd name="T14" fmla="*/ 72 w 167"/>
                <a:gd name="T15" fmla="*/ 238 h 258"/>
                <a:gd name="T16" fmla="*/ 58 w 167"/>
                <a:gd name="T17" fmla="*/ 240 h 258"/>
                <a:gd name="T18" fmla="*/ 20 w 167"/>
                <a:gd name="T19" fmla="*/ 213 h 258"/>
                <a:gd name="T20" fmla="*/ 5 w 167"/>
                <a:gd name="T21" fmla="*/ 217 h 258"/>
                <a:gd name="T22" fmla="*/ 44 w 167"/>
                <a:gd name="T23" fmla="*/ 253 h 258"/>
                <a:gd name="T24" fmla="*/ 89 w 167"/>
                <a:gd name="T25" fmla="*/ 241 h 258"/>
                <a:gd name="T26" fmla="*/ 91 w 167"/>
                <a:gd name="T27" fmla="*/ 212 h 258"/>
                <a:gd name="T28" fmla="*/ 86 w 167"/>
                <a:gd name="T29" fmla="*/ 174 h 258"/>
                <a:gd name="T30" fmla="*/ 112 w 167"/>
                <a:gd name="T31" fmla="*/ 111 h 258"/>
                <a:gd name="T32" fmla="*/ 160 w 167"/>
                <a:gd name="T33" fmla="*/ 61 h 258"/>
                <a:gd name="T34" fmla="*/ 150 w 167"/>
                <a:gd name="T35" fmla="*/ 12 h 258"/>
                <a:gd name="T36" fmla="*/ 91 w 167"/>
                <a:gd name="T37" fmla="*/ 14 h 258"/>
                <a:gd name="T38" fmla="*/ 44 w 167"/>
                <a:gd name="T39" fmla="*/ 64 h 258"/>
                <a:gd name="T40" fmla="*/ 11 w 167"/>
                <a:gd name="T41" fmla="*/ 143 h 258"/>
                <a:gd name="T42" fmla="*/ 5 w 167"/>
                <a:gd name="T43" fmla="*/ 217 h 258"/>
                <a:gd name="T44" fmla="*/ 20 w 167"/>
                <a:gd name="T45" fmla="*/ 21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258">
                  <a:moveTo>
                    <a:pt x="20" y="213"/>
                  </a:moveTo>
                  <a:cubicBezTo>
                    <a:pt x="12" y="175"/>
                    <a:pt x="28" y="137"/>
                    <a:pt x="43" y="103"/>
                  </a:cubicBezTo>
                  <a:cubicBezTo>
                    <a:pt x="58" y="69"/>
                    <a:pt x="80" y="22"/>
                    <a:pt x="123" y="21"/>
                  </a:cubicBezTo>
                  <a:cubicBezTo>
                    <a:pt x="144" y="20"/>
                    <a:pt x="153" y="38"/>
                    <a:pt x="145" y="56"/>
                  </a:cubicBezTo>
                  <a:cubicBezTo>
                    <a:pt x="137" y="74"/>
                    <a:pt x="116" y="84"/>
                    <a:pt x="103" y="98"/>
                  </a:cubicBezTo>
                  <a:cubicBezTo>
                    <a:pt x="79" y="122"/>
                    <a:pt x="66" y="157"/>
                    <a:pt x="70" y="191"/>
                  </a:cubicBezTo>
                  <a:cubicBezTo>
                    <a:pt x="71" y="201"/>
                    <a:pt x="75" y="210"/>
                    <a:pt x="76" y="220"/>
                  </a:cubicBezTo>
                  <a:cubicBezTo>
                    <a:pt x="77" y="226"/>
                    <a:pt x="77" y="234"/>
                    <a:pt x="72" y="238"/>
                  </a:cubicBezTo>
                  <a:cubicBezTo>
                    <a:pt x="68" y="240"/>
                    <a:pt x="62" y="240"/>
                    <a:pt x="58" y="240"/>
                  </a:cubicBezTo>
                  <a:cubicBezTo>
                    <a:pt x="42" y="239"/>
                    <a:pt x="25" y="229"/>
                    <a:pt x="20" y="213"/>
                  </a:cubicBezTo>
                  <a:cubicBezTo>
                    <a:pt x="17" y="203"/>
                    <a:pt x="2" y="207"/>
                    <a:pt x="5" y="217"/>
                  </a:cubicBezTo>
                  <a:cubicBezTo>
                    <a:pt x="10" y="236"/>
                    <a:pt x="25" y="248"/>
                    <a:pt x="44" y="253"/>
                  </a:cubicBezTo>
                  <a:cubicBezTo>
                    <a:pt x="60" y="258"/>
                    <a:pt x="80" y="258"/>
                    <a:pt x="89" y="241"/>
                  </a:cubicBezTo>
                  <a:cubicBezTo>
                    <a:pt x="94" y="232"/>
                    <a:pt x="93" y="222"/>
                    <a:pt x="91" y="212"/>
                  </a:cubicBezTo>
                  <a:cubicBezTo>
                    <a:pt x="88" y="199"/>
                    <a:pt x="85" y="187"/>
                    <a:pt x="86" y="174"/>
                  </a:cubicBezTo>
                  <a:cubicBezTo>
                    <a:pt x="86" y="151"/>
                    <a:pt x="96" y="128"/>
                    <a:pt x="112" y="111"/>
                  </a:cubicBezTo>
                  <a:cubicBezTo>
                    <a:pt x="128" y="95"/>
                    <a:pt x="150" y="83"/>
                    <a:pt x="160" y="61"/>
                  </a:cubicBezTo>
                  <a:cubicBezTo>
                    <a:pt x="167" y="45"/>
                    <a:pt x="166" y="24"/>
                    <a:pt x="150" y="12"/>
                  </a:cubicBezTo>
                  <a:cubicBezTo>
                    <a:pt x="133" y="0"/>
                    <a:pt x="109" y="4"/>
                    <a:pt x="91" y="14"/>
                  </a:cubicBezTo>
                  <a:cubicBezTo>
                    <a:pt x="70" y="24"/>
                    <a:pt x="55" y="44"/>
                    <a:pt x="44" y="64"/>
                  </a:cubicBezTo>
                  <a:cubicBezTo>
                    <a:pt x="31" y="89"/>
                    <a:pt x="19" y="116"/>
                    <a:pt x="11" y="143"/>
                  </a:cubicBezTo>
                  <a:cubicBezTo>
                    <a:pt x="3" y="167"/>
                    <a:pt x="0" y="192"/>
                    <a:pt x="5" y="217"/>
                  </a:cubicBezTo>
                  <a:cubicBezTo>
                    <a:pt x="7" y="227"/>
                    <a:pt x="22" y="223"/>
                    <a:pt x="20" y="2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4" name="Freeform 185">
              <a:extLst>
                <a:ext uri="{FF2B5EF4-FFF2-40B4-BE49-F238E27FC236}">
                  <a16:creationId xmlns:a16="http://schemas.microsoft.com/office/drawing/2014/main" id="{3E1555B7-C95E-4E27-A8E5-914A897DB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5738" y="3008313"/>
              <a:ext cx="176213" cy="168275"/>
            </a:xfrm>
            <a:custGeom>
              <a:avLst/>
              <a:gdLst>
                <a:gd name="T0" fmla="*/ 17 w 105"/>
                <a:gd name="T1" fmla="*/ 49 h 101"/>
                <a:gd name="T2" fmla="*/ 58 w 105"/>
                <a:gd name="T3" fmla="*/ 16 h 101"/>
                <a:gd name="T4" fmla="*/ 85 w 105"/>
                <a:gd name="T5" fmla="*/ 30 h 101"/>
                <a:gd name="T6" fmla="*/ 85 w 105"/>
                <a:gd name="T7" fmla="*/ 58 h 101"/>
                <a:gd name="T8" fmla="*/ 69 w 105"/>
                <a:gd name="T9" fmla="*/ 81 h 101"/>
                <a:gd name="T10" fmla="*/ 44 w 105"/>
                <a:gd name="T11" fmla="*/ 82 h 101"/>
                <a:gd name="T12" fmla="*/ 22 w 105"/>
                <a:gd name="T13" fmla="*/ 69 h 101"/>
                <a:gd name="T14" fmla="*/ 17 w 105"/>
                <a:gd name="T15" fmla="*/ 47 h 101"/>
                <a:gd name="T16" fmla="*/ 1 w 105"/>
                <a:gd name="T17" fmla="*/ 51 h 101"/>
                <a:gd name="T18" fmla="*/ 12 w 105"/>
                <a:gd name="T19" fmla="*/ 84 h 101"/>
                <a:gd name="T20" fmla="*/ 50 w 105"/>
                <a:gd name="T21" fmla="*/ 100 h 101"/>
                <a:gd name="T22" fmla="*/ 84 w 105"/>
                <a:gd name="T23" fmla="*/ 90 h 101"/>
                <a:gd name="T24" fmla="*/ 103 w 105"/>
                <a:gd name="T25" fmla="*/ 53 h 101"/>
                <a:gd name="T26" fmla="*/ 95 w 105"/>
                <a:gd name="T27" fmla="*/ 15 h 101"/>
                <a:gd name="T28" fmla="*/ 58 w 105"/>
                <a:gd name="T29" fmla="*/ 0 h 101"/>
                <a:gd name="T30" fmla="*/ 1 w 105"/>
                <a:gd name="T31" fmla="*/ 49 h 101"/>
                <a:gd name="T32" fmla="*/ 17 w 105"/>
                <a:gd name="T33" fmla="*/ 4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01">
                  <a:moveTo>
                    <a:pt x="17" y="49"/>
                  </a:moveTo>
                  <a:cubicBezTo>
                    <a:pt x="17" y="27"/>
                    <a:pt x="39" y="16"/>
                    <a:pt x="58" y="16"/>
                  </a:cubicBezTo>
                  <a:cubicBezTo>
                    <a:pt x="69" y="16"/>
                    <a:pt x="81" y="18"/>
                    <a:pt x="85" y="30"/>
                  </a:cubicBezTo>
                  <a:cubicBezTo>
                    <a:pt x="89" y="39"/>
                    <a:pt x="88" y="49"/>
                    <a:pt x="85" y="58"/>
                  </a:cubicBezTo>
                  <a:cubicBezTo>
                    <a:pt x="83" y="66"/>
                    <a:pt x="77" y="77"/>
                    <a:pt x="69" y="81"/>
                  </a:cubicBezTo>
                  <a:cubicBezTo>
                    <a:pt x="62" y="86"/>
                    <a:pt x="52" y="84"/>
                    <a:pt x="44" y="82"/>
                  </a:cubicBezTo>
                  <a:cubicBezTo>
                    <a:pt x="35" y="80"/>
                    <a:pt x="25" y="78"/>
                    <a:pt x="22" y="69"/>
                  </a:cubicBezTo>
                  <a:cubicBezTo>
                    <a:pt x="19" y="62"/>
                    <a:pt x="18" y="54"/>
                    <a:pt x="17" y="47"/>
                  </a:cubicBezTo>
                  <a:cubicBezTo>
                    <a:pt x="15" y="37"/>
                    <a:pt x="0" y="41"/>
                    <a:pt x="1" y="51"/>
                  </a:cubicBezTo>
                  <a:cubicBezTo>
                    <a:pt x="3" y="62"/>
                    <a:pt x="5" y="75"/>
                    <a:pt x="12" y="84"/>
                  </a:cubicBezTo>
                  <a:cubicBezTo>
                    <a:pt x="20" y="95"/>
                    <a:pt x="38" y="98"/>
                    <a:pt x="50" y="100"/>
                  </a:cubicBezTo>
                  <a:cubicBezTo>
                    <a:pt x="63" y="101"/>
                    <a:pt x="75" y="99"/>
                    <a:pt x="84" y="90"/>
                  </a:cubicBezTo>
                  <a:cubicBezTo>
                    <a:pt x="94" y="80"/>
                    <a:pt x="101" y="66"/>
                    <a:pt x="103" y="53"/>
                  </a:cubicBezTo>
                  <a:cubicBezTo>
                    <a:pt x="105" y="40"/>
                    <a:pt x="103" y="26"/>
                    <a:pt x="95" y="15"/>
                  </a:cubicBezTo>
                  <a:cubicBezTo>
                    <a:pt x="87" y="3"/>
                    <a:pt x="72" y="0"/>
                    <a:pt x="58" y="0"/>
                  </a:cubicBezTo>
                  <a:cubicBezTo>
                    <a:pt x="29" y="0"/>
                    <a:pt x="1" y="18"/>
                    <a:pt x="1" y="49"/>
                  </a:cubicBezTo>
                  <a:cubicBezTo>
                    <a:pt x="1" y="59"/>
                    <a:pt x="17" y="59"/>
                    <a:pt x="17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14" name="组合 213">
            <a:extLst>
              <a:ext uri="{FF2B5EF4-FFF2-40B4-BE49-F238E27FC236}">
                <a16:creationId xmlns:a16="http://schemas.microsoft.com/office/drawing/2014/main" id="{5D923B7C-53F3-4144-B262-F32EC75BB6B8}"/>
              </a:ext>
            </a:extLst>
          </p:cNvPr>
          <p:cNvGrpSpPr/>
          <p:nvPr/>
        </p:nvGrpSpPr>
        <p:grpSpPr>
          <a:xfrm>
            <a:off x="743847" y="3700749"/>
            <a:ext cx="1253966" cy="1133475"/>
            <a:chOff x="7399338" y="533400"/>
            <a:chExt cx="1887537" cy="1671638"/>
          </a:xfrm>
        </p:grpSpPr>
        <p:sp>
          <p:nvSpPr>
            <p:cNvPr id="215" name="Freeform 130">
              <a:extLst>
                <a:ext uri="{FF2B5EF4-FFF2-40B4-BE49-F238E27FC236}">
                  <a16:creationId xmlns:a16="http://schemas.microsoft.com/office/drawing/2014/main" id="{44FCEBB8-BAC7-46D1-A45E-6BDA6AC08E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7275" y="566738"/>
              <a:ext cx="860425" cy="1576388"/>
            </a:xfrm>
            <a:custGeom>
              <a:avLst/>
              <a:gdLst>
                <a:gd name="T0" fmla="*/ 685 w 695"/>
                <a:gd name="T1" fmla="*/ 833 h 1274"/>
                <a:gd name="T2" fmla="*/ 687 w 695"/>
                <a:gd name="T3" fmla="*/ 785 h 1274"/>
                <a:gd name="T4" fmla="*/ 683 w 695"/>
                <a:gd name="T5" fmla="*/ 737 h 1274"/>
                <a:gd name="T6" fmla="*/ 664 w 695"/>
                <a:gd name="T7" fmla="*/ 709 h 1274"/>
                <a:gd name="T8" fmla="*/ 600 w 695"/>
                <a:gd name="T9" fmla="*/ 614 h 1274"/>
                <a:gd name="T10" fmla="*/ 342 w 695"/>
                <a:gd name="T11" fmla="*/ 302 h 1274"/>
                <a:gd name="T12" fmla="*/ 342 w 695"/>
                <a:gd name="T13" fmla="*/ 302 h 1274"/>
                <a:gd name="T14" fmla="*/ 327 w 695"/>
                <a:gd name="T15" fmla="*/ 266 h 1274"/>
                <a:gd name="T16" fmla="*/ 139 w 695"/>
                <a:gd name="T17" fmla="*/ 65 h 1274"/>
                <a:gd name="T18" fmla="*/ 97 w 695"/>
                <a:gd name="T19" fmla="*/ 21 h 1274"/>
                <a:gd name="T20" fmla="*/ 21 w 695"/>
                <a:gd name="T21" fmla="*/ 21 h 1274"/>
                <a:gd name="T22" fmla="*/ 21 w 695"/>
                <a:gd name="T23" fmla="*/ 97 h 1274"/>
                <a:gd name="T24" fmla="*/ 28 w 695"/>
                <a:gd name="T25" fmla="*/ 104 h 1274"/>
                <a:gd name="T26" fmla="*/ 43 w 695"/>
                <a:gd name="T27" fmla="*/ 314 h 1274"/>
                <a:gd name="T28" fmla="*/ 62 w 695"/>
                <a:gd name="T29" fmla="*/ 355 h 1274"/>
                <a:gd name="T30" fmla="*/ 124 w 695"/>
                <a:gd name="T31" fmla="*/ 535 h 1274"/>
                <a:gd name="T32" fmla="*/ 143 w 695"/>
                <a:gd name="T33" fmla="*/ 554 h 1274"/>
                <a:gd name="T34" fmla="*/ 281 w 695"/>
                <a:gd name="T35" fmla="*/ 731 h 1274"/>
                <a:gd name="T36" fmla="*/ 342 w 695"/>
                <a:gd name="T37" fmla="*/ 834 h 1274"/>
                <a:gd name="T38" fmla="*/ 482 w 695"/>
                <a:gd name="T39" fmla="*/ 1097 h 1274"/>
                <a:gd name="T40" fmla="*/ 542 w 695"/>
                <a:gd name="T41" fmla="*/ 1242 h 1274"/>
                <a:gd name="T42" fmla="*/ 609 w 695"/>
                <a:gd name="T43" fmla="*/ 1264 h 1274"/>
                <a:gd name="T44" fmla="*/ 642 w 695"/>
                <a:gd name="T45" fmla="*/ 1212 h 1274"/>
                <a:gd name="T46" fmla="*/ 647 w 695"/>
                <a:gd name="T47" fmla="*/ 1201 h 1274"/>
                <a:gd name="T48" fmla="*/ 686 w 695"/>
                <a:gd name="T49" fmla="*/ 869 h 1274"/>
                <a:gd name="T50" fmla="*/ 685 w 695"/>
                <a:gd name="T51" fmla="*/ 833 h 1274"/>
                <a:gd name="T52" fmla="*/ 314 w 695"/>
                <a:gd name="T53" fmla="*/ 477 h 1274"/>
                <a:gd name="T54" fmla="*/ 321 w 695"/>
                <a:gd name="T55" fmla="*/ 486 h 1274"/>
                <a:gd name="T56" fmla="*/ 319 w 695"/>
                <a:gd name="T57" fmla="*/ 489 h 1274"/>
                <a:gd name="T58" fmla="*/ 314 w 695"/>
                <a:gd name="T59" fmla="*/ 477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5" h="1274">
                  <a:moveTo>
                    <a:pt x="685" y="833"/>
                  </a:moveTo>
                  <a:cubicBezTo>
                    <a:pt x="693" y="819"/>
                    <a:pt x="695" y="802"/>
                    <a:pt x="687" y="785"/>
                  </a:cubicBezTo>
                  <a:cubicBezTo>
                    <a:pt x="693" y="770"/>
                    <a:pt x="694" y="753"/>
                    <a:pt x="683" y="737"/>
                  </a:cubicBezTo>
                  <a:cubicBezTo>
                    <a:pt x="677" y="728"/>
                    <a:pt x="671" y="718"/>
                    <a:pt x="664" y="709"/>
                  </a:cubicBezTo>
                  <a:cubicBezTo>
                    <a:pt x="653" y="674"/>
                    <a:pt x="631" y="630"/>
                    <a:pt x="600" y="614"/>
                  </a:cubicBezTo>
                  <a:cubicBezTo>
                    <a:pt x="522" y="503"/>
                    <a:pt x="439" y="396"/>
                    <a:pt x="342" y="302"/>
                  </a:cubicBezTo>
                  <a:cubicBezTo>
                    <a:pt x="342" y="302"/>
                    <a:pt x="342" y="302"/>
                    <a:pt x="342" y="302"/>
                  </a:cubicBezTo>
                  <a:cubicBezTo>
                    <a:pt x="341" y="290"/>
                    <a:pt x="335" y="277"/>
                    <a:pt x="327" y="266"/>
                  </a:cubicBezTo>
                  <a:cubicBezTo>
                    <a:pt x="269" y="195"/>
                    <a:pt x="210" y="125"/>
                    <a:pt x="139" y="65"/>
                  </a:cubicBezTo>
                  <a:cubicBezTo>
                    <a:pt x="126" y="50"/>
                    <a:pt x="112" y="35"/>
                    <a:pt x="97" y="21"/>
                  </a:cubicBezTo>
                  <a:cubicBezTo>
                    <a:pt x="77" y="0"/>
                    <a:pt x="41" y="0"/>
                    <a:pt x="21" y="21"/>
                  </a:cubicBezTo>
                  <a:cubicBezTo>
                    <a:pt x="0" y="42"/>
                    <a:pt x="1" y="76"/>
                    <a:pt x="21" y="97"/>
                  </a:cubicBezTo>
                  <a:cubicBezTo>
                    <a:pt x="23" y="100"/>
                    <a:pt x="25" y="102"/>
                    <a:pt x="28" y="104"/>
                  </a:cubicBezTo>
                  <a:cubicBezTo>
                    <a:pt x="30" y="175"/>
                    <a:pt x="36" y="245"/>
                    <a:pt x="43" y="314"/>
                  </a:cubicBezTo>
                  <a:cubicBezTo>
                    <a:pt x="45" y="330"/>
                    <a:pt x="51" y="345"/>
                    <a:pt x="62" y="355"/>
                  </a:cubicBezTo>
                  <a:cubicBezTo>
                    <a:pt x="72" y="417"/>
                    <a:pt x="94" y="478"/>
                    <a:pt x="124" y="535"/>
                  </a:cubicBezTo>
                  <a:cubicBezTo>
                    <a:pt x="129" y="543"/>
                    <a:pt x="136" y="549"/>
                    <a:pt x="143" y="554"/>
                  </a:cubicBezTo>
                  <a:cubicBezTo>
                    <a:pt x="189" y="613"/>
                    <a:pt x="235" y="672"/>
                    <a:pt x="281" y="731"/>
                  </a:cubicBezTo>
                  <a:cubicBezTo>
                    <a:pt x="302" y="765"/>
                    <a:pt x="322" y="799"/>
                    <a:pt x="342" y="834"/>
                  </a:cubicBezTo>
                  <a:cubicBezTo>
                    <a:pt x="391" y="920"/>
                    <a:pt x="438" y="1008"/>
                    <a:pt x="482" y="1097"/>
                  </a:cubicBezTo>
                  <a:cubicBezTo>
                    <a:pt x="501" y="1146"/>
                    <a:pt x="520" y="1195"/>
                    <a:pt x="542" y="1242"/>
                  </a:cubicBezTo>
                  <a:cubicBezTo>
                    <a:pt x="553" y="1266"/>
                    <a:pt x="587" y="1274"/>
                    <a:pt x="609" y="1264"/>
                  </a:cubicBezTo>
                  <a:cubicBezTo>
                    <a:pt x="632" y="1254"/>
                    <a:pt x="642" y="1235"/>
                    <a:pt x="642" y="1212"/>
                  </a:cubicBezTo>
                  <a:cubicBezTo>
                    <a:pt x="644" y="1208"/>
                    <a:pt x="646" y="1205"/>
                    <a:pt x="647" y="1201"/>
                  </a:cubicBezTo>
                  <a:cubicBezTo>
                    <a:pt x="690" y="1096"/>
                    <a:pt x="689" y="980"/>
                    <a:pt x="686" y="869"/>
                  </a:cubicBezTo>
                  <a:cubicBezTo>
                    <a:pt x="686" y="857"/>
                    <a:pt x="685" y="845"/>
                    <a:pt x="685" y="833"/>
                  </a:cubicBezTo>
                  <a:close/>
                  <a:moveTo>
                    <a:pt x="314" y="477"/>
                  </a:moveTo>
                  <a:cubicBezTo>
                    <a:pt x="316" y="480"/>
                    <a:pt x="319" y="483"/>
                    <a:pt x="321" y="486"/>
                  </a:cubicBezTo>
                  <a:cubicBezTo>
                    <a:pt x="320" y="487"/>
                    <a:pt x="320" y="488"/>
                    <a:pt x="319" y="489"/>
                  </a:cubicBezTo>
                  <a:cubicBezTo>
                    <a:pt x="317" y="485"/>
                    <a:pt x="315" y="481"/>
                    <a:pt x="314" y="477"/>
                  </a:cubicBezTo>
                  <a:close/>
                </a:path>
              </a:pathLst>
            </a:custGeom>
            <a:solidFill>
              <a:srgbClr val="92C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6" name="Freeform 134">
              <a:extLst>
                <a:ext uri="{FF2B5EF4-FFF2-40B4-BE49-F238E27FC236}">
                  <a16:creationId xmlns:a16="http://schemas.microsoft.com/office/drawing/2014/main" id="{9D7437B0-2ED7-45AD-939E-4C6000D9F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9338" y="533400"/>
              <a:ext cx="879475" cy="1570038"/>
            </a:xfrm>
            <a:custGeom>
              <a:avLst/>
              <a:gdLst>
                <a:gd name="T0" fmla="*/ 92 w 710"/>
                <a:gd name="T1" fmla="*/ 429 h 1267"/>
                <a:gd name="T2" fmla="*/ 87 w 710"/>
                <a:gd name="T3" fmla="*/ 293 h 1267"/>
                <a:gd name="T4" fmla="*/ 76 w 710"/>
                <a:gd name="T5" fmla="*/ 226 h 1267"/>
                <a:gd name="T6" fmla="*/ 68 w 710"/>
                <a:gd name="T7" fmla="*/ 158 h 1267"/>
                <a:gd name="T8" fmla="*/ 52 w 710"/>
                <a:gd name="T9" fmla="*/ 95 h 1267"/>
                <a:gd name="T10" fmla="*/ 40 w 710"/>
                <a:gd name="T11" fmla="*/ 66 h 1267"/>
                <a:gd name="T12" fmla="*/ 30 w 710"/>
                <a:gd name="T13" fmla="*/ 41 h 1267"/>
                <a:gd name="T14" fmla="*/ 74 w 710"/>
                <a:gd name="T15" fmla="*/ 39 h 1267"/>
                <a:gd name="T16" fmla="*/ 117 w 710"/>
                <a:gd name="T17" fmla="*/ 72 h 1267"/>
                <a:gd name="T18" fmla="*/ 205 w 710"/>
                <a:gd name="T19" fmla="*/ 150 h 1267"/>
                <a:gd name="T20" fmla="*/ 295 w 710"/>
                <a:gd name="T21" fmla="*/ 249 h 1267"/>
                <a:gd name="T22" fmla="*/ 409 w 710"/>
                <a:gd name="T23" fmla="*/ 386 h 1267"/>
                <a:gd name="T24" fmla="*/ 559 w 710"/>
                <a:gd name="T25" fmla="*/ 579 h 1267"/>
                <a:gd name="T26" fmla="*/ 616 w 710"/>
                <a:gd name="T27" fmla="*/ 647 h 1267"/>
                <a:gd name="T28" fmla="*/ 651 w 710"/>
                <a:gd name="T29" fmla="*/ 692 h 1267"/>
                <a:gd name="T30" fmla="*/ 673 w 710"/>
                <a:gd name="T31" fmla="*/ 728 h 1267"/>
                <a:gd name="T32" fmla="*/ 682 w 710"/>
                <a:gd name="T33" fmla="*/ 810 h 1267"/>
                <a:gd name="T34" fmla="*/ 680 w 710"/>
                <a:gd name="T35" fmla="*/ 901 h 1267"/>
                <a:gd name="T36" fmla="*/ 666 w 710"/>
                <a:gd name="T37" fmla="*/ 1014 h 1267"/>
                <a:gd name="T38" fmla="*/ 655 w 710"/>
                <a:gd name="T39" fmla="*/ 1091 h 1267"/>
                <a:gd name="T40" fmla="*/ 612 w 710"/>
                <a:gd name="T41" fmla="*/ 1201 h 1267"/>
                <a:gd name="T42" fmla="*/ 590 w 710"/>
                <a:gd name="T43" fmla="*/ 1241 h 1267"/>
                <a:gd name="T44" fmla="*/ 610 w 710"/>
                <a:gd name="T45" fmla="*/ 1253 h 1267"/>
                <a:gd name="T46" fmla="*/ 671 w 710"/>
                <a:gd name="T47" fmla="*/ 1124 h 1267"/>
                <a:gd name="T48" fmla="*/ 684 w 710"/>
                <a:gd name="T49" fmla="*/ 1059 h 1267"/>
                <a:gd name="T50" fmla="*/ 698 w 710"/>
                <a:gd name="T51" fmla="*/ 951 h 1267"/>
                <a:gd name="T52" fmla="*/ 702 w 710"/>
                <a:gd name="T53" fmla="*/ 753 h 1267"/>
                <a:gd name="T54" fmla="*/ 695 w 710"/>
                <a:gd name="T55" fmla="*/ 719 h 1267"/>
                <a:gd name="T56" fmla="*/ 669 w 710"/>
                <a:gd name="T57" fmla="*/ 675 h 1267"/>
                <a:gd name="T58" fmla="*/ 595 w 710"/>
                <a:gd name="T59" fmla="*/ 586 h 1267"/>
                <a:gd name="T60" fmla="*/ 528 w 710"/>
                <a:gd name="T61" fmla="*/ 501 h 1267"/>
                <a:gd name="T62" fmla="*/ 435 w 710"/>
                <a:gd name="T63" fmla="*/ 381 h 1267"/>
                <a:gd name="T64" fmla="*/ 335 w 710"/>
                <a:gd name="T65" fmla="*/ 258 h 1267"/>
                <a:gd name="T66" fmla="*/ 246 w 710"/>
                <a:gd name="T67" fmla="*/ 158 h 1267"/>
                <a:gd name="T68" fmla="*/ 197 w 710"/>
                <a:gd name="T69" fmla="*/ 110 h 1267"/>
                <a:gd name="T70" fmla="*/ 148 w 710"/>
                <a:gd name="T71" fmla="*/ 69 h 1267"/>
                <a:gd name="T72" fmla="*/ 56 w 710"/>
                <a:gd name="T73" fmla="*/ 5 h 1267"/>
                <a:gd name="T74" fmla="*/ 10 w 710"/>
                <a:gd name="T75" fmla="*/ 26 h 1267"/>
                <a:gd name="T76" fmla="*/ 21 w 710"/>
                <a:gd name="T77" fmla="*/ 81 h 1267"/>
                <a:gd name="T78" fmla="*/ 41 w 710"/>
                <a:gd name="T79" fmla="*/ 145 h 1267"/>
                <a:gd name="T80" fmla="*/ 50 w 710"/>
                <a:gd name="T81" fmla="*/ 216 h 1267"/>
                <a:gd name="T82" fmla="*/ 72 w 710"/>
                <a:gd name="T83" fmla="*/ 356 h 1267"/>
                <a:gd name="T84" fmla="*/ 69 w 710"/>
                <a:gd name="T85" fmla="*/ 423 h 1267"/>
                <a:gd name="T86" fmla="*/ 92 w 710"/>
                <a:gd name="T87" fmla="*/ 429 h 1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10" h="1267">
                  <a:moveTo>
                    <a:pt x="92" y="429"/>
                  </a:moveTo>
                  <a:cubicBezTo>
                    <a:pt x="103" y="385"/>
                    <a:pt x="95" y="338"/>
                    <a:pt x="87" y="293"/>
                  </a:cubicBezTo>
                  <a:cubicBezTo>
                    <a:pt x="83" y="271"/>
                    <a:pt x="79" y="249"/>
                    <a:pt x="76" y="226"/>
                  </a:cubicBezTo>
                  <a:cubicBezTo>
                    <a:pt x="72" y="203"/>
                    <a:pt x="72" y="181"/>
                    <a:pt x="68" y="158"/>
                  </a:cubicBezTo>
                  <a:cubicBezTo>
                    <a:pt x="65" y="137"/>
                    <a:pt x="59" y="116"/>
                    <a:pt x="52" y="95"/>
                  </a:cubicBezTo>
                  <a:cubicBezTo>
                    <a:pt x="48" y="85"/>
                    <a:pt x="44" y="76"/>
                    <a:pt x="40" y="66"/>
                  </a:cubicBezTo>
                  <a:cubicBezTo>
                    <a:pt x="37" y="59"/>
                    <a:pt x="29" y="50"/>
                    <a:pt x="30" y="41"/>
                  </a:cubicBezTo>
                  <a:cubicBezTo>
                    <a:pt x="33" y="17"/>
                    <a:pt x="63" y="32"/>
                    <a:pt x="74" y="39"/>
                  </a:cubicBezTo>
                  <a:cubicBezTo>
                    <a:pt x="90" y="48"/>
                    <a:pt x="104" y="59"/>
                    <a:pt x="117" y="72"/>
                  </a:cubicBezTo>
                  <a:cubicBezTo>
                    <a:pt x="145" y="99"/>
                    <a:pt x="177" y="123"/>
                    <a:pt x="205" y="150"/>
                  </a:cubicBezTo>
                  <a:cubicBezTo>
                    <a:pt x="236" y="182"/>
                    <a:pt x="265" y="216"/>
                    <a:pt x="295" y="249"/>
                  </a:cubicBezTo>
                  <a:cubicBezTo>
                    <a:pt x="334" y="294"/>
                    <a:pt x="372" y="339"/>
                    <a:pt x="409" y="386"/>
                  </a:cubicBezTo>
                  <a:cubicBezTo>
                    <a:pt x="459" y="450"/>
                    <a:pt x="509" y="515"/>
                    <a:pt x="559" y="579"/>
                  </a:cubicBezTo>
                  <a:cubicBezTo>
                    <a:pt x="577" y="603"/>
                    <a:pt x="597" y="624"/>
                    <a:pt x="616" y="647"/>
                  </a:cubicBezTo>
                  <a:cubicBezTo>
                    <a:pt x="628" y="662"/>
                    <a:pt x="640" y="676"/>
                    <a:pt x="651" y="692"/>
                  </a:cubicBezTo>
                  <a:cubicBezTo>
                    <a:pt x="659" y="703"/>
                    <a:pt x="668" y="715"/>
                    <a:pt x="673" y="728"/>
                  </a:cubicBezTo>
                  <a:cubicBezTo>
                    <a:pt x="682" y="753"/>
                    <a:pt x="681" y="784"/>
                    <a:pt x="682" y="810"/>
                  </a:cubicBezTo>
                  <a:cubicBezTo>
                    <a:pt x="683" y="840"/>
                    <a:pt x="683" y="871"/>
                    <a:pt x="680" y="901"/>
                  </a:cubicBezTo>
                  <a:cubicBezTo>
                    <a:pt x="677" y="939"/>
                    <a:pt x="671" y="977"/>
                    <a:pt x="666" y="1014"/>
                  </a:cubicBezTo>
                  <a:cubicBezTo>
                    <a:pt x="663" y="1040"/>
                    <a:pt x="659" y="1065"/>
                    <a:pt x="655" y="1091"/>
                  </a:cubicBezTo>
                  <a:cubicBezTo>
                    <a:pt x="647" y="1131"/>
                    <a:pt x="631" y="1165"/>
                    <a:pt x="612" y="1201"/>
                  </a:cubicBezTo>
                  <a:cubicBezTo>
                    <a:pt x="604" y="1215"/>
                    <a:pt x="597" y="1228"/>
                    <a:pt x="590" y="1241"/>
                  </a:cubicBezTo>
                  <a:cubicBezTo>
                    <a:pt x="582" y="1255"/>
                    <a:pt x="603" y="1267"/>
                    <a:pt x="610" y="1253"/>
                  </a:cubicBezTo>
                  <a:cubicBezTo>
                    <a:pt x="633" y="1212"/>
                    <a:pt x="659" y="1170"/>
                    <a:pt x="671" y="1124"/>
                  </a:cubicBezTo>
                  <a:cubicBezTo>
                    <a:pt x="677" y="1102"/>
                    <a:pt x="681" y="1081"/>
                    <a:pt x="684" y="1059"/>
                  </a:cubicBezTo>
                  <a:cubicBezTo>
                    <a:pt x="689" y="1023"/>
                    <a:pt x="693" y="987"/>
                    <a:pt x="698" y="951"/>
                  </a:cubicBezTo>
                  <a:cubicBezTo>
                    <a:pt x="707" y="885"/>
                    <a:pt x="710" y="819"/>
                    <a:pt x="702" y="753"/>
                  </a:cubicBezTo>
                  <a:cubicBezTo>
                    <a:pt x="700" y="741"/>
                    <a:pt x="699" y="729"/>
                    <a:pt x="695" y="719"/>
                  </a:cubicBezTo>
                  <a:cubicBezTo>
                    <a:pt x="688" y="703"/>
                    <a:pt x="678" y="689"/>
                    <a:pt x="669" y="675"/>
                  </a:cubicBezTo>
                  <a:cubicBezTo>
                    <a:pt x="646" y="644"/>
                    <a:pt x="620" y="615"/>
                    <a:pt x="595" y="586"/>
                  </a:cubicBezTo>
                  <a:cubicBezTo>
                    <a:pt x="572" y="558"/>
                    <a:pt x="550" y="530"/>
                    <a:pt x="528" y="501"/>
                  </a:cubicBezTo>
                  <a:cubicBezTo>
                    <a:pt x="497" y="461"/>
                    <a:pt x="466" y="421"/>
                    <a:pt x="435" y="381"/>
                  </a:cubicBezTo>
                  <a:cubicBezTo>
                    <a:pt x="403" y="339"/>
                    <a:pt x="369" y="298"/>
                    <a:pt x="335" y="258"/>
                  </a:cubicBezTo>
                  <a:cubicBezTo>
                    <a:pt x="306" y="225"/>
                    <a:pt x="276" y="191"/>
                    <a:pt x="246" y="158"/>
                  </a:cubicBezTo>
                  <a:cubicBezTo>
                    <a:pt x="230" y="142"/>
                    <a:pt x="214" y="126"/>
                    <a:pt x="197" y="110"/>
                  </a:cubicBezTo>
                  <a:cubicBezTo>
                    <a:pt x="181" y="96"/>
                    <a:pt x="164" y="83"/>
                    <a:pt x="148" y="69"/>
                  </a:cubicBezTo>
                  <a:cubicBezTo>
                    <a:pt x="121" y="43"/>
                    <a:pt x="93" y="14"/>
                    <a:pt x="56" y="5"/>
                  </a:cubicBezTo>
                  <a:cubicBezTo>
                    <a:pt x="37" y="0"/>
                    <a:pt x="18" y="9"/>
                    <a:pt x="10" y="26"/>
                  </a:cubicBezTo>
                  <a:cubicBezTo>
                    <a:pt x="0" y="46"/>
                    <a:pt x="12" y="63"/>
                    <a:pt x="21" y="81"/>
                  </a:cubicBezTo>
                  <a:cubicBezTo>
                    <a:pt x="30" y="102"/>
                    <a:pt x="36" y="123"/>
                    <a:pt x="41" y="145"/>
                  </a:cubicBezTo>
                  <a:cubicBezTo>
                    <a:pt x="46" y="168"/>
                    <a:pt x="48" y="192"/>
                    <a:pt x="50" y="216"/>
                  </a:cubicBezTo>
                  <a:cubicBezTo>
                    <a:pt x="55" y="263"/>
                    <a:pt x="68" y="309"/>
                    <a:pt x="72" y="356"/>
                  </a:cubicBezTo>
                  <a:cubicBezTo>
                    <a:pt x="74" y="379"/>
                    <a:pt x="74" y="401"/>
                    <a:pt x="69" y="423"/>
                  </a:cubicBezTo>
                  <a:cubicBezTo>
                    <a:pt x="65" y="438"/>
                    <a:pt x="88" y="445"/>
                    <a:pt x="92" y="42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217" name="组合 216">
              <a:extLst>
                <a:ext uri="{FF2B5EF4-FFF2-40B4-BE49-F238E27FC236}">
                  <a16:creationId xmlns:a16="http://schemas.microsoft.com/office/drawing/2014/main" id="{B0A276C4-46C9-421E-8471-F60A1DA59302}"/>
                </a:ext>
              </a:extLst>
            </p:cNvPr>
            <p:cNvGrpSpPr/>
            <p:nvPr/>
          </p:nvGrpSpPr>
          <p:grpSpPr>
            <a:xfrm>
              <a:off x="7451725" y="606425"/>
              <a:ext cx="1835150" cy="1598613"/>
              <a:chOff x="7451725" y="606425"/>
              <a:chExt cx="1835150" cy="1598613"/>
            </a:xfrm>
          </p:grpSpPr>
          <p:sp>
            <p:nvSpPr>
              <p:cNvPr id="218" name="Freeform 129">
                <a:extLst>
                  <a:ext uri="{FF2B5EF4-FFF2-40B4-BE49-F238E27FC236}">
                    <a16:creationId xmlns:a16="http://schemas.microsoft.com/office/drawing/2014/main" id="{0BB8A99B-61B4-4215-826C-7FCE2C8254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97813" y="701675"/>
                <a:ext cx="1371600" cy="1465263"/>
              </a:xfrm>
              <a:custGeom>
                <a:avLst/>
                <a:gdLst>
                  <a:gd name="T0" fmla="*/ 1089 w 1109"/>
                  <a:gd name="T1" fmla="*/ 988 h 1183"/>
                  <a:gd name="T2" fmla="*/ 1055 w 1109"/>
                  <a:gd name="T3" fmla="*/ 934 h 1183"/>
                  <a:gd name="T4" fmla="*/ 1048 w 1109"/>
                  <a:gd name="T5" fmla="*/ 912 h 1183"/>
                  <a:gd name="T6" fmla="*/ 1048 w 1109"/>
                  <a:gd name="T7" fmla="*/ 912 h 1183"/>
                  <a:gd name="T8" fmla="*/ 1015 w 1109"/>
                  <a:gd name="T9" fmla="*/ 783 h 1183"/>
                  <a:gd name="T10" fmla="*/ 1006 w 1109"/>
                  <a:gd name="T11" fmla="*/ 767 h 1183"/>
                  <a:gd name="T12" fmla="*/ 1000 w 1109"/>
                  <a:gd name="T13" fmla="*/ 746 h 1183"/>
                  <a:gd name="T14" fmla="*/ 616 w 1109"/>
                  <a:gd name="T15" fmla="*/ 186 h 1183"/>
                  <a:gd name="T16" fmla="*/ 504 w 1109"/>
                  <a:gd name="T17" fmla="*/ 21 h 1183"/>
                  <a:gd name="T18" fmla="*/ 433 w 1109"/>
                  <a:gd name="T19" fmla="*/ 17 h 1183"/>
                  <a:gd name="T20" fmla="*/ 423 w 1109"/>
                  <a:gd name="T21" fmla="*/ 28 h 1183"/>
                  <a:gd name="T22" fmla="*/ 249 w 1109"/>
                  <a:gd name="T23" fmla="*/ 119 h 1183"/>
                  <a:gd name="T24" fmla="*/ 161 w 1109"/>
                  <a:gd name="T25" fmla="*/ 152 h 1183"/>
                  <a:gd name="T26" fmla="*/ 87 w 1109"/>
                  <a:gd name="T27" fmla="*/ 159 h 1183"/>
                  <a:gd name="T28" fmla="*/ 13 w 1109"/>
                  <a:gd name="T29" fmla="*/ 178 h 1183"/>
                  <a:gd name="T30" fmla="*/ 33 w 1109"/>
                  <a:gd name="T31" fmla="*/ 252 h 1183"/>
                  <a:gd name="T32" fmla="*/ 82 w 1109"/>
                  <a:gd name="T33" fmla="*/ 266 h 1183"/>
                  <a:gd name="T34" fmla="*/ 107 w 1109"/>
                  <a:gd name="T35" fmla="*/ 320 h 1183"/>
                  <a:gd name="T36" fmla="*/ 123 w 1109"/>
                  <a:gd name="T37" fmla="*/ 332 h 1183"/>
                  <a:gd name="T38" fmla="*/ 287 w 1109"/>
                  <a:gd name="T39" fmla="*/ 582 h 1183"/>
                  <a:gd name="T40" fmla="*/ 310 w 1109"/>
                  <a:gd name="T41" fmla="*/ 620 h 1183"/>
                  <a:gd name="T42" fmla="*/ 305 w 1109"/>
                  <a:gd name="T43" fmla="*/ 643 h 1183"/>
                  <a:gd name="T44" fmla="*/ 308 w 1109"/>
                  <a:gd name="T45" fmla="*/ 689 h 1183"/>
                  <a:gd name="T46" fmla="*/ 305 w 1109"/>
                  <a:gd name="T47" fmla="*/ 700 h 1183"/>
                  <a:gd name="T48" fmla="*/ 303 w 1109"/>
                  <a:gd name="T49" fmla="*/ 715 h 1183"/>
                  <a:gd name="T50" fmla="*/ 303 w 1109"/>
                  <a:gd name="T51" fmla="*/ 715 h 1183"/>
                  <a:gd name="T52" fmla="*/ 302 w 1109"/>
                  <a:gd name="T53" fmla="*/ 718 h 1183"/>
                  <a:gd name="T54" fmla="*/ 299 w 1109"/>
                  <a:gd name="T55" fmla="*/ 746 h 1183"/>
                  <a:gd name="T56" fmla="*/ 236 w 1109"/>
                  <a:gd name="T57" fmla="*/ 1089 h 1183"/>
                  <a:gd name="T58" fmla="*/ 238 w 1109"/>
                  <a:gd name="T59" fmla="*/ 1122 h 1183"/>
                  <a:gd name="T60" fmla="*/ 239 w 1109"/>
                  <a:gd name="T61" fmla="*/ 1132 h 1183"/>
                  <a:gd name="T62" fmla="*/ 292 w 1109"/>
                  <a:gd name="T63" fmla="*/ 1179 h 1183"/>
                  <a:gd name="T64" fmla="*/ 408 w 1109"/>
                  <a:gd name="T65" fmla="*/ 1175 h 1183"/>
                  <a:gd name="T66" fmla="*/ 439 w 1109"/>
                  <a:gd name="T67" fmla="*/ 1176 h 1183"/>
                  <a:gd name="T68" fmla="*/ 732 w 1109"/>
                  <a:gd name="T69" fmla="*/ 1111 h 1183"/>
                  <a:gd name="T70" fmla="*/ 764 w 1109"/>
                  <a:gd name="T71" fmla="*/ 1104 h 1183"/>
                  <a:gd name="T72" fmla="*/ 777 w 1109"/>
                  <a:gd name="T73" fmla="*/ 1103 h 1183"/>
                  <a:gd name="T74" fmla="*/ 802 w 1109"/>
                  <a:gd name="T75" fmla="*/ 1096 h 1183"/>
                  <a:gd name="T76" fmla="*/ 877 w 1109"/>
                  <a:gd name="T77" fmla="*/ 1079 h 1183"/>
                  <a:gd name="T78" fmla="*/ 947 w 1109"/>
                  <a:gd name="T79" fmla="*/ 1064 h 1183"/>
                  <a:gd name="T80" fmla="*/ 975 w 1109"/>
                  <a:gd name="T81" fmla="*/ 1056 h 1183"/>
                  <a:gd name="T82" fmla="*/ 1042 w 1109"/>
                  <a:gd name="T83" fmla="*/ 1069 h 1183"/>
                  <a:gd name="T84" fmla="*/ 1089 w 1109"/>
                  <a:gd name="T85" fmla="*/ 988 h 1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09" h="1183">
                    <a:moveTo>
                      <a:pt x="1089" y="988"/>
                    </a:moveTo>
                    <a:cubicBezTo>
                      <a:pt x="1078" y="970"/>
                      <a:pt x="1066" y="952"/>
                      <a:pt x="1055" y="934"/>
                    </a:cubicBezTo>
                    <a:cubicBezTo>
                      <a:pt x="1054" y="926"/>
                      <a:pt x="1052" y="919"/>
                      <a:pt x="1048" y="912"/>
                    </a:cubicBezTo>
                    <a:cubicBezTo>
                      <a:pt x="1048" y="912"/>
                      <a:pt x="1048" y="912"/>
                      <a:pt x="1048" y="912"/>
                    </a:cubicBezTo>
                    <a:cubicBezTo>
                      <a:pt x="1058" y="872"/>
                      <a:pt x="1035" y="817"/>
                      <a:pt x="1015" y="783"/>
                    </a:cubicBezTo>
                    <a:cubicBezTo>
                      <a:pt x="1012" y="778"/>
                      <a:pt x="1009" y="772"/>
                      <a:pt x="1006" y="767"/>
                    </a:cubicBezTo>
                    <a:cubicBezTo>
                      <a:pt x="1005" y="760"/>
                      <a:pt x="1003" y="753"/>
                      <a:pt x="1000" y="746"/>
                    </a:cubicBezTo>
                    <a:cubicBezTo>
                      <a:pt x="906" y="536"/>
                      <a:pt x="738" y="376"/>
                      <a:pt x="616" y="186"/>
                    </a:cubicBezTo>
                    <a:cubicBezTo>
                      <a:pt x="580" y="131"/>
                      <a:pt x="553" y="67"/>
                      <a:pt x="504" y="21"/>
                    </a:cubicBezTo>
                    <a:cubicBezTo>
                      <a:pt x="485" y="3"/>
                      <a:pt x="455" y="0"/>
                      <a:pt x="433" y="17"/>
                    </a:cubicBezTo>
                    <a:cubicBezTo>
                      <a:pt x="429" y="20"/>
                      <a:pt x="426" y="24"/>
                      <a:pt x="423" y="28"/>
                    </a:cubicBezTo>
                    <a:cubicBezTo>
                      <a:pt x="367" y="63"/>
                      <a:pt x="309" y="94"/>
                      <a:pt x="249" y="119"/>
                    </a:cubicBezTo>
                    <a:cubicBezTo>
                      <a:pt x="220" y="131"/>
                      <a:pt x="191" y="143"/>
                      <a:pt x="161" y="152"/>
                    </a:cubicBezTo>
                    <a:cubicBezTo>
                      <a:pt x="137" y="159"/>
                      <a:pt x="107" y="168"/>
                      <a:pt x="87" y="159"/>
                    </a:cubicBezTo>
                    <a:cubicBezTo>
                      <a:pt x="61" y="147"/>
                      <a:pt x="29" y="151"/>
                      <a:pt x="13" y="178"/>
                    </a:cubicBezTo>
                    <a:cubicBezTo>
                      <a:pt x="0" y="201"/>
                      <a:pt x="6" y="240"/>
                      <a:pt x="33" y="252"/>
                    </a:cubicBezTo>
                    <a:cubicBezTo>
                      <a:pt x="49" y="260"/>
                      <a:pt x="65" y="264"/>
                      <a:pt x="82" y="266"/>
                    </a:cubicBezTo>
                    <a:cubicBezTo>
                      <a:pt x="79" y="286"/>
                      <a:pt x="87" y="306"/>
                      <a:pt x="107" y="320"/>
                    </a:cubicBezTo>
                    <a:cubicBezTo>
                      <a:pt x="112" y="324"/>
                      <a:pt x="117" y="328"/>
                      <a:pt x="123" y="332"/>
                    </a:cubicBezTo>
                    <a:cubicBezTo>
                      <a:pt x="180" y="414"/>
                      <a:pt x="234" y="497"/>
                      <a:pt x="287" y="582"/>
                    </a:cubicBezTo>
                    <a:cubicBezTo>
                      <a:pt x="295" y="595"/>
                      <a:pt x="303" y="607"/>
                      <a:pt x="310" y="620"/>
                    </a:cubicBezTo>
                    <a:cubicBezTo>
                      <a:pt x="307" y="627"/>
                      <a:pt x="305" y="635"/>
                      <a:pt x="305" y="643"/>
                    </a:cubicBezTo>
                    <a:cubicBezTo>
                      <a:pt x="307" y="658"/>
                      <a:pt x="308" y="674"/>
                      <a:pt x="308" y="689"/>
                    </a:cubicBezTo>
                    <a:cubicBezTo>
                      <a:pt x="307" y="693"/>
                      <a:pt x="305" y="696"/>
                      <a:pt x="305" y="700"/>
                    </a:cubicBezTo>
                    <a:cubicBezTo>
                      <a:pt x="304" y="705"/>
                      <a:pt x="304" y="710"/>
                      <a:pt x="303" y="715"/>
                    </a:cubicBezTo>
                    <a:cubicBezTo>
                      <a:pt x="303" y="715"/>
                      <a:pt x="303" y="715"/>
                      <a:pt x="303" y="715"/>
                    </a:cubicBezTo>
                    <a:cubicBezTo>
                      <a:pt x="303" y="716"/>
                      <a:pt x="303" y="717"/>
                      <a:pt x="302" y="718"/>
                    </a:cubicBezTo>
                    <a:cubicBezTo>
                      <a:pt x="301" y="727"/>
                      <a:pt x="300" y="737"/>
                      <a:pt x="299" y="746"/>
                    </a:cubicBezTo>
                    <a:cubicBezTo>
                      <a:pt x="283" y="861"/>
                      <a:pt x="262" y="976"/>
                      <a:pt x="236" y="1089"/>
                    </a:cubicBezTo>
                    <a:cubicBezTo>
                      <a:pt x="233" y="1100"/>
                      <a:pt x="234" y="1112"/>
                      <a:pt x="238" y="1122"/>
                    </a:cubicBezTo>
                    <a:cubicBezTo>
                      <a:pt x="238" y="1125"/>
                      <a:pt x="238" y="1129"/>
                      <a:pt x="239" y="1132"/>
                    </a:cubicBezTo>
                    <a:cubicBezTo>
                      <a:pt x="243" y="1160"/>
                      <a:pt x="264" y="1176"/>
                      <a:pt x="292" y="1179"/>
                    </a:cubicBezTo>
                    <a:cubicBezTo>
                      <a:pt x="331" y="1183"/>
                      <a:pt x="370" y="1181"/>
                      <a:pt x="408" y="1175"/>
                    </a:cubicBezTo>
                    <a:cubicBezTo>
                      <a:pt x="418" y="1178"/>
                      <a:pt x="429" y="1178"/>
                      <a:pt x="439" y="1176"/>
                    </a:cubicBezTo>
                    <a:cubicBezTo>
                      <a:pt x="537" y="1154"/>
                      <a:pt x="635" y="1133"/>
                      <a:pt x="732" y="1111"/>
                    </a:cubicBezTo>
                    <a:cubicBezTo>
                      <a:pt x="743" y="1109"/>
                      <a:pt x="753" y="1107"/>
                      <a:pt x="764" y="1104"/>
                    </a:cubicBezTo>
                    <a:cubicBezTo>
                      <a:pt x="768" y="1104"/>
                      <a:pt x="773" y="1103"/>
                      <a:pt x="777" y="1103"/>
                    </a:cubicBezTo>
                    <a:cubicBezTo>
                      <a:pt x="786" y="1102"/>
                      <a:pt x="794" y="1100"/>
                      <a:pt x="802" y="1096"/>
                    </a:cubicBezTo>
                    <a:cubicBezTo>
                      <a:pt x="827" y="1090"/>
                      <a:pt x="852" y="1085"/>
                      <a:pt x="877" y="1079"/>
                    </a:cubicBezTo>
                    <a:cubicBezTo>
                      <a:pt x="900" y="1074"/>
                      <a:pt x="924" y="1069"/>
                      <a:pt x="947" y="1064"/>
                    </a:cubicBezTo>
                    <a:cubicBezTo>
                      <a:pt x="957" y="1062"/>
                      <a:pt x="967" y="1059"/>
                      <a:pt x="975" y="1056"/>
                    </a:cubicBezTo>
                    <a:cubicBezTo>
                      <a:pt x="997" y="1063"/>
                      <a:pt x="1018" y="1067"/>
                      <a:pt x="1042" y="1069"/>
                    </a:cubicBezTo>
                    <a:cubicBezTo>
                      <a:pt x="1083" y="1073"/>
                      <a:pt x="1109" y="1021"/>
                      <a:pt x="1089" y="988"/>
                    </a:cubicBezTo>
                    <a:close/>
                  </a:path>
                </a:pathLst>
              </a:custGeom>
              <a:solidFill>
                <a:srgbClr val="FFF4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012" tIns="48006" rIns="96012" bIns="48006" numCol="1" anchor="t" anchorCtr="0" compatLnSpc="1">
                <a:prstTxWarp prst="textNoShape">
                  <a:avLst/>
                </a:prstTxWarp>
              </a:bodyPr>
              <a:lstStyle/>
              <a:p>
                <a:pPr defTabSz="480060">
                  <a:defRPr/>
                </a:pPr>
                <a:endParaRPr lang="zh-CN" altLang="en-US" sz="189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9" name="Freeform 131">
                <a:extLst>
                  <a:ext uri="{FF2B5EF4-FFF2-40B4-BE49-F238E27FC236}">
                    <a16:creationId xmlns:a16="http://schemas.microsoft.com/office/drawing/2014/main" id="{571C6BC3-477F-45B0-B756-B09707857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0300" y="698500"/>
                <a:ext cx="1806575" cy="1444625"/>
              </a:xfrm>
              <a:custGeom>
                <a:avLst/>
                <a:gdLst>
                  <a:gd name="T0" fmla="*/ 351 w 1460"/>
                  <a:gd name="T1" fmla="*/ 207 h 1166"/>
                  <a:gd name="T2" fmla="*/ 595 w 1460"/>
                  <a:gd name="T3" fmla="*/ 143 h 1166"/>
                  <a:gd name="T4" fmla="*/ 678 w 1460"/>
                  <a:gd name="T5" fmla="*/ 96 h 1166"/>
                  <a:gd name="T6" fmla="*/ 739 w 1460"/>
                  <a:gd name="T7" fmla="*/ 62 h 1166"/>
                  <a:gd name="T8" fmla="*/ 779 w 1460"/>
                  <a:gd name="T9" fmla="*/ 41 h 1166"/>
                  <a:gd name="T10" fmla="*/ 824 w 1460"/>
                  <a:gd name="T11" fmla="*/ 30 h 1166"/>
                  <a:gd name="T12" fmla="*/ 856 w 1460"/>
                  <a:gd name="T13" fmla="*/ 53 h 1166"/>
                  <a:gd name="T14" fmla="*/ 888 w 1460"/>
                  <a:gd name="T15" fmla="*/ 94 h 1166"/>
                  <a:gd name="T16" fmla="*/ 951 w 1460"/>
                  <a:gd name="T17" fmla="*/ 176 h 1166"/>
                  <a:gd name="T18" fmla="*/ 1065 w 1460"/>
                  <a:gd name="T19" fmla="*/ 325 h 1166"/>
                  <a:gd name="T20" fmla="*/ 1267 w 1460"/>
                  <a:gd name="T21" fmla="*/ 620 h 1166"/>
                  <a:gd name="T22" fmla="*/ 1319 w 1460"/>
                  <a:gd name="T23" fmla="*/ 706 h 1166"/>
                  <a:gd name="T24" fmla="*/ 1372 w 1460"/>
                  <a:gd name="T25" fmla="*/ 789 h 1166"/>
                  <a:gd name="T26" fmla="*/ 1435 w 1460"/>
                  <a:gd name="T27" fmla="*/ 853 h 1166"/>
                  <a:gd name="T28" fmla="*/ 1435 w 1460"/>
                  <a:gd name="T29" fmla="*/ 853 h 1166"/>
                  <a:gd name="T30" fmla="*/ 1433 w 1460"/>
                  <a:gd name="T31" fmla="*/ 847 h 1166"/>
                  <a:gd name="T32" fmla="*/ 1437 w 1460"/>
                  <a:gd name="T33" fmla="*/ 839 h 1166"/>
                  <a:gd name="T34" fmla="*/ 1354 w 1460"/>
                  <a:gd name="T35" fmla="*/ 907 h 1166"/>
                  <a:gd name="T36" fmla="*/ 1171 w 1460"/>
                  <a:gd name="T37" fmla="*/ 1012 h 1166"/>
                  <a:gd name="T38" fmla="*/ 956 w 1460"/>
                  <a:gd name="T39" fmla="*/ 1071 h 1166"/>
                  <a:gd name="T40" fmla="*/ 840 w 1460"/>
                  <a:gd name="T41" fmla="*/ 1098 h 1166"/>
                  <a:gd name="T42" fmla="*/ 728 w 1460"/>
                  <a:gd name="T43" fmla="*/ 1123 h 1166"/>
                  <a:gd name="T44" fmla="*/ 608 w 1460"/>
                  <a:gd name="T45" fmla="*/ 1127 h 1166"/>
                  <a:gd name="T46" fmla="*/ 498 w 1460"/>
                  <a:gd name="T47" fmla="*/ 1141 h 1166"/>
                  <a:gd name="T48" fmla="*/ 511 w 1460"/>
                  <a:gd name="T49" fmla="*/ 1146 h 1166"/>
                  <a:gd name="T50" fmla="*/ 309 w 1460"/>
                  <a:gd name="T51" fmla="*/ 786 h 1166"/>
                  <a:gd name="T52" fmla="*/ 217 w 1460"/>
                  <a:gd name="T53" fmla="*/ 613 h 1166"/>
                  <a:gd name="T54" fmla="*/ 114 w 1460"/>
                  <a:gd name="T55" fmla="*/ 464 h 1166"/>
                  <a:gd name="T56" fmla="*/ 27 w 1460"/>
                  <a:gd name="T57" fmla="*/ 290 h 1166"/>
                  <a:gd name="T58" fmla="*/ 4 w 1460"/>
                  <a:gd name="T59" fmla="*/ 296 h 1166"/>
                  <a:gd name="T60" fmla="*/ 181 w 1460"/>
                  <a:gd name="T61" fmla="*/ 602 h 1166"/>
                  <a:gd name="T62" fmla="*/ 275 w 1460"/>
                  <a:gd name="T63" fmla="*/ 772 h 1166"/>
                  <a:gd name="T64" fmla="*/ 371 w 1460"/>
                  <a:gd name="T65" fmla="*/ 954 h 1166"/>
                  <a:gd name="T66" fmla="*/ 490 w 1460"/>
                  <a:gd name="T67" fmla="*/ 1159 h 1166"/>
                  <a:gd name="T68" fmla="*/ 504 w 1460"/>
                  <a:gd name="T69" fmla="*/ 1164 h 1166"/>
                  <a:gd name="T70" fmla="*/ 654 w 1460"/>
                  <a:gd name="T71" fmla="*/ 1152 h 1166"/>
                  <a:gd name="T72" fmla="*/ 820 w 1460"/>
                  <a:gd name="T73" fmla="*/ 1128 h 1166"/>
                  <a:gd name="T74" fmla="*/ 1154 w 1460"/>
                  <a:gd name="T75" fmla="*/ 1043 h 1166"/>
                  <a:gd name="T76" fmla="*/ 1301 w 1460"/>
                  <a:gd name="T77" fmla="*/ 974 h 1166"/>
                  <a:gd name="T78" fmla="*/ 1402 w 1460"/>
                  <a:gd name="T79" fmla="*/ 898 h 1166"/>
                  <a:gd name="T80" fmla="*/ 1439 w 1460"/>
                  <a:gd name="T81" fmla="*/ 868 h 1166"/>
                  <a:gd name="T82" fmla="*/ 1457 w 1460"/>
                  <a:gd name="T83" fmla="*/ 844 h 1166"/>
                  <a:gd name="T84" fmla="*/ 1446 w 1460"/>
                  <a:gd name="T85" fmla="*/ 831 h 1166"/>
                  <a:gd name="T86" fmla="*/ 1431 w 1460"/>
                  <a:gd name="T87" fmla="*/ 819 h 1166"/>
                  <a:gd name="T88" fmla="*/ 1365 w 1460"/>
                  <a:gd name="T89" fmla="*/ 737 h 1166"/>
                  <a:gd name="T90" fmla="*/ 1283 w 1460"/>
                  <a:gd name="T91" fmla="*/ 600 h 1166"/>
                  <a:gd name="T92" fmla="*/ 1128 w 1460"/>
                  <a:gd name="T93" fmla="*/ 370 h 1166"/>
                  <a:gd name="T94" fmla="*/ 955 w 1460"/>
                  <a:gd name="T95" fmla="*/ 143 h 1166"/>
                  <a:gd name="T96" fmla="*/ 905 w 1460"/>
                  <a:gd name="T97" fmla="*/ 77 h 1166"/>
                  <a:gd name="T98" fmla="*/ 858 w 1460"/>
                  <a:gd name="T99" fmla="*/ 22 h 1166"/>
                  <a:gd name="T100" fmla="*/ 792 w 1460"/>
                  <a:gd name="T101" fmla="*/ 9 h 1166"/>
                  <a:gd name="T102" fmla="*/ 730 w 1460"/>
                  <a:gd name="T103" fmla="*/ 40 h 1166"/>
                  <a:gd name="T104" fmla="*/ 580 w 1460"/>
                  <a:gd name="T105" fmla="*/ 124 h 1166"/>
                  <a:gd name="T106" fmla="*/ 416 w 1460"/>
                  <a:gd name="T107" fmla="*/ 171 h 1166"/>
                  <a:gd name="T108" fmla="*/ 345 w 1460"/>
                  <a:gd name="T109" fmla="*/ 184 h 1166"/>
                  <a:gd name="T110" fmla="*/ 351 w 1460"/>
                  <a:gd name="T111" fmla="*/ 207 h 1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60" h="1166">
                    <a:moveTo>
                      <a:pt x="351" y="207"/>
                    </a:moveTo>
                    <a:cubicBezTo>
                      <a:pt x="433" y="193"/>
                      <a:pt x="520" y="181"/>
                      <a:pt x="595" y="143"/>
                    </a:cubicBezTo>
                    <a:cubicBezTo>
                      <a:pt x="623" y="129"/>
                      <a:pt x="650" y="112"/>
                      <a:pt x="678" y="96"/>
                    </a:cubicBezTo>
                    <a:cubicBezTo>
                      <a:pt x="698" y="84"/>
                      <a:pt x="719" y="73"/>
                      <a:pt x="739" y="62"/>
                    </a:cubicBezTo>
                    <a:cubicBezTo>
                      <a:pt x="752" y="55"/>
                      <a:pt x="765" y="48"/>
                      <a:pt x="779" y="41"/>
                    </a:cubicBezTo>
                    <a:cubicBezTo>
                      <a:pt x="793" y="34"/>
                      <a:pt x="807" y="26"/>
                      <a:pt x="824" y="30"/>
                    </a:cubicBezTo>
                    <a:cubicBezTo>
                      <a:pt x="837" y="33"/>
                      <a:pt x="847" y="43"/>
                      <a:pt x="856" y="53"/>
                    </a:cubicBezTo>
                    <a:cubicBezTo>
                      <a:pt x="867" y="66"/>
                      <a:pt x="877" y="80"/>
                      <a:pt x="888" y="94"/>
                    </a:cubicBezTo>
                    <a:cubicBezTo>
                      <a:pt x="909" y="121"/>
                      <a:pt x="930" y="149"/>
                      <a:pt x="951" y="176"/>
                    </a:cubicBezTo>
                    <a:cubicBezTo>
                      <a:pt x="989" y="225"/>
                      <a:pt x="1027" y="275"/>
                      <a:pt x="1065" y="325"/>
                    </a:cubicBezTo>
                    <a:cubicBezTo>
                      <a:pt x="1136" y="420"/>
                      <a:pt x="1204" y="518"/>
                      <a:pt x="1267" y="620"/>
                    </a:cubicBezTo>
                    <a:cubicBezTo>
                      <a:pt x="1285" y="648"/>
                      <a:pt x="1302" y="677"/>
                      <a:pt x="1319" y="706"/>
                    </a:cubicBezTo>
                    <a:cubicBezTo>
                      <a:pt x="1336" y="734"/>
                      <a:pt x="1352" y="763"/>
                      <a:pt x="1372" y="789"/>
                    </a:cubicBezTo>
                    <a:cubicBezTo>
                      <a:pt x="1390" y="814"/>
                      <a:pt x="1411" y="834"/>
                      <a:pt x="1435" y="853"/>
                    </a:cubicBezTo>
                    <a:cubicBezTo>
                      <a:pt x="1432" y="851"/>
                      <a:pt x="1435" y="852"/>
                      <a:pt x="1435" y="853"/>
                    </a:cubicBezTo>
                    <a:cubicBezTo>
                      <a:pt x="1435" y="852"/>
                      <a:pt x="1434" y="851"/>
                      <a:pt x="1433" y="847"/>
                    </a:cubicBezTo>
                    <a:cubicBezTo>
                      <a:pt x="1435" y="845"/>
                      <a:pt x="1436" y="842"/>
                      <a:pt x="1437" y="839"/>
                    </a:cubicBezTo>
                    <a:cubicBezTo>
                      <a:pt x="1409" y="862"/>
                      <a:pt x="1382" y="884"/>
                      <a:pt x="1354" y="907"/>
                    </a:cubicBezTo>
                    <a:cubicBezTo>
                      <a:pt x="1298" y="951"/>
                      <a:pt x="1238" y="987"/>
                      <a:pt x="1171" y="1012"/>
                    </a:cubicBezTo>
                    <a:cubicBezTo>
                      <a:pt x="1101" y="1037"/>
                      <a:pt x="1028" y="1054"/>
                      <a:pt x="956" y="1071"/>
                    </a:cubicBezTo>
                    <a:cubicBezTo>
                      <a:pt x="918" y="1080"/>
                      <a:pt x="879" y="1089"/>
                      <a:pt x="840" y="1098"/>
                    </a:cubicBezTo>
                    <a:cubicBezTo>
                      <a:pt x="803" y="1107"/>
                      <a:pt x="766" y="1117"/>
                      <a:pt x="728" y="1123"/>
                    </a:cubicBezTo>
                    <a:cubicBezTo>
                      <a:pt x="688" y="1130"/>
                      <a:pt x="648" y="1128"/>
                      <a:pt x="608" y="1127"/>
                    </a:cubicBezTo>
                    <a:cubicBezTo>
                      <a:pt x="571" y="1126"/>
                      <a:pt x="532" y="1126"/>
                      <a:pt x="498" y="1141"/>
                    </a:cubicBezTo>
                    <a:cubicBezTo>
                      <a:pt x="502" y="1143"/>
                      <a:pt x="507" y="1145"/>
                      <a:pt x="511" y="1146"/>
                    </a:cubicBezTo>
                    <a:cubicBezTo>
                      <a:pt x="441" y="1028"/>
                      <a:pt x="371" y="909"/>
                      <a:pt x="309" y="786"/>
                    </a:cubicBezTo>
                    <a:cubicBezTo>
                      <a:pt x="279" y="727"/>
                      <a:pt x="252" y="668"/>
                      <a:pt x="217" y="613"/>
                    </a:cubicBezTo>
                    <a:cubicBezTo>
                      <a:pt x="184" y="562"/>
                      <a:pt x="148" y="514"/>
                      <a:pt x="114" y="464"/>
                    </a:cubicBezTo>
                    <a:cubicBezTo>
                      <a:pt x="78" y="410"/>
                      <a:pt x="44" y="353"/>
                      <a:pt x="27" y="290"/>
                    </a:cubicBezTo>
                    <a:cubicBezTo>
                      <a:pt x="23" y="275"/>
                      <a:pt x="0" y="282"/>
                      <a:pt x="4" y="296"/>
                    </a:cubicBezTo>
                    <a:cubicBezTo>
                      <a:pt x="35" y="412"/>
                      <a:pt x="116" y="505"/>
                      <a:pt x="181" y="602"/>
                    </a:cubicBezTo>
                    <a:cubicBezTo>
                      <a:pt x="217" y="656"/>
                      <a:pt x="247" y="714"/>
                      <a:pt x="275" y="772"/>
                    </a:cubicBezTo>
                    <a:cubicBezTo>
                      <a:pt x="306" y="834"/>
                      <a:pt x="338" y="894"/>
                      <a:pt x="371" y="954"/>
                    </a:cubicBezTo>
                    <a:cubicBezTo>
                      <a:pt x="410" y="1023"/>
                      <a:pt x="450" y="1091"/>
                      <a:pt x="490" y="1159"/>
                    </a:cubicBezTo>
                    <a:cubicBezTo>
                      <a:pt x="493" y="1163"/>
                      <a:pt x="499" y="1166"/>
                      <a:pt x="504" y="1164"/>
                    </a:cubicBezTo>
                    <a:cubicBezTo>
                      <a:pt x="551" y="1144"/>
                      <a:pt x="604" y="1151"/>
                      <a:pt x="654" y="1152"/>
                    </a:cubicBezTo>
                    <a:cubicBezTo>
                      <a:pt x="711" y="1153"/>
                      <a:pt x="764" y="1141"/>
                      <a:pt x="820" y="1128"/>
                    </a:cubicBezTo>
                    <a:cubicBezTo>
                      <a:pt x="931" y="1102"/>
                      <a:pt x="1045" y="1079"/>
                      <a:pt x="1154" y="1043"/>
                    </a:cubicBezTo>
                    <a:cubicBezTo>
                      <a:pt x="1206" y="1025"/>
                      <a:pt x="1255" y="1004"/>
                      <a:pt x="1301" y="974"/>
                    </a:cubicBezTo>
                    <a:cubicBezTo>
                      <a:pt x="1337" y="951"/>
                      <a:pt x="1369" y="925"/>
                      <a:pt x="1402" y="898"/>
                    </a:cubicBezTo>
                    <a:cubicBezTo>
                      <a:pt x="1415" y="888"/>
                      <a:pt x="1427" y="878"/>
                      <a:pt x="1439" y="868"/>
                    </a:cubicBezTo>
                    <a:cubicBezTo>
                      <a:pt x="1447" y="862"/>
                      <a:pt x="1460" y="855"/>
                      <a:pt x="1457" y="844"/>
                    </a:cubicBezTo>
                    <a:cubicBezTo>
                      <a:pt x="1456" y="838"/>
                      <a:pt x="1451" y="835"/>
                      <a:pt x="1446" y="831"/>
                    </a:cubicBezTo>
                    <a:cubicBezTo>
                      <a:pt x="1439" y="826"/>
                      <a:pt x="1437" y="825"/>
                      <a:pt x="1431" y="819"/>
                    </a:cubicBezTo>
                    <a:cubicBezTo>
                      <a:pt x="1404" y="796"/>
                      <a:pt x="1384" y="767"/>
                      <a:pt x="1365" y="737"/>
                    </a:cubicBezTo>
                    <a:cubicBezTo>
                      <a:pt x="1337" y="692"/>
                      <a:pt x="1312" y="645"/>
                      <a:pt x="1283" y="600"/>
                    </a:cubicBezTo>
                    <a:cubicBezTo>
                      <a:pt x="1235" y="522"/>
                      <a:pt x="1183" y="445"/>
                      <a:pt x="1128" y="370"/>
                    </a:cubicBezTo>
                    <a:cubicBezTo>
                      <a:pt x="1072" y="293"/>
                      <a:pt x="1014" y="218"/>
                      <a:pt x="955" y="143"/>
                    </a:cubicBezTo>
                    <a:cubicBezTo>
                      <a:pt x="938" y="121"/>
                      <a:pt x="921" y="99"/>
                      <a:pt x="905" y="77"/>
                    </a:cubicBezTo>
                    <a:cubicBezTo>
                      <a:pt x="890" y="58"/>
                      <a:pt x="877" y="37"/>
                      <a:pt x="858" y="22"/>
                    </a:cubicBezTo>
                    <a:cubicBezTo>
                      <a:pt x="839" y="6"/>
                      <a:pt x="816" y="0"/>
                      <a:pt x="792" y="9"/>
                    </a:cubicBezTo>
                    <a:cubicBezTo>
                      <a:pt x="771" y="16"/>
                      <a:pt x="750" y="29"/>
                      <a:pt x="730" y="40"/>
                    </a:cubicBezTo>
                    <a:cubicBezTo>
                      <a:pt x="679" y="67"/>
                      <a:pt x="631" y="99"/>
                      <a:pt x="580" y="124"/>
                    </a:cubicBezTo>
                    <a:cubicBezTo>
                      <a:pt x="529" y="149"/>
                      <a:pt x="472" y="161"/>
                      <a:pt x="416" y="171"/>
                    </a:cubicBezTo>
                    <a:cubicBezTo>
                      <a:pt x="392" y="176"/>
                      <a:pt x="369" y="180"/>
                      <a:pt x="345" y="184"/>
                    </a:cubicBezTo>
                    <a:cubicBezTo>
                      <a:pt x="329" y="186"/>
                      <a:pt x="336" y="209"/>
                      <a:pt x="351" y="207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012" tIns="48006" rIns="96012" bIns="48006" numCol="1" anchor="t" anchorCtr="0" compatLnSpc="1">
                <a:prstTxWarp prst="textNoShape">
                  <a:avLst/>
                </a:prstTxWarp>
              </a:bodyPr>
              <a:lstStyle/>
              <a:p>
                <a:pPr defTabSz="480060">
                  <a:defRPr/>
                </a:pPr>
                <a:endParaRPr lang="zh-CN" altLang="en-US" sz="189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0" name="Freeform 132">
                <a:extLst>
                  <a:ext uri="{FF2B5EF4-FFF2-40B4-BE49-F238E27FC236}">
                    <a16:creationId xmlns:a16="http://schemas.microsoft.com/office/drawing/2014/main" id="{8FE49C0F-72B9-423C-8416-B793A873B0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7200" y="1906588"/>
                <a:ext cx="1192212" cy="298450"/>
              </a:xfrm>
              <a:custGeom>
                <a:avLst/>
                <a:gdLst>
                  <a:gd name="T0" fmla="*/ 15 w 963"/>
                  <a:gd name="T1" fmla="*/ 178 h 241"/>
                  <a:gd name="T2" fmla="*/ 5 w 963"/>
                  <a:gd name="T3" fmla="*/ 209 h 241"/>
                  <a:gd name="T4" fmla="*/ 36 w 963"/>
                  <a:gd name="T5" fmla="*/ 231 h 241"/>
                  <a:gd name="T6" fmla="*/ 135 w 963"/>
                  <a:gd name="T7" fmla="*/ 240 h 241"/>
                  <a:gd name="T8" fmla="*/ 336 w 963"/>
                  <a:gd name="T9" fmla="*/ 221 h 241"/>
                  <a:gd name="T10" fmla="*/ 539 w 963"/>
                  <a:gd name="T11" fmla="*/ 181 h 241"/>
                  <a:gd name="T12" fmla="*/ 745 w 963"/>
                  <a:gd name="T13" fmla="*/ 152 h 241"/>
                  <a:gd name="T14" fmla="*/ 948 w 963"/>
                  <a:gd name="T15" fmla="*/ 131 h 241"/>
                  <a:gd name="T16" fmla="*/ 959 w 963"/>
                  <a:gd name="T17" fmla="*/ 113 h 241"/>
                  <a:gd name="T18" fmla="*/ 898 w 963"/>
                  <a:gd name="T19" fmla="*/ 12 h 241"/>
                  <a:gd name="T20" fmla="*/ 877 w 963"/>
                  <a:gd name="T21" fmla="*/ 24 h 241"/>
                  <a:gd name="T22" fmla="*/ 938 w 963"/>
                  <a:gd name="T23" fmla="*/ 125 h 241"/>
                  <a:gd name="T24" fmla="*/ 948 w 963"/>
                  <a:gd name="T25" fmla="*/ 107 h 241"/>
                  <a:gd name="T26" fmla="*/ 595 w 963"/>
                  <a:gd name="T27" fmla="*/ 147 h 241"/>
                  <a:gd name="T28" fmla="*/ 218 w 963"/>
                  <a:gd name="T29" fmla="*/ 213 h 241"/>
                  <a:gd name="T30" fmla="*/ 112 w 963"/>
                  <a:gd name="T31" fmla="*/ 215 h 241"/>
                  <a:gd name="T32" fmla="*/ 59 w 963"/>
                  <a:gd name="T33" fmla="*/ 211 h 241"/>
                  <a:gd name="T34" fmla="*/ 37 w 963"/>
                  <a:gd name="T35" fmla="*/ 206 h 241"/>
                  <a:gd name="T36" fmla="*/ 28 w 963"/>
                  <a:gd name="T37" fmla="*/ 199 h 241"/>
                  <a:gd name="T38" fmla="*/ 15 w 963"/>
                  <a:gd name="T39" fmla="*/ 178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63" h="241">
                    <a:moveTo>
                      <a:pt x="15" y="178"/>
                    </a:moveTo>
                    <a:cubicBezTo>
                      <a:pt x="5" y="185"/>
                      <a:pt x="0" y="197"/>
                      <a:pt x="5" y="209"/>
                    </a:cubicBezTo>
                    <a:cubicBezTo>
                      <a:pt x="10" y="222"/>
                      <a:pt x="24" y="228"/>
                      <a:pt x="36" y="231"/>
                    </a:cubicBezTo>
                    <a:cubicBezTo>
                      <a:pt x="68" y="239"/>
                      <a:pt x="103" y="239"/>
                      <a:pt x="135" y="240"/>
                    </a:cubicBezTo>
                    <a:cubicBezTo>
                      <a:pt x="202" y="241"/>
                      <a:pt x="270" y="232"/>
                      <a:pt x="336" y="221"/>
                    </a:cubicBezTo>
                    <a:cubicBezTo>
                      <a:pt x="404" y="209"/>
                      <a:pt x="471" y="194"/>
                      <a:pt x="539" y="181"/>
                    </a:cubicBezTo>
                    <a:cubicBezTo>
                      <a:pt x="607" y="168"/>
                      <a:pt x="676" y="159"/>
                      <a:pt x="745" y="152"/>
                    </a:cubicBezTo>
                    <a:cubicBezTo>
                      <a:pt x="813" y="145"/>
                      <a:pt x="881" y="138"/>
                      <a:pt x="948" y="131"/>
                    </a:cubicBezTo>
                    <a:cubicBezTo>
                      <a:pt x="958" y="130"/>
                      <a:pt x="963" y="121"/>
                      <a:pt x="959" y="113"/>
                    </a:cubicBezTo>
                    <a:cubicBezTo>
                      <a:pt x="941" y="77"/>
                      <a:pt x="921" y="45"/>
                      <a:pt x="898" y="12"/>
                    </a:cubicBezTo>
                    <a:cubicBezTo>
                      <a:pt x="889" y="0"/>
                      <a:pt x="868" y="12"/>
                      <a:pt x="877" y="24"/>
                    </a:cubicBezTo>
                    <a:cubicBezTo>
                      <a:pt x="900" y="57"/>
                      <a:pt x="921" y="89"/>
                      <a:pt x="938" y="125"/>
                    </a:cubicBezTo>
                    <a:cubicBezTo>
                      <a:pt x="941" y="119"/>
                      <a:pt x="945" y="113"/>
                      <a:pt x="948" y="107"/>
                    </a:cubicBezTo>
                    <a:cubicBezTo>
                      <a:pt x="830" y="119"/>
                      <a:pt x="712" y="128"/>
                      <a:pt x="595" y="147"/>
                    </a:cubicBezTo>
                    <a:cubicBezTo>
                      <a:pt x="469" y="168"/>
                      <a:pt x="345" y="202"/>
                      <a:pt x="218" y="213"/>
                    </a:cubicBezTo>
                    <a:cubicBezTo>
                      <a:pt x="183" y="216"/>
                      <a:pt x="147" y="217"/>
                      <a:pt x="112" y="215"/>
                    </a:cubicBezTo>
                    <a:cubicBezTo>
                      <a:pt x="94" y="214"/>
                      <a:pt x="77" y="213"/>
                      <a:pt x="59" y="211"/>
                    </a:cubicBezTo>
                    <a:cubicBezTo>
                      <a:pt x="52" y="210"/>
                      <a:pt x="44" y="209"/>
                      <a:pt x="37" y="206"/>
                    </a:cubicBezTo>
                    <a:cubicBezTo>
                      <a:pt x="35" y="205"/>
                      <a:pt x="25" y="201"/>
                      <a:pt x="28" y="199"/>
                    </a:cubicBezTo>
                    <a:cubicBezTo>
                      <a:pt x="40" y="190"/>
                      <a:pt x="28" y="169"/>
                      <a:pt x="15" y="178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012" tIns="48006" rIns="96012" bIns="48006" numCol="1" anchor="t" anchorCtr="0" compatLnSpc="1">
                <a:prstTxWarp prst="textNoShape">
                  <a:avLst/>
                </a:prstTxWarp>
              </a:bodyPr>
              <a:lstStyle/>
              <a:p>
                <a:pPr defTabSz="480060">
                  <a:defRPr/>
                </a:pPr>
                <a:endParaRPr lang="zh-CN" altLang="en-US" sz="189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1" name="Freeform 133">
                <a:extLst>
                  <a:ext uri="{FF2B5EF4-FFF2-40B4-BE49-F238E27FC236}">
                    <a16:creationId xmlns:a16="http://schemas.microsoft.com/office/drawing/2014/main" id="{5113A031-0CC9-4068-A1BA-6657AC0A4A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8163" y="1790700"/>
                <a:ext cx="1098550" cy="382588"/>
              </a:xfrm>
              <a:custGeom>
                <a:avLst/>
                <a:gdLst>
                  <a:gd name="T0" fmla="*/ 16 w 888"/>
                  <a:gd name="T1" fmla="*/ 301 h 309"/>
                  <a:gd name="T2" fmla="*/ 263 w 888"/>
                  <a:gd name="T3" fmla="*/ 280 h 309"/>
                  <a:gd name="T4" fmla="*/ 503 w 888"/>
                  <a:gd name="T5" fmla="*/ 226 h 309"/>
                  <a:gd name="T6" fmla="*/ 627 w 888"/>
                  <a:gd name="T7" fmla="*/ 189 h 309"/>
                  <a:gd name="T8" fmla="*/ 763 w 888"/>
                  <a:gd name="T9" fmla="*/ 144 h 309"/>
                  <a:gd name="T10" fmla="*/ 877 w 888"/>
                  <a:gd name="T11" fmla="*/ 109 h 309"/>
                  <a:gd name="T12" fmla="*/ 886 w 888"/>
                  <a:gd name="T13" fmla="*/ 94 h 309"/>
                  <a:gd name="T14" fmla="*/ 859 w 888"/>
                  <a:gd name="T15" fmla="*/ 14 h 309"/>
                  <a:gd name="T16" fmla="*/ 835 w 888"/>
                  <a:gd name="T17" fmla="*/ 21 h 309"/>
                  <a:gd name="T18" fmla="*/ 863 w 888"/>
                  <a:gd name="T19" fmla="*/ 101 h 309"/>
                  <a:gd name="T20" fmla="*/ 871 w 888"/>
                  <a:gd name="T21" fmla="*/ 86 h 309"/>
                  <a:gd name="T22" fmla="*/ 775 w 888"/>
                  <a:gd name="T23" fmla="*/ 115 h 309"/>
                  <a:gd name="T24" fmla="*/ 638 w 888"/>
                  <a:gd name="T25" fmla="*/ 160 h 309"/>
                  <a:gd name="T26" fmla="*/ 584 w 888"/>
                  <a:gd name="T27" fmla="*/ 177 h 309"/>
                  <a:gd name="T28" fmla="*/ 527 w 888"/>
                  <a:gd name="T29" fmla="*/ 193 h 309"/>
                  <a:gd name="T30" fmla="*/ 417 w 888"/>
                  <a:gd name="T31" fmla="*/ 226 h 309"/>
                  <a:gd name="T32" fmla="*/ 295 w 888"/>
                  <a:gd name="T33" fmla="*/ 250 h 309"/>
                  <a:gd name="T34" fmla="*/ 16 w 888"/>
                  <a:gd name="T35" fmla="*/ 277 h 309"/>
                  <a:gd name="T36" fmla="*/ 16 w 888"/>
                  <a:gd name="T37" fmla="*/ 301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88" h="309">
                    <a:moveTo>
                      <a:pt x="16" y="301"/>
                    </a:moveTo>
                    <a:cubicBezTo>
                      <a:pt x="99" y="309"/>
                      <a:pt x="182" y="295"/>
                      <a:pt x="263" y="280"/>
                    </a:cubicBezTo>
                    <a:cubicBezTo>
                      <a:pt x="343" y="265"/>
                      <a:pt x="425" y="253"/>
                      <a:pt x="503" y="226"/>
                    </a:cubicBezTo>
                    <a:cubicBezTo>
                      <a:pt x="544" y="212"/>
                      <a:pt x="586" y="202"/>
                      <a:pt x="627" y="189"/>
                    </a:cubicBezTo>
                    <a:cubicBezTo>
                      <a:pt x="673" y="175"/>
                      <a:pt x="718" y="159"/>
                      <a:pt x="763" y="144"/>
                    </a:cubicBezTo>
                    <a:cubicBezTo>
                      <a:pt x="801" y="132"/>
                      <a:pt x="839" y="117"/>
                      <a:pt x="877" y="109"/>
                    </a:cubicBezTo>
                    <a:cubicBezTo>
                      <a:pt x="884" y="108"/>
                      <a:pt x="888" y="100"/>
                      <a:pt x="886" y="94"/>
                    </a:cubicBezTo>
                    <a:cubicBezTo>
                      <a:pt x="877" y="68"/>
                      <a:pt x="868" y="41"/>
                      <a:pt x="859" y="14"/>
                    </a:cubicBezTo>
                    <a:cubicBezTo>
                      <a:pt x="854" y="0"/>
                      <a:pt x="830" y="6"/>
                      <a:pt x="835" y="21"/>
                    </a:cubicBezTo>
                    <a:cubicBezTo>
                      <a:pt x="844" y="47"/>
                      <a:pt x="854" y="74"/>
                      <a:pt x="863" y="101"/>
                    </a:cubicBezTo>
                    <a:cubicBezTo>
                      <a:pt x="865" y="96"/>
                      <a:pt x="868" y="91"/>
                      <a:pt x="871" y="86"/>
                    </a:cubicBezTo>
                    <a:cubicBezTo>
                      <a:pt x="838" y="93"/>
                      <a:pt x="806" y="105"/>
                      <a:pt x="775" y="115"/>
                    </a:cubicBezTo>
                    <a:cubicBezTo>
                      <a:pt x="729" y="130"/>
                      <a:pt x="684" y="146"/>
                      <a:pt x="638" y="160"/>
                    </a:cubicBezTo>
                    <a:cubicBezTo>
                      <a:pt x="620" y="166"/>
                      <a:pt x="602" y="172"/>
                      <a:pt x="584" y="177"/>
                    </a:cubicBezTo>
                    <a:cubicBezTo>
                      <a:pt x="565" y="183"/>
                      <a:pt x="546" y="187"/>
                      <a:pt x="527" y="193"/>
                    </a:cubicBezTo>
                    <a:cubicBezTo>
                      <a:pt x="490" y="204"/>
                      <a:pt x="455" y="218"/>
                      <a:pt x="417" y="226"/>
                    </a:cubicBezTo>
                    <a:cubicBezTo>
                      <a:pt x="376" y="235"/>
                      <a:pt x="336" y="242"/>
                      <a:pt x="295" y="250"/>
                    </a:cubicBezTo>
                    <a:cubicBezTo>
                      <a:pt x="203" y="267"/>
                      <a:pt x="110" y="287"/>
                      <a:pt x="16" y="277"/>
                    </a:cubicBezTo>
                    <a:cubicBezTo>
                      <a:pt x="0" y="275"/>
                      <a:pt x="0" y="299"/>
                      <a:pt x="16" y="301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012" tIns="48006" rIns="96012" bIns="48006" numCol="1" anchor="t" anchorCtr="0" compatLnSpc="1">
                <a:prstTxWarp prst="textNoShape">
                  <a:avLst/>
                </a:prstTxWarp>
              </a:bodyPr>
              <a:lstStyle/>
              <a:p>
                <a:pPr defTabSz="480060">
                  <a:defRPr/>
                </a:pPr>
                <a:endParaRPr lang="zh-CN" altLang="en-US" sz="189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2" name="Freeform 135">
                <a:extLst>
                  <a:ext uri="{FF2B5EF4-FFF2-40B4-BE49-F238E27FC236}">
                    <a16:creationId xmlns:a16="http://schemas.microsoft.com/office/drawing/2014/main" id="{59A707A9-6425-4C4B-ACB8-4A73AE5FC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1725" y="606425"/>
                <a:ext cx="107950" cy="90488"/>
              </a:xfrm>
              <a:custGeom>
                <a:avLst/>
                <a:gdLst>
                  <a:gd name="T0" fmla="*/ 24 w 87"/>
                  <a:gd name="T1" fmla="*/ 65 h 74"/>
                  <a:gd name="T2" fmla="*/ 75 w 87"/>
                  <a:gd name="T3" fmla="*/ 30 h 74"/>
                  <a:gd name="T4" fmla="*/ 62 w 87"/>
                  <a:gd name="T5" fmla="*/ 9 h 74"/>
                  <a:gd name="T6" fmla="*/ 12 w 87"/>
                  <a:gd name="T7" fmla="*/ 45 h 74"/>
                  <a:gd name="T8" fmla="*/ 24 w 87"/>
                  <a:gd name="T9" fmla="*/ 65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4">
                    <a:moveTo>
                      <a:pt x="24" y="65"/>
                    </a:moveTo>
                    <a:cubicBezTo>
                      <a:pt x="41" y="54"/>
                      <a:pt x="58" y="42"/>
                      <a:pt x="75" y="30"/>
                    </a:cubicBezTo>
                    <a:cubicBezTo>
                      <a:pt x="87" y="21"/>
                      <a:pt x="75" y="0"/>
                      <a:pt x="62" y="9"/>
                    </a:cubicBezTo>
                    <a:cubicBezTo>
                      <a:pt x="46" y="21"/>
                      <a:pt x="29" y="33"/>
                      <a:pt x="12" y="45"/>
                    </a:cubicBezTo>
                    <a:cubicBezTo>
                      <a:pt x="0" y="53"/>
                      <a:pt x="12" y="74"/>
                      <a:pt x="24" y="65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012" tIns="48006" rIns="96012" bIns="48006" numCol="1" anchor="t" anchorCtr="0" compatLnSpc="1">
                <a:prstTxWarp prst="textNoShape">
                  <a:avLst/>
                </a:prstTxWarp>
              </a:bodyPr>
              <a:lstStyle/>
              <a:p>
                <a:pPr defTabSz="480060">
                  <a:defRPr/>
                </a:pPr>
                <a:endParaRPr lang="zh-CN" altLang="en-US" sz="189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3" name="Freeform 136">
                <a:extLst>
                  <a:ext uri="{FF2B5EF4-FFF2-40B4-BE49-F238E27FC236}">
                    <a16:creationId xmlns:a16="http://schemas.microsoft.com/office/drawing/2014/main" id="{645994C5-B8D1-49BF-A05C-8343D5AA7D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3950" y="671513"/>
                <a:ext cx="107950" cy="95250"/>
              </a:xfrm>
              <a:custGeom>
                <a:avLst/>
                <a:gdLst>
                  <a:gd name="T0" fmla="*/ 24 w 87"/>
                  <a:gd name="T1" fmla="*/ 67 h 77"/>
                  <a:gd name="T2" fmla="*/ 75 w 87"/>
                  <a:gd name="T3" fmla="*/ 30 h 77"/>
                  <a:gd name="T4" fmla="*/ 63 w 87"/>
                  <a:gd name="T5" fmla="*/ 9 h 77"/>
                  <a:gd name="T6" fmla="*/ 12 w 87"/>
                  <a:gd name="T7" fmla="*/ 47 h 77"/>
                  <a:gd name="T8" fmla="*/ 24 w 87"/>
                  <a:gd name="T9" fmla="*/ 6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7">
                    <a:moveTo>
                      <a:pt x="24" y="67"/>
                    </a:moveTo>
                    <a:cubicBezTo>
                      <a:pt x="41" y="55"/>
                      <a:pt x="58" y="43"/>
                      <a:pt x="75" y="30"/>
                    </a:cubicBezTo>
                    <a:cubicBezTo>
                      <a:pt x="87" y="21"/>
                      <a:pt x="75" y="0"/>
                      <a:pt x="63" y="9"/>
                    </a:cubicBezTo>
                    <a:cubicBezTo>
                      <a:pt x="46" y="22"/>
                      <a:pt x="29" y="34"/>
                      <a:pt x="12" y="47"/>
                    </a:cubicBezTo>
                    <a:cubicBezTo>
                      <a:pt x="0" y="56"/>
                      <a:pt x="12" y="77"/>
                      <a:pt x="24" y="67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012" tIns="48006" rIns="96012" bIns="48006" numCol="1" anchor="t" anchorCtr="0" compatLnSpc="1">
                <a:prstTxWarp prst="textNoShape">
                  <a:avLst/>
                </a:prstTxWarp>
              </a:bodyPr>
              <a:lstStyle/>
              <a:p>
                <a:pPr defTabSz="480060">
                  <a:defRPr/>
                </a:pPr>
                <a:endParaRPr lang="zh-CN" altLang="en-US" sz="189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4" name="Freeform 137">
                <a:extLst>
                  <a:ext uri="{FF2B5EF4-FFF2-40B4-BE49-F238E27FC236}">
                    <a16:creationId xmlns:a16="http://schemas.microsoft.com/office/drawing/2014/main" id="{7C3EF63E-AD18-4158-90D4-426DBB34F5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4588" y="700088"/>
                <a:ext cx="131762" cy="117475"/>
              </a:xfrm>
              <a:custGeom>
                <a:avLst/>
                <a:gdLst>
                  <a:gd name="T0" fmla="*/ 31 w 106"/>
                  <a:gd name="T1" fmla="*/ 83 h 95"/>
                  <a:gd name="T2" fmla="*/ 93 w 106"/>
                  <a:gd name="T3" fmla="*/ 29 h 95"/>
                  <a:gd name="T4" fmla="*/ 81 w 106"/>
                  <a:gd name="T5" fmla="*/ 8 h 95"/>
                  <a:gd name="T6" fmla="*/ 10 w 106"/>
                  <a:gd name="T7" fmla="*/ 71 h 95"/>
                  <a:gd name="T8" fmla="*/ 31 w 106"/>
                  <a:gd name="T9" fmla="*/ 8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95">
                    <a:moveTo>
                      <a:pt x="31" y="83"/>
                    </a:moveTo>
                    <a:cubicBezTo>
                      <a:pt x="47" y="61"/>
                      <a:pt x="69" y="43"/>
                      <a:pt x="93" y="29"/>
                    </a:cubicBezTo>
                    <a:cubicBezTo>
                      <a:pt x="106" y="21"/>
                      <a:pt x="94" y="0"/>
                      <a:pt x="81" y="8"/>
                    </a:cubicBezTo>
                    <a:cubicBezTo>
                      <a:pt x="53" y="24"/>
                      <a:pt x="29" y="46"/>
                      <a:pt x="10" y="71"/>
                    </a:cubicBezTo>
                    <a:cubicBezTo>
                      <a:pt x="0" y="83"/>
                      <a:pt x="21" y="95"/>
                      <a:pt x="31" y="83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012" tIns="48006" rIns="96012" bIns="48006" numCol="1" anchor="t" anchorCtr="0" compatLnSpc="1">
                <a:prstTxWarp prst="textNoShape">
                  <a:avLst/>
                </a:prstTxWarp>
              </a:bodyPr>
              <a:lstStyle/>
              <a:p>
                <a:pPr defTabSz="480060">
                  <a:defRPr/>
                </a:pPr>
                <a:endParaRPr lang="zh-CN" altLang="en-US" sz="189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5" name="Freeform 138">
                <a:extLst>
                  <a:ext uri="{FF2B5EF4-FFF2-40B4-BE49-F238E27FC236}">
                    <a16:creationId xmlns:a16="http://schemas.microsoft.com/office/drawing/2014/main" id="{09D95281-C966-46AE-A346-DF2C29FC42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7125" y="752475"/>
                <a:ext cx="179387" cy="169863"/>
              </a:xfrm>
              <a:custGeom>
                <a:avLst/>
                <a:gdLst>
                  <a:gd name="T0" fmla="*/ 29 w 145"/>
                  <a:gd name="T1" fmla="*/ 123 h 136"/>
                  <a:gd name="T2" fmla="*/ 132 w 145"/>
                  <a:gd name="T3" fmla="*/ 29 h 136"/>
                  <a:gd name="T4" fmla="*/ 120 w 145"/>
                  <a:gd name="T5" fmla="*/ 8 h 136"/>
                  <a:gd name="T6" fmla="*/ 9 w 145"/>
                  <a:gd name="T7" fmla="*/ 111 h 136"/>
                  <a:gd name="T8" fmla="*/ 29 w 145"/>
                  <a:gd name="T9" fmla="*/ 123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136">
                    <a:moveTo>
                      <a:pt x="29" y="123"/>
                    </a:moveTo>
                    <a:cubicBezTo>
                      <a:pt x="56" y="84"/>
                      <a:pt x="91" y="52"/>
                      <a:pt x="132" y="29"/>
                    </a:cubicBezTo>
                    <a:cubicBezTo>
                      <a:pt x="145" y="21"/>
                      <a:pt x="133" y="0"/>
                      <a:pt x="120" y="8"/>
                    </a:cubicBezTo>
                    <a:cubicBezTo>
                      <a:pt x="75" y="33"/>
                      <a:pt x="37" y="68"/>
                      <a:pt x="9" y="111"/>
                    </a:cubicBezTo>
                    <a:cubicBezTo>
                      <a:pt x="0" y="123"/>
                      <a:pt x="21" y="136"/>
                      <a:pt x="29" y="123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012" tIns="48006" rIns="96012" bIns="48006" numCol="1" anchor="t" anchorCtr="0" compatLnSpc="1">
                <a:prstTxWarp prst="textNoShape">
                  <a:avLst/>
                </a:prstTxWarp>
              </a:bodyPr>
              <a:lstStyle/>
              <a:p>
                <a:pPr defTabSz="480060">
                  <a:defRPr/>
                </a:pPr>
                <a:endParaRPr lang="zh-CN" altLang="en-US" sz="189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6" name="Freeform 139">
                <a:extLst>
                  <a:ext uri="{FF2B5EF4-FFF2-40B4-BE49-F238E27FC236}">
                    <a16:creationId xmlns:a16="http://schemas.microsoft.com/office/drawing/2014/main" id="{9B381A8D-C0CF-4741-AF00-D73EF03E4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2525" y="808038"/>
                <a:ext cx="263525" cy="225425"/>
              </a:xfrm>
              <a:custGeom>
                <a:avLst/>
                <a:gdLst>
                  <a:gd name="T0" fmla="*/ 30 w 213"/>
                  <a:gd name="T1" fmla="*/ 170 h 182"/>
                  <a:gd name="T2" fmla="*/ 199 w 213"/>
                  <a:gd name="T3" fmla="*/ 28 h 182"/>
                  <a:gd name="T4" fmla="*/ 187 w 213"/>
                  <a:gd name="T5" fmla="*/ 7 h 182"/>
                  <a:gd name="T6" fmla="*/ 9 w 213"/>
                  <a:gd name="T7" fmla="*/ 158 h 182"/>
                  <a:gd name="T8" fmla="*/ 30 w 213"/>
                  <a:gd name="T9" fmla="*/ 17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182">
                    <a:moveTo>
                      <a:pt x="30" y="170"/>
                    </a:moveTo>
                    <a:cubicBezTo>
                      <a:pt x="75" y="111"/>
                      <a:pt x="133" y="62"/>
                      <a:pt x="199" y="28"/>
                    </a:cubicBezTo>
                    <a:cubicBezTo>
                      <a:pt x="213" y="21"/>
                      <a:pt x="201" y="0"/>
                      <a:pt x="187" y="7"/>
                    </a:cubicBezTo>
                    <a:cubicBezTo>
                      <a:pt x="117" y="44"/>
                      <a:pt x="57" y="95"/>
                      <a:pt x="9" y="158"/>
                    </a:cubicBezTo>
                    <a:cubicBezTo>
                      <a:pt x="0" y="170"/>
                      <a:pt x="21" y="182"/>
                      <a:pt x="30" y="170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012" tIns="48006" rIns="96012" bIns="48006" numCol="1" anchor="t" anchorCtr="0" compatLnSpc="1">
                <a:prstTxWarp prst="textNoShape">
                  <a:avLst/>
                </a:prstTxWarp>
              </a:bodyPr>
              <a:lstStyle/>
              <a:p>
                <a:pPr defTabSz="480060">
                  <a:defRPr/>
                </a:pPr>
                <a:endParaRPr lang="zh-CN" altLang="en-US" sz="189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7" name="Freeform 140">
                <a:extLst>
                  <a:ext uri="{FF2B5EF4-FFF2-40B4-BE49-F238E27FC236}">
                    <a16:creationId xmlns:a16="http://schemas.microsoft.com/office/drawing/2014/main" id="{634B6B5B-67DB-417A-A8F9-DDA2CA245A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7925" y="931863"/>
                <a:ext cx="212725" cy="206375"/>
              </a:xfrm>
              <a:custGeom>
                <a:avLst/>
                <a:gdLst>
                  <a:gd name="T0" fmla="*/ 27 w 172"/>
                  <a:gd name="T1" fmla="*/ 155 h 167"/>
                  <a:gd name="T2" fmla="*/ 159 w 172"/>
                  <a:gd name="T3" fmla="*/ 30 h 167"/>
                  <a:gd name="T4" fmla="*/ 147 w 172"/>
                  <a:gd name="T5" fmla="*/ 9 h 167"/>
                  <a:gd name="T6" fmla="*/ 10 w 172"/>
                  <a:gd name="T7" fmla="*/ 138 h 167"/>
                  <a:gd name="T8" fmla="*/ 27 w 172"/>
                  <a:gd name="T9" fmla="*/ 155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167">
                    <a:moveTo>
                      <a:pt x="27" y="155"/>
                    </a:moveTo>
                    <a:cubicBezTo>
                      <a:pt x="65" y="107"/>
                      <a:pt x="109" y="65"/>
                      <a:pt x="159" y="30"/>
                    </a:cubicBezTo>
                    <a:cubicBezTo>
                      <a:pt x="172" y="21"/>
                      <a:pt x="160" y="0"/>
                      <a:pt x="147" y="9"/>
                    </a:cubicBezTo>
                    <a:cubicBezTo>
                      <a:pt x="95" y="46"/>
                      <a:pt x="49" y="89"/>
                      <a:pt x="10" y="138"/>
                    </a:cubicBezTo>
                    <a:cubicBezTo>
                      <a:pt x="0" y="150"/>
                      <a:pt x="17" y="167"/>
                      <a:pt x="27" y="155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012" tIns="48006" rIns="96012" bIns="48006" numCol="1" anchor="t" anchorCtr="0" compatLnSpc="1">
                <a:prstTxWarp prst="textNoShape">
                  <a:avLst/>
                </a:prstTxWarp>
              </a:bodyPr>
              <a:lstStyle/>
              <a:p>
                <a:pPr defTabSz="480060">
                  <a:defRPr/>
                </a:pPr>
                <a:endParaRPr lang="zh-CN" altLang="en-US" sz="189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8" name="Freeform 141">
                <a:extLst>
                  <a:ext uri="{FF2B5EF4-FFF2-40B4-BE49-F238E27FC236}">
                    <a16:creationId xmlns:a16="http://schemas.microsoft.com/office/drawing/2014/main" id="{8431C7BF-E2B1-46C6-9270-63FBF8455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5713" y="1031875"/>
                <a:ext cx="174625" cy="168275"/>
              </a:xfrm>
              <a:custGeom>
                <a:avLst/>
                <a:gdLst>
                  <a:gd name="T0" fmla="*/ 27 w 142"/>
                  <a:gd name="T1" fmla="*/ 124 h 136"/>
                  <a:gd name="T2" fmla="*/ 134 w 142"/>
                  <a:gd name="T3" fmla="*/ 25 h 136"/>
                  <a:gd name="T4" fmla="*/ 138 w 142"/>
                  <a:gd name="T5" fmla="*/ 8 h 136"/>
                  <a:gd name="T6" fmla="*/ 122 w 142"/>
                  <a:gd name="T7" fmla="*/ 4 h 136"/>
                  <a:gd name="T8" fmla="*/ 10 w 142"/>
                  <a:gd name="T9" fmla="*/ 107 h 136"/>
                  <a:gd name="T10" fmla="*/ 27 w 142"/>
                  <a:gd name="T11" fmla="*/ 124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2" h="136">
                    <a:moveTo>
                      <a:pt x="27" y="124"/>
                    </a:moveTo>
                    <a:cubicBezTo>
                      <a:pt x="60" y="88"/>
                      <a:pt x="95" y="55"/>
                      <a:pt x="134" y="25"/>
                    </a:cubicBezTo>
                    <a:cubicBezTo>
                      <a:pt x="139" y="21"/>
                      <a:pt x="142" y="15"/>
                      <a:pt x="138" y="8"/>
                    </a:cubicBezTo>
                    <a:cubicBezTo>
                      <a:pt x="135" y="3"/>
                      <a:pt x="127" y="0"/>
                      <a:pt x="122" y="4"/>
                    </a:cubicBezTo>
                    <a:cubicBezTo>
                      <a:pt x="82" y="35"/>
                      <a:pt x="44" y="70"/>
                      <a:pt x="10" y="107"/>
                    </a:cubicBezTo>
                    <a:cubicBezTo>
                      <a:pt x="0" y="119"/>
                      <a:pt x="17" y="136"/>
                      <a:pt x="27" y="124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012" tIns="48006" rIns="96012" bIns="48006" numCol="1" anchor="t" anchorCtr="0" compatLnSpc="1">
                <a:prstTxWarp prst="textNoShape">
                  <a:avLst/>
                </a:prstTxWarp>
              </a:bodyPr>
              <a:lstStyle/>
              <a:p>
                <a:pPr defTabSz="480060">
                  <a:defRPr/>
                </a:pPr>
                <a:endParaRPr lang="zh-CN" altLang="en-US" sz="189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9" name="Freeform 142">
                <a:extLst>
                  <a:ext uri="{FF2B5EF4-FFF2-40B4-BE49-F238E27FC236}">
                    <a16:creationId xmlns:a16="http://schemas.microsoft.com/office/drawing/2014/main" id="{D4E688FF-9F99-4B79-922E-FFB99D953D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8738" y="1152525"/>
                <a:ext cx="149225" cy="136525"/>
              </a:xfrm>
              <a:custGeom>
                <a:avLst/>
                <a:gdLst>
                  <a:gd name="T0" fmla="*/ 28 w 121"/>
                  <a:gd name="T1" fmla="*/ 101 h 111"/>
                  <a:gd name="T2" fmla="*/ 109 w 121"/>
                  <a:gd name="T3" fmla="*/ 27 h 111"/>
                  <a:gd name="T4" fmla="*/ 92 w 121"/>
                  <a:gd name="T5" fmla="*/ 10 h 111"/>
                  <a:gd name="T6" fmla="*/ 12 w 121"/>
                  <a:gd name="T7" fmla="*/ 84 h 111"/>
                  <a:gd name="T8" fmla="*/ 28 w 121"/>
                  <a:gd name="T9" fmla="*/ 10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11">
                    <a:moveTo>
                      <a:pt x="28" y="101"/>
                    </a:moveTo>
                    <a:cubicBezTo>
                      <a:pt x="55" y="76"/>
                      <a:pt x="82" y="52"/>
                      <a:pt x="109" y="27"/>
                    </a:cubicBezTo>
                    <a:cubicBezTo>
                      <a:pt x="121" y="17"/>
                      <a:pt x="104" y="0"/>
                      <a:pt x="92" y="10"/>
                    </a:cubicBezTo>
                    <a:cubicBezTo>
                      <a:pt x="65" y="35"/>
                      <a:pt x="38" y="60"/>
                      <a:pt x="12" y="84"/>
                    </a:cubicBezTo>
                    <a:cubicBezTo>
                      <a:pt x="0" y="95"/>
                      <a:pt x="17" y="111"/>
                      <a:pt x="28" y="101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012" tIns="48006" rIns="96012" bIns="48006" numCol="1" anchor="t" anchorCtr="0" compatLnSpc="1">
                <a:prstTxWarp prst="textNoShape">
                  <a:avLst/>
                </a:prstTxWarp>
              </a:bodyPr>
              <a:lstStyle/>
              <a:p>
                <a:pPr defTabSz="480060">
                  <a:defRPr/>
                </a:pPr>
                <a:endParaRPr lang="zh-CN" altLang="en-US" sz="189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0" name="Freeform 143">
                <a:extLst>
                  <a:ext uri="{FF2B5EF4-FFF2-40B4-BE49-F238E27FC236}">
                    <a16:creationId xmlns:a16="http://schemas.microsoft.com/office/drawing/2014/main" id="{9E6571B4-DF24-42F5-AE84-2FF865DDCA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8113" y="1208088"/>
                <a:ext cx="179387" cy="174625"/>
              </a:xfrm>
              <a:custGeom>
                <a:avLst/>
                <a:gdLst>
                  <a:gd name="T0" fmla="*/ 30 w 145"/>
                  <a:gd name="T1" fmla="*/ 129 h 142"/>
                  <a:gd name="T2" fmla="*/ 133 w 145"/>
                  <a:gd name="T3" fmla="*/ 30 h 142"/>
                  <a:gd name="T4" fmla="*/ 120 w 145"/>
                  <a:gd name="T5" fmla="*/ 9 h 142"/>
                  <a:gd name="T6" fmla="*/ 9 w 145"/>
                  <a:gd name="T7" fmla="*/ 117 h 142"/>
                  <a:gd name="T8" fmla="*/ 30 w 145"/>
                  <a:gd name="T9" fmla="*/ 129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142">
                    <a:moveTo>
                      <a:pt x="30" y="129"/>
                    </a:moveTo>
                    <a:cubicBezTo>
                      <a:pt x="59" y="91"/>
                      <a:pt x="93" y="57"/>
                      <a:pt x="133" y="30"/>
                    </a:cubicBezTo>
                    <a:cubicBezTo>
                      <a:pt x="145" y="21"/>
                      <a:pt x="133" y="0"/>
                      <a:pt x="120" y="9"/>
                    </a:cubicBezTo>
                    <a:cubicBezTo>
                      <a:pt x="78" y="39"/>
                      <a:pt x="41" y="75"/>
                      <a:pt x="9" y="117"/>
                    </a:cubicBezTo>
                    <a:cubicBezTo>
                      <a:pt x="0" y="130"/>
                      <a:pt x="21" y="142"/>
                      <a:pt x="30" y="129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012" tIns="48006" rIns="96012" bIns="48006" numCol="1" anchor="t" anchorCtr="0" compatLnSpc="1">
                <a:prstTxWarp prst="textNoShape">
                  <a:avLst/>
                </a:prstTxWarp>
              </a:bodyPr>
              <a:lstStyle/>
              <a:p>
                <a:pPr defTabSz="480060">
                  <a:defRPr/>
                </a:pPr>
                <a:endParaRPr lang="zh-CN" altLang="en-US" sz="189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1" name="Freeform 144">
                <a:extLst>
                  <a:ext uri="{FF2B5EF4-FFF2-40B4-BE49-F238E27FC236}">
                    <a16:creationId xmlns:a16="http://schemas.microsoft.com/office/drawing/2014/main" id="{59617725-2C11-4BEE-B3E2-5475FE98C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3675" y="1325563"/>
                <a:ext cx="195262" cy="177800"/>
              </a:xfrm>
              <a:custGeom>
                <a:avLst/>
                <a:gdLst>
                  <a:gd name="T0" fmla="*/ 30 w 158"/>
                  <a:gd name="T1" fmla="*/ 131 h 144"/>
                  <a:gd name="T2" fmla="*/ 144 w 158"/>
                  <a:gd name="T3" fmla="*/ 28 h 144"/>
                  <a:gd name="T4" fmla="*/ 132 w 158"/>
                  <a:gd name="T5" fmla="*/ 7 h 144"/>
                  <a:gd name="T6" fmla="*/ 9 w 158"/>
                  <a:gd name="T7" fmla="*/ 119 h 144"/>
                  <a:gd name="T8" fmla="*/ 30 w 158"/>
                  <a:gd name="T9" fmla="*/ 131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44">
                    <a:moveTo>
                      <a:pt x="30" y="131"/>
                    </a:moveTo>
                    <a:cubicBezTo>
                      <a:pt x="59" y="88"/>
                      <a:pt x="98" y="52"/>
                      <a:pt x="144" y="28"/>
                    </a:cubicBezTo>
                    <a:cubicBezTo>
                      <a:pt x="158" y="20"/>
                      <a:pt x="146" y="0"/>
                      <a:pt x="132" y="7"/>
                    </a:cubicBezTo>
                    <a:cubicBezTo>
                      <a:pt x="82" y="34"/>
                      <a:pt x="40" y="72"/>
                      <a:pt x="9" y="119"/>
                    </a:cubicBezTo>
                    <a:cubicBezTo>
                      <a:pt x="0" y="132"/>
                      <a:pt x="21" y="144"/>
                      <a:pt x="30" y="131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012" tIns="48006" rIns="96012" bIns="48006" numCol="1" anchor="t" anchorCtr="0" compatLnSpc="1">
                <a:prstTxWarp prst="textNoShape">
                  <a:avLst/>
                </a:prstTxWarp>
              </a:bodyPr>
              <a:lstStyle/>
              <a:p>
                <a:pPr defTabSz="480060">
                  <a:defRPr/>
                </a:pPr>
                <a:endParaRPr lang="zh-CN" altLang="en-US" sz="189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2" name="Freeform 145">
                <a:extLst>
                  <a:ext uri="{FF2B5EF4-FFF2-40B4-BE49-F238E27FC236}">
                    <a16:creationId xmlns:a16="http://schemas.microsoft.com/office/drawing/2014/main" id="{DC113925-85E9-4CB8-9EE0-F3A0CD158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8925" y="1414463"/>
                <a:ext cx="150812" cy="153988"/>
              </a:xfrm>
              <a:custGeom>
                <a:avLst/>
                <a:gdLst>
                  <a:gd name="T0" fmla="*/ 27 w 122"/>
                  <a:gd name="T1" fmla="*/ 112 h 124"/>
                  <a:gd name="T2" fmla="*/ 110 w 122"/>
                  <a:gd name="T3" fmla="*/ 26 h 124"/>
                  <a:gd name="T4" fmla="*/ 93 w 122"/>
                  <a:gd name="T5" fmla="*/ 9 h 124"/>
                  <a:gd name="T6" fmla="*/ 10 w 122"/>
                  <a:gd name="T7" fmla="*/ 95 h 124"/>
                  <a:gd name="T8" fmla="*/ 27 w 122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124">
                    <a:moveTo>
                      <a:pt x="27" y="112"/>
                    </a:moveTo>
                    <a:cubicBezTo>
                      <a:pt x="52" y="80"/>
                      <a:pt x="80" y="52"/>
                      <a:pt x="110" y="26"/>
                    </a:cubicBezTo>
                    <a:cubicBezTo>
                      <a:pt x="122" y="16"/>
                      <a:pt x="105" y="0"/>
                      <a:pt x="93" y="9"/>
                    </a:cubicBezTo>
                    <a:cubicBezTo>
                      <a:pt x="63" y="35"/>
                      <a:pt x="35" y="63"/>
                      <a:pt x="10" y="95"/>
                    </a:cubicBezTo>
                    <a:cubicBezTo>
                      <a:pt x="0" y="106"/>
                      <a:pt x="17" y="124"/>
                      <a:pt x="27" y="112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012" tIns="48006" rIns="96012" bIns="48006" numCol="1" anchor="t" anchorCtr="0" compatLnSpc="1">
                <a:prstTxWarp prst="textNoShape">
                  <a:avLst/>
                </a:prstTxWarp>
              </a:bodyPr>
              <a:lstStyle/>
              <a:p>
                <a:pPr defTabSz="480060">
                  <a:defRPr/>
                </a:pPr>
                <a:endParaRPr lang="zh-CN" altLang="en-US" sz="189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3" name="Freeform 146">
                <a:extLst>
                  <a:ext uri="{FF2B5EF4-FFF2-40B4-BE49-F238E27FC236}">
                    <a16:creationId xmlns:a16="http://schemas.microsoft.com/office/drawing/2014/main" id="{7F85BDE1-D122-4FAB-9DC5-BB620E7981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31150" y="1535113"/>
                <a:ext cx="163512" cy="182563"/>
              </a:xfrm>
              <a:custGeom>
                <a:avLst/>
                <a:gdLst>
                  <a:gd name="T0" fmla="*/ 30 w 132"/>
                  <a:gd name="T1" fmla="*/ 135 h 148"/>
                  <a:gd name="T2" fmla="*/ 121 w 132"/>
                  <a:gd name="T3" fmla="*/ 28 h 148"/>
                  <a:gd name="T4" fmla="*/ 104 w 132"/>
                  <a:gd name="T5" fmla="*/ 11 h 148"/>
                  <a:gd name="T6" fmla="*/ 9 w 132"/>
                  <a:gd name="T7" fmla="*/ 123 h 148"/>
                  <a:gd name="T8" fmla="*/ 30 w 132"/>
                  <a:gd name="T9" fmla="*/ 135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48">
                    <a:moveTo>
                      <a:pt x="30" y="135"/>
                    </a:moveTo>
                    <a:cubicBezTo>
                      <a:pt x="58" y="97"/>
                      <a:pt x="88" y="62"/>
                      <a:pt x="121" y="28"/>
                    </a:cubicBezTo>
                    <a:cubicBezTo>
                      <a:pt x="132" y="17"/>
                      <a:pt x="115" y="0"/>
                      <a:pt x="104" y="11"/>
                    </a:cubicBezTo>
                    <a:cubicBezTo>
                      <a:pt x="70" y="46"/>
                      <a:pt x="38" y="84"/>
                      <a:pt x="9" y="123"/>
                    </a:cubicBezTo>
                    <a:cubicBezTo>
                      <a:pt x="0" y="136"/>
                      <a:pt x="21" y="148"/>
                      <a:pt x="30" y="135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012" tIns="48006" rIns="96012" bIns="48006" numCol="1" anchor="t" anchorCtr="0" compatLnSpc="1">
                <a:prstTxWarp prst="textNoShape">
                  <a:avLst/>
                </a:prstTxWarp>
              </a:bodyPr>
              <a:lstStyle/>
              <a:p>
                <a:pPr defTabSz="480060">
                  <a:defRPr/>
                </a:pPr>
                <a:endParaRPr lang="zh-CN" altLang="en-US" sz="189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4" name="Freeform 147">
                <a:extLst>
                  <a:ext uri="{FF2B5EF4-FFF2-40B4-BE49-F238E27FC236}">
                    <a16:creationId xmlns:a16="http://schemas.microsoft.com/office/drawing/2014/main" id="{CAD75837-0462-4C73-A5F3-ECC4E6407F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1950" y="1652588"/>
                <a:ext cx="180975" cy="192088"/>
              </a:xfrm>
              <a:custGeom>
                <a:avLst/>
                <a:gdLst>
                  <a:gd name="T0" fmla="*/ 27 w 146"/>
                  <a:gd name="T1" fmla="*/ 141 h 155"/>
                  <a:gd name="T2" fmla="*/ 133 w 146"/>
                  <a:gd name="T3" fmla="*/ 29 h 155"/>
                  <a:gd name="T4" fmla="*/ 121 w 146"/>
                  <a:gd name="T5" fmla="*/ 8 h 155"/>
                  <a:gd name="T6" fmla="*/ 7 w 146"/>
                  <a:gd name="T7" fmla="*/ 129 h 155"/>
                  <a:gd name="T8" fmla="*/ 27 w 146"/>
                  <a:gd name="T9" fmla="*/ 141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155">
                    <a:moveTo>
                      <a:pt x="27" y="141"/>
                    </a:moveTo>
                    <a:cubicBezTo>
                      <a:pt x="52" y="95"/>
                      <a:pt x="88" y="56"/>
                      <a:pt x="133" y="29"/>
                    </a:cubicBezTo>
                    <a:cubicBezTo>
                      <a:pt x="146" y="21"/>
                      <a:pt x="134" y="0"/>
                      <a:pt x="121" y="8"/>
                    </a:cubicBezTo>
                    <a:cubicBezTo>
                      <a:pt x="73" y="37"/>
                      <a:pt x="33" y="79"/>
                      <a:pt x="7" y="129"/>
                    </a:cubicBezTo>
                    <a:cubicBezTo>
                      <a:pt x="0" y="143"/>
                      <a:pt x="20" y="155"/>
                      <a:pt x="27" y="141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012" tIns="48006" rIns="96012" bIns="48006" numCol="1" anchor="t" anchorCtr="0" compatLnSpc="1">
                <a:prstTxWarp prst="textNoShape">
                  <a:avLst/>
                </a:prstTxWarp>
              </a:bodyPr>
              <a:lstStyle/>
              <a:p>
                <a:pPr defTabSz="480060">
                  <a:defRPr/>
                </a:pPr>
                <a:endParaRPr lang="zh-CN" altLang="en-US" sz="189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5" name="Freeform 148">
                <a:extLst>
                  <a:ext uri="{FF2B5EF4-FFF2-40B4-BE49-F238E27FC236}">
                    <a16:creationId xmlns:a16="http://schemas.microsoft.com/office/drawing/2014/main" id="{5A6AE0B9-9299-49F8-9051-791E4E358D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3388" y="1825625"/>
                <a:ext cx="119062" cy="136525"/>
              </a:xfrm>
              <a:custGeom>
                <a:avLst/>
                <a:gdLst>
                  <a:gd name="T0" fmla="*/ 29 w 97"/>
                  <a:gd name="T1" fmla="*/ 97 h 110"/>
                  <a:gd name="T2" fmla="*/ 86 w 97"/>
                  <a:gd name="T3" fmla="*/ 28 h 110"/>
                  <a:gd name="T4" fmla="*/ 69 w 97"/>
                  <a:gd name="T5" fmla="*/ 11 h 110"/>
                  <a:gd name="T6" fmla="*/ 8 w 97"/>
                  <a:gd name="T7" fmla="*/ 85 h 110"/>
                  <a:gd name="T8" fmla="*/ 29 w 97"/>
                  <a:gd name="T9" fmla="*/ 97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110">
                    <a:moveTo>
                      <a:pt x="29" y="97"/>
                    </a:moveTo>
                    <a:cubicBezTo>
                      <a:pt x="46" y="72"/>
                      <a:pt x="65" y="49"/>
                      <a:pt x="86" y="28"/>
                    </a:cubicBezTo>
                    <a:cubicBezTo>
                      <a:pt x="97" y="17"/>
                      <a:pt x="80" y="0"/>
                      <a:pt x="69" y="11"/>
                    </a:cubicBezTo>
                    <a:cubicBezTo>
                      <a:pt x="46" y="34"/>
                      <a:pt x="26" y="59"/>
                      <a:pt x="8" y="85"/>
                    </a:cubicBezTo>
                    <a:cubicBezTo>
                      <a:pt x="0" y="98"/>
                      <a:pt x="20" y="110"/>
                      <a:pt x="29" y="97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012" tIns="48006" rIns="96012" bIns="48006" numCol="1" anchor="t" anchorCtr="0" compatLnSpc="1">
                <a:prstTxWarp prst="textNoShape">
                  <a:avLst/>
                </a:prstTxWarp>
              </a:bodyPr>
              <a:lstStyle/>
              <a:p>
                <a:pPr defTabSz="480060">
                  <a:defRPr/>
                </a:pPr>
                <a:endParaRPr lang="zh-CN" altLang="en-US" sz="189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6" name="Freeform 149">
                <a:extLst>
                  <a:ext uri="{FF2B5EF4-FFF2-40B4-BE49-F238E27FC236}">
                    <a16:creationId xmlns:a16="http://schemas.microsoft.com/office/drawing/2014/main" id="{37CA5890-44D1-4578-B3C5-0B30B1A3CB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7838" y="1978025"/>
                <a:ext cx="52387" cy="57150"/>
              </a:xfrm>
              <a:custGeom>
                <a:avLst/>
                <a:gdLst>
                  <a:gd name="T0" fmla="*/ 25 w 42"/>
                  <a:gd name="T1" fmla="*/ 38 h 46"/>
                  <a:gd name="T2" fmla="*/ 38 w 42"/>
                  <a:gd name="T3" fmla="*/ 20 h 46"/>
                  <a:gd name="T4" fmla="*/ 34 w 42"/>
                  <a:gd name="T5" fmla="*/ 3 h 46"/>
                  <a:gd name="T6" fmla="*/ 17 w 42"/>
                  <a:gd name="T7" fmla="*/ 8 h 46"/>
                  <a:gd name="T8" fmla="*/ 4 w 42"/>
                  <a:gd name="T9" fmla="*/ 26 h 46"/>
                  <a:gd name="T10" fmla="*/ 8 w 42"/>
                  <a:gd name="T11" fmla="*/ 43 h 46"/>
                  <a:gd name="T12" fmla="*/ 25 w 42"/>
                  <a:gd name="T13" fmla="*/ 3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46">
                    <a:moveTo>
                      <a:pt x="25" y="38"/>
                    </a:moveTo>
                    <a:cubicBezTo>
                      <a:pt x="29" y="32"/>
                      <a:pt x="34" y="26"/>
                      <a:pt x="38" y="20"/>
                    </a:cubicBezTo>
                    <a:cubicBezTo>
                      <a:pt x="42" y="15"/>
                      <a:pt x="39" y="6"/>
                      <a:pt x="34" y="3"/>
                    </a:cubicBezTo>
                    <a:cubicBezTo>
                      <a:pt x="28" y="0"/>
                      <a:pt x="21" y="2"/>
                      <a:pt x="17" y="8"/>
                    </a:cubicBezTo>
                    <a:cubicBezTo>
                      <a:pt x="13" y="14"/>
                      <a:pt x="9" y="20"/>
                      <a:pt x="4" y="26"/>
                    </a:cubicBezTo>
                    <a:cubicBezTo>
                      <a:pt x="0" y="31"/>
                      <a:pt x="3" y="40"/>
                      <a:pt x="8" y="43"/>
                    </a:cubicBezTo>
                    <a:cubicBezTo>
                      <a:pt x="15" y="46"/>
                      <a:pt x="21" y="44"/>
                      <a:pt x="25" y="38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012" tIns="48006" rIns="96012" bIns="48006" numCol="1" anchor="t" anchorCtr="0" compatLnSpc="1">
                <a:prstTxWarp prst="textNoShape">
                  <a:avLst/>
                </a:prstTxWarp>
              </a:bodyPr>
              <a:lstStyle/>
              <a:p>
                <a:pPr defTabSz="480060">
                  <a:defRPr/>
                </a:pPr>
                <a:endParaRPr lang="zh-CN" altLang="en-US" sz="189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7" name="Freeform 150">
                <a:extLst>
                  <a:ext uri="{FF2B5EF4-FFF2-40B4-BE49-F238E27FC236}">
                    <a16:creationId xmlns:a16="http://schemas.microsoft.com/office/drawing/2014/main" id="{15915FFA-F068-4BE8-B2E0-754AF00C96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28000" y="896938"/>
                <a:ext cx="407987" cy="244475"/>
              </a:xfrm>
              <a:custGeom>
                <a:avLst/>
                <a:gdLst>
                  <a:gd name="T0" fmla="*/ 13 w 330"/>
                  <a:gd name="T1" fmla="*/ 181 h 198"/>
                  <a:gd name="T2" fmla="*/ 106 w 330"/>
                  <a:gd name="T3" fmla="*/ 165 h 198"/>
                  <a:gd name="T4" fmla="*/ 138 w 330"/>
                  <a:gd name="T5" fmla="*/ 128 h 198"/>
                  <a:gd name="T6" fmla="*/ 170 w 330"/>
                  <a:gd name="T7" fmla="*/ 97 h 198"/>
                  <a:gd name="T8" fmla="*/ 222 w 330"/>
                  <a:gd name="T9" fmla="*/ 102 h 198"/>
                  <a:gd name="T10" fmla="*/ 269 w 330"/>
                  <a:gd name="T11" fmla="*/ 92 h 198"/>
                  <a:gd name="T12" fmla="*/ 295 w 330"/>
                  <a:gd name="T13" fmla="*/ 59 h 198"/>
                  <a:gd name="T14" fmla="*/ 317 w 330"/>
                  <a:gd name="T15" fmla="*/ 28 h 198"/>
                  <a:gd name="T16" fmla="*/ 305 w 330"/>
                  <a:gd name="T17" fmla="*/ 8 h 198"/>
                  <a:gd name="T18" fmla="*/ 280 w 330"/>
                  <a:gd name="T19" fmla="*/ 35 h 198"/>
                  <a:gd name="T20" fmla="*/ 261 w 330"/>
                  <a:gd name="T21" fmla="*/ 67 h 198"/>
                  <a:gd name="T22" fmla="*/ 169 w 330"/>
                  <a:gd name="T23" fmla="*/ 73 h 198"/>
                  <a:gd name="T24" fmla="*/ 106 w 330"/>
                  <a:gd name="T25" fmla="*/ 130 h 198"/>
                  <a:gd name="T26" fmla="*/ 25 w 330"/>
                  <a:gd name="T27" fmla="*/ 160 h 198"/>
                  <a:gd name="T28" fmla="*/ 13 w 330"/>
                  <a:gd name="T29" fmla="*/ 181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0" h="198">
                    <a:moveTo>
                      <a:pt x="13" y="181"/>
                    </a:moveTo>
                    <a:cubicBezTo>
                      <a:pt x="44" y="198"/>
                      <a:pt x="80" y="187"/>
                      <a:pt x="106" y="165"/>
                    </a:cubicBezTo>
                    <a:cubicBezTo>
                      <a:pt x="119" y="154"/>
                      <a:pt x="128" y="141"/>
                      <a:pt x="138" y="128"/>
                    </a:cubicBezTo>
                    <a:cubicBezTo>
                      <a:pt x="146" y="116"/>
                      <a:pt x="155" y="102"/>
                      <a:pt x="170" y="97"/>
                    </a:cubicBezTo>
                    <a:cubicBezTo>
                      <a:pt x="186" y="91"/>
                      <a:pt x="206" y="100"/>
                      <a:pt x="222" y="102"/>
                    </a:cubicBezTo>
                    <a:cubicBezTo>
                      <a:pt x="238" y="103"/>
                      <a:pt x="256" y="101"/>
                      <a:pt x="269" y="92"/>
                    </a:cubicBezTo>
                    <a:cubicBezTo>
                      <a:pt x="281" y="83"/>
                      <a:pt x="288" y="71"/>
                      <a:pt x="295" y="59"/>
                    </a:cubicBezTo>
                    <a:cubicBezTo>
                      <a:pt x="300" y="47"/>
                      <a:pt x="305" y="35"/>
                      <a:pt x="317" y="28"/>
                    </a:cubicBezTo>
                    <a:cubicBezTo>
                      <a:pt x="330" y="21"/>
                      <a:pt x="318" y="0"/>
                      <a:pt x="305" y="8"/>
                    </a:cubicBezTo>
                    <a:cubicBezTo>
                      <a:pt x="293" y="14"/>
                      <a:pt x="286" y="24"/>
                      <a:pt x="280" y="35"/>
                    </a:cubicBezTo>
                    <a:cubicBezTo>
                      <a:pt x="274" y="46"/>
                      <a:pt x="269" y="59"/>
                      <a:pt x="261" y="67"/>
                    </a:cubicBezTo>
                    <a:cubicBezTo>
                      <a:pt x="236" y="92"/>
                      <a:pt x="197" y="67"/>
                      <a:pt x="169" y="73"/>
                    </a:cubicBezTo>
                    <a:cubicBezTo>
                      <a:pt x="138" y="79"/>
                      <a:pt x="124" y="108"/>
                      <a:pt x="106" y="130"/>
                    </a:cubicBezTo>
                    <a:cubicBezTo>
                      <a:pt x="88" y="153"/>
                      <a:pt x="56" y="176"/>
                      <a:pt x="25" y="160"/>
                    </a:cubicBezTo>
                    <a:cubicBezTo>
                      <a:pt x="12" y="153"/>
                      <a:pt x="0" y="173"/>
                      <a:pt x="13" y="181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012" tIns="48006" rIns="96012" bIns="48006" numCol="1" anchor="t" anchorCtr="0" compatLnSpc="1">
                <a:prstTxWarp prst="textNoShape">
                  <a:avLst/>
                </a:prstTxWarp>
              </a:bodyPr>
              <a:lstStyle/>
              <a:p>
                <a:pPr defTabSz="480060">
                  <a:defRPr/>
                </a:pPr>
                <a:endParaRPr lang="zh-CN" altLang="en-US" sz="189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8" name="Freeform 151">
                <a:extLst>
                  <a:ext uri="{FF2B5EF4-FFF2-40B4-BE49-F238E27FC236}">
                    <a16:creationId xmlns:a16="http://schemas.microsoft.com/office/drawing/2014/main" id="{EF25392C-C1B0-4496-97F7-DBA8C4602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6125" y="1089025"/>
                <a:ext cx="303212" cy="158750"/>
              </a:xfrm>
              <a:custGeom>
                <a:avLst/>
                <a:gdLst>
                  <a:gd name="T0" fmla="*/ 14 w 245"/>
                  <a:gd name="T1" fmla="*/ 110 h 128"/>
                  <a:gd name="T2" fmla="*/ 90 w 245"/>
                  <a:gd name="T3" fmla="*/ 119 h 128"/>
                  <a:gd name="T4" fmla="*/ 130 w 245"/>
                  <a:gd name="T5" fmla="*/ 68 h 128"/>
                  <a:gd name="T6" fmla="*/ 148 w 245"/>
                  <a:gd name="T7" fmla="*/ 45 h 128"/>
                  <a:gd name="T8" fmla="*/ 182 w 245"/>
                  <a:gd name="T9" fmla="*/ 53 h 128"/>
                  <a:gd name="T10" fmla="*/ 238 w 245"/>
                  <a:gd name="T11" fmla="*/ 26 h 128"/>
                  <a:gd name="T12" fmla="*/ 217 w 245"/>
                  <a:gd name="T13" fmla="*/ 14 h 128"/>
                  <a:gd name="T14" fmla="*/ 196 w 245"/>
                  <a:gd name="T15" fmla="*/ 30 h 128"/>
                  <a:gd name="T16" fmla="*/ 167 w 245"/>
                  <a:gd name="T17" fmla="*/ 23 h 128"/>
                  <a:gd name="T18" fmla="*/ 116 w 245"/>
                  <a:gd name="T19" fmla="*/ 43 h 128"/>
                  <a:gd name="T20" fmla="*/ 87 w 245"/>
                  <a:gd name="T21" fmla="*/ 93 h 128"/>
                  <a:gd name="T22" fmla="*/ 21 w 245"/>
                  <a:gd name="T23" fmla="*/ 87 h 128"/>
                  <a:gd name="T24" fmla="*/ 14 w 245"/>
                  <a:gd name="T25" fmla="*/ 11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5" h="128">
                    <a:moveTo>
                      <a:pt x="14" y="110"/>
                    </a:moveTo>
                    <a:cubicBezTo>
                      <a:pt x="38" y="119"/>
                      <a:pt x="65" y="128"/>
                      <a:pt x="90" y="119"/>
                    </a:cubicBezTo>
                    <a:cubicBezTo>
                      <a:pt x="114" y="110"/>
                      <a:pt x="122" y="89"/>
                      <a:pt x="130" y="68"/>
                    </a:cubicBezTo>
                    <a:cubicBezTo>
                      <a:pt x="133" y="59"/>
                      <a:pt x="139" y="48"/>
                      <a:pt x="148" y="45"/>
                    </a:cubicBezTo>
                    <a:cubicBezTo>
                      <a:pt x="159" y="41"/>
                      <a:pt x="172" y="51"/>
                      <a:pt x="182" y="53"/>
                    </a:cubicBezTo>
                    <a:cubicBezTo>
                      <a:pt x="205" y="57"/>
                      <a:pt x="227" y="46"/>
                      <a:pt x="238" y="26"/>
                    </a:cubicBezTo>
                    <a:cubicBezTo>
                      <a:pt x="245" y="12"/>
                      <a:pt x="224" y="0"/>
                      <a:pt x="217" y="14"/>
                    </a:cubicBezTo>
                    <a:cubicBezTo>
                      <a:pt x="213" y="22"/>
                      <a:pt x="206" y="28"/>
                      <a:pt x="196" y="30"/>
                    </a:cubicBezTo>
                    <a:cubicBezTo>
                      <a:pt x="186" y="31"/>
                      <a:pt x="177" y="26"/>
                      <a:pt x="167" y="23"/>
                    </a:cubicBezTo>
                    <a:cubicBezTo>
                      <a:pt x="146" y="16"/>
                      <a:pt x="128" y="24"/>
                      <a:pt x="116" y="43"/>
                    </a:cubicBezTo>
                    <a:cubicBezTo>
                      <a:pt x="106" y="58"/>
                      <a:pt x="104" y="83"/>
                      <a:pt x="87" y="93"/>
                    </a:cubicBezTo>
                    <a:cubicBezTo>
                      <a:pt x="67" y="106"/>
                      <a:pt x="41" y="95"/>
                      <a:pt x="21" y="87"/>
                    </a:cubicBezTo>
                    <a:cubicBezTo>
                      <a:pt x="6" y="81"/>
                      <a:pt x="0" y="104"/>
                      <a:pt x="14" y="110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012" tIns="48006" rIns="96012" bIns="48006" numCol="1" anchor="t" anchorCtr="0" compatLnSpc="1">
                <a:prstTxWarp prst="textNoShape">
                  <a:avLst/>
                </a:prstTxWarp>
              </a:bodyPr>
              <a:lstStyle/>
              <a:p>
                <a:pPr defTabSz="480060">
                  <a:defRPr/>
                </a:pPr>
                <a:endParaRPr lang="zh-CN" altLang="en-US" sz="189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39" name="组合 238">
            <a:extLst>
              <a:ext uri="{FF2B5EF4-FFF2-40B4-BE49-F238E27FC236}">
                <a16:creationId xmlns:a16="http://schemas.microsoft.com/office/drawing/2014/main" id="{B72466D5-849C-4BA5-8110-7849371B57C5}"/>
              </a:ext>
            </a:extLst>
          </p:cNvPr>
          <p:cNvGrpSpPr/>
          <p:nvPr/>
        </p:nvGrpSpPr>
        <p:grpSpPr>
          <a:xfrm>
            <a:off x="3946304" y="6062929"/>
            <a:ext cx="1304337" cy="1267721"/>
            <a:chOff x="7926388" y="2433638"/>
            <a:chExt cx="1639887" cy="1593850"/>
          </a:xfrm>
        </p:grpSpPr>
        <p:sp>
          <p:nvSpPr>
            <p:cNvPr id="240" name="Freeform 83">
              <a:extLst>
                <a:ext uri="{FF2B5EF4-FFF2-40B4-BE49-F238E27FC236}">
                  <a16:creationId xmlns:a16="http://schemas.microsoft.com/office/drawing/2014/main" id="{FFD72D09-B0A0-4058-928D-E7CB4C7592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26388" y="2433638"/>
              <a:ext cx="1639887" cy="1593850"/>
            </a:xfrm>
            <a:custGeom>
              <a:avLst/>
              <a:gdLst>
                <a:gd name="T0" fmla="*/ 1284 w 1326"/>
                <a:gd name="T1" fmla="*/ 466 h 1287"/>
                <a:gd name="T2" fmla="*/ 1168 w 1326"/>
                <a:gd name="T3" fmla="*/ 236 h 1287"/>
                <a:gd name="T4" fmla="*/ 1145 w 1326"/>
                <a:gd name="T5" fmla="*/ 211 h 1287"/>
                <a:gd name="T6" fmla="*/ 1048 w 1326"/>
                <a:gd name="T7" fmla="*/ 92 h 1287"/>
                <a:gd name="T8" fmla="*/ 812 w 1326"/>
                <a:gd name="T9" fmla="*/ 4 h 1287"/>
                <a:gd name="T10" fmla="*/ 554 w 1326"/>
                <a:gd name="T11" fmla="*/ 51 h 1287"/>
                <a:gd name="T12" fmla="*/ 338 w 1326"/>
                <a:gd name="T13" fmla="*/ 162 h 1287"/>
                <a:gd name="T14" fmla="*/ 38 w 1326"/>
                <a:gd name="T15" fmla="*/ 533 h 1287"/>
                <a:gd name="T16" fmla="*/ 150 w 1326"/>
                <a:gd name="T17" fmla="*/ 985 h 1287"/>
                <a:gd name="T18" fmla="*/ 186 w 1326"/>
                <a:gd name="T19" fmla="*/ 1024 h 1287"/>
                <a:gd name="T20" fmla="*/ 259 w 1326"/>
                <a:gd name="T21" fmla="*/ 1113 h 1287"/>
                <a:gd name="T22" fmla="*/ 269 w 1326"/>
                <a:gd name="T23" fmla="*/ 1120 h 1287"/>
                <a:gd name="T24" fmla="*/ 359 w 1326"/>
                <a:gd name="T25" fmla="*/ 1195 h 1287"/>
                <a:gd name="T26" fmla="*/ 856 w 1326"/>
                <a:gd name="T27" fmla="*/ 1223 h 1287"/>
                <a:gd name="T28" fmla="*/ 921 w 1326"/>
                <a:gd name="T29" fmla="*/ 1197 h 1287"/>
                <a:gd name="T30" fmla="*/ 1059 w 1326"/>
                <a:gd name="T31" fmla="*/ 1149 h 1287"/>
                <a:gd name="T32" fmla="*/ 1228 w 1326"/>
                <a:gd name="T33" fmla="*/ 968 h 1287"/>
                <a:gd name="T34" fmla="*/ 1321 w 1326"/>
                <a:gd name="T35" fmla="*/ 723 h 1287"/>
                <a:gd name="T36" fmla="*/ 1284 w 1326"/>
                <a:gd name="T37" fmla="*/ 466 h 1287"/>
                <a:gd name="T38" fmla="*/ 151 w 1326"/>
                <a:gd name="T39" fmla="*/ 696 h 1287"/>
                <a:gd name="T40" fmla="*/ 151 w 1326"/>
                <a:gd name="T41" fmla="*/ 696 h 1287"/>
                <a:gd name="T42" fmla="*/ 162 w 1326"/>
                <a:gd name="T43" fmla="*/ 656 h 1287"/>
                <a:gd name="T44" fmla="*/ 159 w 1326"/>
                <a:gd name="T45" fmla="*/ 679 h 1287"/>
                <a:gd name="T46" fmla="*/ 154 w 1326"/>
                <a:gd name="T47" fmla="*/ 711 h 1287"/>
                <a:gd name="T48" fmla="*/ 154 w 1326"/>
                <a:gd name="T49" fmla="*/ 711 h 1287"/>
                <a:gd name="T50" fmla="*/ 151 w 1326"/>
                <a:gd name="T51" fmla="*/ 698 h 1287"/>
                <a:gd name="T52" fmla="*/ 151 w 1326"/>
                <a:gd name="T53" fmla="*/ 697 h 1287"/>
                <a:gd name="T54" fmla="*/ 149 w 1326"/>
                <a:gd name="T55" fmla="*/ 672 h 1287"/>
                <a:gd name="T56" fmla="*/ 149 w 1326"/>
                <a:gd name="T57" fmla="*/ 627 h 1287"/>
                <a:gd name="T58" fmla="*/ 151 w 1326"/>
                <a:gd name="T59" fmla="*/ 601 h 1287"/>
                <a:gd name="T60" fmla="*/ 151 w 1326"/>
                <a:gd name="T61" fmla="*/ 596 h 1287"/>
                <a:gd name="T62" fmla="*/ 153 w 1326"/>
                <a:gd name="T63" fmla="*/ 585 h 1287"/>
                <a:gd name="T64" fmla="*/ 164 w 1326"/>
                <a:gd name="T65" fmla="*/ 541 h 1287"/>
                <a:gd name="T66" fmla="*/ 171 w 1326"/>
                <a:gd name="T67" fmla="*/ 520 h 1287"/>
                <a:gd name="T68" fmla="*/ 174 w 1326"/>
                <a:gd name="T69" fmla="*/ 513 h 1287"/>
                <a:gd name="T70" fmla="*/ 178 w 1326"/>
                <a:gd name="T71" fmla="*/ 505 h 1287"/>
                <a:gd name="T72" fmla="*/ 201 w 1326"/>
                <a:gd name="T73" fmla="*/ 464 h 1287"/>
                <a:gd name="T74" fmla="*/ 225 w 1326"/>
                <a:gd name="T75" fmla="*/ 430 h 1287"/>
                <a:gd name="T76" fmla="*/ 390 w 1326"/>
                <a:gd name="T77" fmla="*/ 276 h 1287"/>
                <a:gd name="T78" fmla="*/ 162 w 1326"/>
                <a:gd name="T79" fmla="*/ 656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26" h="1287">
                  <a:moveTo>
                    <a:pt x="1284" y="466"/>
                  </a:moveTo>
                  <a:cubicBezTo>
                    <a:pt x="1260" y="382"/>
                    <a:pt x="1224" y="303"/>
                    <a:pt x="1168" y="236"/>
                  </a:cubicBezTo>
                  <a:cubicBezTo>
                    <a:pt x="1160" y="227"/>
                    <a:pt x="1153" y="219"/>
                    <a:pt x="1145" y="211"/>
                  </a:cubicBezTo>
                  <a:cubicBezTo>
                    <a:pt x="1118" y="167"/>
                    <a:pt x="1087" y="125"/>
                    <a:pt x="1048" y="92"/>
                  </a:cubicBezTo>
                  <a:cubicBezTo>
                    <a:pt x="981" y="37"/>
                    <a:pt x="898" y="9"/>
                    <a:pt x="812" y="4"/>
                  </a:cubicBezTo>
                  <a:cubicBezTo>
                    <a:pt x="724" y="0"/>
                    <a:pt x="636" y="21"/>
                    <a:pt x="554" y="51"/>
                  </a:cubicBezTo>
                  <a:cubicBezTo>
                    <a:pt x="478" y="80"/>
                    <a:pt x="405" y="116"/>
                    <a:pt x="338" y="162"/>
                  </a:cubicBezTo>
                  <a:cubicBezTo>
                    <a:pt x="208" y="251"/>
                    <a:pt x="76" y="374"/>
                    <a:pt x="38" y="533"/>
                  </a:cubicBezTo>
                  <a:cubicBezTo>
                    <a:pt x="0" y="693"/>
                    <a:pt x="47" y="860"/>
                    <a:pt x="150" y="985"/>
                  </a:cubicBezTo>
                  <a:cubicBezTo>
                    <a:pt x="162" y="999"/>
                    <a:pt x="173" y="1011"/>
                    <a:pt x="186" y="1024"/>
                  </a:cubicBezTo>
                  <a:cubicBezTo>
                    <a:pt x="203" y="1058"/>
                    <a:pt x="228" y="1088"/>
                    <a:pt x="259" y="1113"/>
                  </a:cubicBezTo>
                  <a:cubicBezTo>
                    <a:pt x="262" y="1115"/>
                    <a:pt x="266" y="1118"/>
                    <a:pt x="269" y="1120"/>
                  </a:cubicBezTo>
                  <a:cubicBezTo>
                    <a:pt x="295" y="1149"/>
                    <a:pt x="325" y="1174"/>
                    <a:pt x="359" y="1195"/>
                  </a:cubicBezTo>
                  <a:cubicBezTo>
                    <a:pt x="508" y="1287"/>
                    <a:pt x="696" y="1280"/>
                    <a:pt x="856" y="1223"/>
                  </a:cubicBezTo>
                  <a:cubicBezTo>
                    <a:pt x="878" y="1216"/>
                    <a:pt x="899" y="1207"/>
                    <a:pt x="921" y="1197"/>
                  </a:cubicBezTo>
                  <a:cubicBezTo>
                    <a:pt x="969" y="1187"/>
                    <a:pt x="1016" y="1173"/>
                    <a:pt x="1059" y="1149"/>
                  </a:cubicBezTo>
                  <a:cubicBezTo>
                    <a:pt x="1134" y="1108"/>
                    <a:pt x="1183" y="1037"/>
                    <a:pt x="1228" y="968"/>
                  </a:cubicBezTo>
                  <a:cubicBezTo>
                    <a:pt x="1278" y="892"/>
                    <a:pt x="1316" y="815"/>
                    <a:pt x="1321" y="723"/>
                  </a:cubicBezTo>
                  <a:cubicBezTo>
                    <a:pt x="1326" y="637"/>
                    <a:pt x="1307" y="548"/>
                    <a:pt x="1284" y="466"/>
                  </a:cubicBezTo>
                  <a:close/>
                  <a:moveTo>
                    <a:pt x="151" y="696"/>
                  </a:moveTo>
                  <a:cubicBezTo>
                    <a:pt x="151" y="693"/>
                    <a:pt x="151" y="694"/>
                    <a:pt x="151" y="696"/>
                  </a:cubicBezTo>
                  <a:close/>
                  <a:moveTo>
                    <a:pt x="162" y="656"/>
                  </a:moveTo>
                  <a:cubicBezTo>
                    <a:pt x="161" y="664"/>
                    <a:pt x="160" y="671"/>
                    <a:pt x="159" y="679"/>
                  </a:cubicBezTo>
                  <a:cubicBezTo>
                    <a:pt x="157" y="689"/>
                    <a:pt x="155" y="700"/>
                    <a:pt x="154" y="711"/>
                  </a:cubicBezTo>
                  <a:cubicBezTo>
                    <a:pt x="154" y="711"/>
                    <a:pt x="154" y="711"/>
                    <a:pt x="154" y="711"/>
                  </a:cubicBezTo>
                  <a:cubicBezTo>
                    <a:pt x="153" y="706"/>
                    <a:pt x="152" y="702"/>
                    <a:pt x="151" y="698"/>
                  </a:cubicBezTo>
                  <a:cubicBezTo>
                    <a:pt x="151" y="698"/>
                    <a:pt x="151" y="698"/>
                    <a:pt x="151" y="697"/>
                  </a:cubicBezTo>
                  <a:cubicBezTo>
                    <a:pt x="150" y="689"/>
                    <a:pt x="150" y="681"/>
                    <a:pt x="149" y="672"/>
                  </a:cubicBezTo>
                  <a:cubicBezTo>
                    <a:pt x="148" y="657"/>
                    <a:pt x="148" y="642"/>
                    <a:pt x="149" y="627"/>
                  </a:cubicBezTo>
                  <a:cubicBezTo>
                    <a:pt x="149" y="618"/>
                    <a:pt x="150" y="609"/>
                    <a:pt x="151" y="601"/>
                  </a:cubicBezTo>
                  <a:cubicBezTo>
                    <a:pt x="151" y="601"/>
                    <a:pt x="151" y="598"/>
                    <a:pt x="151" y="596"/>
                  </a:cubicBezTo>
                  <a:cubicBezTo>
                    <a:pt x="152" y="593"/>
                    <a:pt x="153" y="585"/>
                    <a:pt x="153" y="585"/>
                  </a:cubicBezTo>
                  <a:cubicBezTo>
                    <a:pt x="156" y="571"/>
                    <a:pt x="160" y="556"/>
                    <a:pt x="164" y="541"/>
                  </a:cubicBezTo>
                  <a:cubicBezTo>
                    <a:pt x="166" y="534"/>
                    <a:pt x="169" y="527"/>
                    <a:pt x="171" y="520"/>
                  </a:cubicBezTo>
                  <a:cubicBezTo>
                    <a:pt x="172" y="518"/>
                    <a:pt x="173" y="516"/>
                    <a:pt x="174" y="513"/>
                  </a:cubicBezTo>
                  <a:cubicBezTo>
                    <a:pt x="174" y="512"/>
                    <a:pt x="177" y="507"/>
                    <a:pt x="178" y="505"/>
                  </a:cubicBezTo>
                  <a:cubicBezTo>
                    <a:pt x="185" y="491"/>
                    <a:pt x="192" y="477"/>
                    <a:pt x="201" y="464"/>
                  </a:cubicBezTo>
                  <a:cubicBezTo>
                    <a:pt x="209" y="451"/>
                    <a:pt x="219" y="436"/>
                    <a:pt x="225" y="430"/>
                  </a:cubicBezTo>
                  <a:cubicBezTo>
                    <a:pt x="275" y="369"/>
                    <a:pt x="329" y="319"/>
                    <a:pt x="390" y="276"/>
                  </a:cubicBezTo>
                  <a:cubicBezTo>
                    <a:pt x="274" y="370"/>
                    <a:pt x="187" y="508"/>
                    <a:pt x="162" y="656"/>
                  </a:cubicBezTo>
                  <a:close/>
                </a:path>
              </a:pathLst>
            </a:custGeom>
            <a:solidFill>
              <a:srgbClr val="FF7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1" name="Freeform 84">
              <a:extLst>
                <a:ext uri="{FF2B5EF4-FFF2-40B4-BE49-F238E27FC236}">
                  <a16:creationId xmlns:a16="http://schemas.microsoft.com/office/drawing/2014/main" id="{5121B8FA-0464-4310-926C-A7C5CDF98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3375" y="2462213"/>
              <a:ext cx="1597025" cy="1538288"/>
            </a:xfrm>
            <a:custGeom>
              <a:avLst/>
              <a:gdLst>
                <a:gd name="T0" fmla="*/ 726 w 1292"/>
                <a:gd name="T1" fmla="*/ 1197 h 1242"/>
                <a:gd name="T2" fmla="*/ 362 w 1292"/>
                <a:gd name="T3" fmla="*/ 1165 h 1242"/>
                <a:gd name="T4" fmla="*/ 103 w 1292"/>
                <a:gd name="T5" fmla="*/ 920 h 1242"/>
                <a:gd name="T6" fmla="*/ 35 w 1292"/>
                <a:gd name="T7" fmla="*/ 517 h 1242"/>
                <a:gd name="T8" fmla="*/ 241 w 1292"/>
                <a:gd name="T9" fmla="*/ 182 h 1242"/>
                <a:gd name="T10" fmla="*/ 417 w 1292"/>
                <a:gd name="T11" fmla="*/ 77 h 1242"/>
                <a:gd name="T12" fmla="*/ 616 w 1292"/>
                <a:gd name="T13" fmla="*/ 29 h 1242"/>
                <a:gd name="T14" fmla="*/ 984 w 1292"/>
                <a:gd name="T15" fmla="*/ 80 h 1242"/>
                <a:gd name="T16" fmla="*/ 1221 w 1292"/>
                <a:gd name="T17" fmla="*/ 326 h 1242"/>
                <a:gd name="T18" fmla="*/ 1264 w 1292"/>
                <a:gd name="T19" fmla="*/ 518 h 1242"/>
                <a:gd name="T20" fmla="*/ 1262 w 1292"/>
                <a:gd name="T21" fmla="*/ 697 h 1242"/>
                <a:gd name="T22" fmla="*/ 1135 w 1292"/>
                <a:gd name="T23" fmla="*/ 986 h 1242"/>
                <a:gd name="T24" fmla="*/ 830 w 1292"/>
                <a:gd name="T25" fmla="*/ 1170 h 1242"/>
                <a:gd name="T26" fmla="*/ 726 w 1292"/>
                <a:gd name="T27" fmla="*/ 1197 h 1242"/>
                <a:gd name="T28" fmla="*/ 732 w 1292"/>
                <a:gd name="T29" fmla="*/ 1220 h 1242"/>
                <a:gd name="T30" fmla="*/ 1096 w 1292"/>
                <a:gd name="T31" fmla="*/ 1057 h 1242"/>
                <a:gd name="T32" fmla="*/ 1270 w 1292"/>
                <a:gd name="T33" fmla="*/ 779 h 1242"/>
                <a:gd name="T34" fmla="*/ 1292 w 1292"/>
                <a:gd name="T35" fmla="*/ 603 h 1242"/>
                <a:gd name="T36" fmla="*/ 1271 w 1292"/>
                <a:gd name="T37" fmla="*/ 406 h 1242"/>
                <a:gd name="T38" fmla="*/ 1067 w 1292"/>
                <a:gd name="T39" fmla="*/ 99 h 1242"/>
                <a:gd name="T40" fmla="*/ 708 w 1292"/>
                <a:gd name="T41" fmla="*/ 0 h 1242"/>
                <a:gd name="T42" fmla="*/ 305 w 1292"/>
                <a:gd name="T43" fmla="*/ 107 h 1242"/>
                <a:gd name="T44" fmla="*/ 38 w 1292"/>
                <a:gd name="T45" fmla="*/ 420 h 1242"/>
                <a:gd name="T46" fmla="*/ 0 w 1292"/>
                <a:gd name="T47" fmla="*/ 624 h 1242"/>
                <a:gd name="T48" fmla="*/ 42 w 1292"/>
                <a:gd name="T49" fmla="*/ 841 h 1242"/>
                <a:gd name="T50" fmla="*/ 276 w 1292"/>
                <a:gd name="T51" fmla="*/ 1146 h 1242"/>
                <a:gd name="T52" fmla="*/ 635 w 1292"/>
                <a:gd name="T53" fmla="*/ 1233 h 1242"/>
                <a:gd name="T54" fmla="*/ 732 w 1292"/>
                <a:gd name="T55" fmla="*/ 1220 h 1242"/>
                <a:gd name="T56" fmla="*/ 726 w 1292"/>
                <a:gd name="T57" fmla="*/ 1197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2" h="1242">
                  <a:moveTo>
                    <a:pt x="726" y="1197"/>
                  </a:moveTo>
                  <a:cubicBezTo>
                    <a:pt x="605" y="1221"/>
                    <a:pt x="476" y="1215"/>
                    <a:pt x="362" y="1165"/>
                  </a:cubicBezTo>
                  <a:cubicBezTo>
                    <a:pt x="250" y="1116"/>
                    <a:pt x="160" y="1028"/>
                    <a:pt x="103" y="920"/>
                  </a:cubicBezTo>
                  <a:cubicBezTo>
                    <a:pt x="38" y="798"/>
                    <a:pt x="7" y="653"/>
                    <a:pt x="35" y="517"/>
                  </a:cubicBezTo>
                  <a:cubicBezTo>
                    <a:pt x="62" y="385"/>
                    <a:pt x="138" y="268"/>
                    <a:pt x="241" y="182"/>
                  </a:cubicBezTo>
                  <a:cubicBezTo>
                    <a:pt x="294" y="138"/>
                    <a:pt x="353" y="103"/>
                    <a:pt x="417" y="77"/>
                  </a:cubicBezTo>
                  <a:cubicBezTo>
                    <a:pt x="480" y="51"/>
                    <a:pt x="548" y="36"/>
                    <a:pt x="616" y="29"/>
                  </a:cubicBezTo>
                  <a:cubicBezTo>
                    <a:pt x="740" y="16"/>
                    <a:pt x="870" y="27"/>
                    <a:pt x="984" y="80"/>
                  </a:cubicBezTo>
                  <a:cubicBezTo>
                    <a:pt x="1091" y="130"/>
                    <a:pt x="1176" y="216"/>
                    <a:pt x="1221" y="326"/>
                  </a:cubicBezTo>
                  <a:cubicBezTo>
                    <a:pt x="1246" y="387"/>
                    <a:pt x="1258" y="453"/>
                    <a:pt x="1264" y="518"/>
                  </a:cubicBezTo>
                  <a:cubicBezTo>
                    <a:pt x="1269" y="578"/>
                    <a:pt x="1269" y="638"/>
                    <a:pt x="1262" y="697"/>
                  </a:cubicBezTo>
                  <a:cubicBezTo>
                    <a:pt x="1248" y="804"/>
                    <a:pt x="1206" y="906"/>
                    <a:pt x="1135" y="986"/>
                  </a:cubicBezTo>
                  <a:cubicBezTo>
                    <a:pt x="1054" y="1077"/>
                    <a:pt x="944" y="1135"/>
                    <a:pt x="830" y="1170"/>
                  </a:cubicBezTo>
                  <a:cubicBezTo>
                    <a:pt x="796" y="1181"/>
                    <a:pt x="761" y="1189"/>
                    <a:pt x="726" y="1197"/>
                  </a:cubicBezTo>
                  <a:cubicBezTo>
                    <a:pt x="711" y="1200"/>
                    <a:pt x="717" y="1223"/>
                    <a:pt x="732" y="1220"/>
                  </a:cubicBezTo>
                  <a:cubicBezTo>
                    <a:pt x="863" y="1192"/>
                    <a:pt x="993" y="1144"/>
                    <a:pt x="1096" y="1057"/>
                  </a:cubicBezTo>
                  <a:cubicBezTo>
                    <a:pt x="1182" y="985"/>
                    <a:pt x="1242" y="887"/>
                    <a:pt x="1270" y="779"/>
                  </a:cubicBezTo>
                  <a:cubicBezTo>
                    <a:pt x="1285" y="721"/>
                    <a:pt x="1292" y="662"/>
                    <a:pt x="1292" y="603"/>
                  </a:cubicBezTo>
                  <a:cubicBezTo>
                    <a:pt x="1292" y="537"/>
                    <a:pt x="1286" y="470"/>
                    <a:pt x="1271" y="406"/>
                  </a:cubicBezTo>
                  <a:cubicBezTo>
                    <a:pt x="1243" y="282"/>
                    <a:pt x="1173" y="171"/>
                    <a:pt x="1067" y="99"/>
                  </a:cubicBezTo>
                  <a:cubicBezTo>
                    <a:pt x="962" y="28"/>
                    <a:pt x="834" y="0"/>
                    <a:pt x="708" y="0"/>
                  </a:cubicBezTo>
                  <a:cubicBezTo>
                    <a:pt x="567" y="0"/>
                    <a:pt x="426" y="32"/>
                    <a:pt x="305" y="107"/>
                  </a:cubicBezTo>
                  <a:cubicBezTo>
                    <a:pt x="186" y="180"/>
                    <a:pt x="90" y="289"/>
                    <a:pt x="38" y="420"/>
                  </a:cubicBezTo>
                  <a:cubicBezTo>
                    <a:pt x="13" y="485"/>
                    <a:pt x="0" y="555"/>
                    <a:pt x="0" y="624"/>
                  </a:cubicBezTo>
                  <a:cubicBezTo>
                    <a:pt x="1" y="698"/>
                    <a:pt x="17" y="772"/>
                    <a:pt x="42" y="841"/>
                  </a:cubicBezTo>
                  <a:cubicBezTo>
                    <a:pt x="87" y="964"/>
                    <a:pt x="165" y="1075"/>
                    <a:pt x="276" y="1146"/>
                  </a:cubicBezTo>
                  <a:cubicBezTo>
                    <a:pt x="382" y="1215"/>
                    <a:pt x="509" y="1242"/>
                    <a:pt x="635" y="1233"/>
                  </a:cubicBezTo>
                  <a:cubicBezTo>
                    <a:pt x="667" y="1231"/>
                    <a:pt x="700" y="1226"/>
                    <a:pt x="732" y="1220"/>
                  </a:cubicBezTo>
                  <a:cubicBezTo>
                    <a:pt x="747" y="1217"/>
                    <a:pt x="741" y="1193"/>
                    <a:pt x="726" y="119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2" name="Freeform 85">
              <a:extLst>
                <a:ext uri="{FF2B5EF4-FFF2-40B4-BE49-F238E27FC236}">
                  <a16:creationId xmlns:a16="http://schemas.microsoft.com/office/drawing/2014/main" id="{7AD6B3E4-CFB0-416A-8911-83A9BB5B0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6413" y="2881313"/>
              <a:ext cx="550862" cy="896938"/>
            </a:xfrm>
            <a:custGeom>
              <a:avLst/>
              <a:gdLst>
                <a:gd name="T0" fmla="*/ 15 w 446"/>
                <a:gd name="T1" fmla="*/ 25 h 724"/>
                <a:gd name="T2" fmla="*/ 199 w 446"/>
                <a:gd name="T3" fmla="*/ 74 h 724"/>
                <a:gd name="T4" fmla="*/ 341 w 446"/>
                <a:gd name="T5" fmla="*/ 201 h 724"/>
                <a:gd name="T6" fmla="*/ 415 w 446"/>
                <a:gd name="T7" fmla="*/ 389 h 724"/>
                <a:gd name="T8" fmla="*/ 393 w 446"/>
                <a:gd name="T9" fmla="*/ 490 h 724"/>
                <a:gd name="T10" fmla="*/ 349 w 446"/>
                <a:gd name="T11" fmla="*/ 569 h 724"/>
                <a:gd name="T12" fmla="*/ 169 w 446"/>
                <a:gd name="T13" fmla="*/ 701 h 724"/>
                <a:gd name="T14" fmla="*/ 165 w 446"/>
                <a:gd name="T15" fmla="*/ 717 h 724"/>
                <a:gd name="T16" fmla="*/ 181 w 446"/>
                <a:gd name="T17" fmla="*/ 721 h 724"/>
                <a:gd name="T18" fmla="*/ 354 w 446"/>
                <a:gd name="T19" fmla="*/ 601 h 724"/>
                <a:gd name="T20" fmla="*/ 407 w 446"/>
                <a:gd name="T21" fmla="*/ 520 h 724"/>
                <a:gd name="T22" fmla="*/ 437 w 446"/>
                <a:gd name="T23" fmla="*/ 420 h 724"/>
                <a:gd name="T24" fmla="*/ 379 w 446"/>
                <a:gd name="T25" fmla="*/ 215 h 724"/>
                <a:gd name="T26" fmla="*/ 236 w 446"/>
                <a:gd name="T27" fmla="*/ 67 h 724"/>
                <a:gd name="T28" fmla="*/ 22 w 446"/>
                <a:gd name="T29" fmla="*/ 2 h 724"/>
                <a:gd name="T30" fmla="*/ 15 w 446"/>
                <a:gd name="T31" fmla="*/ 25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6" h="724">
                  <a:moveTo>
                    <a:pt x="15" y="25"/>
                  </a:moveTo>
                  <a:cubicBezTo>
                    <a:pt x="78" y="36"/>
                    <a:pt x="142" y="47"/>
                    <a:pt x="199" y="74"/>
                  </a:cubicBezTo>
                  <a:cubicBezTo>
                    <a:pt x="259" y="102"/>
                    <a:pt x="304" y="147"/>
                    <a:pt x="341" y="201"/>
                  </a:cubicBezTo>
                  <a:cubicBezTo>
                    <a:pt x="379" y="256"/>
                    <a:pt x="413" y="321"/>
                    <a:pt x="415" y="389"/>
                  </a:cubicBezTo>
                  <a:cubicBezTo>
                    <a:pt x="416" y="424"/>
                    <a:pt x="406" y="458"/>
                    <a:pt x="393" y="490"/>
                  </a:cubicBezTo>
                  <a:cubicBezTo>
                    <a:pt x="382" y="518"/>
                    <a:pt x="368" y="545"/>
                    <a:pt x="349" y="569"/>
                  </a:cubicBezTo>
                  <a:cubicBezTo>
                    <a:pt x="303" y="630"/>
                    <a:pt x="239" y="671"/>
                    <a:pt x="169" y="701"/>
                  </a:cubicBezTo>
                  <a:cubicBezTo>
                    <a:pt x="163" y="703"/>
                    <a:pt x="162" y="712"/>
                    <a:pt x="165" y="717"/>
                  </a:cubicBezTo>
                  <a:cubicBezTo>
                    <a:pt x="168" y="723"/>
                    <a:pt x="175" y="724"/>
                    <a:pt x="181" y="721"/>
                  </a:cubicBezTo>
                  <a:cubicBezTo>
                    <a:pt x="246" y="694"/>
                    <a:pt x="308" y="655"/>
                    <a:pt x="354" y="601"/>
                  </a:cubicBezTo>
                  <a:cubicBezTo>
                    <a:pt x="375" y="576"/>
                    <a:pt x="393" y="550"/>
                    <a:pt x="407" y="520"/>
                  </a:cubicBezTo>
                  <a:cubicBezTo>
                    <a:pt x="421" y="489"/>
                    <a:pt x="433" y="455"/>
                    <a:pt x="437" y="420"/>
                  </a:cubicBezTo>
                  <a:cubicBezTo>
                    <a:pt x="446" y="348"/>
                    <a:pt x="416" y="276"/>
                    <a:pt x="379" y="215"/>
                  </a:cubicBezTo>
                  <a:cubicBezTo>
                    <a:pt x="343" y="156"/>
                    <a:pt x="297" y="102"/>
                    <a:pt x="236" y="67"/>
                  </a:cubicBezTo>
                  <a:cubicBezTo>
                    <a:pt x="171" y="29"/>
                    <a:pt x="95" y="14"/>
                    <a:pt x="22" y="2"/>
                  </a:cubicBezTo>
                  <a:cubicBezTo>
                    <a:pt x="7" y="0"/>
                    <a:pt x="0" y="23"/>
                    <a:pt x="15" y="2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3" name="Freeform 86">
              <a:extLst>
                <a:ext uri="{FF2B5EF4-FFF2-40B4-BE49-F238E27FC236}">
                  <a16:creationId xmlns:a16="http://schemas.microsoft.com/office/drawing/2014/main" id="{50A3CEF6-ACDF-49FA-88CB-42F3D20A9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1238" y="2586038"/>
              <a:ext cx="601662" cy="1306513"/>
            </a:xfrm>
            <a:custGeom>
              <a:avLst/>
              <a:gdLst>
                <a:gd name="T0" fmla="*/ 14 w 486"/>
                <a:gd name="T1" fmla="*/ 27 h 1055"/>
                <a:gd name="T2" fmla="*/ 218 w 486"/>
                <a:gd name="T3" fmla="*/ 187 h 1055"/>
                <a:gd name="T4" fmla="*/ 293 w 486"/>
                <a:gd name="T5" fmla="*/ 293 h 1055"/>
                <a:gd name="T6" fmla="*/ 356 w 486"/>
                <a:gd name="T7" fmla="*/ 409 h 1055"/>
                <a:gd name="T8" fmla="*/ 404 w 486"/>
                <a:gd name="T9" fmla="*/ 508 h 1055"/>
                <a:gd name="T10" fmla="*/ 436 w 486"/>
                <a:gd name="T11" fmla="*/ 619 h 1055"/>
                <a:gd name="T12" fmla="*/ 448 w 486"/>
                <a:gd name="T13" fmla="*/ 805 h 1055"/>
                <a:gd name="T14" fmla="*/ 355 w 486"/>
                <a:gd name="T15" fmla="*/ 1027 h 1055"/>
                <a:gd name="T16" fmla="*/ 372 w 486"/>
                <a:gd name="T17" fmla="*/ 1044 h 1055"/>
                <a:gd name="T18" fmla="*/ 466 w 486"/>
                <a:gd name="T19" fmla="*/ 653 h 1055"/>
                <a:gd name="T20" fmla="*/ 438 w 486"/>
                <a:gd name="T21" fmla="*/ 530 h 1055"/>
                <a:gd name="T22" fmla="*/ 393 w 486"/>
                <a:gd name="T23" fmla="*/ 427 h 1055"/>
                <a:gd name="T24" fmla="*/ 257 w 486"/>
                <a:gd name="T25" fmla="*/ 197 h 1055"/>
                <a:gd name="T26" fmla="*/ 26 w 486"/>
                <a:gd name="T27" fmla="*/ 7 h 1055"/>
                <a:gd name="T28" fmla="*/ 14 w 486"/>
                <a:gd name="T29" fmla="*/ 2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6" h="1055">
                  <a:moveTo>
                    <a:pt x="14" y="27"/>
                  </a:moveTo>
                  <a:cubicBezTo>
                    <a:pt x="92" y="65"/>
                    <a:pt x="161" y="121"/>
                    <a:pt x="218" y="187"/>
                  </a:cubicBezTo>
                  <a:cubicBezTo>
                    <a:pt x="246" y="220"/>
                    <a:pt x="271" y="256"/>
                    <a:pt x="293" y="293"/>
                  </a:cubicBezTo>
                  <a:cubicBezTo>
                    <a:pt x="316" y="331"/>
                    <a:pt x="336" y="370"/>
                    <a:pt x="356" y="409"/>
                  </a:cubicBezTo>
                  <a:cubicBezTo>
                    <a:pt x="373" y="442"/>
                    <a:pt x="390" y="474"/>
                    <a:pt x="404" y="508"/>
                  </a:cubicBezTo>
                  <a:cubicBezTo>
                    <a:pt x="418" y="544"/>
                    <a:pt x="429" y="581"/>
                    <a:pt x="436" y="619"/>
                  </a:cubicBezTo>
                  <a:cubicBezTo>
                    <a:pt x="448" y="680"/>
                    <a:pt x="453" y="743"/>
                    <a:pt x="448" y="805"/>
                  </a:cubicBezTo>
                  <a:cubicBezTo>
                    <a:pt x="441" y="886"/>
                    <a:pt x="415" y="970"/>
                    <a:pt x="355" y="1027"/>
                  </a:cubicBezTo>
                  <a:cubicBezTo>
                    <a:pt x="344" y="1038"/>
                    <a:pt x="361" y="1055"/>
                    <a:pt x="372" y="1044"/>
                  </a:cubicBezTo>
                  <a:cubicBezTo>
                    <a:pt x="474" y="946"/>
                    <a:pt x="486" y="785"/>
                    <a:pt x="466" y="653"/>
                  </a:cubicBezTo>
                  <a:cubicBezTo>
                    <a:pt x="460" y="611"/>
                    <a:pt x="451" y="570"/>
                    <a:pt x="438" y="530"/>
                  </a:cubicBezTo>
                  <a:cubicBezTo>
                    <a:pt x="426" y="494"/>
                    <a:pt x="410" y="460"/>
                    <a:pt x="393" y="427"/>
                  </a:cubicBezTo>
                  <a:cubicBezTo>
                    <a:pt x="352" y="348"/>
                    <a:pt x="312" y="268"/>
                    <a:pt x="257" y="197"/>
                  </a:cubicBezTo>
                  <a:cubicBezTo>
                    <a:pt x="195" y="118"/>
                    <a:pt x="117" y="51"/>
                    <a:pt x="26" y="7"/>
                  </a:cubicBezTo>
                  <a:cubicBezTo>
                    <a:pt x="12" y="0"/>
                    <a:pt x="0" y="21"/>
                    <a:pt x="14" y="2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4" name="Freeform 87">
              <a:extLst>
                <a:ext uri="{FF2B5EF4-FFF2-40B4-BE49-F238E27FC236}">
                  <a16:creationId xmlns:a16="http://schemas.microsoft.com/office/drawing/2014/main" id="{74398480-827F-4AC6-BEE1-9874FF0A9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9250" y="2681288"/>
              <a:ext cx="260350" cy="684213"/>
            </a:xfrm>
            <a:custGeom>
              <a:avLst/>
              <a:gdLst>
                <a:gd name="T0" fmla="*/ 52 w 211"/>
                <a:gd name="T1" fmla="*/ 13 h 553"/>
                <a:gd name="T2" fmla="*/ 10 w 211"/>
                <a:gd name="T3" fmla="*/ 250 h 553"/>
                <a:gd name="T4" fmla="*/ 102 w 211"/>
                <a:gd name="T5" fmla="*/ 481 h 553"/>
                <a:gd name="T6" fmla="*/ 190 w 211"/>
                <a:gd name="T7" fmla="*/ 548 h 553"/>
                <a:gd name="T8" fmla="*/ 197 w 211"/>
                <a:gd name="T9" fmla="*/ 525 h 553"/>
                <a:gd name="T10" fmla="*/ 69 w 211"/>
                <a:gd name="T11" fmla="*/ 377 h 553"/>
                <a:gd name="T12" fmla="*/ 33 w 211"/>
                <a:gd name="T13" fmla="*/ 140 h 553"/>
                <a:gd name="T14" fmla="*/ 73 w 211"/>
                <a:gd name="T15" fmla="*/ 25 h 553"/>
                <a:gd name="T16" fmla="*/ 52 w 211"/>
                <a:gd name="T17" fmla="*/ 13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553">
                  <a:moveTo>
                    <a:pt x="52" y="13"/>
                  </a:moveTo>
                  <a:cubicBezTo>
                    <a:pt x="6" y="81"/>
                    <a:pt x="0" y="170"/>
                    <a:pt x="10" y="250"/>
                  </a:cubicBezTo>
                  <a:cubicBezTo>
                    <a:pt x="21" y="332"/>
                    <a:pt x="50" y="415"/>
                    <a:pt x="102" y="481"/>
                  </a:cubicBezTo>
                  <a:cubicBezTo>
                    <a:pt x="125" y="510"/>
                    <a:pt x="155" y="536"/>
                    <a:pt x="190" y="548"/>
                  </a:cubicBezTo>
                  <a:cubicBezTo>
                    <a:pt x="205" y="553"/>
                    <a:pt x="211" y="530"/>
                    <a:pt x="197" y="525"/>
                  </a:cubicBezTo>
                  <a:cubicBezTo>
                    <a:pt x="134" y="503"/>
                    <a:pt x="94" y="434"/>
                    <a:pt x="69" y="377"/>
                  </a:cubicBezTo>
                  <a:cubicBezTo>
                    <a:pt x="38" y="303"/>
                    <a:pt x="23" y="220"/>
                    <a:pt x="33" y="140"/>
                  </a:cubicBezTo>
                  <a:cubicBezTo>
                    <a:pt x="37" y="100"/>
                    <a:pt x="50" y="59"/>
                    <a:pt x="73" y="25"/>
                  </a:cubicBezTo>
                  <a:cubicBezTo>
                    <a:pt x="81" y="12"/>
                    <a:pt x="61" y="0"/>
                    <a:pt x="52" y="1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5" name="Freeform 88">
              <a:extLst>
                <a:ext uri="{FF2B5EF4-FFF2-40B4-BE49-F238E27FC236}">
                  <a16:creationId xmlns:a16="http://schemas.microsoft.com/office/drawing/2014/main" id="{C29B1D59-C063-45E8-A4BF-EA7B63282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6425" y="2773363"/>
              <a:ext cx="1189037" cy="601663"/>
            </a:xfrm>
            <a:custGeom>
              <a:avLst/>
              <a:gdLst>
                <a:gd name="T0" fmla="*/ 16 w 961"/>
                <a:gd name="T1" fmla="*/ 484 h 485"/>
                <a:gd name="T2" fmla="*/ 464 w 961"/>
                <a:gd name="T3" fmla="*/ 390 h 485"/>
                <a:gd name="T4" fmla="*/ 848 w 961"/>
                <a:gd name="T5" fmla="*/ 201 h 485"/>
                <a:gd name="T6" fmla="*/ 957 w 961"/>
                <a:gd name="T7" fmla="*/ 22 h 485"/>
                <a:gd name="T8" fmla="*/ 934 w 961"/>
                <a:gd name="T9" fmla="*/ 16 h 485"/>
                <a:gd name="T10" fmla="*/ 680 w 961"/>
                <a:gd name="T11" fmla="*/ 282 h 485"/>
                <a:gd name="T12" fmla="*/ 477 w 961"/>
                <a:gd name="T13" fmla="*/ 360 h 485"/>
                <a:gd name="T14" fmla="*/ 264 w 961"/>
                <a:gd name="T15" fmla="*/ 427 h 485"/>
                <a:gd name="T16" fmla="*/ 16 w 961"/>
                <a:gd name="T17" fmla="*/ 460 h 485"/>
                <a:gd name="T18" fmla="*/ 16 w 961"/>
                <a:gd name="T19" fmla="*/ 484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1" h="485">
                  <a:moveTo>
                    <a:pt x="16" y="484"/>
                  </a:moveTo>
                  <a:cubicBezTo>
                    <a:pt x="170" y="485"/>
                    <a:pt x="319" y="440"/>
                    <a:pt x="464" y="390"/>
                  </a:cubicBezTo>
                  <a:cubicBezTo>
                    <a:pt x="597" y="343"/>
                    <a:pt x="743" y="300"/>
                    <a:pt x="848" y="201"/>
                  </a:cubicBezTo>
                  <a:cubicBezTo>
                    <a:pt x="900" y="153"/>
                    <a:pt x="941" y="92"/>
                    <a:pt x="957" y="22"/>
                  </a:cubicBezTo>
                  <a:cubicBezTo>
                    <a:pt x="961" y="7"/>
                    <a:pt x="938" y="0"/>
                    <a:pt x="934" y="16"/>
                  </a:cubicBezTo>
                  <a:cubicBezTo>
                    <a:pt x="905" y="144"/>
                    <a:pt x="793" y="229"/>
                    <a:pt x="680" y="282"/>
                  </a:cubicBezTo>
                  <a:cubicBezTo>
                    <a:pt x="614" y="313"/>
                    <a:pt x="545" y="336"/>
                    <a:pt x="477" y="360"/>
                  </a:cubicBezTo>
                  <a:cubicBezTo>
                    <a:pt x="407" y="385"/>
                    <a:pt x="336" y="408"/>
                    <a:pt x="264" y="427"/>
                  </a:cubicBezTo>
                  <a:cubicBezTo>
                    <a:pt x="183" y="447"/>
                    <a:pt x="100" y="461"/>
                    <a:pt x="16" y="460"/>
                  </a:cubicBezTo>
                  <a:cubicBezTo>
                    <a:pt x="0" y="460"/>
                    <a:pt x="0" y="484"/>
                    <a:pt x="16" y="48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6" name="Freeform 89">
              <a:extLst>
                <a:ext uri="{FF2B5EF4-FFF2-40B4-BE49-F238E27FC236}">
                  <a16:creationId xmlns:a16="http://schemas.microsoft.com/office/drawing/2014/main" id="{F01033B8-2BF2-4E6F-9896-8C5FD6C98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3225" y="3221038"/>
              <a:ext cx="87312" cy="215900"/>
            </a:xfrm>
            <a:custGeom>
              <a:avLst/>
              <a:gdLst>
                <a:gd name="T0" fmla="*/ 25 w 70"/>
                <a:gd name="T1" fmla="*/ 160 h 175"/>
                <a:gd name="T2" fmla="*/ 64 w 70"/>
                <a:gd name="T3" fmla="*/ 27 h 175"/>
                <a:gd name="T4" fmla="*/ 43 w 70"/>
                <a:gd name="T5" fmla="*/ 14 h 175"/>
                <a:gd name="T6" fmla="*/ 2 w 70"/>
                <a:gd name="T7" fmla="*/ 154 h 175"/>
                <a:gd name="T8" fmla="*/ 25 w 70"/>
                <a:gd name="T9" fmla="*/ 16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75">
                  <a:moveTo>
                    <a:pt x="25" y="160"/>
                  </a:moveTo>
                  <a:cubicBezTo>
                    <a:pt x="33" y="114"/>
                    <a:pt x="46" y="69"/>
                    <a:pt x="64" y="27"/>
                  </a:cubicBezTo>
                  <a:cubicBezTo>
                    <a:pt x="70" y="13"/>
                    <a:pt x="50" y="0"/>
                    <a:pt x="43" y="14"/>
                  </a:cubicBezTo>
                  <a:cubicBezTo>
                    <a:pt x="24" y="59"/>
                    <a:pt x="10" y="106"/>
                    <a:pt x="2" y="154"/>
                  </a:cubicBezTo>
                  <a:cubicBezTo>
                    <a:pt x="0" y="169"/>
                    <a:pt x="23" y="175"/>
                    <a:pt x="25" y="16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7" name="Freeform 90">
              <a:extLst>
                <a:ext uri="{FF2B5EF4-FFF2-40B4-BE49-F238E27FC236}">
                  <a16:creationId xmlns:a16="http://schemas.microsoft.com/office/drawing/2014/main" id="{B70481AF-3C36-414A-B4DE-5404EE81E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1800" y="3313113"/>
              <a:ext cx="103187" cy="196850"/>
            </a:xfrm>
            <a:custGeom>
              <a:avLst/>
              <a:gdLst>
                <a:gd name="T0" fmla="*/ 29 w 84"/>
                <a:gd name="T1" fmla="*/ 144 h 159"/>
                <a:gd name="T2" fmla="*/ 78 w 84"/>
                <a:gd name="T3" fmla="*/ 20 h 159"/>
                <a:gd name="T4" fmla="*/ 55 w 84"/>
                <a:gd name="T5" fmla="*/ 14 h 159"/>
                <a:gd name="T6" fmla="*/ 5 w 84"/>
                <a:gd name="T7" fmla="*/ 138 h 159"/>
                <a:gd name="T8" fmla="*/ 29 w 84"/>
                <a:gd name="T9" fmla="*/ 14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59">
                  <a:moveTo>
                    <a:pt x="29" y="144"/>
                  </a:moveTo>
                  <a:cubicBezTo>
                    <a:pt x="45" y="103"/>
                    <a:pt x="61" y="62"/>
                    <a:pt x="78" y="20"/>
                  </a:cubicBezTo>
                  <a:cubicBezTo>
                    <a:pt x="84" y="6"/>
                    <a:pt x="60" y="0"/>
                    <a:pt x="55" y="14"/>
                  </a:cubicBezTo>
                  <a:cubicBezTo>
                    <a:pt x="38" y="55"/>
                    <a:pt x="22" y="97"/>
                    <a:pt x="5" y="138"/>
                  </a:cubicBezTo>
                  <a:cubicBezTo>
                    <a:pt x="0" y="152"/>
                    <a:pt x="23" y="159"/>
                    <a:pt x="29" y="14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8" name="Freeform 91">
              <a:extLst>
                <a:ext uri="{FF2B5EF4-FFF2-40B4-BE49-F238E27FC236}">
                  <a16:creationId xmlns:a16="http://schemas.microsoft.com/office/drawing/2014/main" id="{F39B95E0-7101-4A60-9128-CBAED8F97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9425" y="3359150"/>
              <a:ext cx="115887" cy="288925"/>
            </a:xfrm>
            <a:custGeom>
              <a:avLst/>
              <a:gdLst>
                <a:gd name="T0" fmla="*/ 25 w 93"/>
                <a:gd name="T1" fmla="*/ 217 h 233"/>
                <a:gd name="T2" fmla="*/ 85 w 93"/>
                <a:gd name="T3" fmla="*/ 25 h 233"/>
                <a:gd name="T4" fmla="*/ 64 w 93"/>
                <a:gd name="T5" fmla="*/ 13 h 233"/>
                <a:gd name="T6" fmla="*/ 1 w 93"/>
                <a:gd name="T7" fmla="*/ 217 h 233"/>
                <a:gd name="T8" fmla="*/ 25 w 93"/>
                <a:gd name="T9" fmla="*/ 21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233">
                  <a:moveTo>
                    <a:pt x="25" y="217"/>
                  </a:moveTo>
                  <a:cubicBezTo>
                    <a:pt x="31" y="150"/>
                    <a:pt x="52" y="84"/>
                    <a:pt x="85" y="25"/>
                  </a:cubicBezTo>
                  <a:cubicBezTo>
                    <a:pt x="93" y="12"/>
                    <a:pt x="72" y="0"/>
                    <a:pt x="64" y="13"/>
                  </a:cubicBezTo>
                  <a:cubicBezTo>
                    <a:pt x="29" y="76"/>
                    <a:pt x="8" y="145"/>
                    <a:pt x="1" y="217"/>
                  </a:cubicBezTo>
                  <a:cubicBezTo>
                    <a:pt x="0" y="233"/>
                    <a:pt x="24" y="232"/>
                    <a:pt x="25" y="21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9" name="Freeform 92">
              <a:extLst>
                <a:ext uri="{FF2B5EF4-FFF2-40B4-BE49-F238E27FC236}">
                  <a16:creationId xmlns:a16="http://schemas.microsoft.com/office/drawing/2014/main" id="{5F6C4193-93BB-491B-83CE-7C8806A52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0225" y="3509963"/>
              <a:ext cx="90487" cy="192088"/>
            </a:xfrm>
            <a:custGeom>
              <a:avLst/>
              <a:gdLst>
                <a:gd name="T0" fmla="*/ 28 w 73"/>
                <a:gd name="T1" fmla="*/ 141 h 155"/>
                <a:gd name="T2" fmla="*/ 68 w 73"/>
                <a:gd name="T3" fmla="*/ 21 h 155"/>
                <a:gd name="T4" fmla="*/ 45 w 73"/>
                <a:gd name="T5" fmla="*/ 14 h 155"/>
                <a:gd name="T6" fmla="*/ 5 w 73"/>
                <a:gd name="T7" fmla="*/ 134 h 155"/>
                <a:gd name="T8" fmla="*/ 28 w 73"/>
                <a:gd name="T9" fmla="*/ 14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55">
                  <a:moveTo>
                    <a:pt x="28" y="141"/>
                  </a:moveTo>
                  <a:cubicBezTo>
                    <a:pt x="41" y="101"/>
                    <a:pt x="54" y="61"/>
                    <a:pt x="68" y="21"/>
                  </a:cubicBezTo>
                  <a:cubicBezTo>
                    <a:pt x="73" y="6"/>
                    <a:pt x="49" y="0"/>
                    <a:pt x="45" y="14"/>
                  </a:cubicBezTo>
                  <a:cubicBezTo>
                    <a:pt x="31" y="54"/>
                    <a:pt x="18" y="94"/>
                    <a:pt x="5" y="134"/>
                  </a:cubicBezTo>
                  <a:cubicBezTo>
                    <a:pt x="0" y="149"/>
                    <a:pt x="23" y="155"/>
                    <a:pt x="28" y="14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0" name="Freeform 93">
              <a:extLst>
                <a:ext uri="{FF2B5EF4-FFF2-40B4-BE49-F238E27FC236}">
                  <a16:creationId xmlns:a16="http://schemas.microsoft.com/office/drawing/2014/main" id="{1C98F80D-7DBD-4AB3-8A70-A863A1944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7375" y="3606800"/>
              <a:ext cx="85725" cy="155575"/>
            </a:xfrm>
            <a:custGeom>
              <a:avLst/>
              <a:gdLst>
                <a:gd name="T0" fmla="*/ 26 w 69"/>
                <a:gd name="T1" fmla="*/ 112 h 126"/>
                <a:gd name="T2" fmla="*/ 63 w 69"/>
                <a:gd name="T3" fmla="*/ 26 h 126"/>
                <a:gd name="T4" fmla="*/ 42 w 69"/>
                <a:gd name="T5" fmla="*/ 14 h 126"/>
                <a:gd name="T6" fmla="*/ 6 w 69"/>
                <a:gd name="T7" fmla="*/ 100 h 126"/>
                <a:gd name="T8" fmla="*/ 26 w 69"/>
                <a:gd name="T9" fmla="*/ 11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26">
                  <a:moveTo>
                    <a:pt x="26" y="112"/>
                  </a:moveTo>
                  <a:cubicBezTo>
                    <a:pt x="38" y="83"/>
                    <a:pt x="51" y="55"/>
                    <a:pt x="63" y="26"/>
                  </a:cubicBezTo>
                  <a:cubicBezTo>
                    <a:pt x="69" y="12"/>
                    <a:pt x="48" y="0"/>
                    <a:pt x="42" y="14"/>
                  </a:cubicBezTo>
                  <a:cubicBezTo>
                    <a:pt x="30" y="43"/>
                    <a:pt x="18" y="71"/>
                    <a:pt x="6" y="100"/>
                  </a:cubicBezTo>
                  <a:cubicBezTo>
                    <a:pt x="0" y="114"/>
                    <a:pt x="20" y="126"/>
                    <a:pt x="26" y="11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1" name="Freeform 94">
              <a:extLst>
                <a:ext uri="{FF2B5EF4-FFF2-40B4-BE49-F238E27FC236}">
                  <a16:creationId xmlns:a16="http://schemas.microsoft.com/office/drawing/2014/main" id="{625BA2E6-D8E2-437A-A9F7-1AAA4C6F0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9925" y="3602038"/>
              <a:ext cx="74612" cy="165100"/>
            </a:xfrm>
            <a:custGeom>
              <a:avLst/>
              <a:gdLst>
                <a:gd name="T0" fmla="*/ 26 w 61"/>
                <a:gd name="T1" fmla="*/ 118 h 133"/>
                <a:gd name="T2" fmla="*/ 55 w 61"/>
                <a:gd name="T3" fmla="*/ 26 h 133"/>
                <a:gd name="T4" fmla="*/ 34 w 61"/>
                <a:gd name="T5" fmla="*/ 14 h 133"/>
                <a:gd name="T6" fmla="*/ 3 w 61"/>
                <a:gd name="T7" fmla="*/ 111 h 133"/>
                <a:gd name="T8" fmla="*/ 26 w 61"/>
                <a:gd name="T9" fmla="*/ 11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33">
                  <a:moveTo>
                    <a:pt x="26" y="118"/>
                  </a:moveTo>
                  <a:cubicBezTo>
                    <a:pt x="32" y="86"/>
                    <a:pt x="41" y="55"/>
                    <a:pt x="55" y="26"/>
                  </a:cubicBezTo>
                  <a:cubicBezTo>
                    <a:pt x="61" y="12"/>
                    <a:pt x="40" y="0"/>
                    <a:pt x="34" y="14"/>
                  </a:cubicBezTo>
                  <a:cubicBezTo>
                    <a:pt x="20" y="45"/>
                    <a:pt x="9" y="78"/>
                    <a:pt x="3" y="111"/>
                  </a:cubicBezTo>
                  <a:cubicBezTo>
                    <a:pt x="0" y="126"/>
                    <a:pt x="23" y="133"/>
                    <a:pt x="26" y="11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2" name="Freeform 95">
              <a:extLst>
                <a:ext uri="{FF2B5EF4-FFF2-40B4-BE49-F238E27FC236}">
                  <a16:creationId xmlns:a16="http://schemas.microsoft.com/office/drawing/2014/main" id="{055CE21F-A653-455A-8441-3D7D210A2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5825" y="3762375"/>
              <a:ext cx="69850" cy="119063"/>
            </a:xfrm>
            <a:custGeom>
              <a:avLst/>
              <a:gdLst>
                <a:gd name="T0" fmla="*/ 27 w 57"/>
                <a:gd name="T1" fmla="*/ 81 h 96"/>
                <a:gd name="T2" fmla="*/ 49 w 57"/>
                <a:gd name="T3" fmla="*/ 26 h 96"/>
                <a:gd name="T4" fmla="*/ 29 w 57"/>
                <a:gd name="T5" fmla="*/ 13 h 96"/>
                <a:gd name="T6" fmla="*/ 4 w 57"/>
                <a:gd name="T7" fmla="*/ 74 h 96"/>
                <a:gd name="T8" fmla="*/ 27 w 57"/>
                <a:gd name="T9" fmla="*/ 8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96">
                  <a:moveTo>
                    <a:pt x="27" y="81"/>
                  </a:moveTo>
                  <a:cubicBezTo>
                    <a:pt x="32" y="61"/>
                    <a:pt x="40" y="43"/>
                    <a:pt x="49" y="26"/>
                  </a:cubicBezTo>
                  <a:cubicBezTo>
                    <a:pt x="57" y="12"/>
                    <a:pt x="36" y="0"/>
                    <a:pt x="29" y="13"/>
                  </a:cubicBezTo>
                  <a:cubicBezTo>
                    <a:pt x="18" y="33"/>
                    <a:pt x="10" y="53"/>
                    <a:pt x="4" y="74"/>
                  </a:cubicBezTo>
                  <a:cubicBezTo>
                    <a:pt x="0" y="89"/>
                    <a:pt x="23" y="96"/>
                    <a:pt x="27" y="8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3" name="Freeform 96">
              <a:extLst>
                <a:ext uri="{FF2B5EF4-FFF2-40B4-BE49-F238E27FC236}">
                  <a16:creationId xmlns:a16="http://schemas.microsoft.com/office/drawing/2014/main" id="{5E4F7403-F438-448F-806C-D0D07E53C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1550" y="3687763"/>
              <a:ext cx="106362" cy="242888"/>
            </a:xfrm>
            <a:custGeom>
              <a:avLst/>
              <a:gdLst>
                <a:gd name="T0" fmla="*/ 28 w 87"/>
                <a:gd name="T1" fmla="*/ 182 h 196"/>
                <a:gd name="T2" fmla="*/ 82 w 87"/>
                <a:gd name="T3" fmla="*/ 21 h 196"/>
                <a:gd name="T4" fmla="*/ 59 w 87"/>
                <a:gd name="T5" fmla="*/ 15 h 196"/>
                <a:gd name="T6" fmla="*/ 5 w 87"/>
                <a:gd name="T7" fmla="*/ 175 h 196"/>
                <a:gd name="T8" fmla="*/ 28 w 87"/>
                <a:gd name="T9" fmla="*/ 18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96">
                  <a:moveTo>
                    <a:pt x="28" y="182"/>
                  </a:moveTo>
                  <a:cubicBezTo>
                    <a:pt x="46" y="128"/>
                    <a:pt x="64" y="75"/>
                    <a:pt x="82" y="21"/>
                  </a:cubicBezTo>
                  <a:cubicBezTo>
                    <a:pt x="87" y="6"/>
                    <a:pt x="64" y="0"/>
                    <a:pt x="59" y="15"/>
                  </a:cubicBezTo>
                  <a:cubicBezTo>
                    <a:pt x="41" y="68"/>
                    <a:pt x="23" y="122"/>
                    <a:pt x="5" y="175"/>
                  </a:cubicBezTo>
                  <a:cubicBezTo>
                    <a:pt x="0" y="190"/>
                    <a:pt x="23" y="196"/>
                    <a:pt x="28" y="18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4" name="Freeform 97">
              <a:extLst>
                <a:ext uri="{FF2B5EF4-FFF2-40B4-BE49-F238E27FC236}">
                  <a16:creationId xmlns:a16="http://schemas.microsoft.com/office/drawing/2014/main" id="{20A0E841-D6D3-46E5-9BCD-AC0A9C56F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0138" y="3727450"/>
              <a:ext cx="60325" cy="222250"/>
            </a:xfrm>
            <a:custGeom>
              <a:avLst/>
              <a:gdLst>
                <a:gd name="T0" fmla="*/ 25 w 48"/>
                <a:gd name="T1" fmla="*/ 164 h 179"/>
                <a:gd name="T2" fmla="*/ 46 w 48"/>
                <a:gd name="T3" fmla="*/ 22 h 179"/>
                <a:gd name="T4" fmla="*/ 23 w 48"/>
                <a:gd name="T5" fmla="*/ 16 h 179"/>
                <a:gd name="T6" fmla="*/ 2 w 48"/>
                <a:gd name="T7" fmla="*/ 158 h 179"/>
                <a:gd name="T8" fmla="*/ 25 w 48"/>
                <a:gd name="T9" fmla="*/ 16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79">
                  <a:moveTo>
                    <a:pt x="25" y="164"/>
                  </a:moveTo>
                  <a:cubicBezTo>
                    <a:pt x="32" y="117"/>
                    <a:pt x="39" y="69"/>
                    <a:pt x="46" y="22"/>
                  </a:cubicBezTo>
                  <a:cubicBezTo>
                    <a:pt x="48" y="7"/>
                    <a:pt x="25" y="0"/>
                    <a:pt x="23" y="16"/>
                  </a:cubicBezTo>
                  <a:cubicBezTo>
                    <a:pt x="16" y="63"/>
                    <a:pt x="9" y="110"/>
                    <a:pt x="2" y="158"/>
                  </a:cubicBezTo>
                  <a:cubicBezTo>
                    <a:pt x="0" y="173"/>
                    <a:pt x="23" y="179"/>
                    <a:pt x="25" y="16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5" name="Freeform 98">
              <a:extLst>
                <a:ext uri="{FF2B5EF4-FFF2-40B4-BE49-F238E27FC236}">
                  <a16:creationId xmlns:a16="http://schemas.microsoft.com/office/drawing/2014/main" id="{DC435293-4A6A-40E4-A92B-DD1B3F081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2375" y="3749675"/>
              <a:ext cx="71437" cy="160338"/>
            </a:xfrm>
            <a:custGeom>
              <a:avLst/>
              <a:gdLst>
                <a:gd name="T0" fmla="*/ 28 w 58"/>
                <a:gd name="T1" fmla="*/ 115 h 130"/>
                <a:gd name="T2" fmla="*/ 53 w 58"/>
                <a:gd name="T3" fmla="*/ 22 h 130"/>
                <a:gd name="T4" fmla="*/ 30 w 58"/>
                <a:gd name="T5" fmla="*/ 15 h 130"/>
                <a:gd name="T6" fmla="*/ 4 w 58"/>
                <a:gd name="T7" fmla="*/ 108 h 130"/>
                <a:gd name="T8" fmla="*/ 28 w 58"/>
                <a:gd name="T9" fmla="*/ 1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30">
                  <a:moveTo>
                    <a:pt x="28" y="115"/>
                  </a:moveTo>
                  <a:cubicBezTo>
                    <a:pt x="36" y="84"/>
                    <a:pt x="45" y="53"/>
                    <a:pt x="53" y="22"/>
                  </a:cubicBezTo>
                  <a:cubicBezTo>
                    <a:pt x="58" y="7"/>
                    <a:pt x="34" y="0"/>
                    <a:pt x="30" y="15"/>
                  </a:cubicBezTo>
                  <a:cubicBezTo>
                    <a:pt x="22" y="46"/>
                    <a:pt x="13" y="77"/>
                    <a:pt x="4" y="108"/>
                  </a:cubicBezTo>
                  <a:cubicBezTo>
                    <a:pt x="0" y="123"/>
                    <a:pt x="23" y="130"/>
                    <a:pt x="28" y="11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6" name="Freeform 99">
              <a:extLst>
                <a:ext uri="{FF2B5EF4-FFF2-40B4-BE49-F238E27FC236}">
                  <a16:creationId xmlns:a16="http://schemas.microsoft.com/office/drawing/2014/main" id="{2E2571D0-2B04-425E-B522-8875A18BE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7875" y="3735388"/>
              <a:ext cx="66675" cy="131763"/>
            </a:xfrm>
            <a:custGeom>
              <a:avLst/>
              <a:gdLst>
                <a:gd name="T0" fmla="*/ 27 w 54"/>
                <a:gd name="T1" fmla="*/ 92 h 107"/>
                <a:gd name="T2" fmla="*/ 48 w 54"/>
                <a:gd name="T3" fmla="*/ 20 h 107"/>
                <a:gd name="T4" fmla="*/ 25 w 54"/>
                <a:gd name="T5" fmla="*/ 14 h 107"/>
                <a:gd name="T6" fmla="*/ 4 w 54"/>
                <a:gd name="T7" fmla="*/ 85 h 107"/>
                <a:gd name="T8" fmla="*/ 27 w 54"/>
                <a:gd name="T9" fmla="*/ 9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07">
                  <a:moveTo>
                    <a:pt x="27" y="92"/>
                  </a:moveTo>
                  <a:cubicBezTo>
                    <a:pt x="32" y="68"/>
                    <a:pt x="40" y="44"/>
                    <a:pt x="48" y="20"/>
                  </a:cubicBezTo>
                  <a:cubicBezTo>
                    <a:pt x="54" y="6"/>
                    <a:pt x="31" y="0"/>
                    <a:pt x="25" y="14"/>
                  </a:cubicBezTo>
                  <a:cubicBezTo>
                    <a:pt x="17" y="37"/>
                    <a:pt x="9" y="61"/>
                    <a:pt x="4" y="85"/>
                  </a:cubicBezTo>
                  <a:cubicBezTo>
                    <a:pt x="0" y="100"/>
                    <a:pt x="23" y="107"/>
                    <a:pt x="27" y="9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57" name="组合 256">
            <a:extLst>
              <a:ext uri="{FF2B5EF4-FFF2-40B4-BE49-F238E27FC236}">
                <a16:creationId xmlns:a16="http://schemas.microsoft.com/office/drawing/2014/main" id="{F18C31C0-E378-4BE8-B322-64DB8C951542}"/>
              </a:ext>
            </a:extLst>
          </p:cNvPr>
          <p:cNvGrpSpPr/>
          <p:nvPr/>
        </p:nvGrpSpPr>
        <p:grpSpPr>
          <a:xfrm>
            <a:off x="10854759" y="1834900"/>
            <a:ext cx="535419" cy="980744"/>
            <a:chOff x="6889750" y="1900238"/>
            <a:chExt cx="660400" cy="1209675"/>
          </a:xfrm>
        </p:grpSpPr>
        <p:sp>
          <p:nvSpPr>
            <p:cNvPr id="258" name="Freeform 116">
              <a:extLst>
                <a:ext uri="{FF2B5EF4-FFF2-40B4-BE49-F238E27FC236}">
                  <a16:creationId xmlns:a16="http://schemas.microsoft.com/office/drawing/2014/main" id="{4026FF42-D4C4-463B-94A2-8428C8E55C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97688" y="1900238"/>
              <a:ext cx="630237" cy="1176338"/>
            </a:xfrm>
            <a:custGeom>
              <a:avLst/>
              <a:gdLst>
                <a:gd name="T0" fmla="*/ 350 w 509"/>
                <a:gd name="T1" fmla="*/ 700 h 949"/>
                <a:gd name="T2" fmla="*/ 388 w 509"/>
                <a:gd name="T3" fmla="*/ 524 h 949"/>
                <a:gd name="T4" fmla="*/ 391 w 509"/>
                <a:gd name="T5" fmla="*/ 515 h 949"/>
                <a:gd name="T6" fmla="*/ 394 w 509"/>
                <a:gd name="T7" fmla="*/ 498 h 949"/>
                <a:gd name="T8" fmla="*/ 395 w 509"/>
                <a:gd name="T9" fmla="*/ 496 h 949"/>
                <a:gd name="T10" fmla="*/ 395 w 509"/>
                <a:gd name="T11" fmla="*/ 492 h 949"/>
                <a:gd name="T12" fmla="*/ 506 w 509"/>
                <a:gd name="T13" fmla="*/ 87 h 949"/>
                <a:gd name="T14" fmla="*/ 490 w 509"/>
                <a:gd name="T15" fmla="*/ 50 h 949"/>
                <a:gd name="T16" fmla="*/ 491 w 509"/>
                <a:gd name="T17" fmla="*/ 49 h 949"/>
                <a:gd name="T18" fmla="*/ 449 w 509"/>
                <a:gd name="T19" fmla="*/ 7 h 949"/>
                <a:gd name="T20" fmla="*/ 222 w 509"/>
                <a:gd name="T21" fmla="*/ 134 h 949"/>
                <a:gd name="T22" fmla="*/ 198 w 509"/>
                <a:gd name="T23" fmla="*/ 159 h 949"/>
                <a:gd name="T24" fmla="*/ 178 w 509"/>
                <a:gd name="T25" fmla="*/ 182 h 949"/>
                <a:gd name="T26" fmla="*/ 173 w 509"/>
                <a:gd name="T27" fmla="*/ 200 h 949"/>
                <a:gd name="T28" fmla="*/ 187 w 509"/>
                <a:gd name="T29" fmla="*/ 258 h 949"/>
                <a:gd name="T30" fmla="*/ 300 w 509"/>
                <a:gd name="T31" fmla="*/ 258 h 949"/>
                <a:gd name="T32" fmla="*/ 276 w 509"/>
                <a:gd name="T33" fmla="*/ 370 h 949"/>
                <a:gd name="T34" fmla="*/ 246 w 509"/>
                <a:gd name="T35" fmla="*/ 494 h 949"/>
                <a:gd name="T36" fmla="*/ 234 w 509"/>
                <a:gd name="T37" fmla="*/ 575 h 949"/>
                <a:gd name="T38" fmla="*/ 230 w 509"/>
                <a:gd name="T39" fmla="*/ 585 h 949"/>
                <a:gd name="T40" fmla="*/ 215 w 509"/>
                <a:gd name="T41" fmla="*/ 646 h 949"/>
                <a:gd name="T42" fmla="*/ 203 w 509"/>
                <a:gd name="T43" fmla="*/ 662 h 949"/>
                <a:gd name="T44" fmla="*/ 186 w 509"/>
                <a:gd name="T45" fmla="*/ 708 h 949"/>
                <a:gd name="T46" fmla="*/ 172 w 509"/>
                <a:gd name="T47" fmla="*/ 742 h 949"/>
                <a:gd name="T48" fmla="*/ 140 w 509"/>
                <a:gd name="T49" fmla="*/ 753 h 949"/>
                <a:gd name="T50" fmla="*/ 122 w 509"/>
                <a:gd name="T51" fmla="*/ 754 h 949"/>
                <a:gd name="T52" fmla="*/ 112 w 509"/>
                <a:gd name="T53" fmla="*/ 756 h 949"/>
                <a:gd name="T54" fmla="*/ 83 w 509"/>
                <a:gd name="T55" fmla="*/ 752 h 949"/>
                <a:gd name="T56" fmla="*/ 65 w 509"/>
                <a:gd name="T57" fmla="*/ 754 h 949"/>
                <a:gd name="T58" fmla="*/ 61 w 509"/>
                <a:gd name="T59" fmla="*/ 753 h 949"/>
                <a:gd name="T60" fmla="*/ 19 w 509"/>
                <a:gd name="T61" fmla="*/ 795 h 949"/>
                <a:gd name="T62" fmla="*/ 20 w 509"/>
                <a:gd name="T63" fmla="*/ 800 h 949"/>
                <a:gd name="T64" fmla="*/ 5 w 509"/>
                <a:gd name="T65" fmla="*/ 855 h 949"/>
                <a:gd name="T66" fmla="*/ 15 w 509"/>
                <a:gd name="T67" fmla="*/ 889 h 949"/>
                <a:gd name="T68" fmla="*/ 47 w 509"/>
                <a:gd name="T69" fmla="*/ 925 h 949"/>
                <a:gd name="T70" fmla="*/ 119 w 509"/>
                <a:gd name="T71" fmla="*/ 919 h 949"/>
                <a:gd name="T72" fmla="*/ 165 w 509"/>
                <a:gd name="T73" fmla="*/ 912 h 949"/>
                <a:gd name="T74" fmla="*/ 167 w 509"/>
                <a:gd name="T75" fmla="*/ 911 h 949"/>
                <a:gd name="T76" fmla="*/ 348 w 509"/>
                <a:gd name="T77" fmla="*/ 932 h 949"/>
                <a:gd name="T78" fmla="*/ 412 w 509"/>
                <a:gd name="T79" fmla="*/ 945 h 949"/>
                <a:gd name="T80" fmla="*/ 455 w 509"/>
                <a:gd name="T81" fmla="*/ 912 h 949"/>
                <a:gd name="T82" fmla="*/ 455 w 509"/>
                <a:gd name="T83" fmla="*/ 844 h 949"/>
                <a:gd name="T84" fmla="*/ 452 w 509"/>
                <a:gd name="T85" fmla="*/ 804 h 949"/>
                <a:gd name="T86" fmla="*/ 450 w 509"/>
                <a:gd name="T87" fmla="*/ 791 h 949"/>
                <a:gd name="T88" fmla="*/ 431 w 509"/>
                <a:gd name="T89" fmla="*/ 768 h 949"/>
                <a:gd name="T90" fmla="*/ 393 w 509"/>
                <a:gd name="T91" fmla="*/ 753 h 949"/>
                <a:gd name="T92" fmla="*/ 364 w 509"/>
                <a:gd name="T93" fmla="*/ 751 h 949"/>
                <a:gd name="T94" fmla="*/ 359 w 509"/>
                <a:gd name="T95" fmla="*/ 751 h 949"/>
                <a:gd name="T96" fmla="*/ 341 w 509"/>
                <a:gd name="T97" fmla="*/ 732 h 949"/>
                <a:gd name="T98" fmla="*/ 345 w 509"/>
                <a:gd name="T99" fmla="*/ 712 h 949"/>
                <a:gd name="T100" fmla="*/ 350 w 509"/>
                <a:gd name="T101" fmla="*/ 700 h 949"/>
                <a:gd name="T102" fmla="*/ 425 w 509"/>
                <a:gd name="T103" fmla="*/ 31 h 949"/>
                <a:gd name="T104" fmla="*/ 425 w 509"/>
                <a:gd name="T105" fmla="*/ 31 h 949"/>
                <a:gd name="T106" fmla="*/ 360 w 509"/>
                <a:gd name="T107" fmla="*/ 753 h 949"/>
                <a:gd name="T108" fmla="*/ 359 w 509"/>
                <a:gd name="T109" fmla="*/ 751 h 949"/>
                <a:gd name="T110" fmla="*/ 360 w 509"/>
                <a:gd name="T111" fmla="*/ 753 h 949"/>
                <a:gd name="T112" fmla="*/ 359 w 509"/>
                <a:gd name="T113" fmla="*/ 751 h 949"/>
                <a:gd name="T114" fmla="*/ 359 w 509"/>
                <a:gd name="T115" fmla="*/ 751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9" h="949">
                  <a:moveTo>
                    <a:pt x="350" y="700"/>
                  </a:moveTo>
                  <a:cubicBezTo>
                    <a:pt x="363" y="642"/>
                    <a:pt x="376" y="583"/>
                    <a:pt x="388" y="524"/>
                  </a:cubicBezTo>
                  <a:cubicBezTo>
                    <a:pt x="390" y="522"/>
                    <a:pt x="391" y="518"/>
                    <a:pt x="391" y="515"/>
                  </a:cubicBezTo>
                  <a:cubicBezTo>
                    <a:pt x="392" y="509"/>
                    <a:pt x="393" y="504"/>
                    <a:pt x="394" y="498"/>
                  </a:cubicBezTo>
                  <a:cubicBezTo>
                    <a:pt x="394" y="497"/>
                    <a:pt x="394" y="497"/>
                    <a:pt x="395" y="496"/>
                  </a:cubicBezTo>
                  <a:cubicBezTo>
                    <a:pt x="395" y="495"/>
                    <a:pt x="395" y="493"/>
                    <a:pt x="395" y="492"/>
                  </a:cubicBezTo>
                  <a:cubicBezTo>
                    <a:pt x="420" y="354"/>
                    <a:pt x="481" y="225"/>
                    <a:pt x="506" y="87"/>
                  </a:cubicBezTo>
                  <a:cubicBezTo>
                    <a:pt x="509" y="70"/>
                    <a:pt x="501" y="57"/>
                    <a:pt x="490" y="50"/>
                  </a:cubicBezTo>
                  <a:cubicBezTo>
                    <a:pt x="490" y="50"/>
                    <a:pt x="491" y="49"/>
                    <a:pt x="491" y="49"/>
                  </a:cubicBezTo>
                  <a:cubicBezTo>
                    <a:pt x="497" y="24"/>
                    <a:pt x="474" y="0"/>
                    <a:pt x="449" y="7"/>
                  </a:cubicBezTo>
                  <a:cubicBezTo>
                    <a:pt x="362" y="31"/>
                    <a:pt x="303" y="100"/>
                    <a:pt x="222" y="134"/>
                  </a:cubicBezTo>
                  <a:cubicBezTo>
                    <a:pt x="210" y="139"/>
                    <a:pt x="201" y="148"/>
                    <a:pt x="198" y="159"/>
                  </a:cubicBezTo>
                  <a:cubicBezTo>
                    <a:pt x="190" y="166"/>
                    <a:pt x="184" y="173"/>
                    <a:pt x="178" y="182"/>
                  </a:cubicBezTo>
                  <a:cubicBezTo>
                    <a:pt x="174" y="188"/>
                    <a:pt x="172" y="194"/>
                    <a:pt x="173" y="200"/>
                  </a:cubicBezTo>
                  <a:cubicBezTo>
                    <a:pt x="153" y="216"/>
                    <a:pt x="165" y="250"/>
                    <a:pt x="187" y="258"/>
                  </a:cubicBezTo>
                  <a:cubicBezTo>
                    <a:pt x="226" y="271"/>
                    <a:pt x="263" y="267"/>
                    <a:pt x="300" y="258"/>
                  </a:cubicBezTo>
                  <a:cubicBezTo>
                    <a:pt x="290" y="295"/>
                    <a:pt x="282" y="332"/>
                    <a:pt x="276" y="370"/>
                  </a:cubicBezTo>
                  <a:cubicBezTo>
                    <a:pt x="264" y="411"/>
                    <a:pt x="253" y="452"/>
                    <a:pt x="246" y="494"/>
                  </a:cubicBezTo>
                  <a:cubicBezTo>
                    <a:pt x="242" y="521"/>
                    <a:pt x="238" y="548"/>
                    <a:pt x="234" y="575"/>
                  </a:cubicBezTo>
                  <a:cubicBezTo>
                    <a:pt x="232" y="578"/>
                    <a:pt x="231" y="581"/>
                    <a:pt x="230" y="585"/>
                  </a:cubicBezTo>
                  <a:cubicBezTo>
                    <a:pt x="224" y="605"/>
                    <a:pt x="219" y="625"/>
                    <a:pt x="215" y="646"/>
                  </a:cubicBezTo>
                  <a:cubicBezTo>
                    <a:pt x="210" y="650"/>
                    <a:pt x="206" y="655"/>
                    <a:pt x="203" y="662"/>
                  </a:cubicBezTo>
                  <a:cubicBezTo>
                    <a:pt x="198" y="677"/>
                    <a:pt x="192" y="693"/>
                    <a:pt x="186" y="708"/>
                  </a:cubicBezTo>
                  <a:cubicBezTo>
                    <a:pt x="183" y="717"/>
                    <a:pt x="179" y="735"/>
                    <a:pt x="172" y="742"/>
                  </a:cubicBezTo>
                  <a:cubicBezTo>
                    <a:pt x="165" y="749"/>
                    <a:pt x="150" y="751"/>
                    <a:pt x="140" y="753"/>
                  </a:cubicBezTo>
                  <a:cubicBezTo>
                    <a:pt x="135" y="752"/>
                    <a:pt x="129" y="752"/>
                    <a:pt x="122" y="754"/>
                  </a:cubicBezTo>
                  <a:cubicBezTo>
                    <a:pt x="119" y="755"/>
                    <a:pt x="115" y="755"/>
                    <a:pt x="112" y="756"/>
                  </a:cubicBezTo>
                  <a:cubicBezTo>
                    <a:pt x="102" y="756"/>
                    <a:pt x="94" y="752"/>
                    <a:pt x="83" y="752"/>
                  </a:cubicBezTo>
                  <a:cubicBezTo>
                    <a:pt x="77" y="751"/>
                    <a:pt x="71" y="752"/>
                    <a:pt x="65" y="754"/>
                  </a:cubicBezTo>
                  <a:cubicBezTo>
                    <a:pt x="64" y="754"/>
                    <a:pt x="62" y="753"/>
                    <a:pt x="61" y="753"/>
                  </a:cubicBezTo>
                  <a:cubicBezTo>
                    <a:pt x="34" y="745"/>
                    <a:pt x="15" y="770"/>
                    <a:pt x="19" y="795"/>
                  </a:cubicBezTo>
                  <a:cubicBezTo>
                    <a:pt x="20" y="796"/>
                    <a:pt x="20" y="798"/>
                    <a:pt x="20" y="800"/>
                  </a:cubicBezTo>
                  <a:cubicBezTo>
                    <a:pt x="6" y="815"/>
                    <a:pt x="1" y="836"/>
                    <a:pt x="5" y="855"/>
                  </a:cubicBezTo>
                  <a:cubicBezTo>
                    <a:pt x="0" y="867"/>
                    <a:pt x="5" y="881"/>
                    <a:pt x="15" y="889"/>
                  </a:cubicBezTo>
                  <a:cubicBezTo>
                    <a:pt x="14" y="906"/>
                    <a:pt x="25" y="924"/>
                    <a:pt x="47" y="925"/>
                  </a:cubicBezTo>
                  <a:cubicBezTo>
                    <a:pt x="72" y="927"/>
                    <a:pt x="95" y="923"/>
                    <a:pt x="119" y="919"/>
                  </a:cubicBezTo>
                  <a:cubicBezTo>
                    <a:pt x="134" y="917"/>
                    <a:pt x="150" y="915"/>
                    <a:pt x="165" y="912"/>
                  </a:cubicBezTo>
                  <a:cubicBezTo>
                    <a:pt x="166" y="912"/>
                    <a:pt x="166" y="912"/>
                    <a:pt x="167" y="911"/>
                  </a:cubicBezTo>
                  <a:cubicBezTo>
                    <a:pt x="227" y="921"/>
                    <a:pt x="288" y="931"/>
                    <a:pt x="348" y="932"/>
                  </a:cubicBezTo>
                  <a:cubicBezTo>
                    <a:pt x="370" y="936"/>
                    <a:pt x="391" y="941"/>
                    <a:pt x="412" y="945"/>
                  </a:cubicBezTo>
                  <a:cubicBezTo>
                    <a:pt x="434" y="949"/>
                    <a:pt x="455" y="936"/>
                    <a:pt x="455" y="912"/>
                  </a:cubicBezTo>
                  <a:cubicBezTo>
                    <a:pt x="455" y="889"/>
                    <a:pt x="455" y="867"/>
                    <a:pt x="455" y="844"/>
                  </a:cubicBezTo>
                  <a:cubicBezTo>
                    <a:pt x="455" y="830"/>
                    <a:pt x="455" y="817"/>
                    <a:pt x="452" y="804"/>
                  </a:cubicBezTo>
                  <a:cubicBezTo>
                    <a:pt x="452" y="800"/>
                    <a:pt x="452" y="796"/>
                    <a:pt x="450" y="791"/>
                  </a:cubicBezTo>
                  <a:cubicBezTo>
                    <a:pt x="447" y="782"/>
                    <a:pt x="440" y="772"/>
                    <a:pt x="431" y="768"/>
                  </a:cubicBezTo>
                  <a:cubicBezTo>
                    <a:pt x="420" y="760"/>
                    <a:pt x="407" y="754"/>
                    <a:pt x="393" y="753"/>
                  </a:cubicBezTo>
                  <a:cubicBezTo>
                    <a:pt x="383" y="751"/>
                    <a:pt x="373" y="750"/>
                    <a:pt x="364" y="751"/>
                  </a:cubicBezTo>
                  <a:cubicBezTo>
                    <a:pt x="361" y="752"/>
                    <a:pt x="360" y="751"/>
                    <a:pt x="359" y="751"/>
                  </a:cubicBezTo>
                  <a:cubicBezTo>
                    <a:pt x="356" y="742"/>
                    <a:pt x="349" y="735"/>
                    <a:pt x="341" y="732"/>
                  </a:cubicBezTo>
                  <a:cubicBezTo>
                    <a:pt x="342" y="725"/>
                    <a:pt x="344" y="718"/>
                    <a:pt x="345" y="712"/>
                  </a:cubicBezTo>
                  <a:cubicBezTo>
                    <a:pt x="348" y="708"/>
                    <a:pt x="350" y="705"/>
                    <a:pt x="350" y="700"/>
                  </a:cubicBezTo>
                  <a:close/>
                  <a:moveTo>
                    <a:pt x="425" y="31"/>
                  </a:moveTo>
                  <a:cubicBezTo>
                    <a:pt x="426" y="29"/>
                    <a:pt x="427" y="29"/>
                    <a:pt x="425" y="31"/>
                  </a:cubicBezTo>
                  <a:close/>
                  <a:moveTo>
                    <a:pt x="360" y="753"/>
                  </a:moveTo>
                  <a:cubicBezTo>
                    <a:pt x="359" y="753"/>
                    <a:pt x="359" y="752"/>
                    <a:pt x="359" y="751"/>
                  </a:cubicBezTo>
                  <a:cubicBezTo>
                    <a:pt x="359" y="752"/>
                    <a:pt x="359" y="753"/>
                    <a:pt x="360" y="753"/>
                  </a:cubicBezTo>
                  <a:close/>
                  <a:moveTo>
                    <a:pt x="359" y="751"/>
                  </a:moveTo>
                  <a:cubicBezTo>
                    <a:pt x="357" y="750"/>
                    <a:pt x="358" y="749"/>
                    <a:pt x="359" y="751"/>
                  </a:cubicBezTo>
                  <a:close/>
                </a:path>
              </a:pathLst>
            </a:custGeom>
            <a:solidFill>
              <a:srgbClr val="F44D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9" name="Freeform 117">
              <a:extLst>
                <a:ext uri="{FF2B5EF4-FFF2-40B4-BE49-F238E27FC236}">
                  <a16:creationId xmlns:a16="http://schemas.microsoft.com/office/drawing/2014/main" id="{BF38BD15-DA5C-4698-8886-97499EB58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9750" y="1914525"/>
              <a:ext cx="660400" cy="1195388"/>
            </a:xfrm>
            <a:custGeom>
              <a:avLst/>
              <a:gdLst>
                <a:gd name="T0" fmla="*/ 333 w 534"/>
                <a:gd name="T1" fmla="*/ 63 h 965"/>
                <a:gd name="T2" fmla="*/ 212 w 534"/>
                <a:gd name="T3" fmla="*/ 94 h 965"/>
                <a:gd name="T4" fmla="*/ 179 w 534"/>
                <a:gd name="T5" fmla="*/ 176 h 965"/>
                <a:gd name="T6" fmla="*/ 193 w 534"/>
                <a:gd name="T7" fmla="*/ 263 h 965"/>
                <a:gd name="T8" fmla="*/ 301 w 534"/>
                <a:gd name="T9" fmla="*/ 269 h 965"/>
                <a:gd name="T10" fmla="*/ 185 w 534"/>
                <a:gd name="T11" fmla="*/ 722 h 965"/>
                <a:gd name="T12" fmla="*/ 51 w 534"/>
                <a:gd name="T13" fmla="*/ 724 h 965"/>
                <a:gd name="T14" fmla="*/ 9 w 534"/>
                <a:gd name="T15" fmla="*/ 767 h 965"/>
                <a:gd name="T16" fmla="*/ 1 w 534"/>
                <a:gd name="T17" fmla="*/ 902 h 965"/>
                <a:gd name="T18" fmla="*/ 49 w 534"/>
                <a:gd name="T19" fmla="*/ 934 h 965"/>
                <a:gd name="T20" fmla="*/ 212 w 534"/>
                <a:gd name="T21" fmla="*/ 918 h 965"/>
                <a:gd name="T22" fmla="*/ 458 w 534"/>
                <a:gd name="T23" fmla="*/ 956 h 965"/>
                <a:gd name="T24" fmla="*/ 480 w 534"/>
                <a:gd name="T25" fmla="*/ 843 h 965"/>
                <a:gd name="T26" fmla="*/ 476 w 534"/>
                <a:gd name="T27" fmla="*/ 747 h 965"/>
                <a:gd name="T28" fmla="*/ 375 w 534"/>
                <a:gd name="T29" fmla="*/ 731 h 965"/>
                <a:gd name="T30" fmla="*/ 454 w 534"/>
                <a:gd name="T31" fmla="*/ 295 h 965"/>
                <a:gd name="T32" fmla="*/ 529 w 534"/>
                <a:gd name="T33" fmla="*/ 63 h 965"/>
                <a:gd name="T34" fmla="*/ 397 w 534"/>
                <a:gd name="T35" fmla="*/ 8 h 965"/>
                <a:gd name="T36" fmla="*/ 454 w 534"/>
                <a:gd name="T37" fmla="*/ 52 h 965"/>
                <a:gd name="T38" fmla="*/ 510 w 534"/>
                <a:gd name="T39" fmla="*/ 66 h 965"/>
                <a:gd name="T40" fmla="*/ 354 w 534"/>
                <a:gd name="T41" fmla="*/ 660 h 965"/>
                <a:gd name="T42" fmla="*/ 355 w 534"/>
                <a:gd name="T43" fmla="*/ 746 h 965"/>
                <a:gd name="T44" fmla="*/ 458 w 534"/>
                <a:gd name="T45" fmla="*/ 765 h 965"/>
                <a:gd name="T46" fmla="*/ 458 w 534"/>
                <a:gd name="T47" fmla="*/ 820 h 965"/>
                <a:gd name="T48" fmla="*/ 451 w 534"/>
                <a:gd name="T49" fmla="*/ 932 h 965"/>
                <a:gd name="T50" fmla="*/ 34 w 534"/>
                <a:gd name="T51" fmla="*/ 910 h 965"/>
                <a:gd name="T52" fmla="*/ 26 w 534"/>
                <a:gd name="T53" fmla="*/ 890 h 965"/>
                <a:gd name="T54" fmla="*/ 33 w 534"/>
                <a:gd name="T55" fmla="*/ 771 h 965"/>
                <a:gd name="T56" fmla="*/ 51 w 534"/>
                <a:gd name="T57" fmla="*/ 748 h 965"/>
                <a:gd name="T58" fmla="*/ 185 w 534"/>
                <a:gd name="T59" fmla="*/ 746 h 965"/>
                <a:gd name="T60" fmla="*/ 324 w 534"/>
                <a:gd name="T61" fmla="*/ 275 h 965"/>
                <a:gd name="T62" fmla="*/ 193 w 534"/>
                <a:gd name="T63" fmla="*/ 239 h 965"/>
                <a:gd name="T64" fmla="*/ 203 w 534"/>
                <a:gd name="T65" fmla="*/ 176 h 965"/>
                <a:gd name="T66" fmla="*/ 212 w 534"/>
                <a:gd name="T67" fmla="*/ 118 h 965"/>
                <a:gd name="T68" fmla="*/ 384 w 534"/>
                <a:gd name="T69" fmla="*/ 14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4" h="965">
                  <a:moveTo>
                    <a:pt x="384" y="14"/>
                  </a:moveTo>
                  <a:cubicBezTo>
                    <a:pt x="372" y="36"/>
                    <a:pt x="355" y="52"/>
                    <a:pt x="333" y="63"/>
                  </a:cubicBezTo>
                  <a:cubicBezTo>
                    <a:pt x="309" y="76"/>
                    <a:pt x="283" y="84"/>
                    <a:pt x="256" y="89"/>
                  </a:cubicBezTo>
                  <a:cubicBezTo>
                    <a:pt x="242" y="92"/>
                    <a:pt x="227" y="92"/>
                    <a:pt x="212" y="94"/>
                  </a:cubicBezTo>
                  <a:cubicBezTo>
                    <a:pt x="202" y="96"/>
                    <a:pt x="194" y="106"/>
                    <a:pt x="189" y="115"/>
                  </a:cubicBezTo>
                  <a:cubicBezTo>
                    <a:pt x="179" y="133"/>
                    <a:pt x="178" y="156"/>
                    <a:pt x="179" y="176"/>
                  </a:cubicBezTo>
                  <a:cubicBezTo>
                    <a:pt x="179" y="201"/>
                    <a:pt x="183" y="226"/>
                    <a:pt x="181" y="251"/>
                  </a:cubicBezTo>
                  <a:cubicBezTo>
                    <a:pt x="180" y="258"/>
                    <a:pt x="187" y="263"/>
                    <a:pt x="193" y="263"/>
                  </a:cubicBezTo>
                  <a:cubicBezTo>
                    <a:pt x="232" y="266"/>
                    <a:pt x="271" y="273"/>
                    <a:pt x="310" y="283"/>
                  </a:cubicBezTo>
                  <a:cubicBezTo>
                    <a:pt x="307" y="278"/>
                    <a:pt x="304" y="274"/>
                    <a:pt x="301" y="269"/>
                  </a:cubicBezTo>
                  <a:cubicBezTo>
                    <a:pt x="253" y="421"/>
                    <a:pt x="210" y="575"/>
                    <a:pt x="173" y="731"/>
                  </a:cubicBezTo>
                  <a:cubicBezTo>
                    <a:pt x="177" y="728"/>
                    <a:pt x="181" y="725"/>
                    <a:pt x="185" y="722"/>
                  </a:cubicBezTo>
                  <a:cubicBezTo>
                    <a:pt x="154" y="722"/>
                    <a:pt x="124" y="723"/>
                    <a:pt x="94" y="724"/>
                  </a:cubicBezTo>
                  <a:cubicBezTo>
                    <a:pt x="79" y="724"/>
                    <a:pt x="65" y="724"/>
                    <a:pt x="51" y="724"/>
                  </a:cubicBezTo>
                  <a:cubicBezTo>
                    <a:pt x="38" y="725"/>
                    <a:pt x="26" y="726"/>
                    <a:pt x="18" y="736"/>
                  </a:cubicBezTo>
                  <a:cubicBezTo>
                    <a:pt x="11" y="745"/>
                    <a:pt x="10" y="756"/>
                    <a:pt x="9" y="767"/>
                  </a:cubicBezTo>
                  <a:cubicBezTo>
                    <a:pt x="8" y="782"/>
                    <a:pt x="7" y="796"/>
                    <a:pt x="6" y="811"/>
                  </a:cubicBezTo>
                  <a:cubicBezTo>
                    <a:pt x="5" y="841"/>
                    <a:pt x="2" y="872"/>
                    <a:pt x="1" y="902"/>
                  </a:cubicBezTo>
                  <a:cubicBezTo>
                    <a:pt x="0" y="913"/>
                    <a:pt x="3" y="923"/>
                    <a:pt x="12" y="929"/>
                  </a:cubicBezTo>
                  <a:cubicBezTo>
                    <a:pt x="23" y="936"/>
                    <a:pt x="37" y="935"/>
                    <a:pt x="49" y="934"/>
                  </a:cubicBezTo>
                  <a:cubicBezTo>
                    <a:pt x="76" y="933"/>
                    <a:pt x="103" y="927"/>
                    <a:pt x="130" y="922"/>
                  </a:cubicBezTo>
                  <a:cubicBezTo>
                    <a:pt x="157" y="917"/>
                    <a:pt x="184" y="915"/>
                    <a:pt x="212" y="918"/>
                  </a:cubicBezTo>
                  <a:cubicBezTo>
                    <a:pt x="238" y="921"/>
                    <a:pt x="264" y="928"/>
                    <a:pt x="289" y="935"/>
                  </a:cubicBezTo>
                  <a:cubicBezTo>
                    <a:pt x="344" y="950"/>
                    <a:pt x="400" y="965"/>
                    <a:pt x="458" y="956"/>
                  </a:cubicBezTo>
                  <a:cubicBezTo>
                    <a:pt x="461" y="955"/>
                    <a:pt x="465" y="951"/>
                    <a:pt x="466" y="947"/>
                  </a:cubicBezTo>
                  <a:cubicBezTo>
                    <a:pt x="473" y="913"/>
                    <a:pt x="477" y="878"/>
                    <a:pt x="480" y="843"/>
                  </a:cubicBezTo>
                  <a:cubicBezTo>
                    <a:pt x="482" y="825"/>
                    <a:pt x="483" y="807"/>
                    <a:pt x="484" y="789"/>
                  </a:cubicBezTo>
                  <a:cubicBezTo>
                    <a:pt x="484" y="775"/>
                    <a:pt x="484" y="759"/>
                    <a:pt x="476" y="747"/>
                  </a:cubicBezTo>
                  <a:cubicBezTo>
                    <a:pt x="460" y="723"/>
                    <a:pt x="429" y="729"/>
                    <a:pt x="405" y="733"/>
                  </a:cubicBezTo>
                  <a:cubicBezTo>
                    <a:pt x="396" y="735"/>
                    <a:pt x="384" y="735"/>
                    <a:pt x="375" y="731"/>
                  </a:cubicBezTo>
                  <a:cubicBezTo>
                    <a:pt x="363" y="724"/>
                    <a:pt x="371" y="705"/>
                    <a:pt x="372" y="694"/>
                  </a:cubicBezTo>
                  <a:cubicBezTo>
                    <a:pt x="395" y="560"/>
                    <a:pt x="417" y="426"/>
                    <a:pt x="454" y="295"/>
                  </a:cubicBezTo>
                  <a:cubicBezTo>
                    <a:pt x="475" y="221"/>
                    <a:pt x="500" y="148"/>
                    <a:pt x="531" y="78"/>
                  </a:cubicBezTo>
                  <a:cubicBezTo>
                    <a:pt x="533" y="73"/>
                    <a:pt x="534" y="67"/>
                    <a:pt x="529" y="63"/>
                  </a:cubicBezTo>
                  <a:cubicBezTo>
                    <a:pt x="511" y="48"/>
                    <a:pt x="487" y="39"/>
                    <a:pt x="465" y="31"/>
                  </a:cubicBezTo>
                  <a:cubicBezTo>
                    <a:pt x="443" y="22"/>
                    <a:pt x="420" y="13"/>
                    <a:pt x="397" y="8"/>
                  </a:cubicBezTo>
                  <a:cubicBezTo>
                    <a:pt x="382" y="6"/>
                    <a:pt x="375" y="29"/>
                    <a:pt x="391" y="32"/>
                  </a:cubicBezTo>
                  <a:cubicBezTo>
                    <a:pt x="412" y="35"/>
                    <a:pt x="434" y="44"/>
                    <a:pt x="454" y="52"/>
                  </a:cubicBezTo>
                  <a:cubicBezTo>
                    <a:pt x="473" y="59"/>
                    <a:pt x="497" y="68"/>
                    <a:pt x="512" y="80"/>
                  </a:cubicBezTo>
                  <a:cubicBezTo>
                    <a:pt x="512" y="75"/>
                    <a:pt x="511" y="71"/>
                    <a:pt x="510" y="66"/>
                  </a:cubicBezTo>
                  <a:cubicBezTo>
                    <a:pt x="455" y="190"/>
                    <a:pt x="418" y="322"/>
                    <a:pt x="391" y="456"/>
                  </a:cubicBezTo>
                  <a:cubicBezTo>
                    <a:pt x="377" y="524"/>
                    <a:pt x="365" y="592"/>
                    <a:pt x="354" y="660"/>
                  </a:cubicBezTo>
                  <a:cubicBezTo>
                    <a:pt x="351" y="676"/>
                    <a:pt x="348" y="693"/>
                    <a:pt x="346" y="709"/>
                  </a:cubicBezTo>
                  <a:cubicBezTo>
                    <a:pt x="344" y="723"/>
                    <a:pt x="345" y="736"/>
                    <a:pt x="355" y="746"/>
                  </a:cubicBezTo>
                  <a:cubicBezTo>
                    <a:pt x="374" y="763"/>
                    <a:pt x="401" y="757"/>
                    <a:pt x="424" y="754"/>
                  </a:cubicBezTo>
                  <a:cubicBezTo>
                    <a:pt x="435" y="752"/>
                    <a:pt x="453" y="751"/>
                    <a:pt x="458" y="765"/>
                  </a:cubicBezTo>
                  <a:cubicBezTo>
                    <a:pt x="461" y="772"/>
                    <a:pt x="460" y="781"/>
                    <a:pt x="460" y="789"/>
                  </a:cubicBezTo>
                  <a:cubicBezTo>
                    <a:pt x="459" y="799"/>
                    <a:pt x="459" y="809"/>
                    <a:pt x="458" y="820"/>
                  </a:cubicBezTo>
                  <a:cubicBezTo>
                    <a:pt x="456" y="860"/>
                    <a:pt x="450" y="901"/>
                    <a:pt x="443" y="941"/>
                  </a:cubicBezTo>
                  <a:cubicBezTo>
                    <a:pt x="446" y="938"/>
                    <a:pt x="449" y="935"/>
                    <a:pt x="451" y="932"/>
                  </a:cubicBezTo>
                  <a:cubicBezTo>
                    <a:pt x="360" y="948"/>
                    <a:pt x="273" y="892"/>
                    <a:pt x="182" y="893"/>
                  </a:cubicBezTo>
                  <a:cubicBezTo>
                    <a:pt x="132" y="893"/>
                    <a:pt x="84" y="912"/>
                    <a:pt x="34" y="910"/>
                  </a:cubicBezTo>
                  <a:cubicBezTo>
                    <a:pt x="30" y="910"/>
                    <a:pt x="26" y="911"/>
                    <a:pt x="25" y="908"/>
                  </a:cubicBezTo>
                  <a:cubicBezTo>
                    <a:pt x="23" y="903"/>
                    <a:pt x="25" y="894"/>
                    <a:pt x="26" y="890"/>
                  </a:cubicBezTo>
                  <a:cubicBezTo>
                    <a:pt x="26" y="877"/>
                    <a:pt x="27" y="864"/>
                    <a:pt x="28" y="850"/>
                  </a:cubicBezTo>
                  <a:cubicBezTo>
                    <a:pt x="30" y="824"/>
                    <a:pt x="31" y="797"/>
                    <a:pt x="33" y="771"/>
                  </a:cubicBezTo>
                  <a:cubicBezTo>
                    <a:pt x="33" y="766"/>
                    <a:pt x="33" y="758"/>
                    <a:pt x="36" y="753"/>
                  </a:cubicBezTo>
                  <a:cubicBezTo>
                    <a:pt x="39" y="748"/>
                    <a:pt x="45" y="748"/>
                    <a:pt x="51" y="748"/>
                  </a:cubicBezTo>
                  <a:cubicBezTo>
                    <a:pt x="65" y="748"/>
                    <a:pt x="79" y="748"/>
                    <a:pt x="94" y="748"/>
                  </a:cubicBezTo>
                  <a:cubicBezTo>
                    <a:pt x="124" y="747"/>
                    <a:pt x="154" y="746"/>
                    <a:pt x="185" y="746"/>
                  </a:cubicBezTo>
                  <a:cubicBezTo>
                    <a:pt x="190" y="746"/>
                    <a:pt x="195" y="742"/>
                    <a:pt x="196" y="737"/>
                  </a:cubicBezTo>
                  <a:cubicBezTo>
                    <a:pt x="234" y="582"/>
                    <a:pt x="276" y="427"/>
                    <a:pt x="324" y="275"/>
                  </a:cubicBezTo>
                  <a:cubicBezTo>
                    <a:pt x="326" y="269"/>
                    <a:pt x="322" y="262"/>
                    <a:pt x="316" y="260"/>
                  </a:cubicBezTo>
                  <a:cubicBezTo>
                    <a:pt x="276" y="249"/>
                    <a:pt x="235" y="242"/>
                    <a:pt x="193" y="239"/>
                  </a:cubicBezTo>
                  <a:cubicBezTo>
                    <a:pt x="197" y="243"/>
                    <a:pt x="201" y="247"/>
                    <a:pt x="205" y="251"/>
                  </a:cubicBezTo>
                  <a:cubicBezTo>
                    <a:pt x="207" y="226"/>
                    <a:pt x="203" y="201"/>
                    <a:pt x="203" y="176"/>
                  </a:cubicBezTo>
                  <a:cubicBezTo>
                    <a:pt x="202" y="155"/>
                    <a:pt x="203" y="129"/>
                    <a:pt x="221" y="115"/>
                  </a:cubicBezTo>
                  <a:cubicBezTo>
                    <a:pt x="218" y="116"/>
                    <a:pt x="215" y="117"/>
                    <a:pt x="212" y="118"/>
                  </a:cubicBezTo>
                  <a:cubicBezTo>
                    <a:pt x="283" y="113"/>
                    <a:pt x="367" y="94"/>
                    <a:pt x="404" y="26"/>
                  </a:cubicBezTo>
                  <a:cubicBezTo>
                    <a:pt x="412" y="12"/>
                    <a:pt x="391" y="0"/>
                    <a:pt x="384" y="1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0" name="Freeform 118">
              <a:extLst>
                <a:ext uri="{FF2B5EF4-FFF2-40B4-BE49-F238E27FC236}">
                  <a16:creationId xmlns:a16="http://schemas.microsoft.com/office/drawing/2014/main" id="{E200F8E8-DB6A-455A-8146-8A7881E22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1850" y="2041525"/>
              <a:ext cx="223837" cy="104775"/>
            </a:xfrm>
            <a:custGeom>
              <a:avLst/>
              <a:gdLst>
                <a:gd name="T0" fmla="*/ 25 w 180"/>
                <a:gd name="T1" fmla="*/ 76 h 84"/>
                <a:gd name="T2" fmla="*/ 165 w 180"/>
                <a:gd name="T3" fmla="*/ 25 h 84"/>
                <a:gd name="T4" fmla="*/ 165 w 180"/>
                <a:gd name="T5" fmla="*/ 1 h 84"/>
                <a:gd name="T6" fmla="*/ 13 w 180"/>
                <a:gd name="T7" fmla="*/ 55 h 84"/>
                <a:gd name="T8" fmla="*/ 25 w 180"/>
                <a:gd name="T9" fmla="*/ 7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84">
                  <a:moveTo>
                    <a:pt x="25" y="76"/>
                  </a:moveTo>
                  <a:cubicBezTo>
                    <a:pt x="66" y="46"/>
                    <a:pt x="114" y="29"/>
                    <a:pt x="165" y="25"/>
                  </a:cubicBezTo>
                  <a:cubicBezTo>
                    <a:pt x="180" y="24"/>
                    <a:pt x="180" y="0"/>
                    <a:pt x="165" y="1"/>
                  </a:cubicBezTo>
                  <a:cubicBezTo>
                    <a:pt x="110" y="5"/>
                    <a:pt x="58" y="23"/>
                    <a:pt x="13" y="55"/>
                  </a:cubicBezTo>
                  <a:cubicBezTo>
                    <a:pt x="0" y="64"/>
                    <a:pt x="12" y="84"/>
                    <a:pt x="25" y="7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1" name="Freeform 119">
              <a:extLst>
                <a:ext uri="{FF2B5EF4-FFF2-40B4-BE49-F238E27FC236}">
                  <a16:creationId xmlns:a16="http://schemas.microsoft.com/office/drawing/2014/main" id="{E93ADE5A-E83D-4AE2-AAFE-91BFE44FB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4075" y="2065338"/>
              <a:ext cx="246062" cy="128588"/>
            </a:xfrm>
            <a:custGeom>
              <a:avLst/>
              <a:gdLst>
                <a:gd name="T0" fmla="*/ 25 w 200"/>
                <a:gd name="T1" fmla="*/ 95 h 103"/>
                <a:gd name="T2" fmla="*/ 185 w 200"/>
                <a:gd name="T3" fmla="*/ 28 h 103"/>
                <a:gd name="T4" fmla="*/ 179 w 200"/>
                <a:gd name="T5" fmla="*/ 5 h 103"/>
                <a:gd name="T6" fmla="*/ 13 w 200"/>
                <a:gd name="T7" fmla="*/ 75 h 103"/>
                <a:gd name="T8" fmla="*/ 25 w 200"/>
                <a:gd name="T9" fmla="*/ 9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03">
                  <a:moveTo>
                    <a:pt x="25" y="95"/>
                  </a:moveTo>
                  <a:cubicBezTo>
                    <a:pt x="76" y="68"/>
                    <a:pt x="130" y="46"/>
                    <a:pt x="185" y="28"/>
                  </a:cubicBezTo>
                  <a:cubicBezTo>
                    <a:pt x="200" y="23"/>
                    <a:pt x="193" y="0"/>
                    <a:pt x="179" y="5"/>
                  </a:cubicBezTo>
                  <a:cubicBezTo>
                    <a:pt x="121" y="23"/>
                    <a:pt x="66" y="47"/>
                    <a:pt x="13" y="75"/>
                  </a:cubicBezTo>
                  <a:cubicBezTo>
                    <a:pt x="0" y="82"/>
                    <a:pt x="12" y="103"/>
                    <a:pt x="25" y="9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2" name="Freeform 120">
              <a:extLst>
                <a:ext uri="{FF2B5EF4-FFF2-40B4-BE49-F238E27FC236}">
                  <a16:creationId xmlns:a16="http://schemas.microsoft.com/office/drawing/2014/main" id="{BFDDDE1D-745B-47CA-B559-E6B12C33C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3288" y="2154238"/>
              <a:ext cx="176212" cy="95250"/>
            </a:xfrm>
            <a:custGeom>
              <a:avLst/>
              <a:gdLst>
                <a:gd name="T0" fmla="*/ 26 w 143"/>
                <a:gd name="T1" fmla="*/ 69 h 77"/>
                <a:gd name="T2" fmla="*/ 128 w 143"/>
                <a:gd name="T3" fmla="*/ 27 h 77"/>
                <a:gd name="T4" fmla="*/ 121 w 143"/>
                <a:gd name="T5" fmla="*/ 4 h 77"/>
                <a:gd name="T6" fmla="*/ 14 w 143"/>
                <a:gd name="T7" fmla="*/ 49 h 77"/>
                <a:gd name="T8" fmla="*/ 26 w 143"/>
                <a:gd name="T9" fmla="*/ 6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77">
                  <a:moveTo>
                    <a:pt x="26" y="69"/>
                  </a:moveTo>
                  <a:cubicBezTo>
                    <a:pt x="58" y="50"/>
                    <a:pt x="92" y="36"/>
                    <a:pt x="128" y="27"/>
                  </a:cubicBezTo>
                  <a:cubicBezTo>
                    <a:pt x="143" y="23"/>
                    <a:pt x="137" y="0"/>
                    <a:pt x="121" y="4"/>
                  </a:cubicBezTo>
                  <a:cubicBezTo>
                    <a:pt x="84" y="14"/>
                    <a:pt x="47" y="29"/>
                    <a:pt x="14" y="49"/>
                  </a:cubicBezTo>
                  <a:cubicBezTo>
                    <a:pt x="0" y="57"/>
                    <a:pt x="12" y="77"/>
                    <a:pt x="26" y="6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3" name="Freeform 121">
              <a:extLst>
                <a:ext uri="{FF2B5EF4-FFF2-40B4-BE49-F238E27FC236}">
                  <a16:creationId xmlns:a16="http://schemas.microsoft.com/office/drawing/2014/main" id="{9E6137E4-9549-45C9-BB36-B5E0A62A1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6463" y="2279650"/>
              <a:ext cx="150812" cy="98425"/>
            </a:xfrm>
            <a:custGeom>
              <a:avLst/>
              <a:gdLst>
                <a:gd name="T0" fmla="*/ 27 w 122"/>
                <a:gd name="T1" fmla="*/ 68 h 79"/>
                <a:gd name="T2" fmla="*/ 107 w 122"/>
                <a:gd name="T3" fmla="*/ 26 h 79"/>
                <a:gd name="T4" fmla="*/ 100 w 122"/>
                <a:gd name="T5" fmla="*/ 2 h 79"/>
                <a:gd name="T6" fmla="*/ 10 w 122"/>
                <a:gd name="T7" fmla="*/ 51 h 79"/>
                <a:gd name="T8" fmla="*/ 27 w 122"/>
                <a:gd name="T9" fmla="*/ 6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79">
                  <a:moveTo>
                    <a:pt x="27" y="68"/>
                  </a:moveTo>
                  <a:cubicBezTo>
                    <a:pt x="49" y="45"/>
                    <a:pt x="76" y="31"/>
                    <a:pt x="107" y="26"/>
                  </a:cubicBezTo>
                  <a:cubicBezTo>
                    <a:pt x="122" y="23"/>
                    <a:pt x="116" y="0"/>
                    <a:pt x="100" y="2"/>
                  </a:cubicBezTo>
                  <a:cubicBezTo>
                    <a:pt x="66" y="8"/>
                    <a:pt x="35" y="26"/>
                    <a:pt x="10" y="51"/>
                  </a:cubicBezTo>
                  <a:cubicBezTo>
                    <a:pt x="0" y="62"/>
                    <a:pt x="17" y="79"/>
                    <a:pt x="27" y="6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4" name="Freeform 122">
              <a:extLst>
                <a:ext uri="{FF2B5EF4-FFF2-40B4-BE49-F238E27FC236}">
                  <a16:creationId xmlns:a16="http://schemas.microsoft.com/office/drawing/2014/main" id="{CC4E75D8-A3C3-4DCF-9AC0-6C1217D5D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7413" y="2416175"/>
              <a:ext cx="131762" cy="88900"/>
            </a:xfrm>
            <a:custGeom>
              <a:avLst/>
              <a:gdLst>
                <a:gd name="T0" fmla="*/ 24 w 106"/>
                <a:gd name="T1" fmla="*/ 63 h 72"/>
                <a:gd name="T2" fmla="*/ 91 w 106"/>
                <a:gd name="T3" fmla="*/ 28 h 72"/>
                <a:gd name="T4" fmla="*/ 85 w 106"/>
                <a:gd name="T5" fmla="*/ 5 h 72"/>
                <a:gd name="T6" fmla="*/ 12 w 106"/>
                <a:gd name="T7" fmla="*/ 43 h 72"/>
                <a:gd name="T8" fmla="*/ 24 w 106"/>
                <a:gd name="T9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72">
                  <a:moveTo>
                    <a:pt x="24" y="63"/>
                  </a:moveTo>
                  <a:cubicBezTo>
                    <a:pt x="45" y="48"/>
                    <a:pt x="67" y="36"/>
                    <a:pt x="91" y="28"/>
                  </a:cubicBezTo>
                  <a:cubicBezTo>
                    <a:pt x="106" y="23"/>
                    <a:pt x="100" y="0"/>
                    <a:pt x="85" y="5"/>
                  </a:cubicBezTo>
                  <a:cubicBezTo>
                    <a:pt x="59" y="14"/>
                    <a:pt x="34" y="26"/>
                    <a:pt x="12" y="43"/>
                  </a:cubicBezTo>
                  <a:cubicBezTo>
                    <a:pt x="0" y="52"/>
                    <a:pt x="12" y="72"/>
                    <a:pt x="24" y="6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5" name="Freeform 123">
              <a:extLst>
                <a:ext uri="{FF2B5EF4-FFF2-40B4-BE49-F238E27FC236}">
                  <a16:creationId xmlns:a16="http://schemas.microsoft.com/office/drawing/2014/main" id="{06AD88C7-F92E-411D-B99B-ECF5FF2D7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5663" y="2522538"/>
              <a:ext cx="171450" cy="112713"/>
            </a:xfrm>
            <a:custGeom>
              <a:avLst/>
              <a:gdLst>
                <a:gd name="T0" fmla="*/ 28 w 139"/>
                <a:gd name="T1" fmla="*/ 81 h 91"/>
                <a:gd name="T2" fmla="*/ 124 w 139"/>
                <a:gd name="T3" fmla="*/ 28 h 91"/>
                <a:gd name="T4" fmla="*/ 118 w 139"/>
                <a:gd name="T5" fmla="*/ 5 h 91"/>
                <a:gd name="T6" fmla="*/ 11 w 139"/>
                <a:gd name="T7" fmla="*/ 64 h 91"/>
                <a:gd name="T8" fmla="*/ 28 w 139"/>
                <a:gd name="T9" fmla="*/ 8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91">
                  <a:moveTo>
                    <a:pt x="28" y="81"/>
                  </a:moveTo>
                  <a:cubicBezTo>
                    <a:pt x="56" y="56"/>
                    <a:pt x="89" y="38"/>
                    <a:pt x="124" y="28"/>
                  </a:cubicBezTo>
                  <a:cubicBezTo>
                    <a:pt x="139" y="23"/>
                    <a:pt x="133" y="0"/>
                    <a:pt x="118" y="5"/>
                  </a:cubicBezTo>
                  <a:cubicBezTo>
                    <a:pt x="78" y="16"/>
                    <a:pt x="42" y="37"/>
                    <a:pt x="11" y="64"/>
                  </a:cubicBezTo>
                  <a:cubicBezTo>
                    <a:pt x="0" y="74"/>
                    <a:pt x="17" y="91"/>
                    <a:pt x="28" y="8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6" name="Freeform 124">
              <a:extLst>
                <a:ext uri="{FF2B5EF4-FFF2-40B4-BE49-F238E27FC236}">
                  <a16:creationId xmlns:a16="http://schemas.microsoft.com/office/drawing/2014/main" id="{6FCFCB4D-0701-4020-BD82-C11894087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0900" y="2611438"/>
              <a:ext cx="166687" cy="127000"/>
            </a:xfrm>
            <a:custGeom>
              <a:avLst/>
              <a:gdLst>
                <a:gd name="T0" fmla="*/ 28 w 135"/>
                <a:gd name="T1" fmla="*/ 91 h 102"/>
                <a:gd name="T2" fmla="*/ 121 w 135"/>
                <a:gd name="T3" fmla="*/ 27 h 102"/>
                <a:gd name="T4" fmla="*/ 109 w 135"/>
                <a:gd name="T5" fmla="*/ 6 h 102"/>
                <a:gd name="T6" fmla="*/ 11 w 135"/>
                <a:gd name="T7" fmla="*/ 74 h 102"/>
                <a:gd name="T8" fmla="*/ 28 w 135"/>
                <a:gd name="T9" fmla="*/ 9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02">
                  <a:moveTo>
                    <a:pt x="28" y="91"/>
                  </a:moveTo>
                  <a:cubicBezTo>
                    <a:pt x="55" y="65"/>
                    <a:pt x="87" y="43"/>
                    <a:pt x="121" y="27"/>
                  </a:cubicBezTo>
                  <a:cubicBezTo>
                    <a:pt x="135" y="20"/>
                    <a:pt x="123" y="0"/>
                    <a:pt x="109" y="6"/>
                  </a:cubicBezTo>
                  <a:cubicBezTo>
                    <a:pt x="73" y="23"/>
                    <a:pt x="40" y="46"/>
                    <a:pt x="11" y="74"/>
                  </a:cubicBezTo>
                  <a:cubicBezTo>
                    <a:pt x="0" y="85"/>
                    <a:pt x="17" y="102"/>
                    <a:pt x="28" y="9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7" name="Freeform 125">
              <a:extLst>
                <a:ext uri="{FF2B5EF4-FFF2-40B4-BE49-F238E27FC236}">
                  <a16:creationId xmlns:a16="http://schemas.microsoft.com/office/drawing/2014/main" id="{C8B6AACE-36B0-4752-9E8D-4D1E3F88D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6263" y="2781300"/>
              <a:ext cx="330200" cy="206375"/>
            </a:xfrm>
            <a:custGeom>
              <a:avLst/>
              <a:gdLst>
                <a:gd name="T0" fmla="*/ 25 w 267"/>
                <a:gd name="T1" fmla="*/ 159 h 167"/>
                <a:gd name="T2" fmla="*/ 254 w 267"/>
                <a:gd name="T3" fmla="*/ 29 h 167"/>
                <a:gd name="T4" fmla="*/ 241 w 267"/>
                <a:gd name="T5" fmla="*/ 8 h 167"/>
                <a:gd name="T6" fmla="*/ 13 w 267"/>
                <a:gd name="T7" fmla="*/ 139 h 167"/>
                <a:gd name="T8" fmla="*/ 25 w 267"/>
                <a:gd name="T9" fmla="*/ 15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167">
                  <a:moveTo>
                    <a:pt x="25" y="159"/>
                  </a:moveTo>
                  <a:cubicBezTo>
                    <a:pt x="101" y="116"/>
                    <a:pt x="177" y="72"/>
                    <a:pt x="254" y="29"/>
                  </a:cubicBezTo>
                  <a:cubicBezTo>
                    <a:pt x="267" y="21"/>
                    <a:pt x="255" y="0"/>
                    <a:pt x="241" y="8"/>
                  </a:cubicBezTo>
                  <a:cubicBezTo>
                    <a:pt x="165" y="51"/>
                    <a:pt x="89" y="95"/>
                    <a:pt x="13" y="139"/>
                  </a:cubicBezTo>
                  <a:cubicBezTo>
                    <a:pt x="0" y="146"/>
                    <a:pt x="12" y="167"/>
                    <a:pt x="25" y="15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8" name="Freeform 126">
              <a:extLst>
                <a:ext uri="{FF2B5EF4-FFF2-40B4-BE49-F238E27FC236}">
                  <a16:creationId xmlns:a16="http://schemas.microsoft.com/office/drawing/2014/main" id="{9AE1B150-FEEE-4A97-BD76-652F54773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1988" y="2822575"/>
              <a:ext cx="304800" cy="209550"/>
            </a:xfrm>
            <a:custGeom>
              <a:avLst/>
              <a:gdLst>
                <a:gd name="T0" fmla="*/ 25 w 247"/>
                <a:gd name="T1" fmla="*/ 160 h 169"/>
                <a:gd name="T2" fmla="*/ 234 w 247"/>
                <a:gd name="T3" fmla="*/ 28 h 169"/>
                <a:gd name="T4" fmla="*/ 222 w 247"/>
                <a:gd name="T5" fmla="*/ 8 h 169"/>
                <a:gd name="T6" fmla="*/ 13 w 247"/>
                <a:gd name="T7" fmla="*/ 139 h 169"/>
                <a:gd name="T8" fmla="*/ 25 w 247"/>
                <a:gd name="T9" fmla="*/ 16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69">
                  <a:moveTo>
                    <a:pt x="25" y="160"/>
                  </a:moveTo>
                  <a:cubicBezTo>
                    <a:pt x="93" y="113"/>
                    <a:pt x="162" y="69"/>
                    <a:pt x="234" y="28"/>
                  </a:cubicBezTo>
                  <a:cubicBezTo>
                    <a:pt x="247" y="21"/>
                    <a:pt x="235" y="0"/>
                    <a:pt x="222" y="8"/>
                  </a:cubicBezTo>
                  <a:cubicBezTo>
                    <a:pt x="150" y="48"/>
                    <a:pt x="80" y="92"/>
                    <a:pt x="13" y="139"/>
                  </a:cubicBezTo>
                  <a:cubicBezTo>
                    <a:pt x="0" y="148"/>
                    <a:pt x="12" y="169"/>
                    <a:pt x="25" y="16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9" name="Freeform 127">
              <a:extLst>
                <a:ext uri="{FF2B5EF4-FFF2-40B4-BE49-F238E27FC236}">
                  <a16:creationId xmlns:a16="http://schemas.microsoft.com/office/drawing/2014/main" id="{B2DED22C-066A-446C-BFC0-F6302EB4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1538" y="2847975"/>
              <a:ext cx="200025" cy="161925"/>
            </a:xfrm>
            <a:custGeom>
              <a:avLst/>
              <a:gdLst>
                <a:gd name="T0" fmla="*/ 29 w 162"/>
                <a:gd name="T1" fmla="*/ 120 h 130"/>
                <a:gd name="T2" fmla="*/ 150 w 162"/>
                <a:gd name="T3" fmla="*/ 29 h 130"/>
                <a:gd name="T4" fmla="*/ 138 w 162"/>
                <a:gd name="T5" fmla="*/ 8 h 130"/>
                <a:gd name="T6" fmla="*/ 12 w 162"/>
                <a:gd name="T7" fmla="*/ 103 h 130"/>
                <a:gd name="T8" fmla="*/ 29 w 162"/>
                <a:gd name="T9" fmla="*/ 12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30">
                  <a:moveTo>
                    <a:pt x="29" y="120"/>
                  </a:moveTo>
                  <a:cubicBezTo>
                    <a:pt x="67" y="87"/>
                    <a:pt x="107" y="57"/>
                    <a:pt x="150" y="29"/>
                  </a:cubicBezTo>
                  <a:cubicBezTo>
                    <a:pt x="162" y="20"/>
                    <a:pt x="150" y="0"/>
                    <a:pt x="138" y="8"/>
                  </a:cubicBezTo>
                  <a:cubicBezTo>
                    <a:pt x="94" y="37"/>
                    <a:pt x="52" y="69"/>
                    <a:pt x="12" y="103"/>
                  </a:cubicBezTo>
                  <a:cubicBezTo>
                    <a:pt x="0" y="113"/>
                    <a:pt x="17" y="130"/>
                    <a:pt x="29" y="12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0" name="Freeform 128">
              <a:extLst>
                <a:ext uri="{FF2B5EF4-FFF2-40B4-BE49-F238E27FC236}">
                  <a16:creationId xmlns:a16="http://schemas.microsoft.com/office/drawing/2014/main" id="{8F0223BB-4686-4409-86CC-179EF22F7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9325" y="2952750"/>
              <a:ext cx="146050" cy="123825"/>
            </a:xfrm>
            <a:custGeom>
              <a:avLst/>
              <a:gdLst>
                <a:gd name="T0" fmla="*/ 30 w 119"/>
                <a:gd name="T1" fmla="*/ 89 h 101"/>
                <a:gd name="T2" fmla="*/ 104 w 119"/>
                <a:gd name="T3" fmla="*/ 27 h 101"/>
                <a:gd name="T4" fmla="*/ 92 w 119"/>
                <a:gd name="T5" fmla="*/ 6 h 101"/>
                <a:gd name="T6" fmla="*/ 9 w 119"/>
                <a:gd name="T7" fmla="*/ 77 h 101"/>
                <a:gd name="T8" fmla="*/ 30 w 119"/>
                <a:gd name="T9" fmla="*/ 8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01">
                  <a:moveTo>
                    <a:pt x="30" y="89"/>
                  </a:moveTo>
                  <a:cubicBezTo>
                    <a:pt x="48" y="62"/>
                    <a:pt x="74" y="41"/>
                    <a:pt x="104" y="27"/>
                  </a:cubicBezTo>
                  <a:cubicBezTo>
                    <a:pt x="119" y="20"/>
                    <a:pt x="106" y="0"/>
                    <a:pt x="92" y="6"/>
                  </a:cubicBezTo>
                  <a:cubicBezTo>
                    <a:pt x="58" y="22"/>
                    <a:pt x="30" y="46"/>
                    <a:pt x="9" y="77"/>
                  </a:cubicBezTo>
                  <a:cubicBezTo>
                    <a:pt x="0" y="89"/>
                    <a:pt x="21" y="101"/>
                    <a:pt x="30" y="8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71" name="组合 270">
            <a:extLst>
              <a:ext uri="{FF2B5EF4-FFF2-40B4-BE49-F238E27FC236}">
                <a16:creationId xmlns:a16="http://schemas.microsoft.com/office/drawing/2014/main" id="{F69826E8-DF7D-4612-AF7E-D29C6BB54749}"/>
              </a:ext>
            </a:extLst>
          </p:cNvPr>
          <p:cNvGrpSpPr/>
          <p:nvPr/>
        </p:nvGrpSpPr>
        <p:grpSpPr>
          <a:xfrm>
            <a:off x="9760626" y="543131"/>
            <a:ext cx="776369" cy="914051"/>
            <a:chOff x="5360988" y="2655888"/>
            <a:chExt cx="1289049" cy="1517650"/>
          </a:xfrm>
        </p:grpSpPr>
        <p:sp>
          <p:nvSpPr>
            <p:cNvPr id="272" name="Freeform 177">
              <a:extLst>
                <a:ext uri="{FF2B5EF4-FFF2-40B4-BE49-F238E27FC236}">
                  <a16:creationId xmlns:a16="http://schemas.microsoft.com/office/drawing/2014/main" id="{FE7FA8DE-3484-48E6-ACED-4A2731979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988" y="3155950"/>
              <a:ext cx="157162" cy="58738"/>
            </a:xfrm>
            <a:custGeom>
              <a:avLst/>
              <a:gdLst>
                <a:gd name="T0" fmla="*/ 15 w 127"/>
                <a:gd name="T1" fmla="*/ 26 h 48"/>
                <a:gd name="T2" fmla="*/ 106 w 127"/>
                <a:gd name="T3" fmla="*/ 45 h 48"/>
                <a:gd name="T4" fmla="*/ 112 w 127"/>
                <a:gd name="T5" fmla="*/ 22 h 48"/>
                <a:gd name="T6" fmla="*/ 22 w 127"/>
                <a:gd name="T7" fmla="*/ 3 h 48"/>
                <a:gd name="T8" fmla="*/ 15 w 127"/>
                <a:gd name="T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48">
                  <a:moveTo>
                    <a:pt x="15" y="26"/>
                  </a:moveTo>
                  <a:cubicBezTo>
                    <a:pt x="45" y="33"/>
                    <a:pt x="76" y="39"/>
                    <a:pt x="106" y="45"/>
                  </a:cubicBezTo>
                  <a:cubicBezTo>
                    <a:pt x="121" y="48"/>
                    <a:pt x="127" y="25"/>
                    <a:pt x="112" y="22"/>
                  </a:cubicBezTo>
                  <a:cubicBezTo>
                    <a:pt x="82" y="16"/>
                    <a:pt x="52" y="9"/>
                    <a:pt x="22" y="3"/>
                  </a:cubicBezTo>
                  <a:cubicBezTo>
                    <a:pt x="7" y="0"/>
                    <a:pt x="0" y="23"/>
                    <a:pt x="15" y="2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3" name="Freeform 215">
              <a:extLst>
                <a:ext uri="{FF2B5EF4-FFF2-40B4-BE49-F238E27FC236}">
                  <a16:creationId xmlns:a16="http://schemas.microsoft.com/office/drawing/2014/main" id="{B9833906-6084-4DF5-9F71-C1568FEFBE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2113" y="2690813"/>
              <a:ext cx="1150937" cy="1482725"/>
            </a:xfrm>
            <a:custGeom>
              <a:avLst/>
              <a:gdLst>
                <a:gd name="T0" fmla="*/ 889 w 931"/>
                <a:gd name="T1" fmla="*/ 626 h 1197"/>
                <a:gd name="T2" fmla="*/ 901 w 931"/>
                <a:gd name="T3" fmla="*/ 581 h 1197"/>
                <a:gd name="T4" fmla="*/ 831 w 931"/>
                <a:gd name="T5" fmla="*/ 316 h 1197"/>
                <a:gd name="T6" fmla="*/ 800 w 931"/>
                <a:gd name="T7" fmla="*/ 198 h 1197"/>
                <a:gd name="T8" fmla="*/ 790 w 931"/>
                <a:gd name="T9" fmla="*/ 162 h 1197"/>
                <a:gd name="T10" fmla="*/ 765 w 931"/>
                <a:gd name="T11" fmla="*/ 132 h 1197"/>
                <a:gd name="T12" fmla="*/ 760 w 931"/>
                <a:gd name="T13" fmla="*/ 125 h 1197"/>
                <a:gd name="T14" fmla="*/ 749 w 931"/>
                <a:gd name="T15" fmla="*/ 114 h 1197"/>
                <a:gd name="T16" fmla="*/ 747 w 931"/>
                <a:gd name="T17" fmla="*/ 100 h 1197"/>
                <a:gd name="T18" fmla="*/ 716 w 931"/>
                <a:gd name="T19" fmla="*/ 55 h 1197"/>
                <a:gd name="T20" fmla="*/ 715 w 931"/>
                <a:gd name="T21" fmla="*/ 52 h 1197"/>
                <a:gd name="T22" fmla="*/ 635 w 931"/>
                <a:gd name="T23" fmla="*/ 31 h 1197"/>
                <a:gd name="T24" fmla="*/ 572 w 931"/>
                <a:gd name="T25" fmla="*/ 121 h 1197"/>
                <a:gd name="T26" fmla="*/ 530 w 931"/>
                <a:gd name="T27" fmla="*/ 143 h 1197"/>
                <a:gd name="T28" fmla="*/ 358 w 931"/>
                <a:gd name="T29" fmla="*/ 442 h 1197"/>
                <a:gd name="T30" fmla="*/ 199 w 931"/>
                <a:gd name="T31" fmla="*/ 683 h 1197"/>
                <a:gd name="T32" fmla="*/ 161 w 931"/>
                <a:gd name="T33" fmla="*/ 767 h 1197"/>
                <a:gd name="T34" fmla="*/ 127 w 931"/>
                <a:gd name="T35" fmla="*/ 824 h 1197"/>
                <a:gd name="T36" fmla="*/ 11 w 931"/>
                <a:gd name="T37" fmla="*/ 1044 h 1197"/>
                <a:gd name="T38" fmla="*/ 28 w 931"/>
                <a:gd name="T39" fmla="*/ 1109 h 1197"/>
                <a:gd name="T40" fmla="*/ 36 w 931"/>
                <a:gd name="T41" fmla="*/ 1113 h 1197"/>
                <a:gd name="T42" fmla="*/ 34 w 931"/>
                <a:gd name="T43" fmla="*/ 1118 h 1197"/>
                <a:gd name="T44" fmla="*/ 51 w 931"/>
                <a:gd name="T45" fmla="*/ 1183 h 1197"/>
                <a:gd name="T46" fmla="*/ 116 w 931"/>
                <a:gd name="T47" fmla="*/ 1166 h 1197"/>
                <a:gd name="T48" fmla="*/ 137 w 931"/>
                <a:gd name="T49" fmla="*/ 1134 h 1197"/>
                <a:gd name="T50" fmla="*/ 169 w 931"/>
                <a:gd name="T51" fmla="*/ 1147 h 1197"/>
                <a:gd name="T52" fmla="*/ 283 w 931"/>
                <a:gd name="T53" fmla="*/ 1132 h 1197"/>
                <a:gd name="T54" fmla="*/ 355 w 931"/>
                <a:gd name="T55" fmla="*/ 1133 h 1197"/>
                <a:gd name="T56" fmla="*/ 538 w 931"/>
                <a:gd name="T57" fmla="*/ 1121 h 1197"/>
                <a:gd name="T58" fmla="*/ 833 w 931"/>
                <a:gd name="T59" fmla="*/ 1030 h 1197"/>
                <a:gd name="T60" fmla="*/ 835 w 931"/>
                <a:gd name="T61" fmla="*/ 1037 h 1197"/>
                <a:gd name="T62" fmla="*/ 888 w 931"/>
                <a:gd name="T63" fmla="*/ 1071 h 1197"/>
                <a:gd name="T64" fmla="*/ 929 w 931"/>
                <a:gd name="T65" fmla="*/ 1024 h 1197"/>
                <a:gd name="T66" fmla="*/ 889 w 931"/>
                <a:gd name="T67" fmla="*/ 626 h 1197"/>
                <a:gd name="T68" fmla="*/ 712 w 931"/>
                <a:gd name="T69" fmla="*/ 843 h 1197"/>
                <a:gd name="T70" fmla="*/ 594 w 931"/>
                <a:gd name="T71" fmla="*/ 875 h 1197"/>
                <a:gd name="T72" fmla="*/ 281 w 931"/>
                <a:gd name="T73" fmla="*/ 909 h 1197"/>
                <a:gd name="T74" fmla="*/ 370 w 931"/>
                <a:gd name="T75" fmla="*/ 769 h 1197"/>
                <a:gd name="T76" fmla="*/ 613 w 931"/>
                <a:gd name="T77" fmla="*/ 382 h 1197"/>
                <a:gd name="T78" fmla="*/ 615 w 931"/>
                <a:gd name="T79" fmla="*/ 379 h 1197"/>
                <a:gd name="T80" fmla="*/ 631 w 931"/>
                <a:gd name="T81" fmla="*/ 400 h 1197"/>
                <a:gd name="T82" fmla="*/ 678 w 931"/>
                <a:gd name="T83" fmla="*/ 480 h 1197"/>
                <a:gd name="T84" fmla="*/ 722 w 931"/>
                <a:gd name="T85" fmla="*/ 681 h 1197"/>
                <a:gd name="T86" fmla="*/ 712 w 931"/>
                <a:gd name="T87" fmla="*/ 843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31" h="1197">
                  <a:moveTo>
                    <a:pt x="889" y="626"/>
                  </a:moveTo>
                  <a:cubicBezTo>
                    <a:pt x="900" y="616"/>
                    <a:pt x="906" y="600"/>
                    <a:pt x="901" y="581"/>
                  </a:cubicBezTo>
                  <a:cubicBezTo>
                    <a:pt x="877" y="493"/>
                    <a:pt x="854" y="404"/>
                    <a:pt x="831" y="316"/>
                  </a:cubicBezTo>
                  <a:cubicBezTo>
                    <a:pt x="824" y="276"/>
                    <a:pt x="815" y="236"/>
                    <a:pt x="800" y="198"/>
                  </a:cubicBezTo>
                  <a:cubicBezTo>
                    <a:pt x="797" y="186"/>
                    <a:pt x="793" y="174"/>
                    <a:pt x="790" y="162"/>
                  </a:cubicBezTo>
                  <a:cubicBezTo>
                    <a:pt x="786" y="147"/>
                    <a:pt x="776" y="137"/>
                    <a:pt x="765" y="132"/>
                  </a:cubicBezTo>
                  <a:cubicBezTo>
                    <a:pt x="763" y="130"/>
                    <a:pt x="762" y="127"/>
                    <a:pt x="760" y="125"/>
                  </a:cubicBezTo>
                  <a:cubicBezTo>
                    <a:pt x="757" y="121"/>
                    <a:pt x="753" y="117"/>
                    <a:pt x="749" y="114"/>
                  </a:cubicBezTo>
                  <a:cubicBezTo>
                    <a:pt x="749" y="109"/>
                    <a:pt x="748" y="104"/>
                    <a:pt x="747" y="100"/>
                  </a:cubicBezTo>
                  <a:cubicBezTo>
                    <a:pt x="745" y="80"/>
                    <a:pt x="734" y="62"/>
                    <a:pt x="716" y="55"/>
                  </a:cubicBezTo>
                  <a:cubicBezTo>
                    <a:pt x="716" y="54"/>
                    <a:pt x="716" y="53"/>
                    <a:pt x="715" y="52"/>
                  </a:cubicBezTo>
                  <a:cubicBezTo>
                    <a:pt x="705" y="22"/>
                    <a:pt x="659" y="0"/>
                    <a:pt x="635" y="31"/>
                  </a:cubicBezTo>
                  <a:cubicBezTo>
                    <a:pt x="612" y="60"/>
                    <a:pt x="591" y="89"/>
                    <a:pt x="572" y="121"/>
                  </a:cubicBezTo>
                  <a:cubicBezTo>
                    <a:pt x="556" y="120"/>
                    <a:pt x="540" y="126"/>
                    <a:pt x="530" y="143"/>
                  </a:cubicBezTo>
                  <a:cubicBezTo>
                    <a:pt x="473" y="242"/>
                    <a:pt x="415" y="342"/>
                    <a:pt x="358" y="442"/>
                  </a:cubicBezTo>
                  <a:cubicBezTo>
                    <a:pt x="302" y="520"/>
                    <a:pt x="244" y="598"/>
                    <a:pt x="199" y="683"/>
                  </a:cubicBezTo>
                  <a:cubicBezTo>
                    <a:pt x="185" y="711"/>
                    <a:pt x="172" y="739"/>
                    <a:pt x="161" y="767"/>
                  </a:cubicBezTo>
                  <a:cubicBezTo>
                    <a:pt x="149" y="786"/>
                    <a:pt x="138" y="805"/>
                    <a:pt x="127" y="824"/>
                  </a:cubicBezTo>
                  <a:cubicBezTo>
                    <a:pt x="85" y="895"/>
                    <a:pt x="46" y="968"/>
                    <a:pt x="11" y="1044"/>
                  </a:cubicBezTo>
                  <a:cubicBezTo>
                    <a:pt x="0" y="1067"/>
                    <a:pt x="4" y="1095"/>
                    <a:pt x="28" y="1109"/>
                  </a:cubicBezTo>
                  <a:cubicBezTo>
                    <a:pt x="31" y="1111"/>
                    <a:pt x="33" y="1112"/>
                    <a:pt x="36" y="1113"/>
                  </a:cubicBezTo>
                  <a:cubicBezTo>
                    <a:pt x="35" y="1114"/>
                    <a:pt x="34" y="1116"/>
                    <a:pt x="34" y="1118"/>
                  </a:cubicBezTo>
                  <a:cubicBezTo>
                    <a:pt x="23" y="1141"/>
                    <a:pt x="27" y="1169"/>
                    <a:pt x="51" y="1183"/>
                  </a:cubicBezTo>
                  <a:cubicBezTo>
                    <a:pt x="74" y="1197"/>
                    <a:pt x="102" y="1188"/>
                    <a:pt x="116" y="1166"/>
                  </a:cubicBezTo>
                  <a:cubicBezTo>
                    <a:pt x="123" y="1155"/>
                    <a:pt x="130" y="1145"/>
                    <a:pt x="137" y="1134"/>
                  </a:cubicBezTo>
                  <a:cubicBezTo>
                    <a:pt x="145" y="1143"/>
                    <a:pt x="156" y="1148"/>
                    <a:pt x="169" y="1147"/>
                  </a:cubicBezTo>
                  <a:cubicBezTo>
                    <a:pt x="207" y="1144"/>
                    <a:pt x="245" y="1139"/>
                    <a:pt x="283" y="1132"/>
                  </a:cubicBezTo>
                  <a:cubicBezTo>
                    <a:pt x="307" y="1132"/>
                    <a:pt x="331" y="1132"/>
                    <a:pt x="355" y="1133"/>
                  </a:cubicBezTo>
                  <a:cubicBezTo>
                    <a:pt x="416" y="1134"/>
                    <a:pt x="477" y="1130"/>
                    <a:pt x="538" y="1121"/>
                  </a:cubicBezTo>
                  <a:cubicBezTo>
                    <a:pt x="640" y="1106"/>
                    <a:pt x="740" y="1075"/>
                    <a:pt x="833" y="1030"/>
                  </a:cubicBezTo>
                  <a:cubicBezTo>
                    <a:pt x="834" y="1032"/>
                    <a:pt x="834" y="1035"/>
                    <a:pt x="835" y="1037"/>
                  </a:cubicBezTo>
                  <a:cubicBezTo>
                    <a:pt x="843" y="1059"/>
                    <a:pt x="863" y="1075"/>
                    <a:pt x="888" y="1071"/>
                  </a:cubicBezTo>
                  <a:cubicBezTo>
                    <a:pt x="910" y="1068"/>
                    <a:pt x="931" y="1048"/>
                    <a:pt x="929" y="1024"/>
                  </a:cubicBezTo>
                  <a:cubicBezTo>
                    <a:pt x="922" y="891"/>
                    <a:pt x="909" y="758"/>
                    <a:pt x="889" y="626"/>
                  </a:cubicBezTo>
                  <a:close/>
                  <a:moveTo>
                    <a:pt x="712" y="843"/>
                  </a:moveTo>
                  <a:cubicBezTo>
                    <a:pt x="673" y="853"/>
                    <a:pt x="633" y="864"/>
                    <a:pt x="594" y="875"/>
                  </a:cubicBezTo>
                  <a:cubicBezTo>
                    <a:pt x="489" y="884"/>
                    <a:pt x="385" y="896"/>
                    <a:pt x="281" y="909"/>
                  </a:cubicBezTo>
                  <a:cubicBezTo>
                    <a:pt x="311" y="862"/>
                    <a:pt x="340" y="816"/>
                    <a:pt x="370" y="769"/>
                  </a:cubicBezTo>
                  <a:cubicBezTo>
                    <a:pt x="452" y="641"/>
                    <a:pt x="537" y="514"/>
                    <a:pt x="613" y="382"/>
                  </a:cubicBezTo>
                  <a:cubicBezTo>
                    <a:pt x="614" y="381"/>
                    <a:pt x="615" y="380"/>
                    <a:pt x="615" y="379"/>
                  </a:cubicBezTo>
                  <a:cubicBezTo>
                    <a:pt x="620" y="386"/>
                    <a:pt x="625" y="394"/>
                    <a:pt x="631" y="400"/>
                  </a:cubicBezTo>
                  <a:cubicBezTo>
                    <a:pt x="647" y="427"/>
                    <a:pt x="662" y="454"/>
                    <a:pt x="678" y="480"/>
                  </a:cubicBezTo>
                  <a:cubicBezTo>
                    <a:pt x="696" y="547"/>
                    <a:pt x="710" y="614"/>
                    <a:pt x="722" y="681"/>
                  </a:cubicBezTo>
                  <a:cubicBezTo>
                    <a:pt x="717" y="735"/>
                    <a:pt x="714" y="789"/>
                    <a:pt x="712" y="843"/>
                  </a:cubicBezTo>
                  <a:close/>
                </a:path>
              </a:pathLst>
            </a:custGeom>
            <a:solidFill>
              <a:srgbClr val="A9F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4" name="Freeform 216">
              <a:extLst>
                <a:ext uri="{FF2B5EF4-FFF2-40B4-BE49-F238E27FC236}">
                  <a16:creationId xmlns:a16="http://schemas.microsoft.com/office/drawing/2014/main" id="{1813F98B-6A49-4CCA-A616-423FB5C6C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7025" y="2655888"/>
              <a:ext cx="1243012" cy="1479550"/>
            </a:xfrm>
            <a:custGeom>
              <a:avLst/>
              <a:gdLst>
                <a:gd name="T0" fmla="*/ 96 w 1006"/>
                <a:gd name="T1" fmla="*/ 1161 h 1195"/>
                <a:gd name="T2" fmla="*/ 33 w 1006"/>
                <a:gd name="T3" fmla="*/ 1076 h 1195"/>
                <a:gd name="T4" fmla="*/ 65 w 1006"/>
                <a:gd name="T5" fmla="*/ 1015 h 1195"/>
                <a:gd name="T6" fmla="*/ 110 w 1006"/>
                <a:gd name="T7" fmla="*/ 944 h 1195"/>
                <a:gd name="T8" fmla="*/ 289 w 1006"/>
                <a:gd name="T9" fmla="*/ 652 h 1195"/>
                <a:gd name="T10" fmla="*/ 661 w 1006"/>
                <a:gd name="T11" fmla="*/ 87 h 1195"/>
                <a:gd name="T12" fmla="*/ 714 w 1006"/>
                <a:gd name="T13" fmla="*/ 29 h 1195"/>
                <a:gd name="T14" fmla="*/ 745 w 1006"/>
                <a:gd name="T15" fmla="*/ 37 h 1195"/>
                <a:gd name="T16" fmla="*/ 772 w 1006"/>
                <a:gd name="T17" fmla="*/ 71 h 1195"/>
                <a:gd name="T18" fmla="*/ 841 w 1006"/>
                <a:gd name="T19" fmla="*/ 220 h 1195"/>
                <a:gd name="T20" fmla="*/ 894 w 1006"/>
                <a:gd name="T21" fmla="*/ 394 h 1195"/>
                <a:gd name="T22" fmla="*/ 945 w 1006"/>
                <a:gd name="T23" fmla="*/ 574 h 1195"/>
                <a:gd name="T24" fmla="*/ 976 w 1006"/>
                <a:gd name="T25" fmla="*/ 939 h 1195"/>
                <a:gd name="T26" fmla="*/ 968 w 1006"/>
                <a:gd name="T27" fmla="*/ 1008 h 1195"/>
                <a:gd name="T28" fmla="*/ 932 w 1006"/>
                <a:gd name="T29" fmla="*/ 1055 h 1195"/>
                <a:gd name="T30" fmla="*/ 805 w 1006"/>
                <a:gd name="T31" fmla="*/ 1088 h 1195"/>
                <a:gd name="T32" fmla="*/ 503 w 1006"/>
                <a:gd name="T33" fmla="*/ 1134 h 1195"/>
                <a:gd name="T34" fmla="*/ 362 w 1006"/>
                <a:gd name="T35" fmla="*/ 1153 h 1195"/>
                <a:gd name="T36" fmla="*/ 282 w 1006"/>
                <a:gd name="T37" fmla="*/ 1162 h 1195"/>
                <a:gd name="T38" fmla="*/ 188 w 1006"/>
                <a:gd name="T39" fmla="*/ 1171 h 1195"/>
                <a:gd name="T40" fmla="*/ 96 w 1006"/>
                <a:gd name="T41" fmla="*/ 1161 h 1195"/>
                <a:gd name="T42" fmla="*/ 89 w 1006"/>
                <a:gd name="T43" fmla="*/ 1184 h 1195"/>
                <a:gd name="T44" fmla="*/ 188 w 1006"/>
                <a:gd name="T45" fmla="*/ 1195 h 1195"/>
                <a:gd name="T46" fmla="*/ 284 w 1006"/>
                <a:gd name="T47" fmla="*/ 1186 h 1195"/>
                <a:gd name="T48" fmla="*/ 445 w 1006"/>
                <a:gd name="T49" fmla="*/ 1166 h 1195"/>
                <a:gd name="T50" fmla="*/ 744 w 1006"/>
                <a:gd name="T51" fmla="*/ 1122 h 1195"/>
                <a:gd name="T52" fmla="*/ 898 w 1006"/>
                <a:gd name="T53" fmla="*/ 1095 h 1195"/>
                <a:gd name="T54" fmla="*/ 958 w 1006"/>
                <a:gd name="T55" fmla="*/ 1066 h 1195"/>
                <a:gd name="T56" fmla="*/ 993 w 1006"/>
                <a:gd name="T57" fmla="*/ 1007 h 1195"/>
                <a:gd name="T58" fmla="*/ 1001 w 1006"/>
                <a:gd name="T59" fmla="*/ 933 h 1195"/>
                <a:gd name="T60" fmla="*/ 1005 w 1006"/>
                <a:gd name="T61" fmla="*/ 836 h 1195"/>
                <a:gd name="T62" fmla="*/ 985 w 1006"/>
                <a:gd name="T63" fmla="*/ 645 h 1195"/>
                <a:gd name="T64" fmla="*/ 881 w 1006"/>
                <a:gd name="T65" fmla="*/ 267 h 1195"/>
                <a:gd name="T66" fmla="*/ 819 w 1006"/>
                <a:gd name="T67" fmla="*/ 103 h 1195"/>
                <a:gd name="T68" fmla="*/ 773 w 1006"/>
                <a:gd name="T69" fmla="*/ 32 h 1195"/>
                <a:gd name="T70" fmla="*/ 742 w 1006"/>
                <a:gd name="T71" fmla="*/ 5 h 1195"/>
                <a:gd name="T72" fmla="*/ 704 w 1006"/>
                <a:gd name="T73" fmla="*/ 7 h 1195"/>
                <a:gd name="T74" fmla="*/ 649 w 1006"/>
                <a:gd name="T75" fmla="*/ 64 h 1195"/>
                <a:gd name="T76" fmla="*/ 600 w 1006"/>
                <a:gd name="T77" fmla="*/ 130 h 1195"/>
                <a:gd name="T78" fmla="*/ 502 w 1006"/>
                <a:gd name="T79" fmla="*/ 272 h 1195"/>
                <a:gd name="T80" fmla="*/ 306 w 1006"/>
                <a:gd name="T81" fmla="*/ 579 h 1195"/>
                <a:gd name="T82" fmla="*/ 116 w 1006"/>
                <a:gd name="T83" fmla="*/ 889 h 1195"/>
                <a:gd name="T84" fmla="*/ 24 w 1006"/>
                <a:gd name="T85" fmla="*/ 1035 h 1195"/>
                <a:gd name="T86" fmla="*/ 34 w 1006"/>
                <a:gd name="T87" fmla="*/ 1154 h 1195"/>
                <a:gd name="T88" fmla="*/ 89 w 1006"/>
                <a:gd name="T89" fmla="*/ 1184 h 1195"/>
                <a:gd name="T90" fmla="*/ 96 w 1006"/>
                <a:gd name="T91" fmla="*/ 1161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06" h="1195">
                  <a:moveTo>
                    <a:pt x="96" y="1161"/>
                  </a:moveTo>
                  <a:cubicBezTo>
                    <a:pt x="56" y="1154"/>
                    <a:pt x="26" y="1117"/>
                    <a:pt x="33" y="1076"/>
                  </a:cubicBezTo>
                  <a:cubicBezTo>
                    <a:pt x="37" y="1053"/>
                    <a:pt x="53" y="1034"/>
                    <a:pt x="65" y="1015"/>
                  </a:cubicBezTo>
                  <a:cubicBezTo>
                    <a:pt x="80" y="992"/>
                    <a:pt x="95" y="968"/>
                    <a:pt x="110" y="944"/>
                  </a:cubicBezTo>
                  <a:cubicBezTo>
                    <a:pt x="170" y="847"/>
                    <a:pt x="230" y="749"/>
                    <a:pt x="289" y="652"/>
                  </a:cubicBezTo>
                  <a:cubicBezTo>
                    <a:pt x="407" y="460"/>
                    <a:pt x="526" y="267"/>
                    <a:pt x="661" y="87"/>
                  </a:cubicBezTo>
                  <a:cubicBezTo>
                    <a:pt x="676" y="68"/>
                    <a:pt x="691" y="40"/>
                    <a:pt x="714" y="29"/>
                  </a:cubicBezTo>
                  <a:cubicBezTo>
                    <a:pt x="726" y="23"/>
                    <a:pt x="736" y="27"/>
                    <a:pt x="745" y="37"/>
                  </a:cubicBezTo>
                  <a:cubicBezTo>
                    <a:pt x="755" y="47"/>
                    <a:pt x="764" y="59"/>
                    <a:pt x="772" y="71"/>
                  </a:cubicBezTo>
                  <a:cubicBezTo>
                    <a:pt x="803" y="116"/>
                    <a:pt x="824" y="168"/>
                    <a:pt x="841" y="220"/>
                  </a:cubicBezTo>
                  <a:cubicBezTo>
                    <a:pt x="860" y="278"/>
                    <a:pt x="877" y="336"/>
                    <a:pt x="894" y="394"/>
                  </a:cubicBezTo>
                  <a:cubicBezTo>
                    <a:pt x="913" y="453"/>
                    <a:pt x="930" y="513"/>
                    <a:pt x="945" y="574"/>
                  </a:cubicBezTo>
                  <a:cubicBezTo>
                    <a:pt x="973" y="693"/>
                    <a:pt x="990" y="816"/>
                    <a:pt x="976" y="939"/>
                  </a:cubicBezTo>
                  <a:cubicBezTo>
                    <a:pt x="974" y="962"/>
                    <a:pt x="974" y="986"/>
                    <a:pt x="968" y="1008"/>
                  </a:cubicBezTo>
                  <a:cubicBezTo>
                    <a:pt x="962" y="1027"/>
                    <a:pt x="949" y="1045"/>
                    <a:pt x="932" y="1055"/>
                  </a:cubicBezTo>
                  <a:cubicBezTo>
                    <a:pt x="895" y="1078"/>
                    <a:pt x="847" y="1082"/>
                    <a:pt x="805" y="1088"/>
                  </a:cubicBezTo>
                  <a:cubicBezTo>
                    <a:pt x="704" y="1103"/>
                    <a:pt x="604" y="1119"/>
                    <a:pt x="503" y="1134"/>
                  </a:cubicBezTo>
                  <a:cubicBezTo>
                    <a:pt x="456" y="1141"/>
                    <a:pt x="409" y="1147"/>
                    <a:pt x="362" y="1153"/>
                  </a:cubicBezTo>
                  <a:cubicBezTo>
                    <a:pt x="335" y="1156"/>
                    <a:pt x="309" y="1159"/>
                    <a:pt x="282" y="1162"/>
                  </a:cubicBezTo>
                  <a:cubicBezTo>
                    <a:pt x="251" y="1165"/>
                    <a:pt x="220" y="1171"/>
                    <a:pt x="188" y="1171"/>
                  </a:cubicBezTo>
                  <a:cubicBezTo>
                    <a:pt x="157" y="1171"/>
                    <a:pt x="126" y="1165"/>
                    <a:pt x="96" y="1161"/>
                  </a:cubicBezTo>
                  <a:cubicBezTo>
                    <a:pt x="80" y="1158"/>
                    <a:pt x="74" y="1181"/>
                    <a:pt x="89" y="1184"/>
                  </a:cubicBezTo>
                  <a:cubicBezTo>
                    <a:pt x="122" y="1189"/>
                    <a:pt x="155" y="1195"/>
                    <a:pt x="188" y="1195"/>
                  </a:cubicBezTo>
                  <a:cubicBezTo>
                    <a:pt x="220" y="1195"/>
                    <a:pt x="252" y="1189"/>
                    <a:pt x="284" y="1186"/>
                  </a:cubicBezTo>
                  <a:cubicBezTo>
                    <a:pt x="338" y="1180"/>
                    <a:pt x="392" y="1173"/>
                    <a:pt x="445" y="1166"/>
                  </a:cubicBezTo>
                  <a:cubicBezTo>
                    <a:pt x="545" y="1153"/>
                    <a:pt x="644" y="1137"/>
                    <a:pt x="744" y="1122"/>
                  </a:cubicBezTo>
                  <a:cubicBezTo>
                    <a:pt x="795" y="1114"/>
                    <a:pt x="848" y="1109"/>
                    <a:pt x="898" y="1095"/>
                  </a:cubicBezTo>
                  <a:cubicBezTo>
                    <a:pt x="920" y="1089"/>
                    <a:pt x="941" y="1080"/>
                    <a:pt x="958" y="1066"/>
                  </a:cubicBezTo>
                  <a:cubicBezTo>
                    <a:pt x="976" y="1051"/>
                    <a:pt x="988" y="1029"/>
                    <a:pt x="993" y="1007"/>
                  </a:cubicBezTo>
                  <a:cubicBezTo>
                    <a:pt x="998" y="983"/>
                    <a:pt x="998" y="958"/>
                    <a:pt x="1001" y="933"/>
                  </a:cubicBezTo>
                  <a:cubicBezTo>
                    <a:pt x="1005" y="901"/>
                    <a:pt x="1006" y="869"/>
                    <a:pt x="1005" y="836"/>
                  </a:cubicBezTo>
                  <a:cubicBezTo>
                    <a:pt x="1005" y="772"/>
                    <a:pt x="997" y="708"/>
                    <a:pt x="985" y="645"/>
                  </a:cubicBezTo>
                  <a:cubicBezTo>
                    <a:pt x="960" y="517"/>
                    <a:pt x="919" y="392"/>
                    <a:pt x="881" y="267"/>
                  </a:cubicBezTo>
                  <a:cubicBezTo>
                    <a:pt x="864" y="211"/>
                    <a:pt x="846" y="155"/>
                    <a:pt x="819" y="103"/>
                  </a:cubicBezTo>
                  <a:cubicBezTo>
                    <a:pt x="806" y="78"/>
                    <a:pt x="791" y="54"/>
                    <a:pt x="773" y="32"/>
                  </a:cubicBezTo>
                  <a:cubicBezTo>
                    <a:pt x="764" y="22"/>
                    <a:pt x="755" y="11"/>
                    <a:pt x="742" y="5"/>
                  </a:cubicBezTo>
                  <a:cubicBezTo>
                    <a:pt x="729" y="0"/>
                    <a:pt x="716" y="2"/>
                    <a:pt x="704" y="7"/>
                  </a:cubicBezTo>
                  <a:cubicBezTo>
                    <a:pt x="680" y="19"/>
                    <a:pt x="665" y="43"/>
                    <a:pt x="649" y="64"/>
                  </a:cubicBezTo>
                  <a:cubicBezTo>
                    <a:pt x="632" y="86"/>
                    <a:pt x="616" y="108"/>
                    <a:pt x="600" y="130"/>
                  </a:cubicBezTo>
                  <a:cubicBezTo>
                    <a:pt x="566" y="177"/>
                    <a:pt x="534" y="224"/>
                    <a:pt x="502" y="272"/>
                  </a:cubicBezTo>
                  <a:cubicBezTo>
                    <a:pt x="434" y="373"/>
                    <a:pt x="370" y="475"/>
                    <a:pt x="306" y="579"/>
                  </a:cubicBezTo>
                  <a:cubicBezTo>
                    <a:pt x="243" y="682"/>
                    <a:pt x="180" y="786"/>
                    <a:pt x="116" y="889"/>
                  </a:cubicBezTo>
                  <a:cubicBezTo>
                    <a:pt x="86" y="938"/>
                    <a:pt x="55" y="986"/>
                    <a:pt x="24" y="1035"/>
                  </a:cubicBezTo>
                  <a:cubicBezTo>
                    <a:pt x="0" y="1073"/>
                    <a:pt x="4" y="1121"/>
                    <a:pt x="34" y="1154"/>
                  </a:cubicBezTo>
                  <a:cubicBezTo>
                    <a:pt x="49" y="1170"/>
                    <a:pt x="68" y="1180"/>
                    <a:pt x="89" y="1184"/>
                  </a:cubicBezTo>
                  <a:cubicBezTo>
                    <a:pt x="104" y="1186"/>
                    <a:pt x="111" y="1163"/>
                    <a:pt x="96" y="116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5" name="Freeform 217">
              <a:extLst>
                <a:ext uri="{FF2B5EF4-FFF2-40B4-BE49-F238E27FC236}">
                  <a16:creationId xmlns:a16="http://schemas.microsoft.com/office/drawing/2014/main" id="{E61C60D7-9FDC-43E6-88A8-D539FEB05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3588" y="3192463"/>
              <a:ext cx="504825" cy="608013"/>
            </a:xfrm>
            <a:custGeom>
              <a:avLst/>
              <a:gdLst>
                <a:gd name="T0" fmla="*/ 40 w 408"/>
                <a:gd name="T1" fmla="*/ 466 h 491"/>
                <a:gd name="T2" fmla="*/ 47 w 408"/>
                <a:gd name="T3" fmla="*/ 426 h 491"/>
                <a:gd name="T4" fmla="*/ 85 w 408"/>
                <a:gd name="T5" fmla="*/ 367 h 491"/>
                <a:gd name="T6" fmla="*/ 165 w 408"/>
                <a:gd name="T7" fmla="*/ 245 h 491"/>
                <a:gd name="T8" fmla="*/ 317 w 408"/>
                <a:gd name="T9" fmla="*/ 35 h 491"/>
                <a:gd name="T10" fmla="*/ 325 w 408"/>
                <a:gd name="T11" fmla="*/ 25 h 491"/>
                <a:gd name="T12" fmla="*/ 330 w 408"/>
                <a:gd name="T13" fmla="*/ 31 h 491"/>
                <a:gd name="T14" fmla="*/ 340 w 408"/>
                <a:gd name="T15" fmla="*/ 55 h 491"/>
                <a:gd name="T16" fmla="*/ 354 w 408"/>
                <a:gd name="T17" fmla="*/ 107 h 491"/>
                <a:gd name="T18" fmla="*/ 375 w 408"/>
                <a:gd name="T19" fmla="*/ 228 h 491"/>
                <a:gd name="T20" fmla="*/ 383 w 408"/>
                <a:gd name="T21" fmla="*/ 341 h 491"/>
                <a:gd name="T22" fmla="*/ 381 w 408"/>
                <a:gd name="T23" fmla="*/ 394 h 491"/>
                <a:gd name="T24" fmla="*/ 368 w 408"/>
                <a:gd name="T25" fmla="*/ 417 h 491"/>
                <a:gd name="T26" fmla="*/ 339 w 408"/>
                <a:gd name="T27" fmla="*/ 428 h 491"/>
                <a:gd name="T28" fmla="*/ 40 w 408"/>
                <a:gd name="T29" fmla="*/ 466 h 491"/>
                <a:gd name="T30" fmla="*/ 40 w 408"/>
                <a:gd name="T31" fmla="*/ 490 h 491"/>
                <a:gd name="T32" fmla="*/ 336 w 408"/>
                <a:gd name="T33" fmla="*/ 454 h 491"/>
                <a:gd name="T34" fmla="*/ 396 w 408"/>
                <a:gd name="T35" fmla="*/ 421 h 491"/>
                <a:gd name="T36" fmla="*/ 408 w 408"/>
                <a:gd name="T37" fmla="*/ 359 h 491"/>
                <a:gd name="T38" fmla="*/ 400 w 408"/>
                <a:gd name="T39" fmla="*/ 237 h 491"/>
                <a:gd name="T40" fmla="*/ 378 w 408"/>
                <a:gd name="T41" fmla="*/ 102 h 491"/>
                <a:gd name="T42" fmla="*/ 361 w 408"/>
                <a:gd name="T43" fmla="*/ 44 h 491"/>
                <a:gd name="T44" fmla="*/ 324 w 408"/>
                <a:gd name="T45" fmla="*/ 1 h 491"/>
                <a:gd name="T46" fmla="*/ 301 w 408"/>
                <a:gd name="T47" fmla="*/ 16 h 491"/>
                <a:gd name="T48" fmla="*/ 281 w 408"/>
                <a:gd name="T49" fmla="*/ 42 h 491"/>
                <a:gd name="T50" fmla="*/ 241 w 408"/>
                <a:gd name="T51" fmla="*/ 95 h 491"/>
                <a:gd name="T52" fmla="*/ 152 w 408"/>
                <a:gd name="T53" fmla="*/ 221 h 491"/>
                <a:gd name="T54" fmla="*/ 53 w 408"/>
                <a:gd name="T55" fmla="*/ 373 h 491"/>
                <a:gd name="T56" fmla="*/ 30 w 408"/>
                <a:gd name="T57" fmla="*/ 408 h 491"/>
                <a:gd name="T58" fmla="*/ 8 w 408"/>
                <a:gd name="T59" fmla="*/ 445 h 491"/>
                <a:gd name="T60" fmla="*/ 40 w 408"/>
                <a:gd name="T61" fmla="*/ 490 h 491"/>
                <a:gd name="T62" fmla="*/ 40 w 408"/>
                <a:gd name="T63" fmla="*/ 466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8" h="491">
                  <a:moveTo>
                    <a:pt x="40" y="466"/>
                  </a:moveTo>
                  <a:cubicBezTo>
                    <a:pt x="17" y="466"/>
                    <a:pt x="42" y="433"/>
                    <a:pt x="47" y="426"/>
                  </a:cubicBezTo>
                  <a:cubicBezTo>
                    <a:pt x="59" y="406"/>
                    <a:pt x="72" y="387"/>
                    <a:pt x="85" y="367"/>
                  </a:cubicBezTo>
                  <a:cubicBezTo>
                    <a:pt x="111" y="326"/>
                    <a:pt x="138" y="285"/>
                    <a:pt x="165" y="245"/>
                  </a:cubicBezTo>
                  <a:cubicBezTo>
                    <a:pt x="213" y="173"/>
                    <a:pt x="262" y="102"/>
                    <a:pt x="317" y="35"/>
                  </a:cubicBezTo>
                  <a:cubicBezTo>
                    <a:pt x="318" y="33"/>
                    <a:pt x="322" y="26"/>
                    <a:pt x="325" y="25"/>
                  </a:cubicBezTo>
                  <a:cubicBezTo>
                    <a:pt x="328" y="24"/>
                    <a:pt x="329" y="28"/>
                    <a:pt x="330" y="31"/>
                  </a:cubicBezTo>
                  <a:cubicBezTo>
                    <a:pt x="334" y="39"/>
                    <a:pt x="337" y="47"/>
                    <a:pt x="340" y="55"/>
                  </a:cubicBezTo>
                  <a:cubicBezTo>
                    <a:pt x="345" y="72"/>
                    <a:pt x="350" y="90"/>
                    <a:pt x="354" y="107"/>
                  </a:cubicBezTo>
                  <a:cubicBezTo>
                    <a:pt x="364" y="147"/>
                    <a:pt x="370" y="187"/>
                    <a:pt x="375" y="228"/>
                  </a:cubicBezTo>
                  <a:cubicBezTo>
                    <a:pt x="379" y="265"/>
                    <a:pt x="382" y="303"/>
                    <a:pt x="383" y="341"/>
                  </a:cubicBezTo>
                  <a:cubicBezTo>
                    <a:pt x="384" y="359"/>
                    <a:pt x="385" y="377"/>
                    <a:pt x="381" y="394"/>
                  </a:cubicBezTo>
                  <a:cubicBezTo>
                    <a:pt x="379" y="403"/>
                    <a:pt x="376" y="412"/>
                    <a:pt x="368" y="417"/>
                  </a:cubicBezTo>
                  <a:cubicBezTo>
                    <a:pt x="360" y="423"/>
                    <a:pt x="348" y="426"/>
                    <a:pt x="339" y="428"/>
                  </a:cubicBezTo>
                  <a:cubicBezTo>
                    <a:pt x="242" y="455"/>
                    <a:pt x="140" y="458"/>
                    <a:pt x="40" y="466"/>
                  </a:cubicBezTo>
                  <a:cubicBezTo>
                    <a:pt x="25" y="467"/>
                    <a:pt x="25" y="491"/>
                    <a:pt x="40" y="490"/>
                  </a:cubicBezTo>
                  <a:cubicBezTo>
                    <a:pt x="139" y="482"/>
                    <a:pt x="240" y="479"/>
                    <a:pt x="336" y="454"/>
                  </a:cubicBezTo>
                  <a:cubicBezTo>
                    <a:pt x="359" y="448"/>
                    <a:pt x="383" y="442"/>
                    <a:pt x="396" y="421"/>
                  </a:cubicBezTo>
                  <a:cubicBezTo>
                    <a:pt x="408" y="403"/>
                    <a:pt x="408" y="380"/>
                    <a:pt x="408" y="359"/>
                  </a:cubicBezTo>
                  <a:cubicBezTo>
                    <a:pt x="407" y="318"/>
                    <a:pt x="404" y="277"/>
                    <a:pt x="400" y="237"/>
                  </a:cubicBezTo>
                  <a:cubicBezTo>
                    <a:pt x="395" y="191"/>
                    <a:pt x="388" y="146"/>
                    <a:pt x="378" y="102"/>
                  </a:cubicBezTo>
                  <a:cubicBezTo>
                    <a:pt x="373" y="83"/>
                    <a:pt x="368" y="63"/>
                    <a:pt x="361" y="44"/>
                  </a:cubicBezTo>
                  <a:cubicBezTo>
                    <a:pt x="355" y="27"/>
                    <a:pt x="348" y="0"/>
                    <a:pt x="324" y="1"/>
                  </a:cubicBezTo>
                  <a:cubicBezTo>
                    <a:pt x="314" y="1"/>
                    <a:pt x="308" y="9"/>
                    <a:pt x="301" y="16"/>
                  </a:cubicBezTo>
                  <a:cubicBezTo>
                    <a:pt x="294" y="25"/>
                    <a:pt x="288" y="33"/>
                    <a:pt x="281" y="42"/>
                  </a:cubicBezTo>
                  <a:cubicBezTo>
                    <a:pt x="267" y="59"/>
                    <a:pt x="254" y="77"/>
                    <a:pt x="241" y="95"/>
                  </a:cubicBezTo>
                  <a:cubicBezTo>
                    <a:pt x="211" y="136"/>
                    <a:pt x="181" y="178"/>
                    <a:pt x="152" y="221"/>
                  </a:cubicBezTo>
                  <a:cubicBezTo>
                    <a:pt x="118" y="271"/>
                    <a:pt x="85" y="322"/>
                    <a:pt x="53" y="373"/>
                  </a:cubicBezTo>
                  <a:cubicBezTo>
                    <a:pt x="45" y="385"/>
                    <a:pt x="37" y="396"/>
                    <a:pt x="30" y="408"/>
                  </a:cubicBezTo>
                  <a:cubicBezTo>
                    <a:pt x="23" y="420"/>
                    <a:pt x="12" y="432"/>
                    <a:pt x="8" y="445"/>
                  </a:cubicBezTo>
                  <a:cubicBezTo>
                    <a:pt x="0" y="467"/>
                    <a:pt x="17" y="490"/>
                    <a:pt x="40" y="490"/>
                  </a:cubicBezTo>
                  <a:cubicBezTo>
                    <a:pt x="56" y="489"/>
                    <a:pt x="56" y="465"/>
                    <a:pt x="40" y="46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6" name="Freeform 218">
              <a:extLst>
                <a:ext uri="{FF2B5EF4-FFF2-40B4-BE49-F238E27FC236}">
                  <a16:creationId xmlns:a16="http://schemas.microsoft.com/office/drawing/2014/main" id="{A2020A3C-DB4A-4E15-AABC-99CD81BD0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3550" y="3981450"/>
              <a:ext cx="38100" cy="109538"/>
            </a:xfrm>
            <a:custGeom>
              <a:avLst/>
              <a:gdLst>
                <a:gd name="T0" fmla="*/ 1 w 30"/>
                <a:gd name="T1" fmla="*/ 15 h 89"/>
                <a:gd name="T2" fmla="*/ 5 w 30"/>
                <a:gd name="T3" fmla="*/ 73 h 89"/>
                <a:gd name="T4" fmla="*/ 29 w 30"/>
                <a:gd name="T5" fmla="*/ 73 h 89"/>
                <a:gd name="T6" fmla="*/ 25 w 30"/>
                <a:gd name="T7" fmla="*/ 15 h 89"/>
                <a:gd name="T8" fmla="*/ 1 w 30"/>
                <a:gd name="T9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89">
                  <a:moveTo>
                    <a:pt x="1" y="15"/>
                  </a:moveTo>
                  <a:cubicBezTo>
                    <a:pt x="2" y="34"/>
                    <a:pt x="4" y="54"/>
                    <a:pt x="5" y="73"/>
                  </a:cubicBezTo>
                  <a:cubicBezTo>
                    <a:pt x="6" y="88"/>
                    <a:pt x="30" y="89"/>
                    <a:pt x="29" y="73"/>
                  </a:cubicBezTo>
                  <a:cubicBezTo>
                    <a:pt x="28" y="54"/>
                    <a:pt x="26" y="34"/>
                    <a:pt x="25" y="15"/>
                  </a:cubicBezTo>
                  <a:cubicBezTo>
                    <a:pt x="24" y="0"/>
                    <a:pt x="0" y="0"/>
                    <a:pt x="1" y="1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7" name="Freeform 219">
              <a:extLst>
                <a:ext uri="{FF2B5EF4-FFF2-40B4-BE49-F238E27FC236}">
                  <a16:creationId xmlns:a16="http://schemas.microsoft.com/office/drawing/2014/main" id="{64D14CD1-CB2D-439C-AF8F-7CEB9B964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6588" y="4003675"/>
              <a:ext cx="33337" cy="77788"/>
            </a:xfrm>
            <a:custGeom>
              <a:avLst/>
              <a:gdLst>
                <a:gd name="T0" fmla="*/ 0 w 27"/>
                <a:gd name="T1" fmla="*/ 15 h 63"/>
                <a:gd name="T2" fmla="*/ 2 w 27"/>
                <a:gd name="T3" fmla="*/ 47 h 63"/>
                <a:gd name="T4" fmla="*/ 26 w 27"/>
                <a:gd name="T5" fmla="*/ 47 h 63"/>
                <a:gd name="T6" fmla="*/ 24 w 27"/>
                <a:gd name="T7" fmla="*/ 15 h 63"/>
                <a:gd name="T8" fmla="*/ 0 w 27"/>
                <a:gd name="T9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3">
                  <a:moveTo>
                    <a:pt x="0" y="15"/>
                  </a:moveTo>
                  <a:cubicBezTo>
                    <a:pt x="1" y="26"/>
                    <a:pt x="1" y="37"/>
                    <a:pt x="2" y="47"/>
                  </a:cubicBezTo>
                  <a:cubicBezTo>
                    <a:pt x="3" y="63"/>
                    <a:pt x="27" y="63"/>
                    <a:pt x="26" y="47"/>
                  </a:cubicBezTo>
                  <a:cubicBezTo>
                    <a:pt x="25" y="37"/>
                    <a:pt x="25" y="26"/>
                    <a:pt x="24" y="15"/>
                  </a:cubicBezTo>
                  <a:cubicBezTo>
                    <a:pt x="24" y="0"/>
                    <a:pt x="0" y="0"/>
                    <a:pt x="0" y="1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8" name="Freeform 220">
              <a:extLst>
                <a:ext uri="{FF2B5EF4-FFF2-40B4-BE49-F238E27FC236}">
                  <a16:creationId xmlns:a16="http://schemas.microsoft.com/office/drawing/2014/main" id="{8B8FA45A-3363-4BC5-A0CC-F64D6F768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5175" y="3979863"/>
              <a:ext cx="50800" cy="80963"/>
            </a:xfrm>
            <a:custGeom>
              <a:avLst/>
              <a:gdLst>
                <a:gd name="T0" fmla="*/ 1 w 41"/>
                <a:gd name="T1" fmla="*/ 15 h 65"/>
                <a:gd name="T2" fmla="*/ 12 w 41"/>
                <a:gd name="T3" fmla="*/ 52 h 65"/>
                <a:gd name="T4" fmla="*/ 33 w 41"/>
                <a:gd name="T5" fmla="*/ 40 h 65"/>
                <a:gd name="T6" fmla="*/ 25 w 41"/>
                <a:gd name="T7" fmla="*/ 15 h 65"/>
                <a:gd name="T8" fmla="*/ 1 w 41"/>
                <a:gd name="T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5">
                  <a:moveTo>
                    <a:pt x="1" y="15"/>
                  </a:moveTo>
                  <a:cubicBezTo>
                    <a:pt x="1" y="28"/>
                    <a:pt x="5" y="41"/>
                    <a:pt x="12" y="52"/>
                  </a:cubicBezTo>
                  <a:cubicBezTo>
                    <a:pt x="20" y="65"/>
                    <a:pt x="41" y="53"/>
                    <a:pt x="33" y="40"/>
                  </a:cubicBezTo>
                  <a:cubicBezTo>
                    <a:pt x="28" y="32"/>
                    <a:pt x="25" y="24"/>
                    <a:pt x="25" y="15"/>
                  </a:cubicBezTo>
                  <a:cubicBezTo>
                    <a:pt x="24" y="0"/>
                    <a:pt x="0" y="0"/>
                    <a:pt x="1" y="1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9" name="Freeform 221">
              <a:extLst>
                <a:ext uri="{FF2B5EF4-FFF2-40B4-BE49-F238E27FC236}">
                  <a16:creationId xmlns:a16="http://schemas.microsoft.com/office/drawing/2014/main" id="{A9B950AB-C718-440A-8B24-1D7303727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5513" y="3967163"/>
              <a:ext cx="33337" cy="61913"/>
            </a:xfrm>
            <a:custGeom>
              <a:avLst/>
              <a:gdLst>
                <a:gd name="T0" fmla="*/ 1 w 27"/>
                <a:gd name="T1" fmla="*/ 12 h 50"/>
                <a:gd name="T2" fmla="*/ 3 w 27"/>
                <a:gd name="T3" fmla="*/ 38 h 50"/>
                <a:gd name="T4" fmla="*/ 15 w 27"/>
                <a:gd name="T5" fmla="*/ 50 h 50"/>
                <a:gd name="T6" fmla="*/ 27 w 27"/>
                <a:gd name="T7" fmla="*/ 38 h 50"/>
                <a:gd name="T8" fmla="*/ 25 w 27"/>
                <a:gd name="T9" fmla="*/ 12 h 50"/>
                <a:gd name="T10" fmla="*/ 13 w 27"/>
                <a:gd name="T11" fmla="*/ 0 h 50"/>
                <a:gd name="T12" fmla="*/ 1 w 27"/>
                <a:gd name="T13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50">
                  <a:moveTo>
                    <a:pt x="1" y="12"/>
                  </a:moveTo>
                  <a:cubicBezTo>
                    <a:pt x="1" y="21"/>
                    <a:pt x="2" y="29"/>
                    <a:pt x="3" y="38"/>
                  </a:cubicBezTo>
                  <a:cubicBezTo>
                    <a:pt x="3" y="44"/>
                    <a:pt x="8" y="50"/>
                    <a:pt x="15" y="50"/>
                  </a:cubicBezTo>
                  <a:cubicBezTo>
                    <a:pt x="21" y="50"/>
                    <a:pt x="27" y="44"/>
                    <a:pt x="27" y="38"/>
                  </a:cubicBezTo>
                  <a:cubicBezTo>
                    <a:pt x="26" y="29"/>
                    <a:pt x="25" y="21"/>
                    <a:pt x="25" y="12"/>
                  </a:cubicBezTo>
                  <a:cubicBezTo>
                    <a:pt x="24" y="6"/>
                    <a:pt x="20" y="0"/>
                    <a:pt x="13" y="0"/>
                  </a:cubicBezTo>
                  <a:cubicBezTo>
                    <a:pt x="7" y="0"/>
                    <a:pt x="0" y="6"/>
                    <a:pt x="1" y="1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0" name="Freeform 222">
              <a:extLst>
                <a:ext uri="{FF2B5EF4-FFF2-40B4-BE49-F238E27FC236}">
                  <a16:creationId xmlns:a16="http://schemas.microsoft.com/office/drawing/2014/main" id="{EA05FDA0-D1B6-4FC1-863E-3A30BD700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2838" y="3929063"/>
              <a:ext cx="44450" cy="90488"/>
            </a:xfrm>
            <a:custGeom>
              <a:avLst/>
              <a:gdLst>
                <a:gd name="T0" fmla="*/ 4 w 36"/>
                <a:gd name="T1" fmla="*/ 15 h 73"/>
                <a:gd name="T2" fmla="*/ 8 w 36"/>
                <a:gd name="T3" fmla="*/ 60 h 73"/>
                <a:gd name="T4" fmla="*/ 29 w 36"/>
                <a:gd name="T5" fmla="*/ 47 h 73"/>
                <a:gd name="T6" fmla="*/ 27 w 36"/>
                <a:gd name="T7" fmla="*/ 22 h 73"/>
                <a:gd name="T8" fmla="*/ 4 w 36"/>
                <a:gd name="T9" fmla="*/ 1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73">
                  <a:moveTo>
                    <a:pt x="4" y="15"/>
                  </a:moveTo>
                  <a:cubicBezTo>
                    <a:pt x="0" y="30"/>
                    <a:pt x="1" y="46"/>
                    <a:pt x="8" y="60"/>
                  </a:cubicBezTo>
                  <a:cubicBezTo>
                    <a:pt x="15" y="73"/>
                    <a:pt x="36" y="61"/>
                    <a:pt x="29" y="47"/>
                  </a:cubicBezTo>
                  <a:cubicBezTo>
                    <a:pt x="25" y="39"/>
                    <a:pt x="24" y="30"/>
                    <a:pt x="27" y="22"/>
                  </a:cubicBezTo>
                  <a:cubicBezTo>
                    <a:pt x="31" y="7"/>
                    <a:pt x="8" y="0"/>
                    <a:pt x="4" y="1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1" name="Freeform 223">
              <a:extLst>
                <a:ext uri="{FF2B5EF4-FFF2-40B4-BE49-F238E27FC236}">
                  <a16:creationId xmlns:a16="http://schemas.microsoft.com/office/drawing/2014/main" id="{C4E50123-C105-4FEC-8AB4-BCB5C57E4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2388" y="3843338"/>
              <a:ext cx="34925" cy="90488"/>
            </a:xfrm>
            <a:custGeom>
              <a:avLst/>
              <a:gdLst>
                <a:gd name="T0" fmla="*/ 1 w 28"/>
                <a:gd name="T1" fmla="*/ 15 h 74"/>
                <a:gd name="T2" fmla="*/ 3 w 28"/>
                <a:gd name="T3" fmla="*/ 58 h 74"/>
                <a:gd name="T4" fmla="*/ 27 w 28"/>
                <a:gd name="T5" fmla="*/ 58 h 74"/>
                <a:gd name="T6" fmla="*/ 25 w 28"/>
                <a:gd name="T7" fmla="*/ 15 h 74"/>
                <a:gd name="T8" fmla="*/ 1 w 28"/>
                <a:gd name="T9" fmla="*/ 1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74">
                  <a:moveTo>
                    <a:pt x="1" y="15"/>
                  </a:moveTo>
                  <a:cubicBezTo>
                    <a:pt x="2" y="30"/>
                    <a:pt x="3" y="44"/>
                    <a:pt x="3" y="58"/>
                  </a:cubicBezTo>
                  <a:cubicBezTo>
                    <a:pt x="4" y="74"/>
                    <a:pt x="28" y="74"/>
                    <a:pt x="27" y="58"/>
                  </a:cubicBezTo>
                  <a:cubicBezTo>
                    <a:pt x="27" y="44"/>
                    <a:pt x="26" y="30"/>
                    <a:pt x="25" y="15"/>
                  </a:cubicBezTo>
                  <a:cubicBezTo>
                    <a:pt x="24" y="0"/>
                    <a:pt x="0" y="0"/>
                    <a:pt x="1" y="1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2" name="Freeform 224">
              <a:extLst>
                <a:ext uri="{FF2B5EF4-FFF2-40B4-BE49-F238E27FC236}">
                  <a16:creationId xmlns:a16="http://schemas.microsoft.com/office/drawing/2014/main" id="{6F717F1D-DA5F-4C8E-B915-C1C0EC20E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7138" y="2863850"/>
              <a:ext cx="88900" cy="52388"/>
            </a:xfrm>
            <a:custGeom>
              <a:avLst/>
              <a:gdLst>
                <a:gd name="T0" fmla="*/ 26 w 72"/>
                <a:gd name="T1" fmla="*/ 35 h 42"/>
                <a:gd name="T2" fmla="*/ 60 w 72"/>
                <a:gd name="T3" fmla="*/ 25 h 42"/>
                <a:gd name="T4" fmla="*/ 72 w 72"/>
                <a:gd name="T5" fmla="*/ 13 h 42"/>
                <a:gd name="T6" fmla="*/ 60 w 72"/>
                <a:gd name="T7" fmla="*/ 1 h 42"/>
                <a:gd name="T8" fmla="*/ 14 w 72"/>
                <a:gd name="T9" fmla="*/ 14 h 42"/>
                <a:gd name="T10" fmla="*/ 26 w 72"/>
                <a:gd name="T11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42">
                  <a:moveTo>
                    <a:pt x="26" y="35"/>
                  </a:moveTo>
                  <a:cubicBezTo>
                    <a:pt x="37" y="30"/>
                    <a:pt x="48" y="26"/>
                    <a:pt x="60" y="25"/>
                  </a:cubicBezTo>
                  <a:cubicBezTo>
                    <a:pt x="67" y="24"/>
                    <a:pt x="72" y="20"/>
                    <a:pt x="72" y="13"/>
                  </a:cubicBezTo>
                  <a:cubicBezTo>
                    <a:pt x="72" y="7"/>
                    <a:pt x="67" y="0"/>
                    <a:pt x="60" y="1"/>
                  </a:cubicBezTo>
                  <a:cubicBezTo>
                    <a:pt x="44" y="3"/>
                    <a:pt x="29" y="7"/>
                    <a:pt x="14" y="14"/>
                  </a:cubicBezTo>
                  <a:cubicBezTo>
                    <a:pt x="0" y="21"/>
                    <a:pt x="12" y="42"/>
                    <a:pt x="26" y="3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3" name="Freeform 225">
              <a:extLst>
                <a:ext uri="{FF2B5EF4-FFF2-40B4-BE49-F238E27FC236}">
                  <a16:creationId xmlns:a16="http://schemas.microsoft.com/office/drawing/2014/main" id="{F7055DB0-D882-4CF4-B565-B59E15FBD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6988" y="2941638"/>
              <a:ext cx="61912" cy="41275"/>
            </a:xfrm>
            <a:custGeom>
              <a:avLst/>
              <a:gdLst>
                <a:gd name="T0" fmla="*/ 19 w 50"/>
                <a:gd name="T1" fmla="*/ 31 h 34"/>
                <a:gd name="T2" fmla="*/ 38 w 50"/>
                <a:gd name="T3" fmla="*/ 25 h 34"/>
                <a:gd name="T4" fmla="*/ 50 w 50"/>
                <a:gd name="T5" fmla="*/ 13 h 34"/>
                <a:gd name="T6" fmla="*/ 38 w 50"/>
                <a:gd name="T7" fmla="*/ 1 h 34"/>
                <a:gd name="T8" fmla="*/ 7 w 50"/>
                <a:gd name="T9" fmla="*/ 10 h 34"/>
                <a:gd name="T10" fmla="*/ 3 w 50"/>
                <a:gd name="T11" fmla="*/ 27 h 34"/>
                <a:gd name="T12" fmla="*/ 19 w 50"/>
                <a:gd name="T13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34">
                  <a:moveTo>
                    <a:pt x="19" y="31"/>
                  </a:moveTo>
                  <a:cubicBezTo>
                    <a:pt x="25" y="28"/>
                    <a:pt x="32" y="26"/>
                    <a:pt x="38" y="25"/>
                  </a:cubicBezTo>
                  <a:cubicBezTo>
                    <a:pt x="45" y="24"/>
                    <a:pt x="50" y="20"/>
                    <a:pt x="50" y="13"/>
                  </a:cubicBezTo>
                  <a:cubicBezTo>
                    <a:pt x="50" y="7"/>
                    <a:pt x="45" y="0"/>
                    <a:pt x="38" y="1"/>
                  </a:cubicBezTo>
                  <a:cubicBezTo>
                    <a:pt x="27" y="2"/>
                    <a:pt x="17" y="5"/>
                    <a:pt x="7" y="10"/>
                  </a:cubicBezTo>
                  <a:cubicBezTo>
                    <a:pt x="1" y="13"/>
                    <a:pt x="0" y="21"/>
                    <a:pt x="3" y="27"/>
                  </a:cubicBezTo>
                  <a:cubicBezTo>
                    <a:pt x="6" y="33"/>
                    <a:pt x="13" y="34"/>
                    <a:pt x="19" y="3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4" name="Freeform 226">
              <a:extLst>
                <a:ext uri="{FF2B5EF4-FFF2-40B4-BE49-F238E27FC236}">
                  <a16:creationId xmlns:a16="http://schemas.microsoft.com/office/drawing/2014/main" id="{50AA7568-D1A1-4DD5-9B42-3BE6043F6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7150" y="3079750"/>
              <a:ext cx="74612" cy="39688"/>
            </a:xfrm>
            <a:custGeom>
              <a:avLst/>
              <a:gdLst>
                <a:gd name="T0" fmla="*/ 16 w 60"/>
                <a:gd name="T1" fmla="*/ 30 h 32"/>
                <a:gd name="T2" fmla="*/ 44 w 60"/>
                <a:gd name="T3" fmla="*/ 24 h 32"/>
                <a:gd name="T4" fmla="*/ 44 w 60"/>
                <a:gd name="T5" fmla="*/ 0 h 32"/>
                <a:gd name="T6" fmla="*/ 10 w 60"/>
                <a:gd name="T7" fmla="*/ 7 h 32"/>
                <a:gd name="T8" fmla="*/ 2 w 60"/>
                <a:gd name="T9" fmla="*/ 21 h 32"/>
                <a:gd name="T10" fmla="*/ 16 w 60"/>
                <a:gd name="T1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2">
                  <a:moveTo>
                    <a:pt x="16" y="30"/>
                  </a:moveTo>
                  <a:cubicBezTo>
                    <a:pt x="25" y="26"/>
                    <a:pt x="34" y="24"/>
                    <a:pt x="44" y="24"/>
                  </a:cubicBezTo>
                  <a:cubicBezTo>
                    <a:pt x="60" y="24"/>
                    <a:pt x="60" y="0"/>
                    <a:pt x="44" y="0"/>
                  </a:cubicBezTo>
                  <a:cubicBezTo>
                    <a:pt x="32" y="1"/>
                    <a:pt x="21" y="3"/>
                    <a:pt x="10" y="7"/>
                  </a:cubicBezTo>
                  <a:cubicBezTo>
                    <a:pt x="4" y="9"/>
                    <a:pt x="0" y="15"/>
                    <a:pt x="2" y="21"/>
                  </a:cubicBezTo>
                  <a:cubicBezTo>
                    <a:pt x="3" y="27"/>
                    <a:pt x="10" y="32"/>
                    <a:pt x="16" y="3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5" name="Freeform 227">
              <a:extLst>
                <a:ext uri="{FF2B5EF4-FFF2-40B4-BE49-F238E27FC236}">
                  <a16:creationId xmlns:a16="http://schemas.microsoft.com/office/drawing/2014/main" id="{55BD01A6-054B-40A8-B61B-73C74FB58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3825" y="3238500"/>
              <a:ext cx="50800" cy="39688"/>
            </a:xfrm>
            <a:custGeom>
              <a:avLst/>
              <a:gdLst>
                <a:gd name="T0" fmla="*/ 16 w 41"/>
                <a:gd name="T1" fmla="*/ 30 h 32"/>
                <a:gd name="T2" fmla="*/ 30 w 41"/>
                <a:gd name="T3" fmla="*/ 25 h 32"/>
                <a:gd name="T4" fmla="*/ 39 w 41"/>
                <a:gd name="T5" fmla="*/ 11 h 32"/>
                <a:gd name="T6" fmla="*/ 24 w 41"/>
                <a:gd name="T7" fmla="*/ 2 h 32"/>
                <a:gd name="T8" fmla="*/ 10 w 41"/>
                <a:gd name="T9" fmla="*/ 7 h 32"/>
                <a:gd name="T10" fmla="*/ 2 w 41"/>
                <a:gd name="T11" fmla="*/ 22 h 32"/>
                <a:gd name="T12" fmla="*/ 16 w 41"/>
                <a:gd name="T13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2">
                  <a:moveTo>
                    <a:pt x="16" y="30"/>
                  </a:moveTo>
                  <a:cubicBezTo>
                    <a:pt x="21" y="29"/>
                    <a:pt x="26" y="27"/>
                    <a:pt x="30" y="25"/>
                  </a:cubicBezTo>
                  <a:cubicBezTo>
                    <a:pt x="36" y="23"/>
                    <a:pt x="41" y="17"/>
                    <a:pt x="39" y="11"/>
                  </a:cubicBezTo>
                  <a:cubicBezTo>
                    <a:pt x="37" y="5"/>
                    <a:pt x="30" y="0"/>
                    <a:pt x="24" y="2"/>
                  </a:cubicBezTo>
                  <a:cubicBezTo>
                    <a:pt x="19" y="4"/>
                    <a:pt x="15" y="5"/>
                    <a:pt x="10" y="7"/>
                  </a:cubicBezTo>
                  <a:cubicBezTo>
                    <a:pt x="4" y="9"/>
                    <a:pt x="0" y="15"/>
                    <a:pt x="2" y="22"/>
                  </a:cubicBezTo>
                  <a:cubicBezTo>
                    <a:pt x="4" y="28"/>
                    <a:pt x="10" y="32"/>
                    <a:pt x="16" y="3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6" name="Freeform 228">
              <a:extLst>
                <a:ext uri="{FF2B5EF4-FFF2-40B4-BE49-F238E27FC236}">
                  <a16:creationId xmlns:a16="http://schemas.microsoft.com/office/drawing/2014/main" id="{801761F5-4CD3-4751-9BC7-BD3FF9AEF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8113" y="3387725"/>
              <a:ext cx="60325" cy="53975"/>
            </a:xfrm>
            <a:custGeom>
              <a:avLst/>
              <a:gdLst>
                <a:gd name="T0" fmla="*/ 20 w 50"/>
                <a:gd name="T1" fmla="*/ 39 h 43"/>
                <a:gd name="T2" fmla="*/ 43 w 50"/>
                <a:gd name="T3" fmla="*/ 25 h 43"/>
                <a:gd name="T4" fmla="*/ 47 w 50"/>
                <a:gd name="T5" fmla="*/ 8 h 43"/>
                <a:gd name="T6" fmla="*/ 31 w 50"/>
                <a:gd name="T7" fmla="*/ 4 h 43"/>
                <a:gd name="T8" fmla="*/ 8 w 50"/>
                <a:gd name="T9" fmla="*/ 18 h 43"/>
                <a:gd name="T10" fmla="*/ 3 w 50"/>
                <a:gd name="T11" fmla="*/ 35 h 43"/>
                <a:gd name="T12" fmla="*/ 20 w 50"/>
                <a:gd name="T13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43">
                  <a:moveTo>
                    <a:pt x="20" y="39"/>
                  </a:moveTo>
                  <a:cubicBezTo>
                    <a:pt x="27" y="34"/>
                    <a:pt x="35" y="29"/>
                    <a:pt x="43" y="25"/>
                  </a:cubicBezTo>
                  <a:cubicBezTo>
                    <a:pt x="48" y="21"/>
                    <a:pt x="50" y="14"/>
                    <a:pt x="47" y="8"/>
                  </a:cubicBezTo>
                  <a:cubicBezTo>
                    <a:pt x="44" y="3"/>
                    <a:pt x="36" y="0"/>
                    <a:pt x="31" y="4"/>
                  </a:cubicBezTo>
                  <a:cubicBezTo>
                    <a:pt x="23" y="9"/>
                    <a:pt x="15" y="13"/>
                    <a:pt x="8" y="18"/>
                  </a:cubicBezTo>
                  <a:cubicBezTo>
                    <a:pt x="2" y="22"/>
                    <a:pt x="0" y="29"/>
                    <a:pt x="3" y="35"/>
                  </a:cubicBezTo>
                  <a:cubicBezTo>
                    <a:pt x="6" y="40"/>
                    <a:pt x="14" y="43"/>
                    <a:pt x="20" y="3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" name="Freeform 229">
              <a:extLst>
                <a:ext uri="{FF2B5EF4-FFF2-40B4-BE49-F238E27FC236}">
                  <a16:creationId xmlns:a16="http://schemas.microsoft.com/office/drawing/2014/main" id="{B316D194-4262-4E5D-A1C6-95BCA86A1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8750" y="3509963"/>
              <a:ext cx="74612" cy="61913"/>
            </a:xfrm>
            <a:custGeom>
              <a:avLst/>
              <a:gdLst>
                <a:gd name="T0" fmla="*/ 22 w 60"/>
                <a:gd name="T1" fmla="*/ 45 h 50"/>
                <a:gd name="T2" fmla="*/ 45 w 60"/>
                <a:gd name="T3" fmla="*/ 28 h 50"/>
                <a:gd name="T4" fmla="*/ 39 w 60"/>
                <a:gd name="T5" fmla="*/ 5 h 50"/>
                <a:gd name="T6" fmla="*/ 5 w 60"/>
                <a:gd name="T7" fmla="*/ 28 h 50"/>
                <a:gd name="T8" fmla="*/ 5 w 60"/>
                <a:gd name="T9" fmla="*/ 45 h 50"/>
                <a:gd name="T10" fmla="*/ 22 w 60"/>
                <a:gd name="T11" fmla="*/ 4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50">
                  <a:moveTo>
                    <a:pt x="22" y="45"/>
                  </a:moveTo>
                  <a:cubicBezTo>
                    <a:pt x="28" y="37"/>
                    <a:pt x="36" y="31"/>
                    <a:pt x="45" y="28"/>
                  </a:cubicBezTo>
                  <a:cubicBezTo>
                    <a:pt x="60" y="24"/>
                    <a:pt x="53" y="0"/>
                    <a:pt x="39" y="5"/>
                  </a:cubicBezTo>
                  <a:cubicBezTo>
                    <a:pt x="25" y="9"/>
                    <a:pt x="14" y="17"/>
                    <a:pt x="5" y="28"/>
                  </a:cubicBezTo>
                  <a:cubicBezTo>
                    <a:pt x="1" y="33"/>
                    <a:pt x="0" y="40"/>
                    <a:pt x="5" y="45"/>
                  </a:cubicBezTo>
                  <a:cubicBezTo>
                    <a:pt x="9" y="49"/>
                    <a:pt x="18" y="50"/>
                    <a:pt x="22" y="4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8" name="Freeform 230">
              <a:extLst>
                <a:ext uri="{FF2B5EF4-FFF2-40B4-BE49-F238E27FC236}">
                  <a16:creationId xmlns:a16="http://schemas.microsoft.com/office/drawing/2014/main" id="{29071013-0D5C-47E6-A373-9210A260B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3988" y="3676650"/>
              <a:ext cx="84137" cy="39688"/>
            </a:xfrm>
            <a:custGeom>
              <a:avLst/>
              <a:gdLst>
                <a:gd name="T0" fmla="*/ 19 w 68"/>
                <a:gd name="T1" fmla="*/ 30 h 32"/>
                <a:gd name="T2" fmla="*/ 52 w 68"/>
                <a:gd name="T3" fmla="*/ 26 h 32"/>
                <a:gd name="T4" fmla="*/ 66 w 68"/>
                <a:gd name="T5" fmla="*/ 17 h 32"/>
                <a:gd name="T6" fmla="*/ 58 w 68"/>
                <a:gd name="T7" fmla="*/ 2 h 32"/>
                <a:gd name="T8" fmla="*/ 7 w 68"/>
                <a:gd name="T9" fmla="*/ 9 h 32"/>
                <a:gd name="T10" fmla="*/ 3 w 68"/>
                <a:gd name="T11" fmla="*/ 26 h 32"/>
                <a:gd name="T12" fmla="*/ 19 w 68"/>
                <a:gd name="T13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32">
                  <a:moveTo>
                    <a:pt x="19" y="30"/>
                  </a:moveTo>
                  <a:cubicBezTo>
                    <a:pt x="29" y="26"/>
                    <a:pt x="41" y="24"/>
                    <a:pt x="52" y="26"/>
                  </a:cubicBezTo>
                  <a:cubicBezTo>
                    <a:pt x="58" y="27"/>
                    <a:pt x="64" y="24"/>
                    <a:pt x="66" y="17"/>
                  </a:cubicBezTo>
                  <a:cubicBezTo>
                    <a:pt x="68" y="12"/>
                    <a:pt x="64" y="3"/>
                    <a:pt x="58" y="2"/>
                  </a:cubicBezTo>
                  <a:cubicBezTo>
                    <a:pt x="40" y="0"/>
                    <a:pt x="24" y="2"/>
                    <a:pt x="7" y="9"/>
                  </a:cubicBezTo>
                  <a:cubicBezTo>
                    <a:pt x="1" y="12"/>
                    <a:pt x="0" y="20"/>
                    <a:pt x="3" y="26"/>
                  </a:cubicBezTo>
                  <a:cubicBezTo>
                    <a:pt x="7" y="32"/>
                    <a:pt x="14" y="32"/>
                    <a:pt x="19" y="3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9" name="Freeform 231">
              <a:extLst>
                <a:ext uri="{FF2B5EF4-FFF2-40B4-BE49-F238E27FC236}">
                  <a16:creationId xmlns:a16="http://schemas.microsoft.com/office/drawing/2014/main" id="{E8822220-3E53-48DC-B54B-A51D20590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100" y="3786188"/>
              <a:ext cx="76200" cy="39688"/>
            </a:xfrm>
            <a:custGeom>
              <a:avLst/>
              <a:gdLst>
                <a:gd name="T0" fmla="*/ 21 w 62"/>
                <a:gd name="T1" fmla="*/ 28 h 32"/>
                <a:gd name="T2" fmla="*/ 47 w 62"/>
                <a:gd name="T3" fmla="*/ 24 h 32"/>
                <a:gd name="T4" fmla="*/ 47 w 62"/>
                <a:gd name="T5" fmla="*/ 0 h 32"/>
                <a:gd name="T6" fmla="*/ 15 w 62"/>
                <a:gd name="T7" fmla="*/ 5 h 32"/>
                <a:gd name="T8" fmla="*/ 21 w 62"/>
                <a:gd name="T9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2">
                  <a:moveTo>
                    <a:pt x="21" y="28"/>
                  </a:moveTo>
                  <a:cubicBezTo>
                    <a:pt x="30" y="25"/>
                    <a:pt x="38" y="24"/>
                    <a:pt x="47" y="24"/>
                  </a:cubicBezTo>
                  <a:cubicBezTo>
                    <a:pt x="62" y="24"/>
                    <a:pt x="62" y="0"/>
                    <a:pt x="47" y="0"/>
                  </a:cubicBezTo>
                  <a:cubicBezTo>
                    <a:pt x="36" y="0"/>
                    <a:pt x="25" y="1"/>
                    <a:pt x="15" y="5"/>
                  </a:cubicBezTo>
                  <a:cubicBezTo>
                    <a:pt x="0" y="9"/>
                    <a:pt x="7" y="32"/>
                    <a:pt x="21" y="2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91" name="组合 290">
            <a:extLst>
              <a:ext uri="{FF2B5EF4-FFF2-40B4-BE49-F238E27FC236}">
                <a16:creationId xmlns:a16="http://schemas.microsoft.com/office/drawing/2014/main" id="{D33E228B-5489-4B63-8F70-F3EDD9540C20}"/>
              </a:ext>
            </a:extLst>
          </p:cNvPr>
          <p:cNvGrpSpPr/>
          <p:nvPr/>
        </p:nvGrpSpPr>
        <p:grpSpPr>
          <a:xfrm>
            <a:off x="7788695" y="1141167"/>
            <a:ext cx="806318" cy="883184"/>
            <a:chOff x="4883151" y="460375"/>
            <a:chExt cx="1665287" cy="1824038"/>
          </a:xfrm>
        </p:grpSpPr>
        <p:sp>
          <p:nvSpPr>
            <p:cNvPr id="292" name="Freeform 34">
              <a:extLst>
                <a:ext uri="{FF2B5EF4-FFF2-40B4-BE49-F238E27FC236}">
                  <a16:creationId xmlns:a16="http://schemas.microsoft.com/office/drawing/2014/main" id="{549C7518-2366-48A2-82F9-C602740A0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8525" y="1762125"/>
              <a:ext cx="373062" cy="311150"/>
            </a:xfrm>
            <a:custGeom>
              <a:avLst/>
              <a:gdLst>
                <a:gd name="T0" fmla="*/ 68 w 301"/>
                <a:gd name="T1" fmla="*/ 241 h 251"/>
                <a:gd name="T2" fmla="*/ 289 w 301"/>
                <a:gd name="T3" fmla="*/ 69 h 251"/>
                <a:gd name="T4" fmla="*/ 273 w 301"/>
                <a:gd name="T5" fmla="*/ 12 h 251"/>
                <a:gd name="T6" fmla="*/ 216 w 301"/>
                <a:gd name="T7" fmla="*/ 27 h 251"/>
                <a:gd name="T8" fmla="*/ 26 w 301"/>
                <a:gd name="T9" fmla="*/ 169 h 251"/>
                <a:gd name="T10" fmla="*/ 11 w 301"/>
                <a:gd name="T11" fmla="*/ 226 h 251"/>
                <a:gd name="T12" fmla="*/ 68 w 301"/>
                <a:gd name="T13" fmla="*/ 24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1" h="251">
                  <a:moveTo>
                    <a:pt x="68" y="241"/>
                  </a:moveTo>
                  <a:cubicBezTo>
                    <a:pt x="153" y="199"/>
                    <a:pt x="234" y="149"/>
                    <a:pt x="289" y="69"/>
                  </a:cubicBezTo>
                  <a:cubicBezTo>
                    <a:pt x="301" y="50"/>
                    <a:pt x="292" y="23"/>
                    <a:pt x="273" y="12"/>
                  </a:cubicBezTo>
                  <a:cubicBezTo>
                    <a:pt x="253" y="0"/>
                    <a:pt x="229" y="8"/>
                    <a:pt x="216" y="27"/>
                  </a:cubicBezTo>
                  <a:cubicBezTo>
                    <a:pt x="171" y="94"/>
                    <a:pt x="96" y="133"/>
                    <a:pt x="26" y="169"/>
                  </a:cubicBezTo>
                  <a:cubicBezTo>
                    <a:pt x="6" y="179"/>
                    <a:pt x="0" y="207"/>
                    <a:pt x="11" y="226"/>
                  </a:cubicBezTo>
                  <a:cubicBezTo>
                    <a:pt x="23" y="247"/>
                    <a:pt x="48" y="251"/>
                    <a:pt x="68" y="241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3" name="Oval 35">
              <a:extLst>
                <a:ext uri="{FF2B5EF4-FFF2-40B4-BE49-F238E27FC236}">
                  <a16:creationId xmlns:a16="http://schemas.microsoft.com/office/drawing/2014/main" id="{5960C614-75AE-4FAC-A31A-B2F47BBF5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101" y="774700"/>
              <a:ext cx="1365250" cy="1293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4" name="Freeform 36">
              <a:extLst>
                <a:ext uri="{FF2B5EF4-FFF2-40B4-BE49-F238E27FC236}">
                  <a16:creationId xmlns:a16="http://schemas.microsoft.com/office/drawing/2014/main" id="{FB1F3F46-B696-49BC-8BBD-B686E6F5AB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9826" y="649288"/>
              <a:ext cx="1481137" cy="1474788"/>
            </a:xfrm>
            <a:custGeom>
              <a:avLst/>
              <a:gdLst>
                <a:gd name="T0" fmla="*/ 1010 w 1197"/>
                <a:gd name="T1" fmla="*/ 205 h 1191"/>
                <a:gd name="T2" fmla="*/ 887 w 1197"/>
                <a:gd name="T3" fmla="*/ 90 h 1191"/>
                <a:gd name="T4" fmla="*/ 709 w 1197"/>
                <a:gd name="T5" fmla="*/ 46 h 1191"/>
                <a:gd name="T6" fmla="*/ 701 w 1197"/>
                <a:gd name="T7" fmla="*/ 46 h 1191"/>
                <a:gd name="T8" fmla="*/ 556 w 1197"/>
                <a:gd name="T9" fmla="*/ 11 h 1191"/>
                <a:gd name="T10" fmla="*/ 275 w 1197"/>
                <a:gd name="T11" fmla="*/ 80 h 1191"/>
                <a:gd name="T12" fmla="*/ 232 w 1197"/>
                <a:gd name="T13" fmla="*/ 79 h 1191"/>
                <a:gd name="T14" fmla="*/ 173 w 1197"/>
                <a:gd name="T15" fmla="*/ 144 h 1191"/>
                <a:gd name="T16" fmla="*/ 10 w 1197"/>
                <a:gd name="T17" fmla="*/ 401 h 1191"/>
                <a:gd name="T18" fmla="*/ 23 w 1197"/>
                <a:gd name="T19" fmla="*/ 443 h 1191"/>
                <a:gd name="T20" fmla="*/ 22 w 1197"/>
                <a:gd name="T21" fmla="*/ 446 h 1191"/>
                <a:gd name="T22" fmla="*/ 14 w 1197"/>
                <a:gd name="T23" fmla="*/ 570 h 1191"/>
                <a:gd name="T24" fmla="*/ 12 w 1197"/>
                <a:gd name="T25" fmla="*/ 622 h 1191"/>
                <a:gd name="T26" fmla="*/ 29 w 1197"/>
                <a:gd name="T27" fmla="*/ 654 h 1191"/>
                <a:gd name="T28" fmla="*/ 42 w 1197"/>
                <a:gd name="T29" fmla="*/ 748 h 1191"/>
                <a:gd name="T30" fmla="*/ 106 w 1197"/>
                <a:gd name="T31" fmla="*/ 899 h 1191"/>
                <a:gd name="T32" fmla="*/ 158 w 1197"/>
                <a:gd name="T33" fmla="*/ 961 h 1191"/>
                <a:gd name="T34" fmla="*/ 225 w 1197"/>
                <a:gd name="T35" fmla="*/ 1024 h 1191"/>
                <a:gd name="T36" fmla="*/ 285 w 1197"/>
                <a:gd name="T37" fmla="*/ 1086 h 1191"/>
                <a:gd name="T38" fmla="*/ 367 w 1197"/>
                <a:gd name="T39" fmla="*/ 1123 h 1191"/>
                <a:gd name="T40" fmla="*/ 554 w 1197"/>
                <a:gd name="T41" fmla="*/ 1165 h 1191"/>
                <a:gd name="T42" fmla="*/ 749 w 1197"/>
                <a:gd name="T43" fmla="*/ 1184 h 1191"/>
                <a:gd name="T44" fmla="*/ 909 w 1197"/>
                <a:gd name="T45" fmla="*/ 1125 h 1191"/>
                <a:gd name="T46" fmla="*/ 1039 w 1197"/>
                <a:gd name="T47" fmla="*/ 1016 h 1191"/>
                <a:gd name="T48" fmla="*/ 1150 w 1197"/>
                <a:gd name="T49" fmla="*/ 880 h 1191"/>
                <a:gd name="T50" fmla="*/ 1193 w 1197"/>
                <a:gd name="T51" fmla="*/ 692 h 1191"/>
                <a:gd name="T52" fmla="*/ 1167 w 1197"/>
                <a:gd name="T53" fmla="*/ 502 h 1191"/>
                <a:gd name="T54" fmla="*/ 1010 w 1197"/>
                <a:gd name="T55" fmla="*/ 205 h 1191"/>
                <a:gd name="T56" fmla="*/ 1099 w 1197"/>
                <a:gd name="T57" fmla="*/ 764 h 1191"/>
                <a:gd name="T58" fmla="*/ 1036 w 1197"/>
                <a:gd name="T59" fmla="*/ 900 h 1191"/>
                <a:gd name="T60" fmla="*/ 927 w 1197"/>
                <a:gd name="T61" fmla="*/ 1006 h 1191"/>
                <a:gd name="T62" fmla="*/ 806 w 1197"/>
                <a:gd name="T63" fmla="*/ 1085 h 1191"/>
                <a:gd name="T64" fmla="*/ 655 w 1197"/>
                <a:gd name="T65" fmla="*/ 1098 h 1191"/>
                <a:gd name="T66" fmla="*/ 482 w 1197"/>
                <a:gd name="T67" fmla="*/ 1065 h 1191"/>
                <a:gd name="T68" fmla="*/ 333 w 1197"/>
                <a:gd name="T69" fmla="*/ 1017 h 1191"/>
                <a:gd name="T70" fmla="*/ 287 w 1197"/>
                <a:gd name="T71" fmla="*/ 967 h 1191"/>
                <a:gd name="T72" fmla="*/ 225 w 1197"/>
                <a:gd name="T73" fmla="*/ 909 h 1191"/>
                <a:gd name="T74" fmla="*/ 144 w 1197"/>
                <a:gd name="T75" fmla="*/ 792 h 1191"/>
                <a:gd name="T76" fmla="*/ 118 w 1197"/>
                <a:gd name="T77" fmla="*/ 530 h 1191"/>
                <a:gd name="T78" fmla="*/ 121 w 1197"/>
                <a:gd name="T79" fmla="*/ 518 h 1191"/>
                <a:gd name="T80" fmla="*/ 141 w 1197"/>
                <a:gd name="T81" fmla="*/ 446 h 1191"/>
                <a:gd name="T82" fmla="*/ 200 w 1197"/>
                <a:gd name="T83" fmla="*/ 316 h 1191"/>
                <a:gd name="T84" fmla="*/ 210 w 1197"/>
                <a:gd name="T85" fmla="*/ 300 h 1191"/>
                <a:gd name="T86" fmla="*/ 283 w 1197"/>
                <a:gd name="T87" fmla="*/ 215 h 1191"/>
                <a:gd name="T88" fmla="*/ 452 w 1197"/>
                <a:gd name="T89" fmla="*/ 154 h 1191"/>
                <a:gd name="T90" fmla="*/ 874 w 1197"/>
                <a:gd name="T91" fmla="*/ 219 h 1191"/>
                <a:gd name="T92" fmla="*/ 906 w 1197"/>
                <a:gd name="T93" fmla="*/ 215 h 1191"/>
                <a:gd name="T94" fmla="*/ 1059 w 1197"/>
                <a:gd name="T95" fmla="*/ 451 h 1191"/>
                <a:gd name="T96" fmla="*/ 1106 w 1197"/>
                <a:gd name="T97" fmla="*/ 601 h 1191"/>
                <a:gd name="T98" fmla="*/ 1099 w 1197"/>
                <a:gd name="T99" fmla="*/ 764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7" h="1191">
                  <a:moveTo>
                    <a:pt x="1010" y="205"/>
                  </a:moveTo>
                  <a:cubicBezTo>
                    <a:pt x="974" y="162"/>
                    <a:pt x="933" y="122"/>
                    <a:pt x="887" y="90"/>
                  </a:cubicBezTo>
                  <a:cubicBezTo>
                    <a:pt x="834" y="52"/>
                    <a:pt x="773" y="40"/>
                    <a:pt x="709" y="46"/>
                  </a:cubicBezTo>
                  <a:cubicBezTo>
                    <a:pt x="706" y="46"/>
                    <a:pt x="703" y="46"/>
                    <a:pt x="701" y="46"/>
                  </a:cubicBezTo>
                  <a:cubicBezTo>
                    <a:pt x="654" y="30"/>
                    <a:pt x="606" y="17"/>
                    <a:pt x="556" y="11"/>
                  </a:cubicBezTo>
                  <a:cubicBezTo>
                    <a:pt x="458" y="0"/>
                    <a:pt x="355" y="21"/>
                    <a:pt x="275" y="80"/>
                  </a:cubicBezTo>
                  <a:cubicBezTo>
                    <a:pt x="262" y="72"/>
                    <a:pt x="245" y="70"/>
                    <a:pt x="232" y="79"/>
                  </a:cubicBezTo>
                  <a:cubicBezTo>
                    <a:pt x="207" y="97"/>
                    <a:pt x="189" y="119"/>
                    <a:pt x="173" y="144"/>
                  </a:cubicBezTo>
                  <a:cubicBezTo>
                    <a:pt x="89" y="203"/>
                    <a:pt x="46" y="304"/>
                    <a:pt x="10" y="401"/>
                  </a:cubicBezTo>
                  <a:cubicBezTo>
                    <a:pt x="4" y="417"/>
                    <a:pt x="12" y="433"/>
                    <a:pt x="23" y="443"/>
                  </a:cubicBezTo>
                  <a:cubicBezTo>
                    <a:pt x="22" y="444"/>
                    <a:pt x="22" y="445"/>
                    <a:pt x="22" y="446"/>
                  </a:cubicBezTo>
                  <a:cubicBezTo>
                    <a:pt x="10" y="487"/>
                    <a:pt x="0" y="529"/>
                    <a:pt x="14" y="570"/>
                  </a:cubicBezTo>
                  <a:cubicBezTo>
                    <a:pt x="12" y="587"/>
                    <a:pt x="11" y="605"/>
                    <a:pt x="12" y="622"/>
                  </a:cubicBezTo>
                  <a:cubicBezTo>
                    <a:pt x="13" y="636"/>
                    <a:pt x="19" y="647"/>
                    <a:pt x="29" y="654"/>
                  </a:cubicBezTo>
                  <a:cubicBezTo>
                    <a:pt x="30" y="685"/>
                    <a:pt x="35" y="717"/>
                    <a:pt x="42" y="748"/>
                  </a:cubicBezTo>
                  <a:cubicBezTo>
                    <a:pt x="54" y="801"/>
                    <a:pt x="76" y="853"/>
                    <a:pt x="106" y="899"/>
                  </a:cubicBezTo>
                  <a:cubicBezTo>
                    <a:pt x="121" y="921"/>
                    <a:pt x="139" y="942"/>
                    <a:pt x="158" y="961"/>
                  </a:cubicBezTo>
                  <a:cubicBezTo>
                    <a:pt x="180" y="982"/>
                    <a:pt x="205" y="1001"/>
                    <a:pt x="225" y="1024"/>
                  </a:cubicBezTo>
                  <a:cubicBezTo>
                    <a:pt x="244" y="1046"/>
                    <a:pt x="262" y="1068"/>
                    <a:pt x="285" y="1086"/>
                  </a:cubicBezTo>
                  <a:cubicBezTo>
                    <a:pt x="310" y="1103"/>
                    <a:pt x="339" y="1115"/>
                    <a:pt x="367" y="1123"/>
                  </a:cubicBezTo>
                  <a:cubicBezTo>
                    <a:pt x="428" y="1141"/>
                    <a:pt x="491" y="1154"/>
                    <a:pt x="554" y="1165"/>
                  </a:cubicBezTo>
                  <a:cubicBezTo>
                    <a:pt x="617" y="1177"/>
                    <a:pt x="684" y="1191"/>
                    <a:pt x="749" y="1184"/>
                  </a:cubicBezTo>
                  <a:cubicBezTo>
                    <a:pt x="807" y="1178"/>
                    <a:pt x="860" y="1157"/>
                    <a:pt x="909" y="1125"/>
                  </a:cubicBezTo>
                  <a:cubicBezTo>
                    <a:pt x="956" y="1094"/>
                    <a:pt x="998" y="1056"/>
                    <a:pt x="1039" y="1016"/>
                  </a:cubicBezTo>
                  <a:cubicBezTo>
                    <a:pt x="1081" y="976"/>
                    <a:pt x="1124" y="934"/>
                    <a:pt x="1150" y="880"/>
                  </a:cubicBezTo>
                  <a:cubicBezTo>
                    <a:pt x="1177" y="821"/>
                    <a:pt x="1188" y="756"/>
                    <a:pt x="1193" y="692"/>
                  </a:cubicBezTo>
                  <a:cubicBezTo>
                    <a:pt x="1197" y="627"/>
                    <a:pt x="1187" y="564"/>
                    <a:pt x="1167" y="502"/>
                  </a:cubicBezTo>
                  <a:cubicBezTo>
                    <a:pt x="1132" y="394"/>
                    <a:pt x="1081" y="293"/>
                    <a:pt x="1010" y="205"/>
                  </a:cubicBezTo>
                  <a:close/>
                  <a:moveTo>
                    <a:pt x="1099" y="764"/>
                  </a:moveTo>
                  <a:cubicBezTo>
                    <a:pt x="1089" y="815"/>
                    <a:pt x="1070" y="861"/>
                    <a:pt x="1036" y="900"/>
                  </a:cubicBezTo>
                  <a:cubicBezTo>
                    <a:pt x="1002" y="937"/>
                    <a:pt x="965" y="973"/>
                    <a:pt x="927" y="1006"/>
                  </a:cubicBezTo>
                  <a:cubicBezTo>
                    <a:pt x="891" y="1038"/>
                    <a:pt x="851" y="1067"/>
                    <a:pt x="806" y="1085"/>
                  </a:cubicBezTo>
                  <a:cubicBezTo>
                    <a:pt x="757" y="1104"/>
                    <a:pt x="707" y="1104"/>
                    <a:pt x="655" y="1098"/>
                  </a:cubicBezTo>
                  <a:cubicBezTo>
                    <a:pt x="597" y="1090"/>
                    <a:pt x="539" y="1078"/>
                    <a:pt x="482" y="1065"/>
                  </a:cubicBezTo>
                  <a:cubicBezTo>
                    <a:pt x="434" y="1054"/>
                    <a:pt x="374" y="1047"/>
                    <a:pt x="333" y="1017"/>
                  </a:cubicBezTo>
                  <a:cubicBezTo>
                    <a:pt x="315" y="1004"/>
                    <a:pt x="301" y="984"/>
                    <a:pt x="287" y="967"/>
                  </a:cubicBezTo>
                  <a:cubicBezTo>
                    <a:pt x="268" y="945"/>
                    <a:pt x="246" y="928"/>
                    <a:pt x="225" y="909"/>
                  </a:cubicBezTo>
                  <a:cubicBezTo>
                    <a:pt x="190" y="876"/>
                    <a:pt x="162" y="836"/>
                    <a:pt x="144" y="792"/>
                  </a:cubicBezTo>
                  <a:cubicBezTo>
                    <a:pt x="109" y="709"/>
                    <a:pt x="105" y="618"/>
                    <a:pt x="118" y="530"/>
                  </a:cubicBezTo>
                  <a:cubicBezTo>
                    <a:pt x="119" y="526"/>
                    <a:pt x="120" y="522"/>
                    <a:pt x="121" y="518"/>
                  </a:cubicBezTo>
                  <a:cubicBezTo>
                    <a:pt x="127" y="494"/>
                    <a:pt x="133" y="470"/>
                    <a:pt x="141" y="446"/>
                  </a:cubicBezTo>
                  <a:cubicBezTo>
                    <a:pt x="156" y="401"/>
                    <a:pt x="176" y="358"/>
                    <a:pt x="200" y="316"/>
                  </a:cubicBezTo>
                  <a:cubicBezTo>
                    <a:pt x="203" y="311"/>
                    <a:pt x="206" y="305"/>
                    <a:pt x="210" y="300"/>
                  </a:cubicBezTo>
                  <a:cubicBezTo>
                    <a:pt x="231" y="269"/>
                    <a:pt x="254" y="240"/>
                    <a:pt x="283" y="215"/>
                  </a:cubicBezTo>
                  <a:cubicBezTo>
                    <a:pt x="330" y="173"/>
                    <a:pt x="390" y="158"/>
                    <a:pt x="452" y="154"/>
                  </a:cubicBezTo>
                  <a:cubicBezTo>
                    <a:pt x="595" y="147"/>
                    <a:pt x="739" y="171"/>
                    <a:pt x="874" y="219"/>
                  </a:cubicBezTo>
                  <a:cubicBezTo>
                    <a:pt x="886" y="223"/>
                    <a:pt x="897" y="221"/>
                    <a:pt x="906" y="215"/>
                  </a:cubicBezTo>
                  <a:cubicBezTo>
                    <a:pt x="973" y="282"/>
                    <a:pt x="1024" y="364"/>
                    <a:pt x="1059" y="451"/>
                  </a:cubicBezTo>
                  <a:cubicBezTo>
                    <a:pt x="1079" y="499"/>
                    <a:pt x="1097" y="550"/>
                    <a:pt x="1106" y="601"/>
                  </a:cubicBezTo>
                  <a:cubicBezTo>
                    <a:pt x="1115" y="654"/>
                    <a:pt x="1110" y="712"/>
                    <a:pt x="1099" y="764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5" name="Freeform 37">
              <a:extLst>
                <a:ext uri="{FF2B5EF4-FFF2-40B4-BE49-F238E27FC236}">
                  <a16:creationId xmlns:a16="http://schemas.microsoft.com/office/drawing/2014/main" id="{3DCDDC02-187D-4AF3-95DD-BB8F9BE85D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73663" y="487363"/>
              <a:ext cx="298450" cy="204788"/>
            </a:xfrm>
            <a:custGeom>
              <a:avLst/>
              <a:gdLst>
                <a:gd name="T0" fmla="*/ 36 w 241"/>
                <a:gd name="T1" fmla="*/ 153 h 166"/>
                <a:gd name="T2" fmla="*/ 94 w 241"/>
                <a:gd name="T3" fmla="*/ 138 h 166"/>
                <a:gd name="T4" fmla="*/ 94 w 241"/>
                <a:gd name="T5" fmla="*/ 137 h 166"/>
                <a:gd name="T6" fmla="*/ 95 w 241"/>
                <a:gd name="T7" fmla="*/ 137 h 166"/>
                <a:gd name="T8" fmla="*/ 241 w 241"/>
                <a:gd name="T9" fmla="*/ 50 h 166"/>
                <a:gd name="T10" fmla="*/ 216 w 241"/>
                <a:gd name="T11" fmla="*/ 8 h 166"/>
                <a:gd name="T12" fmla="*/ 166 w 241"/>
                <a:gd name="T13" fmla="*/ 3 h 166"/>
                <a:gd name="T14" fmla="*/ 78 w 241"/>
                <a:gd name="T15" fmla="*/ 15 h 166"/>
                <a:gd name="T16" fmla="*/ 16 w 241"/>
                <a:gd name="T17" fmla="*/ 68 h 166"/>
                <a:gd name="T18" fmla="*/ 36 w 241"/>
                <a:gd name="T19" fmla="*/ 153 h 166"/>
                <a:gd name="T20" fmla="*/ 160 w 241"/>
                <a:gd name="T21" fmla="*/ 35 h 166"/>
                <a:gd name="T22" fmla="*/ 160 w 241"/>
                <a:gd name="T23" fmla="*/ 3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1" h="166">
                  <a:moveTo>
                    <a:pt x="36" y="153"/>
                  </a:moveTo>
                  <a:cubicBezTo>
                    <a:pt x="55" y="166"/>
                    <a:pt x="83" y="156"/>
                    <a:pt x="94" y="138"/>
                  </a:cubicBezTo>
                  <a:cubicBezTo>
                    <a:pt x="94" y="138"/>
                    <a:pt x="94" y="137"/>
                    <a:pt x="94" y="137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143" y="131"/>
                    <a:pt x="241" y="116"/>
                    <a:pt x="241" y="50"/>
                  </a:cubicBezTo>
                  <a:cubicBezTo>
                    <a:pt x="241" y="32"/>
                    <a:pt x="231" y="17"/>
                    <a:pt x="216" y="8"/>
                  </a:cubicBezTo>
                  <a:cubicBezTo>
                    <a:pt x="201" y="0"/>
                    <a:pt x="183" y="2"/>
                    <a:pt x="166" y="3"/>
                  </a:cubicBezTo>
                  <a:cubicBezTo>
                    <a:pt x="137" y="4"/>
                    <a:pt x="106" y="4"/>
                    <a:pt x="78" y="15"/>
                  </a:cubicBezTo>
                  <a:cubicBezTo>
                    <a:pt x="52" y="25"/>
                    <a:pt x="28" y="42"/>
                    <a:pt x="16" y="68"/>
                  </a:cubicBezTo>
                  <a:cubicBezTo>
                    <a:pt x="0" y="99"/>
                    <a:pt x="8" y="133"/>
                    <a:pt x="36" y="153"/>
                  </a:cubicBezTo>
                  <a:close/>
                  <a:moveTo>
                    <a:pt x="160" y="35"/>
                  </a:moveTo>
                  <a:cubicBezTo>
                    <a:pt x="161" y="34"/>
                    <a:pt x="161" y="34"/>
                    <a:pt x="160" y="35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6" name="Freeform 38">
              <a:extLst>
                <a:ext uri="{FF2B5EF4-FFF2-40B4-BE49-F238E27FC236}">
                  <a16:creationId xmlns:a16="http://schemas.microsoft.com/office/drawing/2014/main" id="{881D5211-3038-405D-A20C-BCD966E71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150" y="628650"/>
              <a:ext cx="260350" cy="366713"/>
            </a:xfrm>
            <a:custGeom>
              <a:avLst/>
              <a:gdLst>
                <a:gd name="T0" fmla="*/ 210 w 211"/>
                <a:gd name="T1" fmla="*/ 189 h 297"/>
                <a:gd name="T2" fmla="*/ 160 w 211"/>
                <a:gd name="T3" fmla="*/ 89 h 297"/>
                <a:gd name="T4" fmla="*/ 129 w 211"/>
                <a:gd name="T5" fmla="*/ 52 h 297"/>
                <a:gd name="T6" fmla="*/ 47 w 211"/>
                <a:gd name="T7" fmla="*/ 8 h 297"/>
                <a:gd name="T8" fmla="*/ 19 w 211"/>
                <a:gd name="T9" fmla="*/ 111 h 297"/>
                <a:gd name="T10" fmla="*/ 22 w 211"/>
                <a:gd name="T11" fmla="*/ 152 h 297"/>
                <a:gd name="T12" fmla="*/ 103 w 211"/>
                <a:gd name="T13" fmla="*/ 255 h 297"/>
                <a:gd name="T14" fmla="*/ 164 w 211"/>
                <a:gd name="T15" fmla="*/ 281 h 297"/>
                <a:gd name="T16" fmla="*/ 192 w 211"/>
                <a:gd name="T17" fmla="*/ 256 h 297"/>
                <a:gd name="T18" fmla="*/ 194 w 211"/>
                <a:gd name="T19" fmla="*/ 255 h 297"/>
                <a:gd name="T20" fmla="*/ 207 w 211"/>
                <a:gd name="T21" fmla="*/ 224 h 297"/>
                <a:gd name="T22" fmla="*/ 210 w 211"/>
                <a:gd name="T23" fmla="*/ 189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1" h="297">
                  <a:moveTo>
                    <a:pt x="210" y="189"/>
                  </a:moveTo>
                  <a:cubicBezTo>
                    <a:pt x="207" y="150"/>
                    <a:pt x="184" y="119"/>
                    <a:pt x="160" y="89"/>
                  </a:cubicBezTo>
                  <a:cubicBezTo>
                    <a:pt x="152" y="75"/>
                    <a:pt x="142" y="61"/>
                    <a:pt x="129" y="52"/>
                  </a:cubicBezTo>
                  <a:cubicBezTo>
                    <a:pt x="106" y="26"/>
                    <a:pt x="77" y="0"/>
                    <a:pt x="47" y="8"/>
                  </a:cubicBezTo>
                  <a:cubicBezTo>
                    <a:pt x="0" y="21"/>
                    <a:pt x="10" y="73"/>
                    <a:pt x="19" y="111"/>
                  </a:cubicBezTo>
                  <a:cubicBezTo>
                    <a:pt x="18" y="125"/>
                    <a:pt x="20" y="139"/>
                    <a:pt x="22" y="152"/>
                  </a:cubicBezTo>
                  <a:cubicBezTo>
                    <a:pt x="30" y="199"/>
                    <a:pt x="59" y="238"/>
                    <a:pt x="103" y="255"/>
                  </a:cubicBezTo>
                  <a:cubicBezTo>
                    <a:pt x="110" y="278"/>
                    <a:pt x="136" y="297"/>
                    <a:pt x="164" y="281"/>
                  </a:cubicBezTo>
                  <a:cubicBezTo>
                    <a:pt x="175" y="275"/>
                    <a:pt x="184" y="266"/>
                    <a:pt x="192" y="256"/>
                  </a:cubicBezTo>
                  <a:cubicBezTo>
                    <a:pt x="192" y="256"/>
                    <a:pt x="193" y="255"/>
                    <a:pt x="194" y="255"/>
                  </a:cubicBezTo>
                  <a:cubicBezTo>
                    <a:pt x="202" y="246"/>
                    <a:pt x="206" y="235"/>
                    <a:pt x="207" y="224"/>
                  </a:cubicBezTo>
                  <a:cubicBezTo>
                    <a:pt x="210" y="213"/>
                    <a:pt x="211" y="201"/>
                    <a:pt x="210" y="189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7" name="Freeform 39">
              <a:extLst>
                <a:ext uri="{FF2B5EF4-FFF2-40B4-BE49-F238E27FC236}">
                  <a16:creationId xmlns:a16="http://schemas.microsoft.com/office/drawing/2014/main" id="{8733AEB7-93C3-4D8D-8C7B-96B3AA335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6326" y="1847850"/>
              <a:ext cx="261937" cy="273050"/>
            </a:xfrm>
            <a:custGeom>
              <a:avLst/>
              <a:gdLst>
                <a:gd name="T0" fmla="*/ 145 w 212"/>
                <a:gd name="T1" fmla="*/ 8 h 221"/>
                <a:gd name="T2" fmla="*/ 89 w 212"/>
                <a:gd name="T3" fmla="*/ 40 h 221"/>
                <a:gd name="T4" fmla="*/ 59 w 212"/>
                <a:gd name="T5" fmla="*/ 69 h 221"/>
                <a:gd name="T6" fmla="*/ 28 w 212"/>
                <a:gd name="T7" fmla="*/ 90 h 221"/>
                <a:gd name="T8" fmla="*/ 1 w 212"/>
                <a:gd name="T9" fmla="*/ 129 h 221"/>
                <a:gd name="T10" fmla="*/ 1 w 212"/>
                <a:gd name="T11" fmla="*/ 130 h 221"/>
                <a:gd name="T12" fmla="*/ 9 w 212"/>
                <a:gd name="T13" fmla="*/ 155 h 221"/>
                <a:gd name="T14" fmla="*/ 10 w 212"/>
                <a:gd name="T15" fmla="*/ 179 h 221"/>
                <a:gd name="T16" fmla="*/ 52 w 212"/>
                <a:gd name="T17" fmla="*/ 221 h 221"/>
                <a:gd name="T18" fmla="*/ 93 w 212"/>
                <a:gd name="T19" fmla="*/ 185 h 221"/>
                <a:gd name="T20" fmla="*/ 143 w 212"/>
                <a:gd name="T21" fmla="*/ 140 h 221"/>
                <a:gd name="T22" fmla="*/ 141 w 212"/>
                <a:gd name="T23" fmla="*/ 105 h 221"/>
                <a:gd name="T24" fmla="*/ 147 w 212"/>
                <a:gd name="T25" fmla="*/ 101 h 221"/>
                <a:gd name="T26" fmla="*/ 159 w 212"/>
                <a:gd name="T27" fmla="*/ 93 h 221"/>
                <a:gd name="T28" fmla="*/ 161 w 212"/>
                <a:gd name="T29" fmla="*/ 92 h 221"/>
                <a:gd name="T30" fmla="*/ 178 w 212"/>
                <a:gd name="T31" fmla="*/ 91 h 221"/>
                <a:gd name="T32" fmla="*/ 207 w 212"/>
                <a:gd name="T33" fmla="*/ 39 h 221"/>
                <a:gd name="T34" fmla="*/ 145 w 212"/>
                <a:gd name="T35" fmla="*/ 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21">
                  <a:moveTo>
                    <a:pt x="145" y="8"/>
                  </a:moveTo>
                  <a:cubicBezTo>
                    <a:pt x="124" y="15"/>
                    <a:pt x="106" y="26"/>
                    <a:pt x="89" y="40"/>
                  </a:cubicBezTo>
                  <a:cubicBezTo>
                    <a:pt x="78" y="48"/>
                    <a:pt x="68" y="58"/>
                    <a:pt x="59" y="69"/>
                  </a:cubicBezTo>
                  <a:cubicBezTo>
                    <a:pt x="47" y="73"/>
                    <a:pt x="36" y="80"/>
                    <a:pt x="28" y="90"/>
                  </a:cubicBezTo>
                  <a:cubicBezTo>
                    <a:pt x="11" y="96"/>
                    <a:pt x="3" y="112"/>
                    <a:pt x="1" y="129"/>
                  </a:cubicBezTo>
                  <a:cubicBezTo>
                    <a:pt x="1" y="129"/>
                    <a:pt x="1" y="130"/>
                    <a:pt x="1" y="130"/>
                  </a:cubicBezTo>
                  <a:cubicBezTo>
                    <a:pt x="0" y="140"/>
                    <a:pt x="3" y="148"/>
                    <a:pt x="9" y="155"/>
                  </a:cubicBezTo>
                  <a:cubicBezTo>
                    <a:pt x="10" y="163"/>
                    <a:pt x="10" y="171"/>
                    <a:pt x="10" y="179"/>
                  </a:cubicBezTo>
                  <a:cubicBezTo>
                    <a:pt x="10" y="202"/>
                    <a:pt x="29" y="221"/>
                    <a:pt x="52" y="221"/>
                  </a:cubicBezTo>
                  <a:cubicBezTo>
                    <a:pt x="74" y="221"/>
                    <a:pt x="89" y="205"/>
                    <a:pt x="93" y="185"/>
                  </a:cubicBezTo>
                  <a:cubicBezTo>
                    <a:pt x="115" y="176"/>
                    <a:pt x="137" y="162"/>
                    <a:pt x="143" y="140"/>
                  </a:cubicBezTo>
                  <a:cubicBezTo>
                    <a:pt x="146" y="128"/>
                    <a:pt x="145" y="116"/>
                    <a:pt x="141" y="105"/>
                  </a:cubicBezTo>
                  <a:cubicBezTo>
                    <a:pt x="143" y="103"/>
                    <a:pt x="145" y="102"/>
                    <a:pt x="147" y="101"/>
                  </a:cubicBezTo>
                  <a:cubicBezTo>
                    <a:pt x="151" y="98"/>
                    <a:pt x="155" y="95"/>
                    <a:pt x="159" y="93"/>
                  </a:cubicBezTo>
                  <a:cubicBezTo>
                    <a:pt x="160" y="93"/>
                    <a:pt x="160" y="92"/>
                    <a:pt x="161" y="92"/>
                  </a:cubicBezTo>
                  <a:cubicBezTo>
                    <a:pt x="167" y="93"/>
                    <a:pt x="172" y="93"/>
                    <a:pt x="178" y="91"/>
                  </a:cubicBezTo>
                  <a:cubicBezTo>
                    <a:pt x="201" y="85"/>
                    <a:pt x="212" y="62"/>
                    <a:pt x="207" y="39"/>
                  </a:cubicBezTo>
                  <a:cubicBezTo>
                    <a:pt x="201" y="12"/>
                    <a:pt x="170" y="0"/>
                    <a:pt x="145" y="8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8" name="Freeform 40">
              <a:extLst>
                <a:ext uri="{FF2B5EF4-FFF2-40B4-BE49-F238E27FC236}">
                  <a16:creationId xmlns:a16="http://schemas.microsoft.com/office/drawing/2014/main" id="{B84944AB-599E-4FB9-8283-77AB17E71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8550" y="1982788"/>
              <a:ext cx="230187" cy="288925"/>
            </a:xfrm>
            <a:custGeom>
              <a:avLst/>
              <a:gdLst>
                <a:gd name="T0" fmla="*/ 155 w 186"/>
                <a:gd name="T1" fmla="*/ 108 h 234"/>
                <a:gd name="T2" fmla="*/ 129 w 186"/>
                <a:gd name="T3" fmla="*/ 77 h 234"/>
                <a:gd name="T4" fmla="*/ 87 w 186"/>
                <a:gd name="T5" fmla="*/ 27 h 234"/>
                <a:gd name="T6" fmla="*/ 29 w 186"/>
                <a:gd name="T7" fmla="*/ 12 h 234"/>
                <a:gd name="T8" fmla="*/ 14 w 186"/>
                <a:gd name="T9" fmla="*/ 69 h 234"/>
                <a:gd name="T10" fmla="*/ 53 w 186"/>
                <a:gd name="T11" fmla="*/ 118 h 234"/>
                <a:gd name="T12" fmla="*/ 65 w 186"/>
                <a:gd name="T13" fmla="*/ 131 h 234"/>
                <a:gd name="T14" fmla="*/ 62 w 186"/>
                <a:gd name="T15" fmla="*/ 137 h 234"/>
                <a:gd name="T16" fmla="*/ 67 w 186"/>
                <a:gd name="T17" fmla="*/ 178 h 234"/>
                <a:gd name="T18" fmla="*/ 119 w 186"/>
                <a:gd name="T19" fmla="*/ 227 h 234"/>
                <a:gd name="T20" fmla="*/ 175 w 186"/>
                <a:gd name="T21" fmla="*/ 137 h 234"/>
                <a:gd name="T22" fmla="*/ 155 w 186"/>
                <a:gd name="T23" fmla="*/ 108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" h="234">
                  <a:moveTo>
                    <a:pt x="155" y="108"/>
                  </a:moveTo>
                  <a:cubicBezTo>
                    <a:pt x="148" y="97"/>
                    <a:pt x="138" y="87"/>
                    <a:pt x="129" y="77"/>
                  </a:cubicBezTo>
                  <a:cubicBezTo>
                    <a:pt x="114" y="61"/>
                    <a:pt x="100" y="45"/>
                    <a:pt x="87" y="27"/>
                  </a:cubicBezTo>
                  <a:cubicBezTo>
                    <a:pt x="73" y="9"/>
                    <a:pt x="50" y="0"/>
                    <a:pt x="29" y="12"/>
                  </a:cubicBezTo>
                  <a:cubicBezTo>
                    <a:pt x="11" y="22"/>
                    <a:pt x="0" y="51"/>
                    <a:pt x="14" y="69"/>
                  </a:cubicBezTo>
                  <a:cubicBezTo>
                    <a:pt x="26" y="86"/>
                    <a:pt x="39" y="102"/>
                    <a:pt x="53" y="118"/>
                  </a:cubicBezTo>
                  <a:cubicBezTo>
                    <a:pt x="57" y="122"/>
                    <a:pt x="61" y="127"/>
                    <a:pt x="65" y="131"/>
                  </a:cubicBezTo>
                  <a:cubicBezTo>
                    <a:pt x="64" y="133"/>
                    <a:pt x="63" y="135"/>
                    <a:pt x="62" y="137"/>
                  </a:cubicBezTo>
                  <a:cubicBezTo>
                    <a:pt x="57" y="149"/>
                    <a:pt x="58" y="167"/>
                    <a:pt x="67" y="178"/>
                  </a:cubicBezTo>
                  <a:cubicBezTo>
                    <a:pt x="59" y="208"/>
                    <a:pt x="91" y="234"/>
                    <a:pt x="119" y="227"/>
                  </a:cubicBezTo>
                  <a:cubicBezTo>
                    <a:pt x="158" y="217"/>
                    <a:pt x="186" y="177"/>
                    <a:pt x="175" y="137"/>
                  </a:cubicBezTo>
                  <a:cubicBezTo>
                    <a:pt x="171" y="125"/>
                    <a:pt x="164" y="115"/>
                    <a:pt x="155" y="108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9" name="Freeform 41">
              <a:extLst>
                <a:ext uri="{FF2B5EF4-FFF2-40B4-BE49-F238E27FC236}">
                  <a16:creationId xmlns:a16="http://schemas.microsoft.com/office/drawing/2014/main" id="{655422AC-18FB-4D7B-A9A9-25E5A70BA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9126" y="1350963"/>
              <a:ext cx="236537" cy="211138"/>
            </a:xfrm>
            <a:custGeom>
              <a:avLst/>
              <a:gdLst>
                <a:gd name="T0" fmla="*/ 137 w 192"/>
                <a:gd name="T1" fmla="*/ 28 h 170"/>
                <a:gd name="T2" fmla="*/ 8 w 192"/>
                <a:gd name="T3" fmla="*/ 64 h 170"/>
                <a:gd name="T4" fmla="*/ 30 w 192"/>
                <a:gd name="T5" fmla="*/ 137 h 170"/>
                <a:gd name="T6" fmla="*/ 101 w 192"/>
                <a:gd name="T7" fmla="*/ 163 h 170"/>
                <a:gd name="T8" fmla="*/ 163 w 192"/>
                <a:gd name="T9" fmla="*/ 154 h 170"/>
                <a:gd name="T10" fmla="*/ 185 w 192"/>
                <a:gd name="T11" fmla="*/ 85 h 170"/>
                <a:gd name="T12" fmla="*/ 137 w 192"/>
                <a:gd name="T13" fmla="*/ 2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170">
                  <a:moveTo>
                    <a:pt x="137" y="28"/>
                  </a:moveTo>
                  <a:cubicBezTo>
                    <a:pt x="94" y="0"/>
                    <a:pt x="26" y="8"/>
                    <a:pt x="8" y="64"/>
                  </a:cubicBezTo>
                  <a:cubicBezTo>
                    <a:pt x="0" y="90"/>
                    <a:pt x="10" y="119"/>
                    <a:pt x="30" y="137"/>
                  </a:cubicBezTo>
                  <a:cubicBezTo>
                    <a:pt x="49" y="156"/>
                    <a:pt x="75" y="161"/>
                    <a:pt x="101" y="163"/>
                  </a:cubicBezTo>
                  <a:cubicBezTo>
                    <a:pt x="122" y="170"/>
                    <a:pt x="145" y="168"/>
                    <a:pt x="163" y="154"/>
                  </a:cubicBezTo>
                  <a:cubicBezTo>
                    <a:pt x="183" y="138"/>
                    <a:pt x="192" y="110"/>
                    <a:pt x="185" y="85"/>
                  </a:cubicBezTo>
                  <a:cubicBezTo>
                    <a:pt x="178" y="60"/>
                    <a:pt x="158" y="41"/>
                    <a:pt x="137" y="28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0" name="Freeform 42">
              <a:extLst>
                <a:ext uri="{FF2B5EF4-FFF2-40B4-BE49-F238E27FC236}">
                  <a16:creationId xmlns:a16="http://schemas.microsoft.com/office/drawing/2014/main" id="{04A5CCCF-3459-4AFE-BAEB-9F6396829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3101" y="1025525"/>
              <a:ext cx="112712" cy="312738"/>
            </a:xfrm>
            <a:custGeom>
              <a:avLst/>
              <a:gdLst>
                <a:gd name="T0" fmla="*/ 44 w 92"/>
                <a:gd name="T1" fmla="*/ 253 h 253"/>
                <a:gd name="T2" fmla="*/ 86 w 92"/>
                <a:gd name="T3" fmla="*/ 211 h 253"/>
                <a:gd name="T4" fmla="*/ 91 w 92"/>
                <a:gd name="T5" fmla="*/ 54 h 253"/>
                <a:gd name="T6" fmla="*/ 7 w 92"/>
                <a:gd name="T7" fmla="*/ 54 h 253"/>
                <a:gd name="T8" fmla="*/ 2 w 92"/>
                <a:gd name="T9" fmla="*/ 211 h 253"/>
                <a:gd name="T10" fmla="*/ 44 w 92"/>
                <a:gd name="T11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253">
                  <a:moveTo>
                    <a:pt x="44" y="253"/>
                  </a:moveTo>
                  <a:cubicBezTo>
                    <a:pt x="68" y="253"/>
                    <a:pt x="84" y="234"/>
                    <a:pt x="86" y="211"/>
                  </a:cubicBezTo>
                  <a:cubicBezTo>
                    <a:pt x="90" y="159"/>
                    <a:pt x="92" y="106"/>
                    <a:pt x="91" y="54"/>
                  </a:cubicBezTo>
                  <a:cubicBezTo>
                    <a:pt x="90" y="0"/>
                    <a:pt x="6" y="0"/>
                    <a:pt x="7" y="54"/>
                  </a:cubicBezTo>
                  <a:cubicBezTo>
                    <a:pt x="8" y="106"/>
                    <a:pt x="6" y="159"/>
                    <a:pt x="2" y="211"/>
                  </a:cubicBezTo>
                  <a:cubicBezTo>
                    <a:pt x="0" y="234"/>
                    <a:pt x="22" y="253"/>
                    <a:pt x="44" y="253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1" name="Freeform 43">
              <a:extLst>
                <a:ext uri="{FF2B5EF4-FFF2-40B4-BE49-F238E27FC236}">
                  <a16:creationId xmlns:a16="http://schemas.microsoft.com/office/drawing/2014/main" id="{C4F6EB8E-08BA-4886-849F-BB54C2459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5901" y="1414463"/>
              <a:ext cx="409575" cy="266700"/>
            </a:xfrm>
            <a:custGeom>
              <a:avLst/>
              <a:gdLst>
                <a:gd name="T0" fmla="*/ 253 w 331"/>
                <a:gd name="T1" fmla="*/ 18 h 215"/>
                <a:gd name="T2" fmla="*/ 148 w 331"/>
                <a:gd name="T3" fmla="*/ 87 h 215"/>
                <a:gd name="T4" fmla="*/ 17 w 331"/>
                <a:gd name="T5" fmla="*/ 138 h 215"/>
                <a:gd name="T6" fmla="*/ 17 w 331"/>
                <a:gd name="T7" fmla="*/ 198 h 215"/>
                <a:gd name="T8" fmla="*/ 77 w 331"/>
                <a:gd name="T9" fmla="*/ 198 h 215"/>
                <a:gd name="T10" fmla="*/ 131 w 331"/>
                <a:gd name="T11" fmla="*/ 177 h 215"/>
                <a:gd name="T12" fmla="*/ 194 w 331"/>
                <a:gd name="T13" fmla="*/ 160 h 215"/>
                <a:gd name="T14" fmla="*/ 287 w 331"/>
                <a:gd name="T15" fmla="*/ 103 h 215"/>
                <a:gd name="T16" fmla="*/ 328 w 331"/>
                <a:gd name="T17" fmla="*/ 72 h 215"/>
                <a:gd name="T18" fmla="*/ 312 w 331"/>
                <a:gd name="T19" fmla="*/ 18 h 215"/>
                <a:gd name="T20" fmla="*/ 253 w 331"/>
                <a:gd name="T21" fmla="*/ 1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215">
                  <a:moveTo>
                    <a:pt x="253" y="18"/>
                  </a:moveTo>
                  <a:cubicBezTo>
                    <a:pt x="225" y="51"/>
                    <a:pt x="190" y="75"/>
                    <a:pt x="148" y="87"/>
                  </a:cubicBezTo>
                  <a:cubicBezTo>
                    <a:pt x="101" y="100"/>
                    <a:pt x="56" y="106"/>
                    <a:pt x="17" y="138"/>
                  </a:cubicBezTo>
                  <a:cubicBezTo>
                    <a:pt x="0" y="153"/>
                    <a:pt x="2" y="183"/>
                    <a:pt x="17" y="198"/>
                  </a:cubicBezTo>
                  <a:cubicBezTo>
                    <a:pt x="35" y="215"/>
                    <a:pt x="59" y="212"/>
                    <a:pt x="77" y="198"/>
                  </a:cubicBezTo>
                  <a:cubicBezTo>
                    <a:pt x="91" y="185"/>
                    <a:pt x="112" y="182"/>
                    <a:pt x="131" y="177"/>
                  </a:cubicBezTo>
                  <a:cubicBezTo>
                    <a:pt x="152" y="172"/>
                    <a:pt x="174" y="168"/>
                    <a:pt x="194" y="160"/>
                  </a:cubicBezTo>
                  <a:cubicBezTo>
                    <a:pt x="229" y="146"/>
                    <a:pt x="260" y="127"/>
                    <a:pt x="287" y="103"/>
                  </a:cubicBezTo>
                  <a:cubicBezTo>
                    <a:pt x="305" y="102"/>
                    <a:pt x="325" y="91"/>
                    <a:pt x="328" y="72"/>
                  </a:cubicBezTo>
                  <a:cubicBezTo>
                    <a:pt x="331" y="50"/>
                    <a:pt x="329" y="34"/>
                    <a:pt x="312" y="18"/>
                  </a:cubicBezTo>
                  <a:cubicBezTo>
                    <a:pt x="297" y="3"/>
                    <a:pt x="267" y="0"/>
                    <a:pt x="253" y="18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2" name="Freeform 44">
              <a:extLst>
                <a:ext uri="{FF2B5EF4-FFF2-40B4-BE49-F238E27FC236}">
                  <a16:creationId xmlns:a16="http://schemas.microsoft.com/office/drawing/2014/main" id="{71980BCD-D37D-46A9-A8D9-5123B5DC4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588" y="671513"/>
              <a:ext cx="1484312" cy="1466850"/>
            </a:xfrm>
            <a:custGeom>
              <a:avLst/>
              <a:gdLst>
                <a:gd name="T0" fmla="*/ 132 w 1200"/>
                <a:gd name="T1" fmla="*/ 879 h 1185"/>
                <a:gd name="T2" fmla="*/ 31 w 1200"/>
                <a:gd name="T3" fmla="*/ 578 h 1185"/>
                <a:gd name="T4" fmla="*/ 89 w 1200"/>
                <a:gd name="T5" fmla="*/ 247 h 1185"/>
                <a:gd name="T6" fmla="*/ 189 w 1200"/>
                <a:gd name="T7" fmla="*/ 120 h 1185"/>
                <a:gd name="T8" fmla="*/ 326 w 1200"/>
                <a:gd name="T9" fmla="*/ 53 h 1185"/>
                <a:gd name="T10" fmla="*/ 672 w 1200"/>
                <a:gd name="T11" fmla="*/ 55 h 1185"/>
                <a:gd name="T12" fmla="*/ 985 w 1200"/>
                <a:gd name="T13" fmla="*/ 195 h 1185"/>
                <a:gd name="T14" fmla="*/ 1146 w 1200"/>
                <a:gd name="T15" fmla="*/ 486 h 1185"/>
                <a:gd name="T16" fmla="*/ 1137 w 1200"/>
                <a:gd name="T17" fmla="*/ 843 h 1185"/>
                <a:gd name="T18" fmla="*/ 1050 w 1200"/>
                <a:gd name="T19" fmla="*/ 993 h 1185"/>
                <a:gd name="T20" fmla="*/ 897 w 1200"/>
                <a:gd name="T21" fmla="*/ 1101 h 1185"/>
                <a:gd name="T22" fmla="*/ 522 w 1200"/>
                <a:gd name="T23" fmla="*/ 1130 h 1185"/>
                <a:gd name="T24" fmla="*/ 192 w 1200"/>
                <a:gd name="T25" fmla="*/ 949 h 1185"/>
                <a:gd name="T26" fmla="*/ 132 w 1200"/>
                <a:gd name="T27" fmla="*/ 879 h 1185"/>
                <a:gd name="T28" fmla="*/ 112 w 1200"/>
                <a:gd name="T29" fmla="*/ 892 h 1185"/>
                <a:gd name="T30" fmla="*/ 423 w 1200"/>
                <a:gd name="T31" fmla="*/ 1124 h 1185"/>
                <a:gd name="T32" fmla="*/ 814 w 1200"/>
                <a:gd name="T33" fmla="*/ 1154 h 1185"/>
                <a:gd name="T34" fmla="*/ 1121 w 1200"/>
                <a:gd name="T35" fmla="*/ 937 h 1185"/>
                <a:gd name="T36" fmla="*/ 1186 w 1200"/>
                <a:gd name="T37" fmla="*/ 576 h 1185"/>
                <a:gd name="T38" fmla="*/ 1142 w 1200"/>
                <a:gd name="T39" fmla="*/ 391 h 1185"/>
                <a:gd name="T40" fmla="*/ 1056 w 1200"/>
                <a:gd name="T41" fmla="*/ 234 h 1185"/>
                <a:gd name="T42" fmla="*/ 768 w 1200"/>
                <a:gd name="T43" fmla="*/ 56 h 1185"/>
                <a:gd name="T44" fmla="*/ 400 w 1200"/>
                <a:gd name="T45" fmla="*/ 15 h 1185"/>
                <a:gd name="T46" fmla="*/ 243 w 1200"/>
                <a:gd name="T47" fmla="*/ 58 h 1185"/>
                <a:gd name="T48" fmla="*/ 114 w 1200"/>
                <a:gd name="T49" fmla="*/ 162 h 1185"/>
                <a:gd name="T50" fmla="*/ 5 w 1200"/>
                <a:gd name="T51" fmla="*/ 489 h 1185"/>
                <a:gd name="T52" fmla="*/ 73 w 1200"/>
                <a:gd name="T53" fmla="*/ 827 h 1185"/>
                <a:gd name="T54" fmla="*/ 112 w 1200"/>
                <a:gd name="T55" fmla="*/ 892 h 1185"/>
                <a:gd name="T56" fmla="*/ 132 w 1200"/>
                <a:gd name="T57" fmla="*/ 879 h 1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00" h="1185">
                  <a:moveTo>
                    <a:pt x="132" y="879"/>
                  </a:moveTo>
                  <a:cubicBezTo>
                    <a:pt x="70" y="793"/>
                    <a:pt x="39" y="684"/>
                    <a:pt x="31" y="578"/>
                  </a:cubicBezTo>
                  <a:cubicBezTo>
                    <a:pt x="21" y="466"/>
                    <a:pt x="36" y="348"/>
                    <a:pt x="89" y="247"/>
                  </a:cubicBezTo>
                  <a:cubicBezTo>
                    <a:pt x="114" y="198"/>
                    <a:pt x="147" y="155"/>
                    <a:pt x="189" y="120"/>
                  </a:cubicBezTo>
                  <a:cubicBezTo>
                    <a:pt x="229" y="88"/>
                    <a:pt x="276" y="66"/>
                    <a:pt x="326" y="53"/>
                  </a:cubicBezTo>
                  <a:cubicBezTo>
                    <a:pt x="438" y="23"/>
                    <a:pt x="560" y="31"/>
                    <a:pt x="672" y="55"/>
                  </a:cubicBezTo>
                  <a:cubicBezTo>
                    <a:pt x="783" y="79"/>
                    <a:pt x="897" y="122"/>
                    <a:pt x="985" y="195"/>
                  </a:cubicBezTo>
                  <a:cubicBezTo>
                    <a:pt x="1071" y="268"/>
                    <a:pt x="1120" y="378"/>
                    <a:pt x="1146" y="486"/>
                  </a:cubicBezTo>
                  <a:cubicBezTo>
                    <a:pt x="1175" y="602"/>
                    <a:pt x="1176" y="729"/>
                    <a:pt x="1137" y="843"/>
                  </a:cubicBezTo>
                  <a:cubicBezTo>
                    <a:pt x="1118" y="898"/>
                    <a:pt x="1089" y="950"/>
                    <a:pt x="1050" y="993"/>
                  </a:cubicBezTo>
                  <a:cubicBezTo>
                    <a:pt x="1008" y="1040"/>
                    <a:pt x="954" y="1075"/>
                    <a:pt x="897" y="1101"/>
                  </a:cubicBezTo>
                  <a:cubicBezTo>
                    <a:pt x="780" y="1153"/>
                    <a:pt x="646" y="1158"/>
                    <a:pt x="522" y="1130"/>
                  </a:cubicBezTo>
                  <a:cubicBezTo>
                    <a:pt x="399" y="1101"/>
                    <a:pt x="282" y="1039"/>
                    <a:pt x="192" y="949"/>
                  </a:cubicBezTo>
                  <a:cubicBezTo>
                    <a:pt x="170" y="927"/>
                    <a:pt x="150" y="904"/>
                    <a:pt x="132" y="879"/>
                  </a:cubicBezTo>
                  <a:cubicBezTo>
                    <a:pt x="123" y="867"/>
                    <a:pt x="103" y="879"/>
                    <a:pt x="112" y="892"/>
                  </a:cubicBezTo>
                  <a:cubicBezTo>
                    <a:pt x="189" y="998"/>
                    <a:pt x="300" y="1077"/>
                    <a:pt x="423" y="1124"/>
                  </a:cubicBezTo>
                  <a:cubicBezTo>
                    <a:pt x="546" y="1171"/>
                    <a:pt x="685" y="1185"/>
                    <a:pt x="814" y="1154"/>
                  </a:cubicBezTo>
                  <a:cubicBezTo>
                    <a:pt x="940" y="1123"/>
                    <a:pt x="1055" y="1050"/>
                    <a:pt x="1121" y="937"/>
                  </a:cubicBezTo>
                  <a:cubicBezTo>
                    <a:pt x="1183" y="829"/>
                    <a:pt x="1200" y="698"/>
                    <a:pt x="1186" y="576"/>
                  </a:cubicBezTo>
                  <a:cubicBezTo>
                    <a:pt x="1179" y="512"/>
                    <a:pt x="1165" y="450"/>
                    <a:pt x="1142" y="391"/>
                  </a:cubicBezTo>
                  <a:cubicBezTo>
                    <a:pt x="1121" y="335"/>
                    <a:pt x="1093" y="281"/>
                    <a:pt x="1056" y="234"/>
                  </a:cubicBezTo>
                  <a:cubicBezTo>
                    <a:pt x="986" y="144"/>
                    <a:pt x="875" y="90"/>
                    <a:pt x="768" y="56"/>
                  </a:cubicBezTo>
                  <a:cubicBezTo>
                    <a:pt x="651" y="18"/>
                    <a:pt x="523" y="0"/>
                    <a:pt x="400" y="15"/>
                  </a:cubicBezTo>
                  <a:cubicBezTo>
                    <a:pt x="346" y="21"/>
                    <a:pt x="292" y="34"/>
                    <a:pt x="243" y="58"/>
                  </a:cubicBezTo>
                  <a:cubicBezTo>
                    <a:pt x="193" y="82"/>
                    <a:pt x="149" y="119"/>
                    <a:pt x="114" y="162"/>
                  </a:cubicBezTo>
                  <a:cubicBezTo>
                    <a:pt x="41" y="255"/>
                    <a:pt x="9" y="373"/>
                    <a:pt x="5" y="489"/>
                  </a:cubicBezTo>
                  <a:cubicBezTo>
                    <a:pt x="0" y="604"/>
                    <a:pt x="21" y="723"/>
                    <a:pt x="73" y="827"/>
                  </a:cubicBezTo>
                  <a:cubicBezTo>
                    <a:pt x="84" y="849"/>
                    <a:pt x="97" y="871"/>
                    <a:pt x="112" y="892"/>
                  </a:cubicBezTo>
                  <a:cubicBezTo>
                    <a:pt x="121" y="904"/>
                    <a:pt x="142" y="892"/>
                    <a:pt x="132" y="87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3" name="Freeform 45">
              <a:extLst>
                <a:ext uri="{FF2B5EF4-FFF2-40B4-BE49-F238E27FC236}">
                  <a16:creationId xmlns:a16="http://schemas.microsoft.com/office/drawing/2014/main" id="{E2398343-A3B5-43E8-88FB-B8F80B16C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1426" y="804863"/>
              <a:ext cx="1320800" cy="1217613"/>
            </a:xfrm>
            <a:custGeom>
              <a:avLst/>
              <a:gdLst>
                <a:gd name="T0" fmla="*/ 120 w 1068"/>
                <a:gd name="T1" fmla="*/ 746 h 983"/>
                <a:gd name="T2" fmla="*/ 38 w 1068"/>
                <a:gd name="T3" fmla="*/ 449 h 983"/>
                <a:gd name="T4" fmla="*/ 163 w 1068"/>
                <a:gd name="T5" fmla="*/ 147 h 983"/>
                <a:gd name="T6" fmla="*/ 275 w 1068"/>
                <a:gd name="T7" fmla="*/ 57 h 983"/>
                <a:gd name="T8" fmla="*/ 402 w 1068"/>
                <a:gd name="T9" fmla="*/ 28 h 983"/>
                <a:gd name="T10" fmla="*/ 718 w 1068"/>
                <a:gd name="T11" fmla="*/ 62 h 983"/>
                <a:gd name="T12" fmla="*/ 965 w 1068"/>
                <a:gd name="T13" fmla="*/ 264 h 983"/>
                <a:gd name="T14" fmla="*/ 1021 w 1068"/>
                <a:gd name="T15" fmla="*/ 441 h 983"/>
                <a:gd name="T16" fmla="*/ 1028 w 1068"/>
                <a:gd name="T17" fmla="*/ 595 h 983"/>
                <a:gd name="T18" fmla="*/ 925 w 1068"/>
                <a:gd name="T19" fmla="*/ 823 h 983"/>
                <a:gd name="T20" fmla="*/ 712 w 1068"/>
                <a:gd name="T21" fmla="*/ 939 h 983"/>
                <a:gd name="T22" fmla="*/ 444 w 1068"/>
                <a:gd name="T23" fmla="*/ 934 h 983"/>
                <a:gd name="T24" fmla="*/ 178 w 1068"/>
                <a:gd name="T25" fmla="*/ 800 h 983"/>
                <a:gd name="T26" fmla="*/ 120 w 1068"/>
                <a:gd name="T27" fmla="*/ 746 h 983"/>
                <a:gd name="T28" fmla="*/ 103 w 1068"/>
                <a:gd name="T29" fmla="*/ 763 h 983"/>
                <a:gd name="T30" fmla="*/ 372 w 1068"/>
                <a:gd name="T31" fmla="*/ 937 h 983"/>
                <a:gd name="T32" fmla="*/ 657 w 1068"/>
                <a:gd name="T33" fmla="*/ 972 h 983"/>
                <a:gd name="T34" fmla="*/ 902 w 1068"/>
                <a:gd name="T35" fmla="*/ 877 h 983"/>
                <a:gd name="T36" fmla="*/ 1041 w 1068"/>
                <a:gd name="T37" fmla="*/ 662 h 983"/>
                <a:gd name="T38" fmla="*/ 1018 w 1068"/>
                <a:gd name="T39" fmla="*/ 335 h 983"/>
                <a:gd name="T40" fmla="*/ 933 w 1068"/>
                <a:gd name="T41" fmla="*/ 172 h 983"/>
                <a:gd name="T42" fmla="*/ 800 w 1068"/>
                <a:gd name="T43" fmla="*/ 70 h 983"/>
                <a:gd name="T44" fmla="*/ 468 w 1068"/>
                <a:gd name="T45" fmla="*/ 1 h 983"/>
                <a:gd name="T46" fmla="*/ 322 w 1068"/>
                <a:gd name="T47" fmla="*/ 17 h 983"/>
                <a:gd name="T48" fmla="*/ 195 w 1068"/>
                <a:gd name="T49" fmla="*/ 80 h 983"/>
                <a:gd name="T50" fmla="*/ 28 w 1068"/>
                <a:gd name="T51" fmla="*/ 368 h 983"/>
                <a:gd name="T52" fmla="*/ 55 w 1068"/>
                <a:gd name="T53" fmla="*/ 699 h 983"/>
                <a:gd name="T54" fmla="*/ 103 w 1068"/>
                <a:gd name="T55" fmla="*/ 763 h 983"/>
                <a:gd name="T56" fmla="*/ 120 w 1068"/>
                <a:gd name="T57" fmla="*/ 746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68" h="983">
                  <a:moveTo>
                    <a:pt x="120" y="746"/>
                  </a:moveTo>
                  <a:cubicBezTo>
                    <a:pt x="44" y="668"/>
                    <a:pt x="26" y="553"/>
                    <a:pt x="38" y="449"/>
                  </a:cubicBezTo>
                  <a:cubicBezTo>
                    <a:pt x="50" y="341"/>
                    <a:pt x="93" y="231"/>
                    <a:pt x="163" y="147"/>
                  </a:cubicBezTo>
                  <a:cubicBezTo>
                    <a:pt x="194" y="110"/>
                    <a:pt x="231" y="77"/>
                    <a:pt x="275" y="57"/>
                  </a:cubicBezTo>
                  <a:cubicBezTo>
                    <a:pt x="314" y="39"/>
                    <a:pt x="360" y="32"/>
                    <a:pt x="402" y="28"/>
                  </a:cubicBezTo>
                  <a:cubicBezTo>
                    <a:pt x="508" y="18"/>
                    <a:pt x="618" y="28"/>
                    <a:pt x="718" y="62"/>
                  </a:cubicBezTo>
                  <a:cubicBezTo>
                    <a:pt x="822" y="97"/>
                    <a:pt x="917" y="163"/>
                    <a:pt x="965" y="264"/>
                  </a:cubicBezTo>
                  <a:cubicBezTo>
                    <a:pt x="991" y="319"/>
                    <a:pt x="1009" y="380"/>
                    <a:pt x="1021" y="441"/>
                  </a:cubicBezTo>
                  <a:cubicBezTo>
                    <a:pt x="1030" y="491"/>
                    <a:pt x="1034" y="543"/>
                    <a:pt x="1028" y="595"/>
                  </a:cubicBezTo>
                  <a:cubicBezTo>
                    <a:pt x="1020" y="680"/>
                    <a:pt x="985" y="762"/>
                    <a:pt x="925" y="823"/>
                  </a:cubicBezTo>
                  <a:cubicBezTo>
                    <a:pt x="868" y="883"/>
                    <a:pt x="792" y="920"/>
                    <a:pt x="712" y="939"/>
                  </a:cubicBezTo>
                  <a:cubicBezTo>
                    <a:pt x="624" y="959"/>
                    <a:pt x="531" y="955"/>
                    <a:pt x="444" y="934"/>
                  </a:cubicBezTo>
                  <a:cubicBezTo>
                    <a:pt x="347" y="910"/>
                    <a:pt x="256" y="863"/>
                    <a:pt x="178" y="800"/>
                  </a:cubicBezTo>
                  <a:cubicBezTo>
                    <a:pt x="158" y="783"/>
                    <a:pt x="138" y="765"/>
                    <a:pt x="120" y="746"/>
                  </a:cubicBezTo>
                  <a:cubicBezTo>
                    <a:pt x="109" y="735"/>
                    <a:pt x="92" y="752"/>
                    <a:pt x="103" y="763"/>
                  </a:cubicBezTo>
                  <a:cubicBezTo>
                    <a:pt x="178" y="840"/>
                    <a:pt x="270" y="900"/>
                    <a:pt x="372" y="937"/>
                  </a:cubicBezTo>
                  <a:cubicBezTo>
                    <a:pt x="462" y="969"/>
                    <a:pt x="561" y="983"/>
                    <a:pt x="657" y="972"/>
                  </a:cubicBezTo>
                  <a:cubicBezTo>
                    <a:pt x="745" y="962"/>
                    <a:pt x="831" y="932"/>
                    <a:pt x="902" y="877"/>
                  </a:cubicBezTo>
                  <a:cubicBezTo>
                    <a:pt x="971" y="823"/>
                    <a:pt x="1020" y="747"/>
                    <a:pt x="1041" y="662"/>
                  </a:cubicBezTo>
                  <a:cubicBezTo>
                    <a:pt x="1068" y="554"/>
                    <a:pt x="1052" y="440"/>
                    <a:pt x="1018" y="335"/>
                  </a:cubicBezTo>
                  <a:cubicBezTo>
                    <a:pt x="999" y="276"/>
                    <a:pt x="975" y="219"/>
                    <a:pt x="933" y="172"/>
                  </a:cubicBezTo>
                  <a:cubicBezTo>
                    <a:pt x="897" y="129"/>
                    <a:pt x="850" y="95"/>
                    <a:pt x="800" y="70"/>
                  </a:cubicBezTo>
                  <a:cubicBezTo>
                    <a:pt x="698" y="20"/>
                    <a:pt x="581" y="0"/>
                    <a:pt x="468" y="1"/>
                  </a:cubicBezTo>
                  <a:cubicBezTo>
                    <a:pt x="419" y="1"/>
                    <a:pt x="370" y="6"/>
                    <a:pt x="322" y="17"/>
                  </a:cubicBezTo>
                  <a:cubicBezTo>
                    <a:pt x="275" y="27"/>
                    <a:pt x="233" y="49"/>
                    <a:pt x="195" y="80"/>
                  </a:cubicBezTo>
                  <a:cubicBezTo>
                    <a:pt x="110" y="152"/>
                    <a:pt x="55" y="261"/>
                    <a:pt x="28" y="368"/>
                  </a:cubicBezTo>
                  <a:cubicBezTo>
                    <a:pt x="1" y="476"/>
                    <a:pt x="0" y="599"/>
                    <a:pt x="55" y="699"/>
                  </a:cubicBezTo>
                  <a:cubicBezTo>
                    <a:pt x="68" y="723"/>
                    <a:pt x="84" y="744"/>
                    <a:pt x="103" y="763"/>
                  </a:cubicBezTo>
                  <a:cubicBezTo>
                    <a:pt x="113" y="774"/>
                    <a:pt x="130" y="757"/>
                    <a:pt x="120" y="74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4" name="Freeform 46">
              <a:extLst>
                <a:ext uri="{FF2B5EF4-FFF2-40B4-BE49-F238E27FC236}">
                  <a16:creationId xmlns:a16="http://schemas.microsoft.com/office/drawing/2014/main" id="{5A95B4C9-41AE-42ED-B732-43780E324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1663" y="1355725"/>
              <a:ext cx="247650" cy="201613"/>
            </a:xfrm>
            <a:custGeom>
              <a:avLst/>
              <a:gdLst>
                <a:gd name="T0" fmla="*/ 71 w 200"/>
                <a:gd name="T1" fmla="*/ 131 h 163"/>
                <a:gd name="T2" fmla="*/ 29 w 200"/>
                <a:gd name="T3" fmla="*/ 67 h 163"/>
                <a:gd name="T4" fmla="*/ 29 w 200"/>
                <a:gd name="T5" fmla="*/ 47 h 163"/>
                <a:gd name="T6" fmla="*/ 44 w 200"/>
                <a:gd name="T7" fmla="*/ 32 h 163"/>
                <a:gd name="T8" fmla="*/ 91 w 200"/>
                <a:gd name="T9" fmla="*/ 25 h 163"/>
                <a:gd name="T10" fmla="*/ 170 w 200"/>
                <a:gd name="T11" fmla="*/ 56 h 163"/>
                <a:gd name="T12" fmla="*/ 174 w 200"/>
                <a:gd name="T13" fmla="*/ 101 h 163"/>
                <a:gd name="T14" fmla="*/ 151 w 200"/>
                <a:gd name="T15" fmla="*/ 130 h 163"/>
                <a:gd name="T16" fmla="*/ 60 w 200"/>
                <a:gd name="T17" fmla="*/ 119 h 163"/>
                <a:gd name="T18" fmla="*/ 43 w 200"/>
                <a:gd name="T19" fmla="*/ 136 h 163"/>
                <a:gd name="T20" fmla="*/ 153 w 200"/>
                <a:gd name="T21" fmla="*/ 154 h 163"/>
                <a:gd name="T22" fmla="*/ 194 w 200"/>
                <a:gd name="T23" fmla="*/ 121 h 163"/>
                <a:gd name="T24" fmla="*/ 196 w 200"/>
                <a:gd name="T25" fmla="*/ 64 h 163"/>
                <a:gd name="T26" fmla="*/ 167 w 200"/>
                <a:gd name="T27" fmla="*/ 14 h 163"/>
                <a:gd name="T28" fmla="*/ 107 w 200"/>
                <a:gd name="T29" fmla="*/ 0 h 163"/>
                <a:gd name="T30" fmla="*/ 5 w 200"/>
                <a:gd name="T31" fmla="*/ 47 h 163"/>
                <a:gd name="T32" fmla="*/ 59 w 200"/>
                <a:gd name="T33" fmla="*/ 152 h 163"/>
                <a:gd name="T34" fmla="*/ 71 w 200"/>
                <a:gd name="T35" fmla="*/ 1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0" h="163">
                  <a:moveTo>
                    <a:pt x="71" y="131"/>
                  </a:moveTo>
                  <a:cubicBezTo>
                    <a:pt x="47" y="119"/>
                    <a:pt x="32" y="94"/>
                    <a:pt x="29" y="67"/>
                  </a:cubicBezTo>
                  <a:cubicBezTo>
                    <a:pt x="28" y="61"/>
                    <a:pt x="28" y="53"/>
                    <a:pt x="29" y="47"/>
                  </a:cubicBezTo>
                  <a:cubicBezTo>
                    <a:pt x="31" y="38"/>
                    <a:pt x="36" y="35"/>
                    <a:pt x="44" y="32"/>
                  </a:cubicBezTo>
                  <a:cubicBezTo>
                    <a:pt x="59" y="27"/>
                    <a:pt x="75" y="25"/>
                    <a:pt x="91" y="25"/>
                  </a:cubicBezTo>
                  <a:cubicBezTo>
                    <a:pt x="119" y="23"/>
                    <a:pt x="159" y="23"/>
                    <a:pt x="170" y="56"/>
                  </a:cubicBezTo>
                  <a:cubicBezTo>
                    <a:pt x="174" y="70"/>
                    <a:pt x="175" y="86"/>
                    <a:pt x="174" y="101"/>
                  </a:cubicBezTo>
                  <a:cubicBezTo>
                    <a:pt x="173" y="117"/>
                    <a:pt x="167" y="126"/>
                    <a:pt x="151" y="130"/>
                  </a:cubicBezTo>
                  <a:cubicBezTo>
                    <a:pt x="122" y="137"/>
                    <a:pt x="85" y="141"/>
                    <a:pt x="60" y="119"/>
                  </a:cubicBezTo>
                  <a:cubicBezTo>
                    <a:pt x="49" y="109"/>
                    <a:pt x="32" y="126"/>
                    <a:pt x="43" y="136"/>
                  </a:cubicBezTo>
                  <a:cubicBezTo>
                    <a:pt x="74" y="163"/>
                    <a:pt x="115" y="162"/>
                    <a:pt x="153" y="154"/>
                  </a:cubicBezTo>
                  <a:cubicBezTo>
                    <a:pt x="172" y="150"/>
                    <a:pt x="188" y="141"/>
                    <a:pt x="194" y="121"/>
                  </a:cubicBezTo>
                  <a:cubicBezTo>
                    <a:pt x="200" y="104"/>
                    <a:pt x="198" y="82"/>
                    <a:pt x="196" y="64"/>
                  </a:cubicBezTo>
                  <a:cubicBezTo>
                    <a:pt x="193" y="44"/>
                    <a:pt x="184" y="26"/>
                    <a:pt x="167" y="14"/>
                  </a:cubicBezTo>
                  <a:cubicBezTo>
                    <a:pt x="150" y="2"/>
                    <a:pt x="128" y="0"/>
                    <a:pt x="107" y="0"/>
                  </a:cubicBezTo>
                  <a:cubicBezTo>
                    <a:pt x="72" y="0"/>
                    <a:pt x="10" y="1"/>
                    <a:pt x="5" y="47"/>
                  </a:cubicBezTo>
                  <a:cubicBezTo>
                    <a:pt x="0" y="88"/>
                    <a:pt x="23" y="133"/>
                    <a:pt x="59" y="152"/>
                  </a:cubicBezTo>
                  <a:cubicBezTo>
                    <a:pt x="73" y="159"/>
                    <a:pt x="85" y="139"/>
                    <a:pt x="71" y="13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5" name="Freeform 47">
              <a:extLst>
                <a:ext uri="{FF2B5EF4-FFF2-40B4-BE49-F238E27FC236}">
                  <a16:creationId xmlns:a16="http://schemas.microsoft.com/office/drawing/2014/main" id="{0D756283-BF98-4FC4-9917-94B2A2D4D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2626" y="1030288"/>
              <a:ext cx="76200" cy="333375"/>
            </a:xfrm>
            <a:custGeom>
              <a:avLst/>
              <a:gdLst>
                <a:gd name="T0" fmla="*/ 29 w 62"/>
                <a:gd name="T1" fmla="*/ 247 h 269"/>
                <a:gd name="T2" fmla="*/ 24 w 62"/>
                <a:gd name="T3" fmla="*/ 131 h 269"/>
                <a:gd name="T4" fmla="*/ 24 w 62"/>
                <a:gd name="T5" fmla="*/ 75 h 269"/>
                <a:gd name="T6" fmla="*/ 27 w 62"/>
                <a:gd name="T7" fmla="*/ 48 h 269"/>
                <a:gd name="T8" fmla="*/ 30 w 62"/>
                <a:gd name="T9" fmla="*/ 37 h 269"/>
                <a:gd name="T10" fmla="*/ 33 w 62"/>
                <a:gd name="T11" fmla="*/ 31 h 269"/>
                <a:gd name="T12" fmla="*/ 25 w 62"/>
                <a:gd name="T13" fmla="*/ 29 h 269"/>
                <a:gd name="T14" fmla="*/ 28 w 62"/>
                <a:gd name="T15" fmla="*/ 41 h 269"/>
                <a:gd name="T16" fmla="*/ 29 w 62"/>
                <a:gd name="T17" fmla="*/ 52 h 269"/>
                <a:gd name="T18" fmla="*/ 32 w 62"/>
                <a:gd name="T19" fmla="*/ 82 h 269"/>
                <a:gd name="T20" fmla="*/ 36 w 62"/>
                <a:gd name="T21" fmla="*/ 140 h 269"/>
                <a:gd name="T22" fmla="*/ 37 w 62"/>
                <a:gd name="T23" fmla="*/ 198 h 269"/>
                <a:gd name="T24" fmla="*/ 34 w 62"/>
                <a:gd name="T25" fmla="*/ 222 h 269"/>
                <a:gd name="T26" fmla="*/ 27 w 62"/>
                <a:gd name="T27" fmla="*/ 234 h 269"/>
                <a:gd name="T28" fmla="*/ 23 w 62"/>
                <a:gd name="T29" fmla="*/ 238 h 269"/>
                <a:gd name="T30" fmla="*/ 24 w 62"/>
                <a:gd name="T31" fmla="*/ 239 h 269"/>
                <a:gd name="T32" fmla="*/ 12 w 62"/>
                <a:gd name="T33" fmla="*/ 259 h 269"/>
                <a:gd name="T34" fmla="*/ 47 w 62"/>
                <a:gd name="T35" fmla="*/ 247 h 269"/>
                <a:gd name="T36" fmla="*/ 58 w 62"/>
                <a:gd name="T37" fmla="*/ 226 h 269"/>
                <a:gd name="T38" fmla="*/ 61 w 62"/>
                <a:gd name="T39" fmla="*/ 198 h 269"/>
                <a:gd name="T40" fmla="*/ 56 w 62"/>
                <a:gd name="T41" fmla="*/ 80 h 269"/>
                <a:gd name="T42" fmla="*/ 49 w 62"/>
                <a:gd name="T43" fmla="*/ 25 h 269"/>
                <a:gd name="T44" fmla="*/ 18 w 62"/>
                <a:gd name="T45" fmla="*/ 12 h 269"/>
                <a:gd name="T46" fmla="*/ 2 w 62"/>
                <a:gd name="T47" fmla="*/ 57 h 269"/>
                <a:gd name="T48" fmla="*/ 0 w 62"/>
                <a:gd name="T49" fmla="*/ 112 h 269"/>
                <a:gd name="T50" fmla="*/ 5 w 62"/>
                <a:gd name="T51" fmla="*/ 247 h 269"/>
                <a:gd name="T52" fmla="*/ 29 w 62"/>
                <a:gd name="T53" fmla="*/ 247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" h="269">
                  <a:moveTo>
                    <a:pt x="29" y="247"/>
                  </a:moveTo>
                  <a:cubicBezTo>
                    <a:pt x="27" y="209"/>
                    <a:pt x="25" y="170"/>
                    <a:pt x="24" y="131"/>
                  </a:cubicBezTo>
                  <a:cubicBezTo>
                    <a:pt x="24" y="112"/>
                    <a:pt x="24" y="94"/>
                    <a:pt x="24" y="75"/>
                  </a:cubicBezTo>
                  <a:cubicBezTo>
                    <a:pt x="25" y="66"/>
                    <a:pt x="26" y="57"/>
                    <a:pt x="27" y="48"/>
                  </a:cubicBezTo>
                  <a:cubicBezTo>
                    <a:pt x="28" y="45"/>
                    <a:pt x="29" y="41"/>
                    <a:pt x="30" y="37"/>
                  </a:cubicBezTo>
                  <a:cubicBezTo>
                    <a:pt x="31" y="35"/>
                    <a:pt x="32" y="33"/>
                    <a:pt x="33" y="31"/>
                  </a:cubicBezTo>
                  <a:cubicBezTo>
                    <a:pt x="37" y="28"/>
                    <a:pt x="34" y="27"/>
                    <a:pt x="25" y="29"/>
                  </a:cubicBezTo>
                  <a:cubicBezTo>
                    <a:pt x="24" y="30"/>
                    <a:pt x="27" y="38"/>
                    <a:pt x="28" y="41"/>
                  </a:cubicBezTo>
                  <a:cubicBezTo>
                    <a:pt x="28" y="44"/>
                    <a:pt x="29" y="48"/>
                    <a:pt x="29" y="52"/>
                  </a:cubicBezTo>
                  <a:cubicBezTo>
                    <a:pt x="30" y="62"/>
                    <a:pt x="31" y="72"/>
                    <a:pt x="32" y="82"/>
                  </a:cubicBezTo>
                  <a:cubicBezTo>
                    <a:pt x="34" y="101"/>
                    <a:pt x="35" y="121"/>
                    <a:pt x="36" y="140"/>
                  </a:cubicBezTo>
                  <a:cubicBezTo>
                    <a:pt x="36" y="159"/>
                    <a:pt x="37" y="179"/>
                    <a:pt x="37" y="198"/>
                  </a:cubicBezTo>
                  <a:cubicBezTo>
                    <a:pt x="37" y="207"/>
                    <a:pt x="38" y="214"/>
                    <a:pt x="34" y="222"/>
                  </a:cubicBezTo>
                  <a:cubicBezTo>
                    <a:pt x="32" y="226"/>
                    <a:pt x="29" y="230"/>
                    <a:pt x="27" y="234"/>
                  </a:cubicBezTo>
                  <a:cubicBezTo>
                    <a:pt x="26" y="236"/>
                    <a:pt x="24" y="237"/>
                    <a:pt x="23" y="238"/>
                  </a:cubicBezTo>
                  <a:cubicBezTo>
                    <a:pt x="21" y="240"/>
                    <a:pt x="21" y="240"/>
                    <a:pt x="24" y="239"/>
                  </a:cubicBezTo>
                  <a:cubicBezTo>
                    <a:pt x="12" y="230"/>
                    <a:pt x="0" y="251"/>
                    <a:pt x="12" y="259"/>
                  </a:cubicBezTo>
                  <a:cubicBezTo>
                    <a:pt x="26" y="269"/>
                    <a:pt x="39" y="258"/>
                    <a:pt x="47" y="247"/>
                  </a:cubicBezTo>
                  <a:cubicBezTo>
                    <a:pt x="51" y="241"/>
                    <a:pt x="55" y="233"/>
                    <a:pt x="58" y="226"/>
                  </a:cubicBezTo>
                  <a:cubicBezTo>
                    <a:pt x="62" y="217"/>
                    <a:pt x="61" y="208"/>
                    <a:pt x="61" y="198"/>
                  </a:cubicBezTo>
                  <a:cubicBezTo>
                    <a:pt x="60" y="159"/>
                    <a:pt x="59" y="120"/>
                    <a:pt x="56" y="80"/>
                  </a:cubicBezTo>
                  <a:cubicBezTo>
                    <a:pt x="55" y="62"/>
                    <a:pt x="54" y="42"/>
                    <a:pt x="49" y="25"/>
                  </a:cubicBezTo>
                  <a:cubicBezTo>
                    <a:pt x="45" y="11"/>
                    <a:pt x="31" y="0"/>
                    <a:pt x="18" y="12"/>
                  </a:cubicBezTo>
                  <a:cubicBezTo>
                    <a:pt x="6" y="23"/>
                    <a:pt x="4" y="42"/>
                    <a:pt x="2" y="57"/>
                  </a:cubicBezTo>
                  <a:cubicBezTo>
                    <a:pt x="0" y="75"/>
                    <a:pt x="0" y="93"/>
                    <a:pt x="0" y="112"/>
                  </a:cubicBezTo>
                  <a:cubicBezTo>
                    <a:pt x="1" y="157"/>
                    <a:pt x="2" y="202"/>
                    <a:pt x="5" y="247"/>
                  </a:cubicBezTo>
                  <a:cubicBezTo>
                    <a:pt x="6" y="263"/>
                    <a:pt x="30" y="263"/>
                    <a:pt x="29" y="24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6" name="Freeform 48">
              <a:extLst>
                <a:ext uri="{FF2B5EF4-FFF2-40B4-BE49-F238E27FC236}">
                  <a16:creationId xmlns:a16="http://schemas.microsoft.com/office/drawing/2014/main" id="{81D628C0-F67D-47B9-A023-25C331138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776" y="1450975"/>
              <a:ext cx="379412" cy="231775"/>
            </a:xfrm>
            <a:custGeom>
              <a:avLst/>
              <a:gdLst>
                <a:gd name="T0" fmla="*/ 265 w 306"/>
                <a:gd name="T1" fmla="*/ 7 h 188"/>
                <a:gd name="T2" fmla="*/ 9 w 306"/>
                <a:gd name="T3" fmla="*/ 152 h 188"/>
                <a:gd name="T4" fmla="*/ 12 w 306"/>
                <a:gd name="T5" fmla="*/ 174 h 188"/>
                <a:gd name="T6" fmla="*/ 109 w 306"/>
                <a:gd name="T7" fmla="*/ 159 h 188"/>
                <a:gd name="T8" fmla="*/ 208 w 306"/>
                <a:gd name="T9" fmla="*/ 111 h 188"/>
                <a:gd name="T10" fmla="*/ 258 w 306"/>
                <a:gd name="T11" fmla="*/ 90 h 188"/>
                <a:gd name="T12" fmla="*/ 300 w 306"/>
                <a:gd name="T13" fmla="*/ 65 h 188"/>
                <a:gd name="T14" fmla="*/ 305 w 306"/>
                <a:gd name="T15" fmla="*/ 45 h 188"/>
                <a:gd name="T16" fmla="*/ 300 w 306"/>
                <a:gd name="T17" fmla="*/ 25 h 188"/>
                <a:gd name="T18" fmla="*/ 293 w 306"/>
                <a:gd name="T19" fmla="*/ 6 h 188"/>
                <a:gd name="T20" fmla="*/ 273 w 306"/>
                <a:gd name="T21" fmla="*/ 4 h 188"/>
                <a:gd name="T22" fmla="*/ 285 w 306"/>
                <a:gd name="T23" fmla="*/ 24 h 188"/>
                <a:gd name="T24" fmla="*/ 276 w 306"/>
                <a:gd name="T25" fmla="*/ 26 h 188"/>
                <a:gd name="T26" fmla="*/ 276 w 306"/>
                <a:gd name="T27" fmla="*/ 29 h 188"/>
                <a:gd name="T28" fmla="*/ 278 w 306"/>
                <a:gd name="T29" fmla="*/ 37 h 188"/>
                <a:gd name="T30" fmla="*/ 281 w 306"/>
                <a:gd name="T31" fmla="*/ 52 h 188"/>
                <a:gd name="T32" fmla="*/ 266 w 306"/>
                <a:gd name="T33" fmla="*/ 60 h 188"/>
                <a:gd name="T34" fmla="*/ 247 w 306"/>
                <a:gd name="T35" fmla="*/ 69 h 188"/>
                <a:gd name="T36" fmla="*/ 168 w 306"/>
                <a:gd name="T37" fmla="*/ 102 h 188"/>
                <a:gd name="T38" fmla="*/ 96 w 306"/>
                <a:gd name="T39" fmla="*/ 139 h 188"/>
                <a:gd name="T40" fmla="*/ 19 w 306"/>
                <a:gd name="T41" fmla="*/ 151 h 188"/>
                <a:gd name="T42" fmla="*/ 21 w 306"/>
                <a:gd name="T43" fmla="*/ 173 h 188"/>
                <a:gd name="T44" fmla="*/ 277 w 306"/>
                <a:gd name="T45" fmla="*/ 28 h 188"/>
                <a:gd name="T46" fmla="*/ 265 w 306"/>
                <a:gd name="T47" fmla="*/ 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6" h="188">
                  <a:moveTo>
                    <a:pt x="265" y="7"/>
                  </a:moveTo>
                  <a:cubicBezTo>
                    <a:pt x="179" y="53"/>
                    <a:pt x="91" y="97"/>
                    <a:pt x="9" y="152"/>
                  </a:cubicBezTo>
                  <a:cubicBezTo>
                    <a:pt x="0" y="158"/>
                    <a:pt x="3" y="170"/>
                    <a:pt x="12" y="174"/>
                  </a:cubicBezTo>
                  <a:cubicBezTo>
                    <a:pt x="45" y="188"/>
                    <a:pt x="80" y="175"/>
                    <a:pt x="109" y="159"/>
                  </a:cubicBezTo>
                  <a:cubicBezTo>
                    <a:pt x="142" y="141"/>
                    <a:pt x="174" y="125"/>
                    <a:pt x="208" y="111"/>
                  </a:cubicBezTo>
                  <a:cubicBezTo>
                    <a:pt x="225" y="104"/>
                    <a:pt x="241" y="97"/>
                    <a:pt x="258" y="90"/>
                  </a:cubicBezTo>
                  <a:cubicBezTo>
                    <a:pt x="272" y="84"/>
                    <a:pt x="291" y="78"/>
                    <a:pt x="300" y="65"/>
                  </a:cubicBezTo>
                  <a:cubicBezTo>
                    <a:pt x="305" y="59"/>
                    <a:pt x="306" y="52"/>
                    <a:pt x="305" y="45"/>
                  </a:cubicBezTo>
                  <a:cubicBezTo>
                    <a:pt x="304" y="38"/>
                    <a:pt x="300" y="32"/>
                    <a:pt x="300" y="25"/>
                  </a:cubicBezTo>
                  <a:cubicBezTo>
                    <a:pt x="299" y="17"/>
                    <a:pt x="299" y="11"/>
                    <a:pt x="293" y="6"/>
                  </a:cubicBezTo>
                  <a:cubicBezTo>
                    <a:pt x="287" y="1"/>
                    <a:pt x="280" y="0"/>
                    <a:pt x="273" y="4"/>
                  </a:cubicBezTo>
                  <a:cubicBezTo>
                    <a:pt x="259" y="10"/>
                    <a:pt x="271" y="31"/>
                    <a:pt x="285" y="24"/>
                  </a:cubicBezTo>
                  <a:cubicBezTo>
                    <a:pt x="278" y="20"/>
                    <a:pt x="275" y="21"/>
                    <a:pt x="276" y="26"/>
                  </a:cubicBezTo>
                  <a:cubicBezTo>
                    <a:pt x="276" y="27"/>
                    <a:pt x="276" y="28"/>
                    <a:pt x="276" y="29"/>
                  </a:cubicBezTo>
                  <a:cubicBezTo>
                    <a:pt x="276" y="32"/>
                    <a:pt x="277" y="35"/>
                    <a:pt x="278" y="37"/>
                  </a:cubicBezTo>
                  <a:cubicBezTo>
                    <a:pt x="279" y="42"/>
                    <a:pt x="283" y="47"/>
                    <a:pt x="281" y="52"/>
                  </a:cubicBezTo>
                  <a:cubicBezTo>
                    <a:pt x="278" y="56"/>
                    <a:pt x="270" y="58"/>
                    <a:pt x="266" y="60"/>
                  </a:cubicBezTo>
                  <a:cubicBezTo>
                    <a:pt x="260" y="63"/>
                    <a:pt x="254" y="66"/>
                    <a:pt x="247" y="69"/>
                  </a:cubicBezTo>
                  <a:cubicBezTo>
                    <a:pt x="221" y="80"/>
                    <a:pt x="195" y="90"/>
                    <a:pt x="168" y="102"/>
                  </a:cubicBezTo>
                  <a:cubicBezTo>
                    <a:pt x="143" y="112"/>
                    <a:pt x="120" y="126"/>
                    <a:pt x="96" y="139"/>
                  </a:cubicBezTo>
                  <a:cubicBezTo>
                    <a:pt x="72" y="152"/>
                    <a:pt x="45" y="162"/>
                    <a:pt x="19" y="151"/>
                  </a:cubicBezTo>
                  <a:cubicBezTo>
                    <a:pt x="20" y="158"/>
                    <a:pt x="21" y="166"/>
                    <a:pt x="21" y="173"/>
                  </a:cubicBezTo>
                  <a:cubicBezTo>
                    <a:pt x="103" y="118"/>
                    <a:pt x="191" y="74"/>
                    <a:pt x="277" y="28"/>
                  </a:cubicBezTo>
                  <a:cubicBezTo>
                    <a:pt x="291" y="20"/>
                    <a:pt x="279" y="0"/>
                    <a:pt x="265" y="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7" name="Freeform 49">
              <a:extLst>
                <a:ext uri="{FF2B5EF4-FFF2-40B4-BE49-F238E27FC236}">
                  <a16:creationId xmlns:a16="http://schemas.microsoft.com/office/drawing/2014/main" id="{DDC4C648-DBCA-400D-8124-2A79B6541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5901" y="995363"/>
              <a:ext cx="120650" cy="95250"/>
            </a:xfrm>
            <a:custGeom>
              <a:avLst/>
              <a:gdLst>
                <a:gd name="T0" fmla="*/ 14 w 98"/>
                <a:gd name="T1" fmla="*/ 28 h 76"/>
                <a:gd name="T2" fmla="*/ 69 w 98"/>
                <a:gd name="T3" fmla="*/ 66 h 76"/>
                <a:gd name="T4" fmla="*/ 86 w 98"/>
                <a:gd name="T5" fmla="*/ 49 h 76"/>
                <a:gd name="T6" fmla="*/ 26 w 98"/>
                <a:gd name="T7" fmla="*/ 8 h 76"/>
                <a:gd name="T8" fmla="*/ 14 w 98"/>
                <a:gd name="T9" fmla="*/ 2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76">
                  <a:moveTo>
                    <a:pt x="14" y="28"/>
                  </a:moveTo>
                  <a:cubicBezTo>
                    <a:pt x="33" y="39"/>
                    <a:pt x="51" y="52"/>
                    <a:pt x="69" y="66"/>
                  </a:cubicBezTo>
                  <a:cubicBezTo>
                    <a:pt x="81" y="76"/>
                    <a:pt x="98" y="59"/>
                    <a:pt x="86" y="49"/>
                  </a:cubicBezTo>
                  <a:cubicBezTo>
                    <a:pt x="67" y="34"/>
                    <a:pt x="47" y="20"/>
                    <a:pt x="26" y="8"/>
                  </a:cubicBezTo>
                  <a:cubicBezTo>
                    <a:pt x="12" y="0"/>
                    <a:pt x="0" y="21"/>
                    <a:pt x="14" y="2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8" name="Freeform 50">
              <a:extLst>
                <a:ext uri="{FF2B5EF4-FFF2-40B4-BE49-F238E27FC236}">
                  <a16:creationId xmlns:a16="http://schemas.microsoft.com/office/drawing/2014/main" id="{0FFCFFE8-D626-4517-9DC5-6E5BB6554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501" y="881063"/>
              <a:ext cx="74612" cy="112713"/>
            </a:xfrm>
            <a:custGeom>
              <a:avLst/>
              <a:gdLst>
                <a:gd name="T0" fmla="*/ 8 w 61"/>
                <a:gd name="T1" fmla="*/ 26 h 91"/>
                <a:gd name="T2" fmla="*/ 35 w 61"/>
                <a:gd name="T3" fmla="*/ 76 h 91"/>
                <a:gd name="T4" fmla="*/ 58 w 61"/>
                <a:gd name="T5" fmla="*/ 69 h 91"/>
                <a:gd name="T6" fmla="*/ 28 w 61"/>
                <a:gd name="T7" fmla="*/ 14 h 91"/>
                <a:gd name="T8" fmla="*/ 8 w 61"/>
                <a:gd name="T9" fmla="*/ 2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91">
                  <a:moveTo>
                    <a:pt x="8" y="26"/>
                  </a:moveTo>
                  <a:cubicBezTo>
                    <a:pt x="17" y="41"/>
                    <a:pt x="32" y="57"/>
                    <a:pt x="35" y="76"/>
                  </a:cubicBezTo>
                  <a:cubicBezTo>
                    <a:pt x="38" y="91"/>
                    <a:pt x="61" y="84"/>
                    <a:pt x="58" y="69"/>
                  </a:cubicBezTo>
                  <a:cubicBezTo>
                    <a:pt x="55" y="49"/>
                    <a:pt x="39" y="31"/>
                    <a:pt x="28" y="14"/>
                  </a:cubicBezTo>
                  <a:cubicBezTo>
                    <a:pt x="20" y="0"/>
                    <a:pt x="0" y="12"/>
                    <a:pt x="8" y="2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9" name="Freeform 51">
              <a:extLst>
                <a:ext uri="{FF2B5EF4-FFF2-40B4-BE49-F238E27FC236}">
                  <a16:creationId xmlns:a16="http://schemas.microsoft.com/office/drawing/2014/main" id="{BCDECEDE-8BF3-4692-992A-A8311A448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738" y="887413"/>
              <a:ext cx="57150" cy="96838"/>
            </a:xfrm>
            <a:custGeom>
              <a:avLst/>
              <a:gdLst>
                <a:gd name="T0" fmla="*/ 30 w 46"/>
                <a:gd name="T1" fmla="*/ 66 h 79"/>
                <a:gd name="T2" fmla="*/ 41 w 46"/>
                <a:gd name="T3" fmla="*/ 42 h 79"/>
                <a:gd name="T4" fmla="*/ 46 w 46"/>
                <a:gd name="T5" fmla="*/ 15 h 79"/>
                <a:gd name="T6" fmla="*/ 22 w 46"/>
                <a:gd name="T7" fmla="*/ 15 h 79"/>
                <a:gd name="T8" fmla="*/ 18 w 46"/>
                <a:gd name="T9" fmla="*/ 35 h 79"/>
                <a:gd name="T10" fmla="*/ 10 w 46"/>
                <a:gd name="T11" fmla="*/ 54 h 79"/>
                <a:gd name="T12" fmla="*/ 30 w 46"/>
                <a:gd name="T13" fmla="*/ 6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9">
                  <a:moveTo>
                    <a:pt x="30" y="66"/>
                  </a:moveTo>
                  <a:cubicBezTo>
                    <a:pt x="36" y="60"/>
                    <a:pt x="38" y="50"/>
                    <a:pt x="41" y="42"/>
                  </a:cubicBezTo>
                  <a:cubicBezTo>
                    <a:pt x="43" y="33"/>
                    <a:pt x="46" y="24"/>
                    <a:pt x="46" y="15"/>
                  </a:cubicBezTo>
                  <a:cubicBezTo>
                    <a:pt x="45" y="0"/>
                    <a:pt x="21" y="0"/>
                    <a:pt x="22" y="15"/>
                  </a:cubicBezTo>
                  <a:cubicBezTo>
                    <a:pt x="22" y="22"/>
                    <a:pt x="20" y="29"/>
                    <a:pt x="18" y="35"/>
                  </a:cubicBezTo>
                  <a:cubicBezTo>
                    <a:pt x="16" y="42"/>
                    <a:pt x="14" y="49"/>
                    <a:pt x="10" y="54"/>
                  </a:cubicBezTo>
                  <a:cubicBezTo>
                    <a:pt x="0" y="67"/>
                    <a:pt x="21" y="79"/>
                    <a:pt x="30" y="6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0" name="Freeform 52">
              <a:extLst>
                <a:ext uri="{FF2B5EF4-FFF2-40B4-BE49-F238E27FC236}">
                  <a16:creationId xmlns:a16="http://schemas.microsoft.com/office/drawing/2014/main" id="{B9680051-EE41-4DDA-8DE4-3664D3E68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9325" y="995363"/>
              <a:ext cx="90487" cy="88900"/>
            </a:xfrm>
            <a:custGeom>
              <a:avLst/>
              <a:gdLst>
                <a:gd name="T0" fmla="*/ 21 w 73"/>
                <a:gd name="T1" fmla="*/ 67 h 72"/>
                <a:gd name="T2" fmla="*/ 61 w 73"/>
                <a:gd name="T3" fmla="*/ 27 h 72"/>
                <a:gd name="T4" fmla="*/ 44 w 73"/>
                <a:gd name="T5" fmla="*/ 10 h 72"/>
                <a:gd name="T6" fmla="*/ 4 w 73"/>
                <a:gd name="T7" fmla="*/ 50 h 72"/>
                <a:gd name="T8" fmla="*/ 4 w 73"/>
                <a:gd name="T9" fmla="*/ 67 h 72"/>
                <a:gd name="T10" fmla="*/ 21 w 73"/>
                <a:gd name="T11" fmla="*/ 6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72">
                  <a:moveTo>
                    <a:pt x="21" y="67"/>
                  </a:moveTo>
                  <a:cubicBezTo>
                    <a:pt x="33" y="53"/>
                    <a:pt x="46" y="39"/>
                    <a:pt x="61" y="27"/>
                  </a:cubicBezTo>
                  <a:cubicBezTo>
                    <a:pt x="73" y="17"/>
                    <a:pt x="56" y="0"/>
                    <a:pt x="44" y="10"/>
                  </a:cubicBezTo>
                  <a:cubicBezTo>
                    <a:pt x="29" y="22"/>
                    <a:pt x="16" y="36"/>
                    <a:pt x="4" y="50"/>
                  </a:cubicBezTo>
                  <a:cubicBezTo>
                    <a:pt x="0" y="55"/>
                    <a:pt x="0" y="62"/>
                    <a:pt x="4" y="67"/>
                  </a:cubicBezTo>
                  <a:cubicBezTo>
                    <a:pt x="9" y="72"/>
                    <a:pt x="17" y="72"/>
                    <a:pt x="21" y="6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1" name="Freeform 53">
              <a:extLst>
                <a:ext uri="{FF2B5EF4-FFF2-40B4-BE49-F238E27FC236}">
                  <a16:creationId xmlns:a16="http://schemas.microsoft.com/office/drawing/2014/main" id="{E2581E9D-4C39-44C0-BFFD-E71F200E0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6325" y="1243013"/>
              <a:ext cx="120650" cy="66675"/>
            </a:xfrm>
            <a:custGeom>
              <a:avLst/>
              <a:gdLst>
                <a:gd name="T0" fmla="*/ 15 w 98"/>
                <a:gd name="T1" fmla="*/ 54 h 54"/>
                <a:gd name="T2" fmla="*/ 86 w 98"/>
                <a:gd name="T3" fmla="*/ 30 h 54"/>
                <a:gd name="T4" fmla="*/ 74 w 98"/>
                <a:gd name="T5" fmla="*/ 9 h 54"/>
                <a:gd name="T6" fmla="*/ 15 w 98"/>
                <a:gd name="T7" fmla="*/ 30 h 54"/>
                <a:gd name="T8" fmla="*/ 15 w 98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54">
                  <a:moveTo>
                    <a:pt x="15" y="54"/>
                  </a:moveTo>
                  <a:cubicBezTo>
                    <a:pt x="41" y="53"/>
                    <a:pt x="65" y="45"/>
                    <a:pt x="86" y="30"/>
                  </a:cubicBezTo>
                  <a:cubicBezTo>
                    <a:pt x="98" y="21"/>
                    <a:pt x="86" y="0"/>
                    <a:pt x="74" y="9"/>
                  </a:cubicBezTo>
                  <a:cubicBezTo>
                    <a:pt x="57" y="22"/>
                    <a:pt x="37" y="29"/>
                    <a:pt x="15" y="30"/>
                  </a:cubicBezTo>
                  <a:cubicBezTo>
                    <a:pt x="0" y="30"/>
                    <a:pt x="0" y="54"/>
                    <a:pt x="15" y="5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2" name="Freeform 54">
              <a:extLst>
                <a:ext uri="{FF2B5EF4-FFF2-40B4-BE49-F238E27FC236}">
                  <a16:creationId xmlns:a16="http://schemas.microsoft.com/office/drawing/2014/main" id="{7CEC6BD0-AB2B-49AC-9202-026ADFC99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1413" y="1546225"/>
              <a:ext cx="66675" cy="66675"/>
            </a:xfrm>
            <a:custGeom>
              <a:avLst/>
              <a:gdLst>
                <a:gd name="T0" fmla="*/ 2 w 54"/>
                <a:gd name="T1" fmla="*/ 17 h 54"/>
                <a:gd name="T2" fmla="*/ 35 w 54"/>
                <a:gd name="T3" fmla="*/ 52 h 54"/>
                <a:gd name="T4" fmla="*/ 51 w 54"/>
                <a:gd name="T5" fmla="*/ 47 h 54"/>
                <a:gd name="T6" fmla="*/ 47 w 54"/>
                <a:gd name="T7" fmla="*/ 31 h 54"/>
                <a:gd name="T8" fmla="*/ 25 w 54"/>
                <a:gd name="T9" fmla="*/ 11 h 54"/>
                <a:gd name="T10" fmla="*/ 11 w 54"/>
                <a:gd name="T11" fmla="*/ 2 h 54"/>
                <a:gd name="T12" fmla="*/ 2 w 54"/>
                <a:gd name="T13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54">
                  <a:moveTo>
                    <a:pt x="2" y="17"/>
                  </a:moveTo>
                  <a:cubicBezTo>
                    <a:pt x="9" y="32"/>
                    <a:pt x="19" y="45"/>
                    <a:pt x="35" y="52"/>
                  </a:cubicBezTo>
                  <a:cubicBezTo>
                    <a:pt x="40" y="54"/>
                    <a:pt x="47" y="53"/>
                    <a:pt x="51" y="47"/>
                  </a:cubicBezTo>
                  <a:cubicBezTo>
                    <a:pt x="54" y="42"/>
                    <a:pt x="53" y="34"/>
                    <a:pt x="47" y="31"/>
                  </a:cubicBezTo>
                  <a:cubicBezTo>
                    <a:pt x="37" y="27"/>
                    <a:pt x="29" y="20"/>
                    <a:pt x="25" y="11"/>
                  </a:cubicBezTo>
                  <a:cubicBezTo>
                    <a:pt x="23" y="5"/>
                    <a:pt x="17" y="0"/>
                    <a:pt x="11" y="2"/>
                  </a:cubicBezTo>
                  <a:cubicBezTo>
                    <a:pt x="5" y="4"/>
                    <a:pt x="0" y="11"/>
                    <a:pt x="2" y="1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3" name="Freeform 55">
              <a:extLst>
                <a:ext uri="{FF2B5EF4-FFF2-40B4-BE49-F238E27FC236}">
                  <a16:creationId xmlns:a16="http://schemas.microsoft.com/office/drawing/2014/main" id="{0862FF82-9203-4C54-BDD2-C235C2ABE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1550" y="1724025"/>
              <a:ext cx="114300" cy="103188"/>
            </a:xfrm>
            <a:custGeom>
              <a:avLst/>
              <a:gdLst>
                <a:gd name="T0" fmla="*/ 9 w 92"/>
                <a:gd name="T1" fmla="*/ 25 h 84"/>
                <a:gd name="T2" fmla="*/ 66 w 92"/>
                <a:gd name="T3" fmla="*/ 76 h 84"/>
                <a:gd name="T4" fmla="*/ 78 w 92"/>
                <a:gd name="T5" fmla="*/ 56 h 84"/>
                <a:gd name="T6" fmla="*/ 30 w 92"/>
                <a:gd name="T7" fmla="*/ 12 h 84"/>
                <a:gd name="T8" fmla="*/ 9 w 92"/>
                <a:gd name="T9" fmla="*/ 2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84">
                  <a:moveTo>
                    <a:pt x="9" y="25"/>
                  </a:moveTo>
                  <a:cubicBezTo>
                    <a:pt x="24" y="46"/>
                    <a:pt x="43" y="64"/>
                    <a:pt x="66" y="76"/>
                  </a:cubicBezTo>
                  <a:cubicBezTo>
                    <a:pt x="80" y="84"/>
                    <a:pt x="92" y="63"/>
                    <a:pt x="78" y="56"/>
                  </a:cubicBezTo>
                  <a:cubicBezTo>
                    <a:pt x="59" y="45"/>
                    <a:pt x="42" y="31"/>
                    <a:pt x="30" y="12"/>
                  </a:cubicBezTo>
                  <a:cubicBezTo>
                    <a:pt x="21" y="0"/>
                    <a:pt x="0" y="12"/>
                    <a:pt x="9" y="2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4" name="Freeform 56">
              <a:extLst>
                <a:ext uri="{FF2B5EF4-FFF2-40B4-BE49-F238E27FC236}">
                  <a16:creationId xmlns:a16="http://schemas.microsoft.com/office/drawing/2014/main" id="{A0B79C0F-5861-492C-92FB-9A9F35D8A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6125" y="1824038"/>
              <a:ext cx="34925" cy="120650"/>
            </a:xfrm>
            <a:custGeom>
              <a:avLst/>
              <a:gdLst>
                <a:gd name="T0" fmla="*/ 4 w 29"/>
                <a:gd name="T1" fmla="*/ 15 h 97"/>
                <a:gd name="T2" fmla="*/ 1 w 29"/>
                <a:gd name="T3" fmla="*/ 82 h 97"/>
                <a:gd name="T4" fmla="*/ 25 w 29"/>
                <a:gd name="T5" fmla="*/ 82 h 97"/>
                <a:gd name="T6" fmla="*/ 28 w 29"/>
                <a:gd name="T7" fmla="*/ 15 h 97"/>
                <a:gd name="T8" fmla="*/ 4 w 29"/>
                <a:gd name="T9" fmla="*/ 1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7">
                  <a:moveTo>
                    <a:pt x="4" y="15"/>
                  </a:moveTo>
                  <a:cubicBezTo>
                    <a:pt x="3" y="37"/>
                    <a:pt x="2" y="59"/>
                    <a:pt x="1" y="82"/>
                  </a:cubicBezTo>
                  <a:cubicBezTo>
                    <a:pt x="0" y="97"/>
                    <a:pt x="24" y="97"/>
                    <a:pt x="25" y="82"/>
                  </a:cubicBezTo>
                  <a:cubicBezTo>
                    <a:pt x="26" y="59"/>
                    <a:pt x="27" y="37"/>
                    <a:pt x="28" y="15"/>
                  </a:cubicBezTo>
                  <a:cubicBezTo>
                    <a:pt x="29" y="0"/>
                    <a:pt x="5" y="0"/>
                    <a:pt x="4" y="1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5" name="Freeform 57">
              <a:extLst>
                <a:ext uri="{FF2B5EF4-FFF2-40B4-BE49-F238E27FC236}">
                  <a16:creationId xmlns:a16="http://schemas.microsoft.com/office/drawing/2014/main" id="{45E1C32D-6264-4088-A81E-6AD6DCDB1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2438" y="1779588"/>
              <a:ext cx="74612" cy="111125"/>
            </a:xfrm>
            <a:custGeom>
              <a:avLst/>
              <a:gdLst>
                <a:gd name="T0" fmla="*/ 29 w 60"/>
                <a:gd name="T1" fmla="*/ 77 h 90"/>
                <a:gd name="T2" fmla="*/ 56 w 60"/>
                <a:gd name="T3" fmla="*/ 22 h 90"/>
                <a:gd name="T4" fmla="*/ 32 w 60"/>
                <a:gd name="T5" fmla="*/ 15 h 90"/>
                <a:gd name="T6" fmla="*/ 8 w 60"/>
                <a:gd name="T7" fmla="*/ 65 h 90"/>
                <a:gd name="T8" fmla="*/ 29 w 60"/>
                <a:gd name="T9" fmla="*/ 7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0">
                  <a:moveTo>
                    <a:pt x="29" y="77"/>
                  </a:moveTo>
                  <a:cubicBezTo>
                    <a:pt x="41" y="61"/>
                    <a:pt x="50" y="42"/>
                    <a:pt x="56" y="22"/>
                  </a:cubicBezTo>
                  <a:cubicBezTo>
                    <a:pt x="60" y="7"/>
                    <a:pt x="36" y="0"/>
                    <a:pt x="32" y="15"/>
                  </a:cubicBezTo>
                  <a:cubicBezTo>
                    <a:pt x="27" y="34"/>
                    <a:pt x="19" y="50"/>
                    <a:pt x="8" y="65"/>
                  </a:cubicBezTo>
                  <a:cubicBezTo>
                    <a:pt x="0" y="78"/>
                    <a:pt x="20" y="90"/>
                    <a:pt x="29" y="7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6" name="Freeform 58">
              <a:extLst>
                <a:ext uri="{FF2B5EF4-FFF2-40B4-BE49-F238E27FC236}">
                  <a16:creationId xmlns:a16="http://schemas.microsoft.com/office/drawing/2014/main" id="{FA256E45-CE7B-4D14-A421-38EF4233A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776" y="1670050"/>
              <a:ext cx="123825" cy="106363"/>
            </a:xfrm>
            <a:custGeom>
              <a:avLst/>
              <a:gdLst>
                <a:gd name="T0" fmla="*/ 24 w 100"/>
                <a:gd name="T1" fmla="*/ 77 h 86"/>
                <a:gd name="T2" fmla="*/ 88 w 100"/>
                <a:gd name="T3" fmla="*/ 30 h 86"/>
                <a:gd name="T4" fmla="*/ 75 w 100"/>
                <a:gd name="T5" fmla="*/ 9 h 86"/>
                <a:gd name="T6" fmla="*/ 12 w 100"/>
                <a:gd name="T7" fmla="*/ 56 h 86"/>
                <a:gd name="T8" fmla="*/ 24 w 100"/>
                <a:gd name="T9" fmla="*/ 7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86">
                  <a:moveTo>
                    <a:pt x="24" y="77"/>
                  </a:moveTo>
                  <a:cubicBezTo>
                    <a:pt x="45" y="61"/>
                    <a:pt x="66" y="45"/>
                    <a:pt x="88" y="30"/>
                  </a:cubicBezTo>
                  <a:cubicBezTo>
                    <a:pt x="100" y="21"/>
                    <a:pt x="88" y="0"/>
                    <a:pt x="75" y="9"/>
                  </a:cubicBezTo>
                  <a:cubicBezTo>
                    <a:pt x="54" y="25"/>
                    <a:pt x="33" y="40"/>
                    <a:pt x="12" y="56"/>
                  </a:cubicBezTo>
                  <a:cubicBezTo>
                    <a:pt x="0" y="65"/>
                    <a:pt x="12" y="86"/>
                    <a:pt x="24" y="7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7" name="Freeform 59">
              <a:extLst>
                <a:ext uri="{FF2B5EF4-FFF2-40B4-BE49-F238E27FC236}">
                  <a16:creationId xmlns:a16="http://schemas.microsoft.com/office/drawing/2014/main" id="{98655F4E-63D7-4BB2-B409-AC46CD9B1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126" y="1438275"/>
              <a:ext cx="127000" cy="66675"/>
            </a:xfrm>
            <a:custGeom>
              <a:avLst/>
              <a:gdLst>
                <a:gd name="T0" fmla="*/ 21 w 102"/>
                <a:gd name="T1" fmla="*/ 49 h 54"/>
                <a:gd name="T2" fmla="*/ 87 w 102"/>
                <a:gd name="T3" fmla="*/ 28 h 54"/>
                <a:gd name="T4" fmla="*/ 81 w 102"/>
                <a:gd name="T5" fmla="*/ 5 h 54"/>
                <a:gd name="T6" fmla="*/ 15 w 102"/>
                <a:gd name="T7" fmla="*/ 26 h 54"/>
                <a:gd name="T8" fmla="*/ 21 w 102"/>
                <a:gd name="T9" fmla="*/ 4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54">
                  <a:moveTo>
                    <a:pt x="21" y="49"/>
                  </a:moveTo>
                  <a:cubicBezTo>
                    <a:pt x="43" y="42"/>
                    <a:pt x="65" y="35"/>
                    <a:pt x="87" y="28"/>
                  </a:cubicBezTo>
                  <a:cubicBezTo>
                    <a:pt x="102" y="23"/>
                    <a:pt x="95" y="0"/>
                    <a:pt x="81" y="5"/>
                  </a:cubicBezTo>
                  <a:cubicBezTo>
                    <a:pt x="59" y="12"/>
                    <a:pt x="37" y="19"/>
                    <a:pt x="15" y="26"/>
                  </a:cubicBezTo>
                  <a:cubicBezTo>
                    <a:pt x="0" y="31"/>
                    <a:pt x="6" y="54"/>
                    <a:pt x="21" y="4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8" name="Freeform 60">
              <a:extLst>
                <a:ext uri="{FF2B5EF4-FFF2-40B4-BE49-F238E27FC236}">
                  <a16:creationId xmlns:a16="http://schemas.microsoft.com/office/drawing/2014/main" id="{57CDCD00-B442-4C57-8FEF-EEDC4BCE6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851" y="1220788"/>
              <a:ext cx="139700" cy="60325"/>
            </a:xfrm>
            <a:custGeom>
              <a:avLst/>
              <a:gdLst>
                <a:gd name="T0" fmla="*/ 14 w 113"/>
                <a:gd name="T1" fmla="*/ 29 h 49"/>
                <a:gd name="T2" fmla="*/ 98 w 113"/>
                <a:gd name="T3" fmla="*/ 48 h 49"/>
                <a:gd name="T4" fmla="*/ 98 w 113"/>
                <a:gd name="T5" fmla="*/ 24 h 49"/>
                <a:gd name="T6" fmla="*/ 20 w 113"/>
                <a:gd name="T7" fmla="*/ 5 h 49"/>
                <a:gd name="T8" fmla="*/ 14 w 113"/>
                <a:gd name="T9" fmla="*/ 2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49">
                  <a:moveTo>
                    <a:pt x="14" y="29"/>
                  </a:moveTo>
                  <a:cubicBezTo>
                    <a:pt x="41" y="39"/>
                    <a:pt x="69" y="45"/>
                    <a:pt x="98" y="48"/>
                  </a:cubicBezTo>
                  <a:cubicBezTo>
                    <a:pt x="113" y="49"/>
                    <a:pt x="113" y="25"/>
                    <a:pt x="98" y="24"/>
                  </a:cubicBezTo>
                  <a:cubicBezTo>
                    <a:pt x="71" y="21"/>
                    <a:pt x="45" y="15"/>
                    <a:pt x="20" y="5"/>
                  </a:cubicBezTo>
                  <a:cubicBezTo>
                    <a:pt x="6" y="0"/>
                    <a:pt x="0" y="23"/>
                    <a:pt x="14" y="2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9" name="Freeform 61">
              <a:extLst>
                <a:ext uri="{FF2B5EF4-FFF2-40B4-BE49-F238E27FC236}">
                  <a16:creationId xmlns:a16="http://schemas.microsoft.com/office/drawing/2014/main" id="{AD8BCE0D-58D5-4301-8533-D337A098E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651" y="460375"/>
              <a:ext cx="290512" cy="223838"/>
            </a:xfrm>
            <a:custGeom>
              <a:avLst/>
              <a:gdLst>
                <a:gd name="T0" fmla="*/ 54 w 234"/>
                <a:gd name="T1" fmla="*/ 151 h 180"/>
                <a:gd name="T2" fmla="*/ 38 w 234"/>
                <a:gd name="T3" fmla="*/ 66 h 180"/>
                <a:gd name="T4" fmla="*/ 65 w 234"/>
                <a:gd name="T5" fmla="*/ 33 h 180"/>
                <a:gd name="T6" fmla="*/ 119 w 234"/>
                <a:gd name="T7" fmla="*/ 26 h 180"/>
                <a:gd name="T8" fmla="*/ 192 w 234"/>
                <a:gd name="T9" fmla="*/ 44 h 180"/>
                <a:gd name="T10" fmla="*/ 161 w 234"/>
                <a:gd name="T11" fmla="*/ 114 h 180"/>
                <a:gd name="T12" fmla="*/ 111 w 234"/>
                <a:gd name="T13" fmla="*/ 135 h 180"/>
                <a:gd name="T14" fmla="*/ 86 w 234"/>
                <a:gd name="T15" fmla="*/ 140 h 180"/>
                <a:gd name="T16" fmla="*/ 61 w 234"/>
                <a:gd name="T17" fmla="*/ 147 h 180"/>
                <a:gd name="T18" fmla="*/ 73 w 234"/>
                <a:gd name="T19" fmla="*/ 168 h 180"/>
                <a:gd name="T20" fmla="*/ 98 w 234"/>
                <a:gd name="T21" fmla="*/ 163 h 180"/>
                <a:gd name="T22" fmla="*/ 130 w 234"/>
                <a:gd name="T23" fmla="*/ 154 h 180"/>
                <a:gd name="T24" fmla="*/ 184 w 234"/>
                <a:gd name="T25" fmla="*/ 128 h 180"/>
                <a:gd name="T26" fmla="*/ 213 w 234"/>
                <a:gd name="T27" fmla="*/ 33 h 180"/>
                <a:gd name="T28" fmla="*/ 119 w 234"/>
                <a:gd name="T29" fmla="*/ 2 h 180"/>
                <a:gd name="T30" fmla="*/ 56 w 234"/>
                <a:gd name="T31" fmla="*/ 11 h 180"/>
                <a:gd name="T32" fmla="*/ 18 w 234"/>
                <a:gd name="T33" fmla="*/ 52 h 180"/>
                <a:gd name="T34" fmla="*/ 41 w 234"/>
                <a:gd name="T35" fmla="*/ 171 h 180"/>
                <a:gd name="T36" fmla="*/ 54 w 234"/>
                <a:gd name="T37" fmla="*/ 15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4" h="180">
                  <a:moveTo>
                    <a:pt x="54" y="151"/>
                  </a:moveTo>
                  <a:cubicBezTo>
                    <a:pt x="25" y="132"/>
                    <a:pt x="26" y="94"/>
                    <a:pt x="38" y="66"/>
                  </a:cubicBezTo>
                  <a:cubicBezTo>
                    <a:pt x="43" y="53"/>
                    <a:pt x="52" y="39"/>
                    <a:pt x="65" y="33"/>
                  </a:cubicBezTo>
                  <a:cubicBezTo>
                    <a:pt x="81" y="25"/>
                    <a:pt x="102" y="26"/>
                    <a:pt x="119" y="26"/>
                  </a:cubicBezTo>
                  <a:cubicBezTo>
                    <a:pt x="142" y="25"/>
                    <a:pt x="177" y="23"/>
                    <a:pt x="192" y="44"/>
                  </a:cubicBezTo>
                  <a:cubicBezTo>
                    <a:pt x="211" y="71"/>
                    <a:pt x="183" y="102"/>
                    <a:pt x="161" y="114"/>
                  </a:cubicBezTo>
                  <a:cubicBezTo>
                    <a:pt x="145" y="123"/>
                    <a:pt x="128" y="129"/>
                    <a:pt x="111" y="135"/>
                  </a:cubicBezTo>
                  <a:cubicBezTo>
                    <a:pt x="103" y="138"/>
                    <a:pt x="95" y="140"/>
                    <a:pt x="86" y="140"/>
                  </a:cubicBezTo>
                  <a:cubicBezTo>
                    <a:pt x="77" y="141"/>
                    <a:pt x="68" y="142"/>
                    <a:pt x="61" y="147"/>
                  </a:cubicBezTo>
                  <a:cubicBezTo>
                    <a:pt x="48" y="155"/>
                    <a:pt x="60" y="176"/>
                    <a:pt x="73" y="168"/>
                  </a:cubicBezTo>
                  <a:cubicBezTo>
                    <a:pt x="80" y="163"/>
                    <a:pt x="90" y="164"/>
                    <a:pt x="98" y="163"/>
                  </a:cubicBezTo>
                  <a:cubicBezTo>
                    <a:pt x="109" y="162"/>
                    <a:pt x="119" y="158"/>
                    <a:pt x="130" y="154"/>
                  </a:cubicBezTo>
                  <a:cubicBezTo>
                    <a:pt x="148" y="147"/>
                    <a:pt x="168" y="140"/>
                    <a:pt x="184" y="128"/>
                  </a:cubicBezTo>
                  <a:cubicBezTo>
                    <a:pt x="213" y="108"/>
                    <a:pt x="234" y="67"/>
                    <a:pt x="213" y="33"/>
                  </a:cubicBezTo>
                  <a:cubicBezTo>
                    <a:pt x="194" y="2"/>
                    <a:pt x="152" y="0"/>
                    <a:pt x="119" y="2"/>
                  </a:cubicBezTo>
                  <a:cubicBezTo>
                    <a:pt x="98" y="2"/>
                    <a:pt x="75" y="2"/>
                    <a:pt x="56" y="11"/>
                  </a:cubicBezTo>
                  <a:cubicBezTo>
                    <a:pt x="38" y="18"/>
                    <a:pt x="26" y="34"/>
                    <a:pt x="18" y="52"/>
                  </a:cubicBezTo>
                  <a:cubicBezTo>
                    <a:pt x="0" y="92"/>
                    <a:pt x="0" y="145"/>
                    <a:pt x="41" y="171"/>
                  </a:cubicBezTo>
                  <a:cubicBezTo>
                    <a:pt x="55" y="180"/>
                    <a:pt x="67" y="159"/>
                    <a:pt x="54" y="15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0" name="Freeform 62">
              <a:extLst>
                <a:ext uri="{FF2B5EF4-FFF2-40B4-BE49-F238E27FC236}">
                  <a16:creationId xmlns:a16="http://schemas.microsoft.com/office/drawing/2014/main" id="{143972F9-8D05-40EA-B4C5-7DBF66DFD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9988" y="633413"/>
              <a:ext cx="298450" cy="361950"/>
            </a:xfrm>
            <a:custGeom>
              <a:avLst/>
              <a:gdLst>
                <a:gd name="T0" fmla="*/ 61 w 242"/>
                <a:gd name="T1" fmla="*/ 190 h 293"/>
                <a:gd name="T2" fmla="*/ 32 w 242"/>
                <a:gd name="T3" fmla="*/ 63 h 293"/>
                <a:gd name="T4" fmla="*/ 73 w 242"/>
                <a:gd name="T5" fmla="*/ 26 h 293"/>
                <a:gd name="T6" fmla="*/ 139 w 242"/>
                <a:gd name="T7" fmla="*/ 47 h 293"/>
                <a:gd name="T8" fmla="*/ 191 w 242"/>
                <a:gd name="T9" fmla="*/ 92 h 293"/>
                <a:gd name="T10" fmla="*/ 216 w 242"/>
                <a:gd name="T11" fmla="*/ 150 h 293"/>
                <a:gd name="T12" fmla="*/ 217 w 242"/>
                <a:gd name="T13" fmla="*/ 218 h 293"/>
                <a:gd name="T14" fmla="*/ 191 w 242"/>
                <a:gd name="T15" fmla="*/ 264 h 293"/>
                <a:gd name="T16" fmla="*/ 84 w 242"/>
                <a:gd name="T17" fmla="*/ 218 h 293"/>
                <a:gd name="T18" fmla="*/ 61 w 242"/>
                <a:gd name="T19" fmla="*/ 225 h 293"/>
                <a:gd name="T20" fmla="*/ 178 w 242"/>
                <a:gd name="T21" fmla="*/ 290 h 293"/>
                <a:gd name="T22" fmla="*/ 235 w 242"/>
                <a:gd name="T23" fmla="*/ 255 h 293"/>
                <a:gd name="T24" fmla="*/ 241 w 242"/>
                <a:gd name="T25" fmla="*/ 215 h 293"/>
                <a:gd name="T26" fmla="*/ 242 w 242"/>
                <a:gd name="T27" fmla="*/ 173 h 293"/>
                <a:gd name="T28" fmla="*/ 223 w 242"/>
                <a:gd name="T29" fmla="*/ 96 h 293"/>
                <a:gd name="T30" fmla="*/ 163 w 242"/>
                <a:gd name="T31" fmla="*/ 36 h 293"/>
                <a:gd name="T32" fmla="*/ 87 w 242"/>
                <a:gd name="T33" fmla="*/ 1 h 293"/>
                <a:gd name="T34" fmla="*/ 21 w 242"/>
                <a:gd name="T35" fmla="*/ 35 h 293"/>
                <a:gd name="T36" fmla="*/ 4 w 242"/>
                <a:gd name="T37" fmla="*/ 125 h 293"/>
                <a:gd name="T38" fmla="*/ 44 w 242"/>
                <a:gd name="T39" fmla="*/ 207 h 293"/>
                <a:gd name="T40" fmla="*/ 61 w 242"/>
                <a:gd name="T41" fmla="*/ 19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2" h="293">
                  <a:moveTo>
                    <a:pt x="61" y="190"/>
                  </a:moveTo>
                  <a:cubicBezTo>
                    <a:pt x="29" y="161"/>
                    <a:pt x="16" y="103"/>
                    <a:pt x="32" y="63"/>
                  </a:cubicBezTo>
                  <a:cubicBezTo>
                    <a:pt x="40" y="45"/>
                    <a:pt x="54" y="30"/>
                    <a:pt x="73" y="26"/>
                  </a:cubicBezTo>
                  <a:cubicBezTo>
                    <a:pt x="97" y="21"/>
                    <a:pt x="120" y="34"/>
                    <a:pt x="139" y="47"/>
                  </a:cubicBezTo>
                  <a:cubicBezTo>
                    <a:pt x="157" y="60"/>
                    <a:pt x="176" y="75"/>
                    <a:pt x="191" y="92"/>
                  </a:cubicBezTo>
                  <a:cubicBezTo>
                    <a:pt x="205" y="108"/>
                    <a:pt x="212" y="129"/>
                    <a:pt x="216" y="150"/>
                  </a:cubicBezTo>
                  <a:cubicBezTo>
                    <a:pt x="219" y="173"/>
                    <a:pt x="218" y="196"/>
                    <a:pt x="217" y="218"/>
                  </a:cubicBezTo>
                  <a:cubicBezTo>
                    <a:pt x="215" y="239"/>
                    <a:pt x="214" y="258"/>
                    <a:pt x="191" y="264"/>
                  </a:cubicBezTo>
                  <a:cubicBezTo>
                    <a:pt x="154" y="274"/>
                    <a:pt x="99" y="257"/>
                    <a:pt x="84" y="218"/>
                  </a:cubicBezTo>
                  <a:cubicBezTo>
                    <a:pt x="78" y="204"/>
                    <a:pt x="55" y="210"/>
                    <a:pt x="61" y="225"/>
                  </a:cubicBezTo>
                  <a:cubicBezTo>
                    <a:pt x="78" y="270"/>
                    <a:pt x="131" y="293"/>
                    <a:pt x="178" y="290"/>
                  </a:cubicBezTo>
                  <a:cubicBezTo>
                    <a:pt x="202" y="289"/>
                    <a:pt x="226" y="279"/>
                    <a:pt x="235" y="255"/>
                  </a:cubicBezTo>
                  <a:cubicBezTo>
                    <a:pt x="240" y="242"/>
                    <a:pt x="240" y="228"/>
                    <a:pt x="241" y="215"/>
                  </a:cubicBezTo>
                  <a:cubicBezTo>
                    <a:pt x="242" y="201"/>
                    <a:pt x="242" y="187"/>
                    <a:pt x="242" y="173"/>
                  </a:cubicBezTo>
                  <a:cubicBezTo>
                    <a:pt x="241" y="146"/>
                    <a:pt x="236" y="119"/>
                    <a:pt x="223" y="96"/>
                  </a:cubicBezTo>
                  <a:cubicBezTo>
                    <a:pt x="209" y="71"/>
                    <a:pt x="186" y="53"/>
                    <a:pt x="163" y="36"/>
                  </a:cubicBezTo>
                  <a:cubicBezTo>
                    <a:pt x="141" y="18"/>
                    <a:pt x="116" y="2"/>
                    <a:pt x="87" y="1"/>
                  </a:cubicBezTo>
                  <a:cubicBezTo>
                    <a:pt x="60" y="0"/>
                    <a:pt x="36" y="14"/>
                    <a:pt x="21" y="35"/>
                  </a:cubicBezTo>
                  <a:cubicBezTo>
                    <a:pt x="2" y="60"/>
                    <a:pt x="0" y="94"/>
                    <a:pt x="4" y="125"/>
                  </a:cubicBezTo>
                  <a:cubicBezTo>
                    <a:pt x="9" y="155"/>
                    <a:pt x="21" y="186"/>
                    <a:pt x="44" y="207"/>
                  </a:cubicBezTo>
                  <a:cubicBezTo>
                    <a:pt x="55" y="217"/>
                    <a:pt x="72" y="200"/>
                    <a:pt x="61" y="19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1" name="Freeform 63">
              <a:extLst>
                <a:ext uri="{FF2B5EF4-FFF2-40B4-BE49-F238E27FC236}">
                  <a16:creationId xmlns:a16="http://schemas.microsoft.com/office/drawing/2014/main" id="{EFD513A3-AC41-4F26-B769-B91592ED2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151" y="1817688"/>
              <a:ext cx="265112" cy="317500"/>
            </a:xfrm>
            <a:custGeom>
              <a:avLst/>
              <a:gdLst>
                <a:gd name="T0" fmla="*/ 167 w 214"/>
                <a:gd name="T1" fmla="*/ 14 h 256"/>
                <a:gd name="T2" fmla="*/ 132 w 214"/>
                <a:gd name="T3" fmla="*/ 64 h 256"/>
                <a:gd name="T4" fmla="*/ 111 w 214"/>
                <a:gd name="T5" fmla="*/ 87 h 256"/>
                <a:gd name="T6" fmla="*/ 102 w 214"/>
                <a:gd name="T7" fmla="*/ 96 h 256"/>
                <a:gd name="T8" fmla="*/ 95 w 214"/>
                <a:gd name="T9" fmla="*/ 102 h 256"/>
                <a:gd name="T10" fmla="*/ 92 w 214"/>
                <a:gd name="T11" fmla="*/ 105 h 256"/>
                <a:gd name="T12" fmla="*/ 92 w 214"/>
                <a:gd name="T13" fmla="*/ 104 h 256"/>
                <a:gd name="T14" fmla="*/ 70 w 214"/>
                <a:gd name="T15" fmla="*/ 92 h 256"/>
                <a:gd name="T16" fmla="*/ 42 w 214"/>
                <a:gd name="T17" fmla="*/ 92 h 256"/>
                <a:gd name="T18" fmla="*/ 7 w 214"/>
                <a:gd name="T19" fmla="*/ 126 h 256"/>
                <a:gd name="T20" fmla="*/ 2 w 214"/>
                <a:gd name="T21" fmla="*/ 177 h 256"/>
                <a:gd name="T22" fmla="*/ 18 w 214"/>
                <a:gd name="T23" fmla="*/ 226 h 256"/>
                <a:gd name="T24" fmla="*/ 113 w 214"/>
                <a:gd name="T25" fmla="*/ 227 h 256"/>
                <a:gd name="T26" fmla="*/ 139 w 214"/>
                <a:gd name="T27" fmla="*/ 179 h 256"/>
                <a:gd name="T28" fmla="*/ 112 w 214"/>
                <a:gd name="T29" fmla="*/ 142 h 256"/>
                <a:gd name="T30" fmla="*/ 115 w 214"/>
                <a:gd name="T31" fmla="*/ 165 h 256"/>
                <a:gd name="T32" fmla="*/ 159 w 214"/>
                <a:gd name="T33" fmla="*/ 127 h 256"/>
                <a:gd name="T34" fmla="*/ 206 w 214"/>
                <a:gd name="T35" fmla="*/ 76 h 256"/>
                <a:gd name="T36" fmla="*/ 194 w 214"/>
                <a:gd name="T37" fmla="*/ 56 h 256"/>
                <a:gd name="T38" fmla="*/ 180 w 214"/>
                <a:gd name="T39" fmla="*/ 68 h 256"/>
                <a:gd name="T40" fmla="*/ 201 w 214"/>
                <a:gd name="T41" fmla="*/ 80 h 256"/>
                <a:gd name="T42" fmla="*/ 200 w 214"/>
                <a:gd name="T43" fmla="*/ 79 h 256"/>
                <a:gd name="T44" fmla="*/ 189 w 214"/>
                <a:gd name="T45" fmla="*/ 59 h 256"/>
                <a:gd name="T46" fmla="*/ 146 w 214"/>
                <a:gd name="T47" fmla="*/ 105 h 256"/>
                <a:gd name="T48" fmla="*/ 109 w 214"/>
                <a:gd name="T49" fmla="*/ 142 h 256"/>
                <a:gd name="T50" fmla="*/ 112 w 214"/>
                <a:gd name="T51" fmla="*/ 166 h 256"/>
                <a:gd name="T52" fmla="*/ 111 w 214"/>
                <a:gd name="T53" fmla="*/ 191 h 256"/>
                <a:gd name="T54" fmla="*/ 83 w 214"/>
                <a:gd name="T55" fmla="*/ 218 h 256"/>
                <a:gd name="T56" fmla="*/ 44 w 214"/>
                <a:gd name="T57" fmla="*/ 218 h 256"/>
                <a:gd name="T58" fmla="*/ 27 w 214"/>
                <a:gd name="T59" fmla="*/ 182 h 256"/>
                <a:gd name="T60" fmla="*/ 47 w 214"/>
                <a:gd name="T61" fmla="*/ 116 h 256"/>
                <a:gd name="T62" fmla="*/ 67 w 214"/>
                <a:gd name="T63" fmla="*/ 116 h 256"/>
                <a:gd name="T64" fmla="*/ 84 w 214"/>
                <a:gd name="T65" fmla="*/ 127 h 256"/>
                <a:gd name="T66" fmla="*/ 120 w 214"/>
                <a:gd name="T67" fmla="*/ 112 h 256"/>
                <a:gd name="T68" fmla="*/ 187 w 214"/>
                <a:gd name="T69" fmla="*/ 26 h 256"/>
                <a:gd name="T70" fmla="*/ 167 w 214"/>
                <a:gd name="T71" fmla="*/ 1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4" h="256">
                  <a:moveTo>
                    <a:pt x="167" y="14"/>
                  </a:moveTo>
                  <a:cubicBezTo>
                    <a:pt x="156" y="32"/>
                    <a:pt x="145" y="48"/>
                    <a:pt x="132" y="64"/>
                  </a:cubicBezTo>
                  <a:cubicBezTo>
                    <a:pt x="125" y="72"/>
                    <a:pt x="118" y="80"/>
                    <a:pt x="111" y="87"/>
                  </a:cubicBezTo>
                  <a:cubicBezTo>
                    <a:pt x="108" y="90"/>
                    <a:pt x="105" y="93"/>
                    <a:pt x="102" y="96"/>
                  </a:cubicBezTo>
                  <a:cubicBezTo>
                    <a:pt x="100" y="98"/>
                    <a:pt x="98" y="100"/>
                    <a:pt x="95" y="102"/>
                  </a:cubicBezTo>
                  <a:cubicBezTo>
                    <a:pt x="94" y="103"/>
                    <a:pt x="93" y="104"/>
                    <a:pt x="92" y="105"/>
                  </a:cubicBezTo>
                  <a:cubicBezTo>
                    <a:pt x="93" y="105"/>
                    <a:pt x="93" y="105"/>
                    <a:pt x="92" y="104"/>
                  </a:cubicBezTo>
                  <a:cubicBezTo>
                    <a:pt x="85" y="99"/>
                    <a:pt x="79" y="94"/>
                    <a:pt x="70" y="92"/>
                  </a:cubicBezTo>
                  <a:cubicBezTo>
                    <a:pt x="61" y="90"/>
                    <a:pt x="51" y="90"/>
                    <a:pt x="42" y="92"/>
                  </a:cubicBezTo>
                  <a:cubicBezTo>
                    <a:pt x="25" y="97"/>
                    <a:pt x="13" y="110"/>
                    <a:pt x="7" y="126"/>
                  </a:cubicBezTo>
                  <a:cubicBezTo>
                    <a:pt x="1" y="142"/>
                    <a:pt x="0" y="160"/>
                    <a:pt x="2" y="177"/>
                  </a:cubicBezTo>
                  <a:cubicBezTo>
                    <a:pt x="4" y="194"/>
                    <a:pt x="7" y="212"/>
                    <a:pt x="18" y="226"/>
                  </a:cubicBezTo>
                  <a:cubicBezTo>
                    <a:pt x="41" y="256"/>
                    <a:pt x="87" y="249"/>
                    <a:pt x="113" y="227"/>
                  </a:cubicBezTo>
                  <a:cubicBezTo>
                    <a:pt x="127" y="215"/>
                    <a:pt x="138" y="197"/>
                    <a:pt x="139" y="179"/>
                  </a:cubicBezTo>
                  <a:cubicBezTo>
                    <a:pt x="141" y="162"/>
                    <a:pt x="131" y="142"/>
                    <a:pt x="112" y="142"/>
                  </a:cubicBezTo>
                  <a:cubicBezTo>
                    <a:pt x="113" y="150"/>
                    <a:pt x="114" y="158"/>
                    <a:pt x="115" y="165"/>
                  </a:cubicBezTo>
                  <a:cubicBezTo>
                    <a:pt x="134" y="158"/>
                    <a:pt x="147" y="143"/>
                    <a:pt x="159" y="127"/>
                  </a:cubicBezTo>
                  <a:cubicBezTo>
                    <a:pt x="173" y="109"/>
                    <a:pt x="188" y="91"/>
                    <a:pt x="206" y="76"/>
                  </a:cubicBezTo>
                  <a:cubicBezTo>
                    <a:pt x="214" y="68"/>
                    <a:pt x="205" y="51"/>
                    <a:pt x="194" y="56"/>
                  </a:cubicBezTo>
                  <a:cubicBezTo>
                    <a:pt x="188" y="58"/>
                    <a:pt x="183" y="62"/>
                    <a:pt x="180" y="68"/>
                  </a:cubicBezTo>
                  <a:cubicBezTo>
                    <a:pt x="174" y="82"/>
                    <a:pt x="194" y="94"/>
                    <a:pt x="201" y="80"/>
                  </a:cubicBezTo>
                  <a:cubicBezTo>
                    <a:pt x="200" y="80"/>
                    <a:pt x="200" y="79"/>
                    <a:pt x="200" y="79"/>
                  </a:cubicBezTo>
                  <a:cubicBezTo>
                    <a:pt x="197" y="72"/>
                    <a:pt x="193" y="66"/>
                    <a:pt x="189" y="59"/>
                  </a:cubicBezTo>
                  <a:cubicBezTo>
                    <a:pt x="173" y="73"/>
                    <a:pt x="159" y="88"/>
                    <a:pt x="146" y="105"/>
                  </a:cubicBezTo>
                  <a:cubicBezTo>
                    <a:pt x="136" y="119"/>
                    <a:pt x="125" y="136"/>
                    <a:pt x="109" y="142"/>
                  </a:cubicBezTo>
                  <a:cubicBezTo>
                    <a:pt x="97" y="147"/>
                    <a:pt x="98" y="166"/>
                    <a:pt x="112" y="166"/>
                  </a:cubicBezTo>
                  <a:cubicBezTo>
                    <a:pt x="120" y="166"/>
                    <a:pt x="113" y="187"/>
                    <a:pt x="111" y="191"/>
                  </a:cubicBezTo>
                  <a:cubicBezTo>
                    <a:pt x="105" y="203"/>
                    <a:pt x="95" y="212"/>
                    <a:pt x="83" y="218"/>
                  </a:cubicBezTo>
                  <a:cubicBezTo>
                    <a:pt x="71" y="223"/>
                    <a:pt x="56" y="225"/>
                    <a:pt x="44" y="218"/>
                  </a:cubicBezTo>
                  <a:cubicBezTo>
                    <a:pt x="32" y="211"/>
                    <a:pt x="29" y="195"/>
                    <a:pt x="27" y="182"/>
                  </a:cubicBezTo>
                  <a:cubicBezTo>
                    <a:pt x="24" y="161"/>
                    <a:pt x="22" y="125"/>
                    <a:pt x="47" y="116"/>
                  </a:cubicBezTo>
                  <a:cubicBezTo>
                    <a:pt x="53" y="114"/>
                    <a:pt x="60" y="114"/>
                    <a:pt x="67" y="116"/>
                  </a:cubicBezTo>
                  <a:cubicBezTo>
                    <a:pt x="73" y="118"/>
                    <a:pt x="78" y="124"/>
                    <a:pt x="84" y="127"/>
                  </a:cubicBezTo>
                  <a:cubicBezTo>
                    <a:pt x="99" y="134"/>
                    <a:pt x="110" y="121"/>
                    <a:pt x="120" y="112"/>
                  </a:cubicBezTo>
                  <a:cubicBezTo>
                    <a:pt x="146" y="87"/>
                    <a:pt x="169" y="58"/>
                    <a:pt x="187" y="26"/>
                  </a:cubicBezTo>
                  <a:cubicBezTo>
                    <a:pt x="195" y="13"/>
                    <a:pt x="174" y="0"/>
                    <a:pt x="167" y="1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2" name="Freeform 64">
              <a:extLst>
                <a:ext uri="{FF2B5EF4-FFF2-40B4-BE49-F238E27FC236}">
                  <a16:creationId xmlns:a16="http://schemas.microsoft.com/office/drawing/2014/main" id="{7230A082-3103-42A9-B8FA-CAA3A4B04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3788" y="1997075"/>
              <a:ext cx="236537" cy="287338"/>
            </a:xfrm>
            <a:custGeom>
              <a:avLst/>
              <a:gdLst>
                <a:gd name="T0" fmla="*/ 7 w 191"/>
                <a:gd name="T1" fmla="*/ 40 h 231"/>
                <a:gd name="T2" fmla="*/ 88 w 191"/>
                <a:gd name="T3" fmla="*/ 138 h 231"/>
                <a:gd name="T4" fmla="*/ 100 w 191"/>
                <a:gd name="T5" fmla="*/ 118 h 231"/>
                <a:gd name="T6" fmla="*/ 68 w 191"/>
                <a:gd name="T7" fmla="*/ 129 h 231"/>
                <a:gd name="T8" fmla="*/ 60 w 191"/>
                <a:gd name="T9" fmla="*/ 173 h 231"/>
                <a:gd name="T10" fmla="*/ 107 w 191"/>
                <a:gd name="T11" fmla="*/ 228 h 231"/>
                <a:gd name="T12" fmla="*/ 171 w 191"/>
                <a:gd name="T13" fmla="*/ 177 h 231"/>
                <a:gd name="T14" fmla="*/ 171 w 191"/>
                <a:gd name="T15" fmla="*/ 102 h 231"/>
                <a:gd name="T16" fmla="*/ 104 w 191"/>
                <a:gd name="T17" fmla="*/ 99 h 231"/>
                <a:gd name="T18" fmla="*/ 112 w 191"/>
                <a:gd name="T19" fmla="*/ 120 h 231"/>
                <a:gd name="T20" fmla="*/ 134 w 191"/>
                <a:gd name="T21" fmla="*/ 111 h 231"/>
                <a:gd name="T22" fmla="*/ 134 w 191"/>
                <a:gd name="T23" fmla="*/ 94 h 231"/>
                <a:gd name="T24" fmla="*/ 64 w 191"/>
                <a:gd name="T25" fmla="*/ 12 h 231"/>
                <a:gd name="T26" fmla="*/ 43 w 191"/>
                <a:gd name="T27" fmla="*/ 24 h 231"/>
                <a:gd name="T28" fmla="*/ 117 w 191"/>
                <a:gd name="T29" fmla="*/ 111 h 231"/>
                <a:gd name="T30" fmla="*/ 117 w 191"/>
                <a:gd name="T31" fmla="*/ 94 h 231"/>
                <a:gd name="T32" fmla="*/ 112 w 191"/>
                <a:gd name="T33" fmla="*/ 96 h 231"/>
                <a:gd name="T34" fmla="*/ 121 w 191"/>
                <a:gd name="T35" fmla="*/ 116 h 231"/>
                <a:gd name="T36" fmla="*/ 156 w 191"/>
                <a:gd name="T37" fmla="*/ 122 h 231"/>
                <a:gd name="T38" fmla="*/ 141 w 191"/>
                <a:gd name="T39" fmla="*/ 180 h 231"/>
                <a:gd name="T40" fmla="*/ 90 w 191"/>
                <a:gd name="T41" fmla="*/ 198 h 231"/>
                <a:gd name="T42" fmla="*/ 84 w 191"/>
                <a:gd name="T43" fmla="*/ 166 h 231"/>
                <a:gd name="T44" fmla="*/ 94 w 191"/>
                <a:gd name="T45" fmla="*/ 141 h 231"/>
                <a:gd name="T46" fmla="*/ 105 w 191"/>
                <a:gd name="T47" fmla="*/ 121 h 231"/>
                <a:gd name="T48" fmla="*/ 28 w 191"/>
                <a:gd name="T49" fmla="*/ 28 h 231"/>
                <a:gd name="T50" fmla="*/ 7 w 191"/>
                <a:gd name="T51" fmla="*/ 4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1" h="231">
                  <a:moveTo>
                    <a:pt x="7" y="40"/>
                  </a:moveTo>
                  <a:cubicBezTo>
                    <a:pt x="27" y="78"/>
                    <a:pt x="55" y="112"/>
                    <a:pt x="88" y="138"/>
                  </a:cubicBezTo>
                  <a:cubicBezTo>
                    <a:pt x="92" y="132"/>
                    <a:pt x="96" y="125"/>
                    <a:pt x="100" y="118"/>
                  </a:cubicBezTo>
                  <a:cubicBezTo>
                    <a:pt x="88" y="114"/>
                    <a:pt x="75" y="119"/>
                    <a:pt x="68" y="129"/>
                  </a:cubicBezTo>
                  <a:cubicBezTo>
                    <a:pt x="60" y="142"/>
                    <a:pt x="60" y="159"/>
                    <a:pt x="60" y="173"/>
                  </a:cubicBezTo>
                  <a:cubicBezTo>
                    <a:pt x="60" y="201"/>
                    <a:pt x="75" y="231"/>
                    <a:pt x="107" y="228"/>
                  </a:cubicBezTo>
                  <a:cubicBezTo>
                    <a:pt x="135" y="225"/>
                    <a:pt x="158" y="201"/>
                    <a:pt x="171" y="177"/>
                  </a:cubicBezTo>
                  <a:cubicBezTo>
                    <a:pt x="183" y="155"/>
                    <a:pt x="191" y="123"/>
                    <a:pt x="171" y="102"/>
                  </a:cubicBezTo>
                  <a:cubicBezTo>
                    <a:pt x="153" y="84"/>
                    <a:pt x="123" y="83"/>
                    <a:pt x="104" y="99"/>
                  </a:cubicBezTo>
                  <a:cubicBezTo>
                    <a:pt x="96" y="106"/>
                    <a:pt x="102" y="120"/>
                    <a:pt x="112" y="120"/>
                  </a:cubicBezTo>
                  <a:cubicBezTo>
                    <a:pt x="121" y="119"/>
                    <a:pt x="127" y="116"/>
                    <a:pt x="134" y="111"/>
                  </a:cubicBezTo>
                  <a:cubicBezTo>
                    <a:pt x="139" y="107"/>
                    <a:pt x="138" y="98"/>
                    <a:pt x="134" y="94"/>
                  </a:cubicBezTo>
                  <a:cubicBezTo>
                    <a:pt x="109" y="68"/>
                    <a:pt x="86" y="41"/>
                    <a:pt x="64" y="12"/>
                  </a:cubicBezTo>
                  <a:cubicBezTo>
                    <a:pt x="55" y="0"/>
                    <a:pt x="34" y="12"/>
                    <a:pt x="43" y="24"/>
                  </a:cubicBezTo>
                  <a:cubicBezTo>
                    <a:pt x="66" y="54"/>
                    <a:pt x="91" y="83"/>
                    <a:pt x="117" y="111"/>
                  </a:cubicBezTo>
                  <a:cubicBezTo>
                    <a:pt x="117" y="105"/>
                    <a:pt x="117" y="99"/>
                    <a:pt x="117" y="94"/>
                  </a:cubicBezTo>
                  <a:cubicBezTo>
                    <a:pt x="116" y="95"/>
                    <a:pt x="114" y="96"/>
                    <a:pt x="112" y="96"/>
                  </a:cubicBezTo>
                  <a:cubicBezTo>
                    <a:pt x="115" y="102"/>
                    <a:pt x="118" y="109"/>
                    <a:pt x="121" y="116"/>
                  </a:cubicBezTo>
                  <a:cubicBezTo>
                    <a:pt x="131" y="107"/>
                    <a:pt x="149" y="111"/>
                    <a:pt x="156" y="122"/>
                  </a:cubicBezTo>
                  <a:cubicBezTo>
                    <a:pt x="167" y="140"/>
                    <a:pt x="151" y="166"/>
                    <a:pt x="141" y="180"/>
                  </a:cubicBezTo>
                  <a:cubicBezTo>
                    <a:pt x="131" y="192"/>
                    <a:pt x="105" y="216"/>
                    <a:pt x="90" y="198"/>
                  </a:cubicBezTo>
                  <a:cubicBezTo>
                    <a:pt x="83" y="189"/>
                    <a:pt x="84" y="176"/>
                    <a:pt x="84" y="166"/>
                  </a:cubicBezTo>
                  <a:cubicBezTo>
                    <a:pt x="84" y="160"/>
                    <a:pt x="83" y="138"/>
                    <a:pt x="94" y="141"/>
                  </a:cubicBezTo>
                  <a:cubicBezTo>
                    <a:pt x="105" y="145"/>
                    <a:pt x="115" y="129"/>
                    <a:pt x="105" y="121"/>
                  </a:cubicBezTo>
                  <a:cubicBezTo>
                    <a:pt x="73" y="96"/>
                    <a:pt x="47" y="64"/>
                    <a:pt x="28" y="28"/>
                  </a:cubicBezTo>
                  <a:cubicBezTo>
                    <a:pt x="21" y="14"/>
                    <a:pt x="0" y="26"/>
                    <a:pt x="7" y="4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3" name="Freeform 65">
              <a:extLst>
                <a:ext uri="{FF2B5EF4-FFF2-40B4-BE49-F238E27FC236}">
                  <a16:creationId xmlns:a16="http://schemas.microsoft.com/office/drawing/2014/main" id="{2EC8CFDD-5833-4F22-B2E8-2C42544EF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3888" y="1366838"/>
              <a:ext cx="115887" cy="127000"/>
            </a:xfrm>
            <a:custGeom>
              <a:avLst/>
              <a:gdLst>
                <a:gd name="T0" fmla="*/ 28 w 93"/>
                <a:gd name="T1" fmla="*/ 88 h 103"/>
                <a:gd name="T2" fmla="*/ 79 w 93"/>
                <a:gd name="T3" fmla="*/ 28 h 103"/>
                <a:gd name="T4" fmla="*/ 67 w 93"/>
                <a:gd name="T5" fmla="*/ 7 h 103"/>
                <a:gd name="T6" fmla="*/ 5 w 93"/>
                <a:gd name="T7" fmla="*/ 82 h 103"/>
                <a:gd name="T8" fmla="*/ 28 w 93"/>
                <a:gd name="T9" fmla="*/ 8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03">
                  <a:moveTo>
                    <a:pt x="28" y="88"/>
                  </a:moveTo>
                  <a:cubicBezTo>
                    <a:pt x="37" y="62"/>
                    <a:pt x="55" y="41"/>
                    <a:pt x="79" y="28"/>
                  </a:cubicBezTo>
                  <a:cubicBezTo>
                    <a:pt x="93" y="21"/>
                    <a:pt x="81" y="0"/>
                    <a:pt x="67" y="7"/>
                  </a:cubicBezTo>
                  <a:cubicBezTo>
                    <a:pt x="38" y="23"/>
                    <a:pt x="16" y="50"/>
                    <a:pt x="5" y="82"/>
                  </a:cubicBezTo>
                  <a:cubicBezTo>
                    <a:pt x="0" y="96"/>
                    <a:pt x="24" y="103"/>
                    <a:pt x="28" y="8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4" name="Freeform 66">
              <a:extLst>
                <a:ext uri="{FF2B5EF4-FFF2-40B4-BE49-F238E27FC236}">
                  <a16:creationId xmlns:a16="http://schemas.microsoft.com/office/drawing/2014/main" id="{0959D9D3-F4E5-4D81-83E2-F8357D872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751" y="1377950"/>
              <a:ext cx="119062" cy="130175"/>
            </a:xfrm>
            <a:custGeom>
              <a:avLst/>
              <a:gdLst>
                <a:gd name="T0" fmla="*/ 29 w 97"/>
                <a:gd name="T1" fmla="*/ 93 h 106"/>
                <a:gd name="T2" fmla="*/ 86 w 97"/>
                <a:gd name="T3" fmla="*/ 27 h 106"/>
                <a:gd name="T4" fmla="*/ 69 w 97"/>
                <a:gd name="T5" fmla="*/ 10 h 106"/>
                <a:gd name="T6" fmla="*/ 8 w 97"/>
                <a:gd name="T7" fmla="*/ 81 h 106"/>
                <a:gd name="T8" fmla="*/ 29 w 97"/>
                <a:gd name="T9" fmla="*/ 9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06">
                  <a:moveTo>
                    <a:pt x="29" y="93"/>
                  </a:moveTo>
                  <a:cubicBezTo>
                    <a:pt x="45" y="68"/>
                    <a:pt x="64" y="46"/>
                    <a:pt x="86" y="27"/>
                  </a:cubicBezTo>
                  <a:cubicBezTo>
                    <a:pt x="97" y="17"/>
                    <a:pt x="80" y="0"/>
                    <a:pt x="69" y="10"/>
                  </a:cubicBezTo>
                  <a:cubicBezTo>
                    <a:pt x="45" y="31"/>
                    <a:pt x="25" y="54"/>
                    <a:pt x="8" y="81"/>
                  </a:cubicBezTo>
                  <a:cubicBezTo>
                    <a:pt x="0" y="94"/>
                    <a:pt x="20" y="106"/>
                    <a:pt x="29" y="9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5" name="Freeform 67">
              <a:extLst>
                <a:ext uri="{FF2B5EF4-FFF2-40B4-BE49-F238E27FC236}">
                  <a16:creationId xmlns:a16="http://schemas.microsoft.com/office/drawing/2014/main" id="{B793167B-11F5-48FD-A5B1-0A1708C25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9138" y="1385888"/>
              <a:ext cx="133350" cy="160338"/>
            </a:xfrm>
            <a:custGeom>
              <a:avLst/>
              <a:gdLst>
                <a:gd name="T0" fmla="*/ 28 w 108"/>
                <a:gd name="T1" fmla="*/ 117 h 130"/>
                <a:gd name="T2" fmla="*/ 97 w 108"/>
                <a:gd name="T3" fmla="*/ 27 h 130"/>
                <a:gd name="T4" fmla="*/ 80 w 108"/>
                <a:gd name="T5" fmla="*/ 11 h 130"/>
                <a:gd name="T6" fmla="*/ 7 w 108"/>
                <a:gd name="T7" fmla="*/ 105 h 130"/>
                <a:gd name="T8" fmla="*/ 28 w 108"/>
                <a:gd name="T9" fmla="*/ 1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30">
                  <a:moveTo>
                    <a:pt x="28" y="117"/>
                  </a:moveTo>
                  <a:cubicBezTo>
                    <a:pt x="47" y="84"/>
                    <a:pt x="69" y="54"/>
                    <a:pt x="97" y="27"/>
                  </a:cubicBezTo>
                  <a:cubicBezTo>
                    <a:pt x="108" y="17"/>
                    <a:pt x="91" y="0"/>
                    <a:pt x="80" y="11"/>
                  </a:cubicBezTo>
                  <a:cubicBezTo>
                    <a:pt x="51" y="38"/>
                    <a:pt x="27" y="70"/>
                    <a:pt x="7" y="105"/>
                  </a:cubicBezTo>
                  <a:cubicBezTo>
                    <a:pt x="0" y="118"/>
                    <a:pt x="21" y="130"/>
                    <a:pt x="28" y="11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6" name="Freeform 68">
              <a:extLst>
                <a:ext uri="{FF2B5EF4-FFF2-40B4-BE49-F238E27FC236}">
                  <a16:creationId xmlns:a16="http://schemas.microsoft.com/office/drawing/2014/main" id="{DBBA4820-22EE-4454-807E-FA5CC3A0E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201" y="976313"/>
              <a:ext cx="122237" cy="71438"/>
            </a:xfrm>
            <a:custGeom>
              <a:avLst/>
              <a:gdLst>
                <a:gd name="T0" fmla="*/ 21 w 99"/>
                <a:gd name="T1" fmla="*/ 52 h 58"/>
                <a:gd name="T2" fmla="*/ 84 w 99"/>
                <a:gd name="T3" fmla="*/ 28 h 58"/>
                <a:gd name="T4" fmla="*/ 78 w 99"/>
                <a:gd name="T5" fmla="*/ 5 h 58"/>
                <a:gd name="T6" fmla="*/ 15 w 99"/>
                <a:gd name="T7" fmla="*/ 29 h 58"/>
                <a:gd name="T8" fmla="*/ 21 w 99"/>
                <a:gd name="T9" fmla="*/ 5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8">
                  <a:moveTo>
                    <a:pt x="21" y="52"/>
                  </a:moveTo>
                  <a:cubicBezTo>
                    <a:pt x="42" y="44"/>
                    <a:pt x="63" y="36"/>
                    <a:pt x="84" y="28"/>
                  </a:cubicBezTo>
                  <a:cubicBezTo>
                    <a:pt x="99" y="23"/>
                    <a:pt x="93" y="0"/>
                    <a:pt x="78" y="5"/>
                  </a:cubicBezTo>
                  <a:cubicBezTo>
                    <a:pt x="57" y="13"/>
                    <a:pt x="36" y="21"/>
                    <a:pt x="15" y="29"/>
                  </a:cubicBezTo>
                  <a:cubicBezTo>
                    <a:pt x="0" y="35"/>
                    <a:pt x="6" y="58"/>
                    <a:pt x="21" y="5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7" name="Freeform 69">
              <a:extLst>
                <a:ext uri="{FF2B5EF4-FFF2-40B4-BE49-F238E27FC236}">
                  <a16:creationId xmlns:a16="http://schemas.microsoft.com/office/drawing/2014/main" id="{4573D428-4680-4535-AF4E-50F8B95E3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8088" y="1047750"/>
              <a:ext cx="109537" cy="74613"/>
            </a:xfrm>
            <a:custGeom>
              <a:avLst/>
              <a:gdLst>
                <a:gd name="T0" fmla="*/ 26 w 89"/>
                <a:gd name="T1" fmla="*/ 53 h 60"/>
                <a:gd name="T2" fmla="*/ 75 w 89"/>
                <a:gd name="T3" fmla="*/ 28 h 60"/>
                <a:gd name="T4" fmla="*/ 63 w 89"/>
                <a:gd name="T5" fmla="*/ 7 h 60"/>
                <a:gd name="T6" fmla="*/ 14 w 89"/>
                <a:gd name="T7" fmla="*/ 32 h 60"/>
                <a:gd name="T8" fmla="*/ 26 w 89"/>
                <a:gd name="T9" fmla="*/ 5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60">
                  <a:moveTo>
                    <a:pt x="26" y="53"/>
                  </a:moveTo>
                  <a:cubicBezTo>
                    <a:pt x="42" y="45"/>
                    <a:pt x="58" y="36"/>
                    <a:pt x="75" y="28"/>
                  </a:cubicBezTo>
                  <a:cubicBezTo>
                    <a:pt x="89" y="21"/>
                    <a:pt x="76" y="0"/>
                    <a:pt x="63" y="7"/>
                  </a:cubicBezTo>
                  <a:cubicBezTo>
                    <a:pt x="46" y="16"/>
                    <a:pt x="30" y="24"/>
                    <a:pt x="14" y="32"/>
                  </a:cubicBezTo>
                  <a:cubicBezTo>
                    <a:pt x="0" y="39"/>
                    <a:pt x="12" y="60"/>
                    <a:pt x="26" y="5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8" name="Freeform 70">
              <a:extLst>
                <a:ext uri="{FF2B5EF4-FFF2-40B4-BE49-F238E27FC236}">
                  <a16:creationId xmlns:a16="http://schemas.microsoft.com/office/drawing/2014/main" id="{A0B73503-5FED-43CD-B14A-70BE6C39A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6338" y="1149350"/>
              <a:ext cx="93662" cy="71438"/>
            </a:xfrm>
            <a:custGeom>
              <a:avLst/>
              <a:gdLst>
                <a:gd name="T0" fmla="*/ 22 w 76"/>
                <a:gd name="T1" fmla="*/ 53 h 58"/>
                <a:gd name="T2" fmla="*/ 63 w 76"/>
                <a:gd name="T3" fmla="*/ 28 h 58"/>
                <a:gd name="T4" fmla="*/ 51 w 76"/>
                <a:gd name="T5" fmla="*/ 7 h 58"/>
                <a:gd name="T6" fmla="*/ 5 w 76"/>
                <a:gd name="T7" fmla="*/ 36 h 58"/>
                <a:gd name="T8" fmla="*/ 5 w 76"/>
                <a:gd name="T9" fmla="*/ 53 h 58"/>
                <a:gd name="T10" fmla="*/ 22 w 76"/>
                <a:gd name="T11" fmla="*/ 5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58">
                  <a:moveTo>
                    <a:pt x="22" y="53"/>
                  </a:moveTo>
                  <a:cubicBezTo>
                    <a:pt x="35" y="44"/>
                    <a:pt x="48" y="35"/>
                    <a:pt x="63" y="28"/>
                  </a:cubicBezTo>
                  <a:cubicBezTo>
                    <a:pt x="76" y="21"/>
                    <a:pt x="64" y="0"/>
                    <a:pt x="51" y="7"/>
                  </a:cubicBezTo>
                  <a:cubicBezTo>
                    <a:pt x="34" y="15"/>
                    <a:pt x="20" y="25"/>
                    <a:pt x="5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10" y="58"/>
                    <a:pt x="17" y="57"/>
                    <a:pt x="22" y="5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9" name="Freeform 71">
              <a:extLst>
                <a:ext uri="{FF2B5EF4-FFF2-40B4-BE49-F238E27FC236}">
                  <a16:creationId xmlns:a16="http://schemas.microsoft.com/office/drawing/2014/main" id="{DDEC22CD-269E-4CD0-8144-5C50D5C2D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063" y="1271588"/>
              <a:ext cx="84137" cy="71438"/>
            </a:xfrm>
            <a:custGeom>
              <a:avLst/>
              <a:gdLst>
                <a:gd name="T0" fmla="*/ 27 w 68"/>
                <a:gd name="T1" fmla="*/ 46 h 57"/>
                <a:gd name="T2" fmla="*/ 58 w 68"/>
                <a:gd name="T3" fmla="*/ 25 h 57"/>
                <a:gd name="T4" fmla="*/ 66 w 68"/>
                <a:gd name="T5" fmla="*/ 10 h 57"/>
                <a:gd name="T6" fmla="*/ 51 w 68"/>
                <a:gd name="T7" fmla="*/ 2 h 57"/>
                <a:gd name="T8" fmla="*/ 10 w 68"/>
                <a:gd name="T9" fmla="*/ 29 h 57"/>
                <a:gd name="T10" fmla="*/ 27 w 68"/>
                <a:gd name="T11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57">
                  <a:moveTo>
                    <a:pt x="27" y="46"/>
                  </a:moveTo>
                  <a:cubicBezTo>
                    <a:pt x="36" y="37"/>
                    <a:pt x="46" y="29"/>
                    <a:pt x="58" y="25"/>
                  </a:cubicBezTo>
                  <a:cubicBezTo>
                    <a:pt x="64" y="23"/>
                    <a:pt x="68" y="17"/>
                    <a:pt x="66" y="10"/>
                  </a:cubicBezTo>
                  <a:cubicBezTo>
                    <a:pt x="64" y="5"/>
                    <a:pt x="57" y="0"/>
                    <a:pt x="51" y="2"/>
                  </a:cubicBezTo>
                  <a:cubicBezTo>
                    <a:pt x="35" y="8"/>
                    <a:pt x="21" y="17"/>
                    <a:pt x="10" y="29"/>
                  </a:cubicBezTo>
                  <a:cubicBezTo>
                    <a:pt x="0" y="40"/>
                    <a:pt x="17" y="57"/>
                    <a:pt x="27" y="4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0" name="Freeform 72">
              <a:extLst>
                <a:ext uri="{FF2B5EF4-FFF2-40B4-BE49-F238E27FC236}">
                  <a16:creationId xmlns:a16="http://schemas.microsoft.com/office/drawing/2014/main" id="{6C89F067-88B8-4F98-9852-ABC2CD8FF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288" y="1346200"/>
              <a:ext cx="87312" cy="65088"/>
            </a:xfrm>
            <a:custGeom>
              <a:avLst/>
              <a:gdLst>
                <a:gd name="T0" fmla="*/ 25 w 70"/>
                <a:gd name="T1" fmla="*/ 45 h 53"/>
                <a:gd name="T2" fmla="*/ 57 w 70"/>
                <a:gd name="T3" fmla="*/ 28 h 53"/>
                <a:gd name="T4" fmla="*/ 45 w 70"/>
                <a:gd name="T5" fmla="*/ 7 h 53"/>
                <a:gd name="T6" fmla="*/ 13 w 70"/>
                <a:gd name="T7" fmla="*/ 25 h 53"/>
                <a:gd name="T8" fmla="*/ 25 w 70"/>
                <a:gd name="T9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3">
                  <a:moveTo>
                    <a:pt x="25" y="45"/>
                  </a:moveTo>
                  <a:cubicBezTo>
                    <a:pt x="36" y="40"/>
                    <a:pt x="46" y="34"/>
                    <a:pt x="57" y="28"/>
                  </a:cubicBezTo>
                  <a:cubicBezTo>
                    <a:pt x="70" y="20"/>
                    <a:pt x="58" y="0"/>
                    <a:pt x="45" y="7"/>
                  </a:cubicBezTo>
                  <a:cubicBezTo>
                    <a:pt x="34" y="13"/>
                    <a:pt x="24" y="19"/>
                    <a:pt x="13" y="25"/>
                  </a:cubicBezTo>
                  <a:cubicBezTo>
                    <a:pt x="0" y="32"/>
                    <a:pt x="12" y="53"/>
                    <a:pt x="25" y="4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1" name="Freeform 73">
              <a:extLst>
                <a:ext uri="{FF2B5EF4-FFF2-40B4-BE49-F238E27FC236}">
                  <a16:creationId xmlns:a16="http://schemas.microsoft.com/office/drawing/2014/main" id="{B4E5BC57-8CC3-4184-8215-1810DEA27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3801" y="1438275"/>
              <a:ext cx="42862" cy="41275"/>
            </a:xfrm>
            <a:custGeom>
              <a:avLst/>
              <a:gdLst>
                <a:gd name="T0" fmla="*/ 22 w 34"/>
                <a:gd name="T1" fmla="*/ 29 h 33"/>
                <a:gd name="T2" fmla="*/ 29 w 34"/>
                <a:gd name="T3" fmla="*/ 22 h 33"/>
                <a:gd name="T4" fmla="*/ 29 w 34"/>
                <a:gd name="T5" fmla="*/ 5 h 33"/>
                <a:gd name="T6" fmla="*/ 12 w 34"/>
                <a:gd name="T7" fmla="*/ 5 h 33"/>
                <a:gd name="T8" fmla="*/ 5 w 34"/>
                <a:gd name="T9" fmla="*/ 12 h 33"/>
                <a:gd name="T10" fmla="*/ 5 w 34"/>
                <a:gd name="T11" fmla="*/ 29 h 33"/>
                <a:gd name="T12" fmla="*/ 22 w 34"/>
                <a:gd name="T13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3">
                  <a:moveTo>
                    <a:pt x="22" y="29"/>
                  </a:moveTo>
                  <a:cubicBezTo>
                    <a:pt x="25" y="26"/>
                    <a:pt x="27" y="24"/>
                    <a:pt x="29" y="22"/>
                  </a:cubicBezTo>
                  <a:cubicBezTo>
                    <a:pt x="34" y="17"/>
                    <a:pt x="34" y="9"/>
                    <a:pt x="29" y="5"/>
                  </a:cubicBezTo>
                  <a:cubicBezTo>
                    <a:pt x="24" y="0"/>
                    <a:pt x="17" y="0"/>
                    <a:pt x="12" y="5"/>
                  </a:cubicBezTo>
                  <a:cubicBezTo>
                    <a:pt x="10" y="7"/>
                    <a:pt x="8" y="9"/>
                    <a:pt x="5" y="12"/>
                  </a:cubicBezTo>
                  <a:cubicBezTo>
                    <a:pt x="1" y="16"/>
                    <a:pt x="0" y="24"/>
                    <a:pt x="5" y="29"/>
                  </a:cubicBezTo>
                  <a:cubicBezTo>
                    <a:pt x="10" y="33"/>
                    <a:pt x="17" y="33"/>
                    <a:pt x="22" y="2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2" name="Freeform 74">
              <a:extLst>
                <a:ext uri="{FF2B5EF4-FFF2-40B4-BE49-F238E27FC236}">
                  <a16:creationId xmlns:a16="http://schemas.microsoft.com/office/drawing/2014/main" id="{4AAEE11A-59CF-41F2-9320-092CB35DD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1588" y="857250"/>
              <a:ext cx="144462" cy="71438"/>
            </a:xfrm>
            <a:custGeom>
              <a:avLst/>
              <a:gdLst>
                <a:gd name="T0" fmla="*/ 16 w 117"/>
                <a:gd name="T1" fmla="*/ 57 h 58"/>
                <a:gd name="T2" fmla="*/ 104 w 117"/>
                <a:gd name="T3" fmla="*/ 29 h 58"/>
                <a:gd name="T4" fmla="*/ 92 w 117"/>
                <a:gd name="T5" fmla="*/ 8 h 58"/>
                <a:gd name="T6" fmla="*/ 16 w 117"/>
                <a:gd name="T7" fmla="*/ 33 h 58"/>
                <a:gd name="T8" fmla="*/ 16 w 117"/>
                <a:gd name="T9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58">
                  <a:moveTo>
                    <a:pt x="16" y="57"/>
                  </a:moveTo>
                  <a:cubicBezTo>
                    <a:pt x="47" y="55"/>
                    <a:pt x="77" y="46"/>
                    <a:pt x="104" y="29"/>
                  </a:cubicBezTo>
                  <a:cubicBezTo>
                    <a:pt x="117" y="21"/>
                    <a:pt x="105" y="0"/>
                    <a:pt x="92" y="8"/>
                  </a:cubicBezTo>
                  <a:cubicBezTo>
                    <a:pt x="69" y="23"/>
                    <a:pt x="43" y="31"/>
                    <a:pt x="16" y="33"/>
                  </a:cubicBezTo>
                  <a:cubicBezTo>
                    <a:pt x="0" y="34"/>
                    <a:pt x="0" y="58"/>
                    <a:pt x="16" y="5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3" name="Freeform 75">
              <a:extLst>
                <a:ext uri="{FF2B5EF4-FFF2-40B4-BE49-F238E27FC236}">
                  <a16:creationId xmlns:a16="http://schemas.microsoft.com/office/drawing/2014/main" id="{F7A9C662-1CA7-45E7-BC9F-23A8B5446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9538" y="793750"/>
              <a:ext cx="58737" cy="42863"/>
            </a:xfrm>
            <a:custGeom>
              <a:avLst/>
              <a:gdLst>
                <a:gd name="T0" fmla="*/ 16 w 48"/>
                <a:gd name="T1" fmla="*/ 32 h 34"/>
                <a:gd name="T2" fmla="*/ 37 w 48"/>
                <a:gd name="T3" fmla="*/ 25 h 34"/>
                <a:gd name="T4" fmla="*/ 46 w 48"/>
                <a:gd name="T5" fmla="*/ 10 h 34"/>
                <a:gd name="T6" fmla="*/ 31 w 48"/>
                <a:gd name="T7" fmla="*/ 2 h 34"/>
                <a:gd name="T8" fmla="*/ 10 w 48"/>
                <a:gd name="T9" fmla="*/ 9 h 34"/>
                <a:gd name="T10" fmla="*/ 2 w 48"/>
                <a:gd name="T11" fmla="*/ 24 h 34"/>
                <a:gd name="T12" fmla="*/ 16 w 48"/>
                <a:gd name="T13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34">
                  <a:moveTo>
                    <a:pt x="16" y="32"/>
                  </a:moveTo>
                  <a:cubicBezTo>
                    <a:pt x="23" y="30"/>
                    <a:pt x="30" y="27"/>
                    <a:pt x="37" y="25"/>
                  </a:cubicBezTo>
                  <a:cubicBezTo>
                    <a:pt x="43" y="23"/>
                    <a:pt x="48" y="17"/>
                    <a:pt x="46" y="10"/>
                  </a:cubicBezTo>
                  <a:cubicBezTo>
                    <a:pt x="44" y="4"/>
                    <a:pt x="37" y="0"/>
                    <a:pt x="31" y="2"/>
                  </a:cubicBezTo>
                  <a:cubicBezTo>
                    <a:pt x="24" y="4"/>
                    <a:pt x="17" y="6"/>
                    <a:pt x="10" y="9"/>
                  </a:cubicBezTo>
                  <a:cubicBezTo>
                    <a:pt x="4" y="11"/>
                    <a:pt x="0" y="17"/>
                    <a:pt x="2" y="24"/>
                  </a:cubicBezTo>
                  <a:cubicBezTo>
                    <a:pt x="3" y="30"/>
                    <a:pt x="10" y="34"/>
                    <a:pt x="16" y="3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4" name="Freeform 76">
              <a:extLst>
                <a:ext uri="{FF2B5EF4-FFF2-40B4-BE49-F238E27FC236}">
                  <a16:creationId xmlns:a16="http://schemas.microsoft.com/office/drawing/2014/main" id="{001CA5B0-4CBA-4F66-ABE2-B16773289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7001" y="528638"/>
              <a:ext cx="101600" cy="77788"/>
            </a:xfrm>
            <a:custGeom>
              <a:avLst/>
              <a:gdLst>
                <a:gd name="T0" fmla="*/ 27 w 82"/>
                <a:gd name="T1" fmla="*/ 48 h 62"/>
                <a:gd name="T2" fmla="*/ 66 w 82"/>
                <a:gd name="T3" fmla="*/ 24 h 62"/>
                <a:gd name="T4" fmla="*/ 66 w 82"/>
                <a:gd name="T5" fmla="*/ 0 h 62"/>
                <a:gd name="T6" fmla="*/ 7 w 82"/>
                <a:gd name="T7" fmla="*/ 36 h 62"/>
                <a:gd name="T8" fmla="*/ 27 w 82"/>
                <a:gd name="T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62">
                  <a:moveTo>
                    <a:pt x="27" y="48"/>
                  </a:moveTo>
                  <a:cubicBezTo>
                    <a:pt x="35" y="33"/>
                    <a:pt x="49" y="24"/>
                    <a:pt x="66" y="24"/>
                  </a:cubicBezTo>
                  <a:cubicBezTo>
                    <a:pt x="82" y="24"/>
                    <a:pt x="82" y="0"/>
                    <a:pt x="66" y="0"/>
                  </a:cubicBezTo>
                  <a:cubicBezTo>
                    <a:pt x="41" y="0"/>
                    <a:pt x="18" y="14"/>
                    <a:pt x="7" y="36"/>
                  </a:cubicBezTo>
                  <a:cubicBezTo>
                    <a:pt x="0" y="50"/>
                    <a:pt x="20" y="62"/>
                    <a:pt x="27" y="4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5" name="Freeform 77">
              <a:extLst>
                <a:ext uri="{FF2B5EF4-FFF2-40B4-BE49-F238E27FC236}">
                  <a16:creationId xmlns:a16="http://schemas.microsoft.com/office/drawing/2014/main" id="{AFE09C8C-6836-43A1-9D3B-6043B9D38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401" y="566738"/>
              <a:ext cx="112712" cy="68263"/>
            </a:xfrm>
            <a:custGeom>
              <a:avLst/>
              <a:gdLst>
                <a:gd name="T0" fmla="*/ 27 w 92"/>
                <a:gd name="T1" fmla="*/ 49 h 55"/>
                <a:gd name="T2" fmla="*/ 78 w 92"/>
                <a:gd name="T3" fmla="*/ 27 h 55"/>
                <a:gd name="T4" fmla="*/ 66 w 92"/>
                <a:gd name="T5" fmla="*/ 6 h 55"/>
                <a:gd name="T6" fmla="*/ 15 w 92"/>
                <a:gd name="T7" fmla="*/ 28 h 55"/>
                <a:gd name="T8" fmla="*/ 27 w 92"/>
                <a:gd name="T9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55">
                  <a:moveTo>
                    <a:pt x="27" y="49"/>
                  </a:moveTo>
                  <a:cubicBezTo>
                    <a:pt x="44" y="41"/>
                    <a:pt x="61" y="34"/>
                    <a:pt x="78" y="27"/>
                  </a:cubicBezTo>
                  <a:cubicBezTo>
                    <a:pt x="92" y="21"/>
                    <a:pt x="80" y="0"/>
                    <a:pt x="66" y="6"/>
                  </a:cubicBezTo>
                  <a:cubicBezTo>
                    <a:pt x="49" y="13"/>
                    <a:pt x="32" y="21"/>
                    <a:pt x="15" y="28"/>
                  </a:cubicBezTo>
                  <a:cubicBezTo>
                    <a:pt x="0" y="34"/>
                    <a:pt x="13" y="55"/>
                    <a:pt x="27" y="4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6" name="Freeform 78">
              <a:extLst>
                <a:ext uri="{FF2B5EF4-FFF2-40B4-BE49-F238E27FC236}">
                  <a16:creationId xmlns:a16="http://schemas.microsoft.com/office/drawing/2014/main" id="{132624D1-B7AE-4292-91A9-565E4CCEC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3838" y="593725"/>
              <a:ext cx="58737" cy="47625"/>
            </a:xfrm>
            <a:custGeom>
              <a:avLst/>
              <a:gdLst>
                <a:gd name="T0" fmla="*/ 20 w 47"/>
                <a:gd name="T1" fmla="*/ 36 h 39"/>
                <a:gd name="T2" fmla="*/ 39 w 47"/>
                <a:gd name="T3" fmla="*/ 24 h 39"/>
                <a:gd name="T4" fmla="*/ 43 w 47"/>
                <a:gd name="T5" fmla="*/ 8 h 39"/>
                <a:gd name="T6" fmla="*/ 27 w 47"/>
                <a:gd name="T7" fmla="*/ 3 h 39"/>
                <a:gd name="T8" fmla="*/ 8 w 47"/>
                <a:gd name="T9" fmla="*/ 15 h 39"/>
                <a:gd name="T10" fmla="*/ 4 w 47"/>
                <a:gd name="T11" fmla="*/ 32 h 39"/>
                <a:gd name="T12" fmla="*/ 20 w 47"/>
                <a:gd name="T13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9">
                  <a:moveTo>
                    <a:pt x="20" y="36"/>
                  </a:moveTo>
                  <a:cubicBezTo>
                    <a:pt x="26" y="32"/>
                    <a:pt x="33" y="28"/>
                    <a:pt x="39" y="24"/>
                  </a:cubicBezTo>
                  <a:cubicBezTo>
                    <a:pt x="44" y="21"/>
                    <a:pt x="47" y="13"/>
                    <a:pt x="43" y="8"/>
                  </a:cubicBezTo>
                  <a:cubicBezTo>
                    <a:pt x="40" y="2"/>
                    <a:pt x="32" y="0"/>
                    <a:pt x="27" y="3"/>
                  </a:cubicBezTo>
                  <a:cubicBezTo>
                    <a:pt x="20" y="7"/>
                    <a:pt x="14" y="11"/>
                    <a:pt x="8" y="15"/>
                  </a:cubicBezTo>
                  <a:cubicBezTo>
                    <a:pt x="3" y="19"/>
                    <a:pt x="0" y="26"/>
                    <a:pt x="4" y="32"/>
                  </a:cubicBezTo>
                  <a:cubicBezTo>
                    <a:pt x="7" y="37"/>
                    <a:pt x="14" y="39"/>
                    <a:pt x="20" y="3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7" name="Freeform 79">
              <a:extLst>
                <a:ext uri="{FF2B5EF4-FFF2-40B4-BE49-F238E27FC236}">
                  <a16:creationId xmlns:a16="http://schemas.microsoft.com/office/drawing/2014/main" id="{147ECBA9-9689-4485-831F-089280B2F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325" y="763588"/>
              <a:ext cx="98425" cy="77788"/>
            </a:xfrm>
            <a:custGeom>
              <a:avLst/>
              <a:gdLst>
                <a:gd name="T0" fmla="*/ 20 w 80"/>
                <a:gd name="T1" fmla="*/ 58 h 63"/>
                <a:gd name="T2" fmla="*/ 69 w 80"/>
                <a:gd name="T3" fmla="*/ 28 h 63"/>
                <a:gd name="T4" fmla="*/ 52 w 80"/>
                <a:gd name="T5" fmla="*/ 11 h 63"/>
                <a:gd name="T6" fmla="*/ 14 w 80"/>
                <a:gd name="T7" fmla="*/ 35 h 63"/>
                <a:gd name="T8" fmla="*/ 20 w 80"/>
                <a:gd name="T9" fmla="*/ 5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63">
                  <a:moveTo>
                    <a:pt x="20" y="58"/>
                  </a:moveTo>
                  <a:cubicBezTo>
                    <a:pt x="39" y="52"/>
                    <a:pt x="55" y="42"/>
                    <a:pt x="69" y="28"/>
                  </a:cubicBezTo>
                  <a:cubicBezTo>
                    <a:pt x="80" y="17"/>
                    <a:pt x="63" y="0"/>
                    <a:pt x="52" y="11"/>
                  </a:cubicBezTo>
                  <a:cubicBezTo>
                    <a:pt x="41" y="22"/>
                    <a:pt x="29" y="30"/>
                    <a:pt x="14" y="35"/>
                  </a:cubicBezTo>
                  <a:cubicBezTo>
                    <a:pt x="0" y="40"/>
                    <a:pt x="6" y="63"/>
                    <a:pt x="20" y="5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8" name="Freeform 80">
              <a:extLst>
                <a:ext uri="{FF2B5EF4-FFF2-40B4-BE49-F238E27FC236}">
                  <a16:creationId xmlns:a16="http://schemas.microsoft.com/office/drawing/2014/main" id="{DEA05963-CB74-487E-9AD6-A47577F09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5713" y="854075"/>
              <a:ext cx="49212" cy="42863"/>
            </a:xfrm>
            <a:custGeom>
              <a:avLst/>
              <a:gdLst>
                <a:gd name="T0" fmla="*/ 20 w 39"/>
                <a:gd name="T1" fmla="*/ 32 h 35"/>
                <a:gd name="T2" fmla="*/ 31 w 39"/>
                <a:gd name="T3" fmla="*/ 25 h 35"/>
                <a:gd name="T4" fmla="*/ 36 w 39"/>
                <a:gd name="T5" fmla="*/ 8 h 35"/>
                <a:gd name="T6" fmla="*/ 19 w 39"/>
                <a:gd name="T7" fmla="*/ 4 h 35"/>
                <a:gd name="T8" fmla="*/ 7 w 39"/>
                <a:gd name="T9" fmla="*/ 11 h 35"/>
                <a:gd name="T10" fmla="*/ 3 w 39"/>
                <a:gd name="T11" fmla="*/ 28 h 35"/>
                <a:gd name="T12" fmla="*/ 20 w 39"/>
                <a:gd name="T13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5">
                  <a:moveTo>
                    <a:pt x="20" y="32"/>
                  </a:moveTo>
                  <a:cubicBezTo>
                    <a:pt x="23" y="30"/>
                    <a:pt x="27" y="27"/>
                    <a:pt x="31" y="25"/>
                  </a:cubicBezTo>
                  <a:cubicBezTo>
                    <a:pt x="37" y="21"/>
                    <a:pt x="39" y="14"/>
                    <a:pt x="36" y="8"/>
                  </a:cubicBezTo>
                  <a:cubicBezTo>
                    <a:pt x="32" y="3"/>
                    <a:pt x="25" y="0"/>
                    <a:pt x="19" y="4"/>
                  </a:cubicBezTo>
                  <a:cubicBezTo>
                    <a:pt x="15" y="6"/>
                    <a:pt x="11" y="9"/>
                    <a:pt x="7" y="11"/>
                  </a:cubicBezTo>
                  <a:cubicBezTo>
                    <a:pt x="2" y="15"/>
                    <a:pt x="0" y="22"/>
                    <a:pt x="3" y="28"/>
                  </a:cubicBezTo>
                  <a:cubicBezTo>
                    <a:pt x="7" y="33"/>
                    <a:pt x="14" y="35"/>
                    <a:pt x="20" y="3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9" name="Freeform 81">
              <a:extLst>
                <a:ext uri="{FF2B5EF4-FFF2-40B4-BE49-F238E27FC236}">
                  <a16:creationId xmlns:a16="http://schemas.microsoft.com/office/drawing/2014/main" id="{8F3D70FF-D43B-494D-9BFC-9594F4DB3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875" y="901700"/>
              <a:ext cx="61912" cy="53975"/>
            </a:xfrm>
            <a:custGeom>
              <a:avLst/>
              <a:gdLst>
                <a:gd name="T0" fmla="*/ 22 w 50"/>
                <a:gd name="T1" fmla="*/ 38 h 43"/>
                <a:gd name="T2" fmla="*/ 40 w 50"/>
                <a:gd name="T3" fmla="*/ 25 h 43"/>
                <a:gd name="T4" fmla="*/ 48 w 50"/>
                <a:gd name="T5" fmla="*/ 10 h 43"/>
                <a:gd name="T6" fmla="*/ 33 w 50"/>
                <a:gd name="T7" fmla="*/ 2 h 43"/>
                <a:gd name="T8" fmla="*/ 5 w 50"/>
                <a:gd name="T9" fmla="*/ 21 h 43"/>
                <a:gd name="T10" fmla="*/ 5 w 50"/>
                <a:gd name="T11" fmla="*/ 38 h 43"/>
                <a:gd name="T12" fmla="*/ 22 w 50"/>
                <a:gd name="T13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43">
                  <a:moveTo>
                    <a:pt x="22" y="38"/>
                  </a:moveTo>
                  <a:cubicBezTo>
                    <a:pt x="27" y="32"/>
                    <a:pt x="33" y="27"/>
                    <a:pt x="40" y="25"/>
                  </a:cubicBezTo>
                  <a:cubicBezTo>
                    <a:pt x="46" y="23"/>
                    <a:pt x="50" y="16"/>
                    <a:pt x="48" y="10"/>
                  </a:cubicBezTo>
                  <a:cubicBezTo>
                    <a:pt x="46" y="4"/>
                    <a:pt x="40" y="0"/>
                    <a:pt x="33" y="2"/>
                  </a:cubicBezTo>
                  <a:cubicBezTo>
                    <a:pt x="22" y="5"/>
                    <a:pt x="12" y="12"/>
                    <a:pt x="5" y="21"/>
                  </a:cubicBezTo>
                  <a:cubicBezTo>
                    <a:pt x="1" y="26"/>
                    <a:pt x="0" y="33"/>
                    <a:pt x="5" y="38"/>
                  </a:cubicBezTo>
                  <a:cubicBezTo>
                    <a:pt x="9" y="42"/>
                    <a:pt x="18" y="43"/>
                    <a:pt x="22" y="3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0" name="Freeform 82">
              <a:extLst>
                <a:ext uri="{FF2B5EF4-FFF2-40B4-BE49-F238E27FC236}">
                  <a16:creationId xmlns:a16="http://schemas.microsoft.com/office/drawing/2014/main" id="{686C2958-BA5D-497C-B4BF-B252E4F14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2550" y="944563"/>
              <a:ext cx="36512" cy="36513"/>
            </a:xfrm>
            <a:custGeom>
              <a:avLst/>
              <a:gdLst>
                <a:gd name="T0" fmla="*/ 22 w 29"/>
                <a:gd name="T1" fmla="*/ 24 h 29"/>
                <a:gd name="T2" fmla="*/ 24 w 29"/>
                <a:gd name="T3" fmla="*/ 22 h 29"/>
                <a:gd name="T4" fmla="*/ 24 w 29"/>
                <a:gd name="T5" fmla="*/ 5 h 29"/>
                <a:gd name="T6" fmla="*/ 7 w 29"/>
                <a:gd name="T7" fmla="*/ 5 h 29"/>
                <a:gd name="T8" fmla="*/ 5 w 29"/>
                <a:gd name="T9" fmla="*/ 7 h 29"/>
                <a:gd name="T10" fmla="*/ 5 w 29"/>
                <a:gd name="T11" fmla="*/ 24 h 29"/>
                <a:gd name="T12" fmla="*/ 22 w 29"/>
                <a:gd name="T13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2" y="24"/>
                  </a:moveTo>
                  <a:cubicBezTo>
                    <a:pt x="22" y="23"/>
                    <a:pt x="23" y="23"/>
                    <a:pt x="24" y="22"/>
                  </a:cubicBezTo>
                  <a:cubicBezTo>
                    <a:pt x="28" y="17"/>
                    <a:pt x="29" y="9"/>
                    <a:pt x="24" y="5"/>
                  </a:cubicBezTo>
                  <a:cubicBezTo>
                    <a:pt x="19" y="1"/>
                    <a:pt x="12" y="0"/>
                    <a:pt x="7" y="5"/>
                  </a:cubicBezTo>
                  <a:cubicBezTo>
                    <a:pt x="6" y="6"/>
                    <a:pt x="5" y="6"/>
                    <a:pt x="5" y="7"/>
                  </a:cubicBezTo>
                  <a:cubicBezTo>
                    <a:pt x="0" y="12"/>
                    <a:pt x="0" y="20"/>
                    <a:pt x="5" y="24"/>
                  </a:cubicBezTo>
                  <a:cubicBezTo>
                    <a:pt x="9" y="29"/>
                    <a:pt x="17" y="29"/>
                    <a:pt x="22" y="2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42" name="TextBox 341"/>
          <p:cNvSpPr txBox="1"/>
          <p:nvPr/>
        </p:nvSpPr>
        <p:spPr>
          <a:xfrm>
            <a:off x="3772594" y="792471"/>
            <a:ext cx="2890059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80060">
              <a:defRPr/>
            </a:pPr>
            <a:r>
              <a:rPr lang="en-US" sz="3780" dirty="0" err="1">
                <a:ln>
                  <a:solidFill>
                    <a:srgbClr val="3F8C57"/>
                  </a:solidFill>
                </a:ln>
                <a:solidFill>
                  <a:prstClr val="white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vour" panose="02040603050506020204" pitchFamily="18" charset="0"/>
              </a:rPr>
              <a:t>Toán</a:t>
            </a:r>
            <a:r>
              <a:rPr lang="en-US" sz="3780" dirty="0">
                <a:ln>
                  <a:solidFill>
                    <a:srgbClr val="3F8C57"/>
                  </a:solidFill>
                </a:ln>
                <a:solidFill>
                  <a:prstClr val="white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vour" panose="02040603050506020204" pitchFamily="18" charset="0"/>
              </a:rPr>
              <a:t> 4</a:t>
            </a:r>
          </a:p>
        </p:txBody>
      </p:sp>
      <p:pic>
        <p:nvPicPr>
          <p:cNvPr id="1026" name="Picture 2" descr="HÃ¬nh áº£nh PhÃ²ng Chá»ng Dá»ch Bá»nh Cho Há»c Sinh, TrÆ°á»ng Má», PhÃ²ng Ngá»«a Dá»ch  Bá»nh, Bá»nh Dá»ch Vector vÃ  PNG vá»i ná»n trong suá»t Äá» táº£i xuá»ng miá»n phÃ­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444" b="89925" l="0" r="100000">
                        <a14:foregroundMark x1="21094" y1="37594" x2="22344" y2="46767"/>
                        <a14:foregroundMark x1="32656" y1="36692" x2="37500" y2="44511"/>
                        <a14:foregroundMark x1="32813" y1="52030" x2="30781" y2="58045"/>
                        <a14:foregroundMark x1="27656" y1="52782" x2="26563" y2="56391"/>
                        <a14:foregroundMark x1="69375" y1="38797" x2="64688" y2="44060"/>
                        <a14:foregroundMark x1="77031" y1="38647" x2="83750" y2="46617"/>
                        <a14:foregroundMark x1="70156" y1="51128" x2="67188" y2="59699"/>
                        <a14:foregroundMark x1="73281" y1="52632" x2="73594" y2="59398"/>
                        <a14:foregroundMark x1="78281" y1="53835" x2="78281" y2="59098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849" y="2227163"/>
            <a:ext cx="5183552" cy="538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3" name="Picture 3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214" y="5746076"/>
            <a:ext cx="1226096" cy="1315039"/>
          </a:xfrm>
          <a:prstGeom prst="rect">
            <a:avLst/>
          </a:prstGeom>
        </p:spPr>
      </p:pic>
      <p:pic>
        <p:nvPicPr>
          <p:cNvPr id="344" name="Picture 3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1855" y="255535"/>
            <a:ext cx="921048" cy="98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66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2246" y="3444780"/>
            <a:ext cx="1572375" cy="1586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926" y="1711857"/>
            <a:ext cx="1572375" cy="158686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1"/>
          <p:cNvSpPr txBox="1">
            <a:spLocks noGrp="1"/>
          </p:cNvSpPr>
          <p:nvPr>
            <p:ph type="title" idx="3"/>
          </p:nvPr>
        </p:nvSpPr>
        <p:spPr>
          <a:xfrm>
            <a:off x="783403" y="1785952"/>
            <a:ext cx="1197420" cy="128688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dirty="0"/>
              <a:t>01</a:t>
            </a:r>
            <a:endParaRPr dirty="0"/>
          </a:p>
        </p:txBody>
      </p:sp>
      <p:sp>
        <p:nvSpPr>
          <p:cNvPr id="178" name="Google Shape;178;p31"/>
          <p:cNvSpPr txBox="1">
            <a:spLocks noGrp="1"/>
          </p:cNvSpPr>
          <p:nvPr>
            <p:ph type="title" idx="6"/>
          </p:nvPr>
        </p:nvSpPr>
        <p:spPr>
          <a:xfrm>
            <a:off x="2039723" y="3558880"/>
            <a:ext cx="1197420" cy="128688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sp>
        <p:nvSpPr>
          <p:cNvPr id="26" name="Rectangle 25"/>
          <p:cNvSpPr/>
          <p:nvPr/>
        </p:nvSpPr>
        <p:spPr>
          <a:xfrm>
            <a:off x="4114800" y="363813"/>
            <a:ext cx="41585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Yêu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cầu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cần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đạt</a:t>
            </a:r>
            <a:endParaRPr 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apyru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11068" y="1898869"/>
            <a:ext cx="98285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Củng cố về so sánh 2 phân số cùng mẫu số, củng cố so sánh phân số với 1.</a:t>
            </a:r>
            <a:endParaRPr lang="en-US" sz="3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05200" y="3810000"/>
            <a:ext cx="710803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nl-NL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 dụng so sánh để sắp thứ tự phân số</a:t>
            </a:r>
            <a:endParaRPr lang="en-US" sz="3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1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/>
      <p:bldP spid="178" grpId="0"/>
      <p:bldP spid="26" grpId="0"/>
      <p:bldP spid="10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图片 340">
            <a:extLst>
              <a:ext uri="{FF2B5EF4-FFF2-40B4-BE49-F238E27FC236}">
                <a16:creationId xmlns:a16="http://schemas.microsoft.com/office/drawing/2014/main" id="{7CDF9C98-B341-4711-89F0-2EC6A0DC5B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99" y="395692"/>
            <a:ext cx="12708131" cy="6691103"/>
          </a:xfrm>
          <a:prstGeom prst="rect">
            <a:avLst/>
          </a:prstGeom>
          <a:effectLst/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A69776A-5C77-4F9F-8C1E-B924A4D71061}"/>
              </a:ext>
            </a:extLst>
          </p:cNvPr>
          <p:cNvSpPr txBox="1"/>
          <p:nvPr/>
        </p:nvSpPr>
        <p:spPr>
          <a:xfrm>
            <a:off x="3208287" y="2507243"/>
            <a:ext cx="8272692" cy="151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80060">
              <a:defRPr/>
            </a:pPr>
            <a:r>
              <a:rPr lang="en-US" altLang="zh-CN" sz="9240" b="1" spc="315">
                <a:solidFill>
                  <a:srgbClr val="A9F7FF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851tegakizatsu" panose="02000600000000000000" pitchFamily="2" charset="-122"/>
              </a:rPr>
              <a:t>Thực hành</a:t>
            </a:r>
            <a:endParaRPr lang="zh-CN" altLang="en-US" sz="9240" b="1" spc="315" dirty="0">
              <a:solidFill>
                <a:srgbClr val="A9F7FF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</a:effectLst>
              <a:latin typeface="Cambria" panose="02040503050406030204" pitchFamily="18" charset="0"/>
              <a:ea typeface="幼圆" panose="02010509060101010101" pitchFamily="49" charset="-122"/>
              <a:cs typeface="851tegakizatsu" panose="02000600000000000000" pitchFamily="2" charset="-122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ECE0F12-5C8A-467E-A9F5-9DF759156C0A}"/>
              </a:ext>
            </a:extLst>
          </p:cNvPr>
          <p:cNvGrpSpPr/>
          <p:nvPr/>
        </p:nvGrpSpPr>
        <p:grpSpPr>
          <a:xfrm>
            <a:off x="380047" y="5477657"/>
            <a:ext cx="1561862" cy="1133475"/>
            <a:chOff x="1023938" y="938213"/>
            <a:chExt cx="1487488" cy="107950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6477C3F-133A-47E2-A727-16D1C8424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938" y="938213"/>
              <a:ext cx="1487488" cy="1079500"/>
            </a:xfrm>
            <a:custGeom>
              <a:avLst/>
              <a:gdLst>
                <a:gd name="T0" fmla="*/ 19 w 889"/>
                <a:gd name="T1" fmla="*/ 267 h 644"/>
                <a:gd name="T2" fmla="*/ 182 w 889"/>
                <a:gd name="T3" fmla="*/ 88 h 644"/>
                <a:gd name="T4" fmla="*/ 304 w 889"/>
                <a:gd name="T5" fmla="*/ 34 h 644"/>
                <a:gd name="T6" fmla="*/ 457 w 889"/>
                <a:gd name="T7" fmla="*/ 25 h 644"/>
                <a:gd name="T8" fmla="*/ 680 w 889"/>
                <a:gd name="T9" fmla="*/ 124 h 644"/>
                <a:gd name="T10" fmla="*/ 835 w 889"/>
                <a:gd name="T11" fmla="*/ 297 h 644"/>
                <a:gd name="T12" fmla="*/ 863 w 889"/>
                <a:gd name="T13" fmla="*/ 456 h 644"/>
                <a:gd name="T14" fmla="*/ 838 w 889"/>
                <a:gd name="T15" fmla="*/ 633 h 644"/>
                <a:gd name="T16" fmla="*/ 848 w 889"/>
                <a:gd name="T17" fmla="*/ 628 h 644"/>
                <a:gd name="T18" fmla="*/ 733 w 889"/>
                <a:gd name="T19" fmla="*/ 583 h 644"/>
                <a:gd name="T20" fmla="*/ 536 w 889"/>
                <a:gd name="T21" fmla="*/ 500 h 644"/>
                <a:gd name="T22" fmla="*/ 314 w 889"/>
                <a:gd name="T23" fmla="*/ 403 h 644"/>
                <a:gd name="T24" fmla="*/ 123 w 889"/>
                <a:gd name="T25" fmla="*/ 315 h 644"/>
                <a:gd name="T26" fmla="*/ 20 w 889"/>
                <a:gd name="T27" fmla="*/ 262 h 644"/>
                <a:gd name="T28" fmla="*/ 17 w 889"/>
                <a:gd name="T29" fmla="*/ 260 h 644"/>
                <a:gd name="T30" fmla="*/ 7 w 889"/>
                <a:gd name="T31" fmla="*/ 271 h 644"/>
                <a:gd name="T32" fmla="*/ 36 w 889"/>
                <a:gd name="T33" fmla="*/ 289 h 644"/>
                <a:gd name="T34" fmla="*/ 95 w 889"/>
                <a:gd name="T35" fmla="*/ 319 h 644"/>
                <a:gd name="T36" fmla="*/ 279 w 889"/>
                <a:gd name="T37" fmla="*/ 404 h 644"/>
                <a:gd name="T38" fmla="*/ 502 w 889"/>
                <a:gd name="T39" fmla="*/ 502 h 644"/>
                <a:gd name="T40" fmla="*/ 707 w 889"/>
                <a:gd name="T41" fmla="*/ 589 h 644"/>
                <a:gd name="T42" fmla="*/ 836 w 889"/>
                <a:gd name="T43" fmla="*/ 640 h 644"/>
                <a:gd name="T44" fmla="*/ 844 w 889"/>
                <a:gd name="T45" fmla="*/ 643 h 644"/>
                <a:gd name="T46" fmla="*/ 853 w 889"/>
                <a:gd name="T47" fmla="*/ 637 h 644"/>
                <a:gd name="T48" fmla="*/ 858 w 889"/>
                <a:gd name="T49" fmla="*/ 316 h 644"/>
                <a:gd name="T50" fmla="*/ 713 w 889"/>
                <a:gd name="T51" fmla="*/ 129 h 644"/>
                <a:gd name="T52" fmla="*/ 488 w 889"/>
                <a:gd name="T53" fmla="*/ 17 h 644"/>
                <a:gd name="T54" fmla="*/ 334 w 889"/>
                <a:gd name="T55" fmla="*/ 11 h 644"/>
                <a:gd name="T56" fmla="*/ 198 w 889"/>
                <a:gd name="T57" fmla="*/ 61 h 644"/>
                <a:gd name="T58" fmla="*/ 5 w 889"/>
                <a:gd name="T59" fmla="*/ 263 h 644"/>
                <a:gd name="T60" fmla="*/ 19 w 889"/>
                <a:gd name="T61" fmla="*/ 2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9" h="644">
                  <a:moveTo>
                    <a:pt x="19" y="267"/>
                  </a:moveTo>
                  <a:cubicBezTo>
                    <a:pt x="47" y="188"/>
                    <a:pt x="111" y="129"/>
                    <a:pt x="182" y="88"/>
                  </a:cubicBezTo>
                  <a:cubicBezTo>
                    <a:pt x="220" y="65"/>
                    <a:pt x="262" y="47"/>
                    <a:pt x="304" y="34"/>
                  </a:cubicBezTo>
                  <a:cubicBezTo>
                    <a:pt x="355" y="19"/>
                    <a:pt x="405" y="15"/>
                    <a:pt x="457" y="25"/>
                  </a:cubicBezTo>
                  <a:cubicBezTo>
                    <a:pt x="537" y="41"/>
                    <a:pt x="613" y="77"/>
                    <a:pt x="680" y="124"/>
                  </a:cubicBezTo>
                  <a:cubicBezTo>
                    <a:pt x="743" y="168"/>
                    <a:pt x="804" y="225"/>
                    <a:pt x="835" y="297"/>
                  </a:cubicBezTo>
                  <a:cubicBezTo>
                    <a:pt x="856" y="346"/>
                    <a:pt x="862" y="403"/>
                    <a:pt x="863" y="456"/>
                  </a:cubicBezTo>
                  <a:cubicBezTo>
                    <a:pt x="863" y="516"/>
                    <a:pt x="853" y="576"/>
                    <a:pt x="838" y="633"/>
                  </a:cubicBezTo>
                  <a:cubicBezTo>
                    <a:pt x="841" y="632"/>
                    <a:pt x="845" y="630"/>
                    <a:pt x="848" y="628"/>
                  </a:cubicBezTo>
                  <a:cubicBezTo>
                    <a:pt x="809" y="616"/>
                    <a:pt x="771" y="599"/>
                    <a:pt x="733" y="583"/>
                  </a:cubicBezTo>
                  <a:cubicBezTo>
                    <a:pt x="667" y="556"/>
                    <a:pt x="601" y="528"/>
                    <a:pt x="536" y="500"/>
                  </a:cubicBezTo>
                  <a:cubicBezTo>
                    <a:pt x="461" y="468"/>
                    <a:pt x="388" y="436"/>
                    <a:pt x="314" y="403"/>
                  </a:cubicBezTo>
                  <a:cubicBezTo>
                    <a:pt x="250" y="374"/>
                    <a:pt x="186" y="345"/>
                    <a:pt x="123" y="315"/>
                  </a:cubicBezTo>
                  <a:cubicBezTo>
                    <a:pt x="88" y="299"/>
                    <a:pt x="51" y="284"/>
                    <a:pt x="20" y="262"/>
                  </a:cubicBezTo>
                  <a:cubicBezTo>
                    <a:pt x="17" y="260"/>
                    <a:pt x="20" y="262"/>
                    <a:pt x="17" y="260"/>
                  </a:cubicBezTo>
                  <a:cubicBezTo>
                    <a:pt x="10" y="253"/>
                    <a:pt x="0" y="264"/>
                    <a:pt x="7" y="271"/>
                  </a:cubicBezTo>
                  <a:cubicBezTo>
                    <a:pt x="15" y="278"/>
                    <a:pt x="26" y="284"/>
                    <a:pt x="36" y="289"/>
                  </a:cubicBezTo>
                  <a:cubicBezTo>
                    <a:pt x="55" y="299"/>
                    <a:pt x="75" y="309"/>
                    <a:pt x="95" y="319"/>
                  </a:cubicBezTo>
                  <a:cubicBezTo>
                    <a:pt x="156" y="348"/>
                    <a:pt x="218" y="376"/>
                    <a:pt x="279" y="404"/>
                  </a:cubicBezTo>
                  <a:cubicBezTo>
                    <a:pt x="353" y="437"/>
                    <a:pt x="428" y="470"/>
                    <a:pt x="502" y="502"/>
                  </a:cubicBezTo>
                  <a:cubicBezTo>
                    <a:pt x="570" y="531"/>
                    <a:pt x="638" y="560"/>
                    <a:pt x="707" y="589"/>
                  </a:cubicBezTo>
                  <a:cubicBezTo>
                    <a:pt x="749" y="607"/>
                    <a:pt x="792" y="625"/>
                    <a:pt x="836" y="640"/>
                  </a:cubicBezTo>
                  <a:cubicBezTo>
                    <a:pt x="838" y="641"/>
                    <a:pt x="841" y="642"/>
                    <a:pt x="844" y="643"/>
                  </a:cubicBezTo>
                  <a:cubicBezTo>
                    <a:pt x="847" y="644"/>
                    <a:pt x="852" y="641"/>
                    <a:pt x="853" y="637"/>
                  </a:cubicBezTo>
                  <a:cubicBezTo>
                    <a:pt x="880" y="533"/>
                    <a:pt x="889" y="421"/>
                    <a:pt x="858" y="316"/>
                  </a:cubicBezTo>
                  <a:cubicBezTo>
                    <a:pt x="835" y="239"/>
                    <a:pt x="775" y="177"/>
                    <a:pt x="713" y="129"/>
                  </a:cubicBezTo>
                  <a:cubicBezTo>
                    <a:pt x="646" y="78"/>
                    <a:pt x="570" y="38"/>
                    <a:pt x="488" y="17"/>
                  </a:cubicBezTo>
                  <a:cubicBezTo>
                    <a:pt x="438" y="4"/>
                    <a:pt x="386" y="0"/>
                    <a:pt x="334" y="11"/>
                  </a:cubicBezTo>
                  <a:cubicBezTo>
                    <a:pt x="287" y="21"/>
                    <a:pt x="241" y="39"/>
                    <a:pt x="198" y="61"/>
                  </a:cubicBezTo>
                  <a:cubicBezTo>
                    <a:pt x="114" y="105"/>
                    <a:pt x="37" y="171"/>
                    <a:pt x="5" y="263"/>
                  </a:cubicBezTo>
                  <a:cubicBezTo>
                    <a:pt x="1" y="272"/>
                    <a:pt x="16" y="276"/>
                    <a:pt x="19" y="2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E17572ED-DF9C-4186-ABFC-5757C8EE5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088" y="1147763"/>
              <a:ext cx="693738" cy="534988"/>
            </a:xfrm>
            <a:custGeom>
              <a:avLst/>
              <a:gdLst>
                <a:gd name="T0" fmla="*/ 19 w 414"/>
                <a:gd name="T1" fmla="*/ 138 h 319"/>
                <a:gd name="T2" fmla="*/ 219 w 414"/>
                <a:gd name="T3" fmla="*/ 29 h 319"/>
                <a:gd name="T4" fmla="*/ 388 w 414"/>
                <a:gd name="T5" fmla="*/ 151 h 319"/>
                <a:gd name="T6" fmla="*/ 399 w 414"/>
                <a:gd name="T7" fmla="*/ 226 h 319"/>
                <a:gd name="T8" fmla="*/ 398 w 414"/>
                <a:gd name="T9" fmla="*/ 310 h 319"/>
                <a:gd name="T10" fmla="*/ 407 w 414"/>
                <a:gd name="T11" fmla="*/ 303 h 319"/>
                <a:gd name="T12" fmla="*/ 254 w 414"/>
                <a:gd name="T13" fmla="*/ 240 h 319"/>
                <a:gd name="T14" fmla="*/ 168 w 414"/>
                <a:gd name="T15" fmla="*/ 207 h 319"/>
                <a:gd name="T16" fmla="*/ 97 w 414"/>
                <a:gd name="T17" fmla="*/ 171 h 319"/>
                <a:gd name="T18" fmla="*/ 16 w 414"/>
                <a:gd name="T19" fmla="*/ 128 h 319"/>
                <a:gd name="T20" fmla="*/ 8 w 414"/>
                <a:gd name="T21" fmla="*/ 141 h 319"/>
                <a:gd name="T22" fmla="*/ 80 w 414"/>
                <a:gd name="T23" fmla="*/ 179 h 319"/>
                <a:gd name="T24" fmla="*/ 152 w 414"/>
                <a:gd name="T25" fmla="*/ 216 h 319"/>
                <a:gd name="T26" fmla="*/ 234 w 414"/>
                <a:gd name="T27" fmla="*/ 249 h 319"/>
                <a:gd name="T28" fmla="*/ 313 w 414"/>
                <a:gd name="T29" fmla="*/ 281 h 319"/>
                <a:gd name="T30" fmla="*/ 403 w 414"/>
                <a:gd name="T31" fmla="*/ 317 h 319"/>
                <a:gd name="T32" fmla="*/ 413 w 414"/>
                <a:gd name="T33" fmla="*/ 310 h 319"/>
                <a:gd name="T34" fmla="*/ 414 w 414"/>
                <a:gd name="T35" fmla="*/ 226 h 319"/>
                <a:gd name="T36" fmla="*/ 405 w 414"/>
                <a:gd name="T37" fmla="*/ 155 h 319"/>
                <a:gd name="T38" fmla="*/ 339 w 414"/>
                <a:gd name="T39" fmla="*/ 60 h 319"/>
                <a:gd name="T40" fmla="*/ 110 w 414"/>
                <a:gd name="T41" fmla="*/ 37 h 319"/>
                <a:gd name="T42" fmla="*/ 6 w 414"/>
                <a:gd name="T43" fmla="*/ 131 h 319"/>
                <a:gd name="T44" fmla="*/ 19 w 414"/>
                <a:gd name="T45" fmla="*/ 138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4" h="319">
                  <a:moveTo>
                    <a:pt x="19" y="138"/>
                  </a:moveTo>
                  <a:cubicBezTo>
                    <a:pt x="61" y="71"/>
                    <a:pt x="138" y="25"/>
                    <a:pt x="219" y="29"/>
                  </a:cubicBezTo>
                  <a:cubicBezTo>
                    <a:pt x="292" y="32"/>
                    <a:pt x="363" y="82"/>
                    <a:pt x="388" y="151"/>
                  </a:cubicBezTo>
                  <a:cubicBezTo>
                    <a:pt x="396" y="175"/>
                    <a:pt x="398" y="201"/>
                    <a:pt x="399" y="226"/>
                  </a:cubicBezTo>
                  <a:cubicBezTo>
                    <a:pt x="399" y="254"/>
                    <a:pt x="398" y="282"/>
                    <a:pt x="398" y="310"/>
                  </a:cubicBezTo>
                  <a:cubicBezTo>
                    <a:pt x="401" y="307"/>
                    <a:pt x="404" y="305"/>
                    <a:pt x="407" y="303"/>
                  </a:cubicBezTo>
                  <a:cubicBezTo>
                    <a:pt x="356" y="283"/>
                    <a:pt x="305" y="260"/>
                    <a:pt x="254" y="240"/>
                  </a:cubicBezTo>
                  <a:cubicBezTo>
                    <a:pt x="226" y="229"/>
                    <a:pt x="197" y="219"/>
                    <a:pt x="168" y="207"/>
                  </a:cubicBezTo>
                  <a:cubicBezTo>
                    <a:pt x="144" y="196"/>
                    <a:pt x="121" y="183"/>
                    <a:pt x="97" y="171"/>
                  </a:cubicBezTo>
                  <a:cubicBezTo>
                    <a:pt x="69" y="158"/>
                    <a:pt x="41" y="145"/>
                    <a:pt x="16" y="128"/>
                  </a:cubicBezTo>
                  <a:cubicBezTo>
                    <a:pt x="8" y="122"/>
                    <a:pt x="0" y="135"/>
                    <a:pt x="8" y="141"/>
                  </a:cubicBezTo>
                  <a:cubicBezTo>
                    <a:pt x="31" y="156"/>
                    <a:pt x="56" y="168"/>
                    <a:pt x="80" y="179"/>
                  </a:cubicBezTo>
                  <a:cubicBezTo>
                    <a:pt x="104" y="191"/>
                    <a:pt x="127" y="205"/>
                    <a:pt x="152" y="216"/>
                  </a:cubicBezTo>
                  <a:cubicBezTo>
                    <a:pt x="179" y="228"/>
                    <a:pt x="207" y="238"/>
                    <a:pt x="234" y="249"/>
                  </a:cubicBezTo>
                  <a:cubicBezTo>
                    <a:pt x="261" y="259"/>
                    <a:pt x="287" y="270"/>
                    <a:pt x="313" y="281"/>
                  </a:cubicBezTo>
                  <a:cubicBezTo>
                    <a:pt x="343" y="293"/>
                    <a:pt x="373" y="306"/>
                    <a:pt x="403" y="317"/>
                  </a:cubicBezTo>
                  <a:cubicBezTo>
                    <a:pt x="408" y="319"/>
                    <a:pt x="413" y="314"/>
                    <a:pt x="413" y="310"/>
                  </a:cubicBezTo>
                  <a:cubicBezTo>
                    <a:pt x="413" y="282"/>
                    <a:pt x="414" y="254"/>
                    <a:pt x="414" y="226"/>
                  </a:cubicBezTo>
                  <a:cubicBezTo>
                    <a:pt x="414" y="202"/>
                    <a:pt x="412" y="178"/>
                    <a:pt x="405" y="155"/>
                  </a:cubicBezTo>
                  <a:cubicBezTo>
                    <a:pt x="393" y="117"/>
                    <a:pt x="369" y="84"/>
                    <a:pt x="339" y="60"/>
                  </a:cubicBezTo>
                  <a:cubicBezTo>
                    <a:pt x="273" y="7"/>
                    <a:pt x="185" y="0"/>
                    <a:pt x="110" y="37"/>
                  </a:cubicBezTo>
                  <a:cubicBezTo>
                    <a:pt x="67" y="57"/>
                    <a:pt x="31" y="90"/>
                    <a:pt x="6" y="131"/>
                  </a:cubicBezTo>
                  <a:cubicBezTo>
                    <a:pt x="0" y="139"/>
                    <a:pt x="13" y="146"/>
                    <a:pt x="19" y="1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8DAD6D77-2E40-419A-A03B-B0F1EC2CF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425" y="1330325"/>
              <a:ext cx="55563" cy="76200"/>
            </a:xfrm>
            <a:custGeom>
              <a:avLst/>
              <a:gdLst>
                <a:gd name="T0" fmla="*/ 15 w 33"/>
                <a:gd name="T1" fmla="*/ 9 h 45"/>
                <a:gd name="T2" fmla="*/ 4 w 33"/>
                <a:gd name="T3" fmla="*/ 29 h 45"/>
                <a:gd name="T4" fmla="*/ 18 w 33"/>
                <a:gd name="T5" fmla="*/ 37 h 45"/>
                <a:gd name="T6" fmla="*/ 29 w 33"/>
                <a:gd name="T7" fmla="*/ 16 h 45"/>
                <a:gd name="T8" fmla="*/ 15 w 33"/>
                <a:gd name="T9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5">
                  <a:moveTo>
                    <a:pt x="15" y="9"/>
                  </a:moveTo>
                  <a:cubicBezTo>
                    <a:pt x="12" y="16"/>
                    <a:pt x="8" y="22"/>
                    <a:pt x="4" y="29"/>
                  </a:cubicBezTo>
                  <a:cubicBezTo>
                    <a:pt x="0" y="38"/>
                    <a:pt x="13" y="45"/>
                    <a:pt x="18" y="37"/>
                  </a:cubicBezTo>
                  <a:cubicBezTo>
                    <a:pt x="21" y="30"/>
                    <a:pt x="25" y="23"/>
                    <a:pt x="29" y="16"/>
                  </a:cubicBezTo>
                  <a:cubicBezTo>
                    <a:pt x="33" y="8"/>
                    <a:pt x="20" y="0"/>
                    <a:pt x="15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5C02FBB1-A6DB-4392-962A-639B34125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600" y="1397000"/>
              <a:ext cx="60325" cy="80963"/>
            </a:xfrm>
            <a:custGeom>
              <a:avLst/>
              <a:gdLst>
                <a:gd name="T0" fmla="*/ 18 w 36"/>
                <a:gd name="T1" fmla="*/ 9 h 49"/>
                <a:gd name="T2" fmla="*/ 6 w 36"/>
                <a:gd name="T3" fmla="*/ 34 h 49"/>
                <a:gd name="T4" fmla="*/ 19 w 36"/>
                <a:gd name="T5" fmla="*/ 41 h 49"/>
                <a:gd name="T6" fmla="*/ 33 w 36"/>
                <a:gd name="T7" fmla="*/ 13 h 49"/>
                <a:gd name="T8" fmla="*/ 18 w 36"/>
                <a:gd name="T9" fmla="*/ 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9">
                  <a:moveTo>
                    <a:pt x="18" y="9"/>
                  </a:moveTo>
                  <a:cubicBezTo>
                    <a:pt x="15" y="18"/>
                    <a:pt x="11" y="26"/>
                    <a:pt x="6" y="34"/>
                  </a:cubicBezTo>
                  <a:cubicBezTo>
                    <a:pt x="0" y="42"/>
                    <a:pt x="13" y="49"/>
                    <a:pt x="19" y="41"/>
                  </a:cubicBezTo>
                  <a:cubicBezTo>
                    <a:pt x="25" y="33"/>
                    <a:pt x="30" y="23"/>
                    <a:pt x="33" y="13"/>
                  </a:cubicBezTo>
                  <a:cubicBezTo>
                    <a:pt x="36" y="4"/>
                    <a:pt x="21" y="0"/>
                    <a:pt x="1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56EF5886-D701-4471-9093-46AD2BBB5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4300" y="1462088"/>
              <a:ext cx="55563" cy="79375"/>
            </a:xfrm>
            <a:custGeom>
              <a:avLst/>
              <a:gdLst>
                <a:gd name="T0" fmla="*/ 16 w 34"/>
                <a:gd name="T1" fmla="*/ 9 h 48"/>
                <a:gd name="T2" fmla="*/ 5 w 34"/>
                <a:gd name="T3" fmla="*/ 32 h 48"/>
                <a:gd name="T4" fmla="*/ 18 w 34"/>
                <a:gd name="T5" fmla="*/ 40 h 48"/>
                <a:gd name="T6" fmla="*/ 30 w 34"/>
                <a:gd name="T7" fmla="*/ 13 h 48"/>
                <a:gd name="T8" fmla="*/ 16 w 34"/>
                <a:gd name="T9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8">
                  <a:moveTo>
                    <a:pt x="16" y="9"/>
                  </a:moveTo>
                  <a:cubicBezTo>
                    <a:pt x="13" y="17"/>
                    <a:pt x="9" y="25"/>
                    <a:pt x="5" y="32"/>
                  </a:cubicBezTo>
                  <a:cubicBezTo>
                    <a:pt x="0" y="41"/>
                    <a:pt x="13" y="48"/>
                    <a:pt x="18" y="40"/>
                  </a:cubicBezTo>
                  <a:cubicBezTo>
                    <a:pt x="23" y="32"/>
                    <a:pt x="27" y="22"/>
                    <a:pt x="30" y="13"/>
                  </a:cubicBezTo>
                  <a:cubicBezTo>
                    <a:pt x="34" y="4"/>
                    <a:pt x="19" y="0"/>
                    <a:pt x="1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425EA87A-5F56-41BC-B652-696EA7DC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175" y="1530350"/>
              <a:ext cx="42863" cy="71438"/>
            </a:xfrm>
            <a:custGeom>
              <a:avLst/>
              <a:gdLst>
                <a:gd name="T0" fmla="*/ 8 w 25"/>
                <a:gd name="T1" fmla="*/ 9 h 43"/>
                <a:gd name="T2" fmla="*/ 2 w 25"/>
                <a:gd name="T3" fmla="*/ 31 h 43"/>
                <a:gd name="T4" fmla="*/ 4 w 25"/>
                <a:gd name="T5" fmla="*/ 42 h 43"/>
                <a:gd name="T6" fmla="*/ 15 w 25"/>
                <a:gd name="T7" fmla="*/ 39 h 43"/>
                <a:gd name="T8" fmla="*/ 23 w 25"/>
                <a:gd name="T9" fmla="*/ 13 h 43"/>
                <a:gd name="T10" fmla="*/ 8 w 25"/>
                <a:gd name="T11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3">
                  <a:moveTo>
                    <a:pt x="8" y="9"/>
                  </a:moveTo>
                  <a:cubicBezTo>
                    <a:pt x="7" y="17"/>
                    <a:pt x="5" y="24"/>
                    <a:pt x="2" y="31"/>
                  </a:cubicBezTo>
                  <a:cubicBezTo>
                    <a:pt x="0" y="35"/>
                    <a:pt x="0" y="39"/>
                    <a:pt x="4" y="42"/>
                  </a:cubicBezTo>
                  <a:cubicBezTo>
                    <a:pt x="7" y="43"/>
                    <a:pt x="13" y="43"/>
                    <a:pt x="15" y="39"/>
                  </a:cubicBezTo>
                  <a:cubicBezTo>
                    <a:pt x="18" y="31"/>
                    <a:pt x="21" y="22"/>
                    <a:pt x="23" y="13"/>
                  </a:cubicBezTo>
                  <a:cubicBezTo>
                    <a:pt x="25" y="4"/>
                    <a:pt x="10" y="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C7732176-D3CD-49FD-8947-C0A4B2536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3700" y="1595438"/>
              <a:ext cx="44450" cy="61913"/>
            </a:xfrm>
            <a:custGeom>
              <a:avLst/>
              <a:gdLst>
                <a:gd name="T0" fmla="*/ 10 w 27"/>
                <a:gd name="T1" fmla="*/ 9 h 37"/>
                <a:gd name="T2" fmla="*/ 3 w 27"/>
                <a:gd name="T3" fmla="*/ 25 h 37"/>
                <a:gd name="T4" fmla="*/ 5 w 27"/>
                <a:gd name="T5" fmla="*/ 35 h 37"/>
                <a:gd name="T6" fmla="*/ 16 w 27"/>
                <a:gd name="T7" fmla="*/ 32 h 37"/>
                <a:gd name="T8" fmla="*/ 25 w 27"/>
                <a:gd name="T9" fmla="*/ 13 h 37"/>
                <a:gd name="T10" fmla="*/ 10 w 27"/>
                <a:gd name="T11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7">
                  <a:moveTo>
                    <a:pt x="10" y="9"/>
                  </a:moveTo>
                  <a:cubicBezTo>
                    <a:pt x="8" y="15"/>
                    <a:pt x="6" y="20"/>
                    <a:pt x="3" y="25"/>
                  </a:cubicBezTo>
                  <a:cubicBezTo>
                    <a:pt x="0" y="28"/>
                    <a:pt x="2" y="33"/>
                    <a:pt x="5" y="35"/>
                  </a:cubicBezTo>
                  <a:cubicBezTo>
                    <a:pt x="9" y="37"/>
                    <a:pt x="13" y="36"/>
                    <a:pt x="16" y="32"/>
                  </a:cubicBezTo>
                  <a:cubicBezTo>
                    <a:pt x="20" y="26"/>
                    <a:pt x="23" y="20"/>
                    <a:pt x="25" y="13"/>
                  </a:cubicBezTo>
                  <a:cubicBezTo>
                    <a:pt x="27" y="4"/>
                    <a:pt x="13" y="0"/>
                    <a:pt x="1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8BED4226-9638-4D34-A305-69A087972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400" y="1655763"/>
              <a:ext cx="41275" cy="63500"/>
            </a:xfrm>
            <a:custGeom>
              <a:avLst/>
              <a:gdLst>
                <a:gd name="T0" fmla="*/ 7 w 24"/>
                <a:gd name="T1" fmla="*/ 9 h 38"/>
                <a:gd name="T2" fmla="*/ 2 w 24"/>
                <a:gd name="T3" fmla="*/ 26 h 38"/>
                <a:gd name="T4" fmla="*/ 4 w 24"/>
                <a:gd name="T5" fmla="*/ 36 h 38"/>
                <a:gd name="T6" fmla="*/ 15 w 24"/>
                <a:gd name="T7" fmla="*/ 34 h 38"/>
                <a:gd name="T8" fmla="*/ 22 w 24"/>
                <a:gd name="T9" fmla="*/ 13 h 38"/>
                <a:gd name="T10" fmla="*/ 7 w 24"/>
                <a:gd name="T11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8">
                  <a:moveTo>
                    <a:pt x="7" y="9"/>
                  </a:moveTo>
                  <a:cubicBezTo>
                    <a:pt x="6" y="15"/>
                    <a:pt x="4" y="21"/>
                    <a:pt x="2" y="26"/>
                  </a:cubicBezTo>
                  <a:cubicBezTo>
                    <a:pt x="0" y="30"/>
                    <a:pt x="0" y="34"/>
                    <a:pt x="4" y="36"/>
                  </a:cubicBezTo>
                  <a:cubicBezTo>
                    <a:pt x="8" y="38"/>
                    <a:pt x="13" y="37"/>
                    <a:pt x="15" y="34"/>
                  </a:cubicBezTo>
                  <a:cubicBezTo>
                    <a:pt x="18" y="27"/>
                    <a:pt x="20" y="20"/>
                    <a:pt x="22" y="13"/>
                  </a:cubicBezTo>
                  <a:cubicBezTo>
                    <a:pt x="24" y="4"/>
                    <a:pt x="10" y="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9DB487EA-78C6-44D8-8D48-089AD51CF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9925" y="1728788"/>
              <a:ext cx="38100" cy="50800"/>
            </a:xfrm>
            <a:custGeom>
              <a:avLst/>
              <a:gdLst>
                <a:gd name="T0" fmla="*/ 9 w 23"/>
                <a:gd name="T1" fmla="*/ 5 h 31"/>
                <a:gd name="T2" fmla="*/ 2 w 23"/>
                <a:gd name="T3" fmla="*/ 19 h 31"/>
                <a:gd name="T4" fmla="*/ 5 w 23"/>
                <a:gd name="T5" fmla="*/ 29 h 31"/>
                <a:gd name="T6" fmla="*/ 15 w 23"/>
                <a:gd name="T7" fmla="*/ 27 h 31"/>
                <a:gd name="T8" fmla="*/ 22 w 23"/>
                <a:gd name="T9" fmla="*/ 12 h 31"/>
                <a:gd name="T10" fmla="*/ 19 w 23"/>
                <a:gd name="T11" fmla="*/ 2 h 31"/>
                <a:gd name="T12" fmla="*/ 9 w 23"/>
                <a:gd name="T13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1">
                  <a:moveTo>
                    <a:pt x="9" y="5"/>
                  </a:moveTo>
                  <a:cubicBezTo>
                    <a:pt x="6" y="9"/>
                    <a:pt x="4" y="14"/>
                    <a:pt x="2" y="19"/>
                  </a:cubicBezTo>
                  <a:cubicBezTo>
                    <a:pt x="0" y="23"/>
                    <a:pt x="1" y="27"/>
                    <a:pt x="5" y="29"/>
                  </a:cubicBezTo>
                  <a:cubicBezTo>
                    <a:pt x="8" y="31"/>
                    <a:pt x="13" y="30"/>
                    <a:pt x="15" y="27"/>
                  </a:cubicBezTo>
                  <a:cubicBezTo>
                    <a:pt x="17" y="22"/>
                    <a:pt x="19" y="17"/>
                    <a:pt x="22" y="12"/>
                  </a:cubicBezTo>
                  <a:cubicBezTo>
                    <a:pt x="23" y="9"/>
                    <a:pt x="23" y="4"/>
                    <a:pt x="19" y="2"/>
                  </a:cubicBezTo>
                  <a:cubicBezTo>
                    <a:pt x="16" y="0"/>
                    <a:pt x="10" y="1"/>
                    <a:pt x="9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4F6FEC49-F431-40E7-86F0-AAFB10B2F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6450" y="1768475"/>
              <a:ext cx="49213" cy="71438"/>
            </a:xfrm>
            <a:custGeom>
              <a:avLst/>
              <a:gdLst>
                <a:gd name="T0" fmla="*/ 12 w 29"/>
                <a:gd name="T1" fmla="*/ 9 h 43"/>
                <a:gd name="T2" fmla="*/ 4 w 29"/>
                <a:gd name="T3" fmla="*/ 27 h 43"/>
                <a:gd name="T4" fmla="*/ 17 w 29"/>
                <a:gd name="T5" fmla="*/ 34 h 43"/>
                <a:gd name="T6" fmla="*/ 26 w 29"/>
                <a:gd name="T7" fmla="*/ 13 h 43"/>
                <a:gd name="T8" fmla="*/ 12 w 29"/>
                <a:gd name="T9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3">
                  <a:moveTo>
                    <a:pt x="12" y="9"/>
                  </a:moveTo>
                  <a:cubicBezTo>
                    <a:pt x="10" y="15"/>
                    <a:pt x="7" y="21"/>
                    <a:pt x="4" y="27"/>
                  </a:cubicBezTo>
                  <a:cubicBezTo>
                    <a:pt x="0" y="35"/>
                    <a:pt x="13" y="43"/>
                    <a:pt x="17" y="34"/>
                  </a:cubicBezTo>
                  <a:cubicBezTo>
                    <a:pt x="21" y="27"/>
                    <a:pt x="24" y="20"/>
                    <a:pt x="26" y="13"/>
                  </a:cubicBezTo>
                  <a:cubicBezTo>
                    <a:pt x="29" y="4"/>
                    <a:pt x="15" y="0"/>
                    <a:pt x="1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5C0A7DE3-44AD-45C5-B70A-6CA9D8DBF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913" y="1830388"/>
              <a:ext cx="39688" cy="58738"/>
            </a:xfrm>
            <a:custGeom>
              <a:avLst/>
              <a:gdLst>
                <a:gd name="T0" fmla="*/ 7 w 24"/>
                <a:gd name="T1" fmla="*/ 9 h 35"/>
                <a:gd name="T2" fmla="*/ 2 w 24"/>
                <a:gd name="T3" fmla="*/ 23 h 35"/>
                <a:gd name="T4" fmla="*/ 5 w 24"/>
                <a:gd name="T5" fmla="*/ 34 h 35"/>
                <a:gd name="T6" fmla="*/ 15 w 24"/>
                <a:gd name="T7" fmla="*/ 31 h 35"/>
                <a:gd name="T8" fmla="*/ 21 w 24"/>
                <a:gd name="T9" fmla="*/ 13 h 35"/>
                <a:gd name="T10" fmla="*/ 7 w 24"/>
                <a:gd name="T11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5">
                  <a:moveTo>
                    <a:pt x="7" y="9"/>
                  </a:moveTo>
                  <a:cubicBezTo>
                    <a:pt x="6" y="14"/>
                    <a:pt x="4" y="19"/>
                    <a:pt x="2" y="23"/>
                  </a:cubicBezTo>
                  <a:cubicBezTo>
                    <a:pt x="0" y="27"/>
                    <a:pt x="1" y="31"/>
                    <a:pt x="5" y="34"/>
                  </a:cubicBezTo>
                  <a:cubicBezTo>
                    <a:pt x="8" y="35"/>
                    <a:pt x="13" y="35"/>
                    <a:pt x="15" y="31"/>
                  </a:cubicBezTo>
                  <a:cubicBezTo>
                    <a:pt x="18" y="25"/>
                    <a:pt x="20" y="19"/>
                    <a:pt x="21" y="13"/>
                  </a:cubicBezTo>
                  <a:cubicBezTo>
                    <a:pt x="24" y="4"/>
                    <a:pt x="9" y="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F58133B9-670C-4BBE-BC7B-E7A99FC39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9500" y="1881188"/>
              <a:ext cx="57150" cy="82550"/>
            </a:xfrm>
            <a:custGeom>
              <a:avLst/>
              <a:gdLst>
                <a:gd name="T0" fmla="*/ 16 w 34"/>
                <a:gd name="T1" fmla="*/ 8 h 49"/>
                <a:gd name="T2" fmla="*/ 4 w 34"/>
                <a:gd name="T3" fmla="*/ 36 h 49"/>
                <a:gd name="T4" fmla="*/ 18 w 34"/>
                <a:gd name="T5" fmla="*/ 40 h 49"/>
                <a:gd name="T6" fmla="*/ 29 w 34"/>
                <a:gd name="T7" fmla="*/ 16 h 49"/>
                <a:gd name="T8" fmla="*/ 16 w 34"/>
                <a:gd name="T9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9">
                  <a:moveTo>
                    <a:pt x="16" y="8"/>
                  </a:moveTo>
                  <a:cubicBezTo>
                    <a:pt x="11" y="17"/>
                    <a:pt x="7" y="26"/>
                    <a:pt x="4" y="36"/>
                  </a:cubicBezTo>
                  <a:cubicBezTo>
                    <a:pt x="0" y="45"/>
                    <a:pt x="15" y="49"/>
                    <a:pt x="18" y="40"/>
                  </a:cubicBezTo>
                  <a:cubicBezTo>
                    <a:pt x="21" y="32"/>
                    <a:pt x="25" y="24"/>
                    <a:pt x="29" y="16"/>
                  </a:cubicBezTo>
                  <a:cubicBezTo>
                    <a:pt x="34" y="7"/>
                    <a:pt x="21" y="0"/>
                    <a:pt x="1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F40ABD72-8B68-4A1F-824B-FB595CBB3F70}"/>
              </a:ext>
            </a:extLst>
          </p:cNvPr>
          <p:cNvGrpSpPr/>
          <p:nvPr/>
        </p:nvGrpSpPr>
        <p:grpSpPr>
          <a:xfrm>
            <a:off x="8558964" y="5534744"/>
            <a:ext cx="1197118" cy="883758"/>
            <a:chOff x="8934450" y="3117850"/>
            <a:chExt cx="1855788" cy="1370013"/>
          </a:xfrm>
        </p:grpSpPr>
        <p:sp>
          <p:nvSpPr>
            <p:cNvPr id="92" name="Freeform 79">
              <a:extLst>
                <a:ext uri="{FF2B5EF4-FFF2-40B4-BE49-F238E27FC236}">
                  <a16:creationId xmlns:a16="http://schemas.microsoft.com/office/drawing/2014/main" id="{498F8F80-482D-4AD4-8E8A-B225043D9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4450" y="3117850"/>
              <a:ext cx="1655763" cy="1174750"/>
            </a:xfrm>
            <a:custGeom>
              <a:avLst/>
              <a:gdLst>
                <a:gd name="T0" fmla="*/ 682 w 989"/>
                <a:gd name="T1" fmla="*/ 20 h 700"/>
                <a:gd name="T2" fmla="*/ 915 w 989"/>
                <a:gd name="T3" fmla="*/ 308 h 700"/>
                <a:gd name="T4" fmla="*/ 973 w 989"/>
                <a:gd name="T5" fmla="*/ 388 h 700"/>
                <a:gd name="T6" fmla="*/ 976 w 989"/>
                <a:gd name="T7" fmla="*/ 376 h 700"/>
                <a:gd name="T8" fmla="*/ 883 w 989"/>
                <a:gd name="T9" fmla="*/ 429 h 700"/>
                <a:gd name="T10" fmla="*/ 765 w 989"/>
                <a:gd name="T11" fmla="*/ 556 h 700"/>
                <a:gd name="T12" fmla="*/ 724 w 989"/>
                <a:gd name="T13" fmla="*/ 658 h 700"/>
                <a:gd name="T14" fmla="*/ 735 w 989"/>
                <a:gd name="T15" fmla="*/ 652 h 700"/>
                <a:gd name="T16" fmla="*/ 534 w 989"/>
                <a:gd name="T17" fmla="*/ 635 h 700"/>
                <a:gd name="T18" fmla="*/ 335 w 989"/>
                <a:gd name="T19" fmla="*/ 684 h 700"/>
                <a:gd name="T20" fmla="*/ 343 w 989"/>
                <a:gd name="T21" fmla="*/ 685 h 700"/>
                <a:gd name="T22" fmla="*/ 86 w 989"/>
                <a:gd name="T23" fmla="*/ 399 h 700"/>
                <a:gd name="T24" fmla="*/ 14 w 989"/>
                <a:gd name="T25" fmla="*/ 324 h 700"/>
                <a:gd name="T26" fmla="*/ 14 w 989"/>
                <a:gd name="T27" fmla="*/ 337 h 700"/>
                <a:gd name="T28" fmla="*/ 407 w 989"/>
                <a:gd name="T29" fmla="*/ 252 h 700"/>
                <a:gd name="T30" fmla="*/ 418 w 989"/>
                <a:gd name="T31" fmla="*/ 241 h 700"/>
                <a:gd name="T32" fmla="*/ 436 w 989"/>
                <a:gd name="T33" fmla="*/ 191 h 700"/>
                <a:gd name="T34" fmla="*/ 464 w 989"/>
                <a:gd name="T35" fmla="*/ 147 h 700"/>
                <a:gd name="T36" fmla="*/ 532 w 989"/>
                <a:gd name="T37" fmla="*/ 71 h 700"/>
                <a:gd name="T38" fmla="*/ 605 w 989"/>
                <a:gd name="T39" fmla="*/ 30 h 700"/>
                <a:gd name="T40" fmla="*/ 653 w 989"/>
                <a:gd name="T41" fmla="*/ 22 h 700"/>
                <a:gd name="T42" fmla="*/ 675 w 989"/>
                <a:gd name="T43" fmla="*/ 20 h 700"/>
                <a:gd name="T44" fmla="*/ 683 w 989"/>
                <a:gd name="T45" fmla="*/ 20 h 700"/>
                <a:gd name="T46" fmla="*/ 683 w 989"/>
                <a:gd name="T47" fmla="*/ 19 h 700"/>
                <a:gd name="T48" fmla="*/ 680 w 989"/>
                <a:gd name="T49" fmla="*/ 10 h 700"/>
                <a:gd name="T50" fmla="*/ 680 w 989"/>
                <a:gd name="T51" fmla="*/ 10 h 700"/>
                <a:gd name="T52" fmla="*/ 684 w 989"/>
                <a:gd name="T53" fmla="*/ 6 h 700"/>
                <a:gd name="T54" fmla="*/ 684 w 989"/>
                <a:gd name="T55" fmla="*/ 6 h 700"/>
                <a:gd name="T56" fmla="*/ 690 w 989"/>
                <a:gd name="T57" fmla="*/ 21 h 700"/>
                <a:gd name="T58" fmla="*/ 695 w 989"/>
                <a:gd name="T59" fmla="*/ 16 h 700"/>
                <a:gd name="T60" fmla="*/ 692 w 989"/>
                <a:gd name="T61" fmla="*/ 7 h 700"/>
                <a:gd name="T62" fmla="*/ 672 w 989"/>
                <a:gd name="T63" fmla="*/ 5 h 700"/>
                <a:gd name="T64" fmla="*/ 627 w 989"/>
                <a:gd name="T65" fmla="*/ 9 h 700"/>
                <a:gd name="T66" fmla="*/ 557 w 989"/>
                <a:gd name="T67" fmla="*/ 34 h 700"/>
                <a:gd name="T68" fmla="*/ 437 w 989"/>
                <a:gd name="T69" fmla="*/ 158 h 700"/>
                <a:gd name="T70" fmla="*/ 412 w 989"/>
                <a:gd name="T71" fmla="*/ 201 h 700"/>
                <a:gd name="T72" fmla="*/ 403 w 989"/>
                <a:gd name="T73" fmla="*/ 247 h 700"/>
                <a:gd name="T74" fmla="*/ 414 w 989"/>
                <a:gd name="T75" fmla="*/ 237 h 700"/>
                <a:gd name="T76" fmla="*/ 5 w 989"/>
                <a:gd name="T77" fmla="*/ 324 h 700"/>
                <a:gd name="T78" fmla="*/ 4 w 989"/>
                <a:gd name="T79" fmla="*/ 337 h 700"/>
                <a:gd name="T80" fmla="*/ 256 w 989"/>
                <a:gd name="T81" fmla="*/ 617 h 700"/>
                <a:gd name="T82" fmla="*/ 333 w 989"/>
                <a:gd name="T83" fmla="*/ 698 h 700"/>
                <a:gd name="T84" fmla="*/ 341 w 989"/>
                <a:gd name="T85" fmla="*/ 699 h 700"/>
                <a:gd name="T86" fmla="*/ 533 w 989"/>
                <a:gd name="T87" fmla="*/ 651 h 700"/>
                <a:gd name="T88" fmla="*/ 729 w 989"/>
                <a:gd name="T89" fmla="*/ 667 h 700"/>
                <a:gd name="T90" fmla="*/ 740 w 989"/>
                <a:gd name="T91" fmla="*/ 661 h 700"/>
                <a:gd name="T92" fmla="*/ 941 w 989"/>
                <a:gd name="T93" fmla="*/ 410 h 700"/>
                <a:gd name="T94" fmla="*/ 982 w 989"/>
                <a:gd name="T95" fmla="*/ 391 h 700"/>
                <a:gd name="T96" fmla="*/ 986 w 989"/>
                <a:gd name="T97" fmla="*/ 379 h 700"/>
                <a:gd name="T98" fmla="*/ 762 w 989"/>
                <a:gd name="T99" fmla="*/ 80 h 700"/>
                <a:gd name="T100" fmla="*/ 692 w 989"/>
                <a:gd name="T101" fmla="*/ 7 h 700"/>
                <a:gd name="T102" fmla="*/ 682 w 989"/>
                <a:gd name="T103" fmla="*/ 2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89" h="700">
                  <a:moveTo>
                    <a:pt x="682" y="20"/>
                  </a:moveTo>
                  <a:cubicBezTo>
                    <a:pt x="773" y="103"/>
                    <a:pt x="843" y="208"/>
                    <a:pt x="915" y="308"/>
                  </a:cubicBezTo>
                  <a:cubicBezTo>
                    <a:pt x="934" y="335"/>
                    <a:pt x="953" y="362"/>
                    <a:pt x="973" y="388"/>
                  </a:cubicBezTo>
                  <a:cubicBezTo>
                    <a:pt x="974" y="384"/>
                    <a:pt x="975" y="380"/>
                    <a:pt x="976" y="376"/>
                  </a:cubicBezTo>
                  <a:cubicBezTo>
                    <a:pt x="943" y="386"/>
                    <a:pt x="911" y="408"/>
                    <a:pt x="883" y="429"/>
                  </a:cubicBezTo>
                  <a:cubicBezTo>
                    <a:pt x="836" y="464"/>
                    <a:pt x="795" y="506"/>
                    <a:pt x="765" y="556"/>
                  </a:cubicBezTo>
                  <a:cubicBezTo>
                    <a:pt x="746" y="588"/>
                    <a:pt x="732" y="622"/>
                    <a:pt x="724" y="658"/>
                  </a:cubicBezTo>
                  <a:cubicBezTo>
                    <a:pt x="728" y="656"/>
                    <a:pt x="732" y="654"/>
                    <a:pt x="735" y="652"/>
                  </a:cubicBezTo>
                  <a:cubicBezTo>
                    <a:pt x="670" y="633"/>
                    <a:pt x="601" y="629"/>
                    <a:pt x="534" y="635"/>
                  </a:cubicBezTo>
                  <a:cubicBezTo>
                    <a:pt x="466" y="641"/>
                    <a:pt x="398" y="656"/>
                    <a:pt x="335" y="684"/>
                  </a:cubicBezTo>
                  <a:cubicBezTo>
                    <a:pt x="338" y="684"/>
                    <a:pt x="340" y="685"/>
                    <a:pt x="343" y="685"/>
                  </a:cubicBezTo>
                  <a:cubicBezTo>
                    <a:pt x="252" y="594"/>
                    <a:pt x="172" y="493"/>
                    <a:pt x="86" y="399"/>
                  </a:cubicBezTo>
                  <a:cubicBezTo>
                    <a:pt x="63" y="373"/>
                    <a:pt x="39" y="348"/>
                    <a:pt x="14" y="324"/>
                  </a:cubicBezTo>
                  <a:cubicBezTo>
                    <a:pt x="14" y="328"/>
                    <a:pt x="14" y="332"/>
                    <a:pt x="14" y="337"/>
                  </a:cubicBezTo>
                  <a:cubicBezTo>
                    <a:pt x="130" y="263"/>
                    <a:pt x="270" y="199"/>
                    <a:pt x="407" y="252"/>
                  </a:cubicBezTo>
                  <a:cubicBezTo>
                    <a:pt x="414" y="254"/>
                    <a:pt x="420" y="248"/>
                    <a:pt x="418" y="241"/>
                  </a:cubicBezTo>
                  <a:cubicBezTo>
                    <a:pt x="412" y="225"/>
                    <a:pt x="428" y="205"/>
                    <a:pt x="436" y="191"/>
                  </a:cubicBezTo>
                  <a:cubicBezTo>
                    <a:pt x="445" y="176"/>
                    <a:pt x="454" y="161"/>
                    <a:pt x="464" y="147"/>
                  </a:cubicBezTo>
                  <a:cubicBezTo>
                    <a:pt x="484" y="119"/>
                    <a:pt x="506" y="93"/>
                    <a:pt x="532" y="71"/>
                  </a:cubicBezTo>
                  <a:cubicBezTo>
                    <a:pt x="554" y="53"/>
                    <a:pt x="578" y="38"/>
                    <a:pt x="605" y="30"/>
                  </a:cubicBezTo>
                  <a:cubicBezTo>
                    <a:pt x="621" y="25"/>
                    <a:pt x="637" y="23"/>
                    <a:pt x="653" y="22"/>
                  </a:cubicBezTo>
                  <a:cubicBezTo>
                    <a:pt x="660" y="21"/>
                    <a:pt x="668" y="21"/>
                    <a:pt x="675" y="20"/>
                  </a:cubicBezTo>
                  <a:cubicBezTo>
                    <a:pt x="677" y="20"/>
                    <a:pt x="680" y="21"/>
                    <a:pt x="683" y="20"/>
                  </a:cubicBezTo>
                  <a:cubicBezTo>
                    <a:pt x="686" y="20"/>
                    <a:pt x="687" y="22"/>
                    <a:pt x="683" y="19"/>
                  </a:cubicBezTo>
                  <a:cubicBezTo>
                    <a:pt x="682" y="16"/>
                    <a:pt x="681" y="13"/>
                    <a:pt x="680" y="10"/>
                  </a:cubicBezTo>
                  <a:cubicBezTo>
                    <a:pt x="680" y="10"/>
                    <a:pt x="680" y="10"/>
                    <a:pt x="680" y="10"/>
                  </a:cubicBezTo>
                  <a:cubicBezTo>
                    <a:pt x="682" y="9"/>
                    <a:pt x="683" y="7"/>
                    <a:pt x="684" y="6"/>
                  </a:cubicBezTo>
                  <a:cubicBezTo>
                    <a:pt x="684" y="6"/>
                    <a:pt x="684" y="6"/>
                    <a:pt x="684" y="6"/>
                  </a:cubicBezTo>
                  <a:cubicBezTo>
                    <a:pt x="675" y="10"/>
                    <a:pt x="681" y="25"/>
                    <a:pt x="690" y="21"/>
                  </a:cubicBezTo>
                  <a:cubicBezTo>
                    <a:pt x="692" y="20"/>
                    <a:pt x="694" y="19"/>
                    <a:pt x="695" y="16"/>
                  </a:cubicBezTo>
                  <a:cubicBezTo>
                    <a:pt x="696" y="13"/>
                    <a:pt x="695" y="9"/>
                    <a:pt x="692" y="7"/>
                  </a:cubicBezTo>
                  <a:cubicBezTo>
                    <a:pt x="687" y="3"/>
                    <a:pt x="678" y="4"/>
                    <a:pt x="672" y="5"/>
                  </a:cubicBezTo>
                  <a:cubicBezTo>
                    <a:pt x="657" y="5"/>
                    <a:pt x="642" y="6"/>
                    <a:pt x="627" y="9"/>
                  </a:cubicBezTo>
                  <a:cubicBezTo>
                    <a:pt x="602" y="13"/>
                    <a:pt x="578" y="21"/>
                    <a:pt x="557" y="34"/>
                  </a:cubicBezTo>
                  <a:cubicBezTo>
                    <a:pt x="507" y="63"/>
                    <a:pt x="468" y="110"/>
                    <a:pt x="437" y="158"/>
                  </a:cubicBezTo>
                  <a:cubicBezTo>
                    <a:pt x="428" y="172"/>
                    <a:pt x="420" y="187"/>
                    <a:pt x="412" y="201"/>
                  </a:cubicBezTo>
                  <a:cubicBezTo>
                    <a:pt x="404" y="216"/>
                    <a:pt x="397" y="231"/>
                    <a:pt x="403" y="247"/>
                  </a:cubicBezTo>
                  <a:cubicBezTo>
                    <a:pt x="406" y="244"/>
                    <a:pt x="410" y="241"/>
                    <a:pt x="414" y="237"/>
                  </a:cubicBezTo>
                  <a:cubicBezTo>
                    <a:pt x="271" y="183"/>
                    <a:pt x="125" y="247"/>
                    <a:pt x="5" y="324"/>
                  </a:cubicBezTo>
                  <a:cubicBezTo>
                    <a:pt x="0" y="327"/>
                    <a:pt x="1" y="333"/>
                    <a:pt x="4" y="337"/>
                  </a:cubicBezTo>
                  <a:cubicBezTo>
                    <a:pt x="94" y="425"/>
                    <a:pt x="172" y="524"/>
                    <a:pt x="256" y="617"/>
                  </a:cubicBezTo>
                  <a:cubicBezTo>
                    <a:pt x="281" y="644"/>
                    <a:pt x="307" y="671"/>
                    <a:pt x="333" y="698"/>
                  </a:cubicBezTo>
                  <a:cubicBezTo>
                    <a:pt x="335" y="699"/>
                    <a:pt x="339" y="700"/>
                    <a:pt x="341" y="699"/>
                  </a:cubicBezTo>
                  <a:cubicBezTo>
                    <a:pt x="402" y="672"/>
                    <a:pt x="467" y="657"/>
                    <a:pt x="533" y="651"/>
                  </a:cubicBezTo>
                  <a:cubicBezTo>
                    <a:pt x="598" y="645"/>
                    <a:pt x="666" y="648"/>
                    <a:pt x="729" y="667"/>
                  </a:cubicBezTo>
                  <a:cubicBezTo>
                    <a:pt x="734" y="668"/>
                    <a:pt x="739" y="666"/>
                    <a:pt x="740" y="661"/>
                  </a:cubicBezTo>
                  <a:cubicBezTo>
                    <a:pt x="764" y="553"/>
                    <a:pt x="846" y="463"/>
                    <a:pt x="941" y="410"/>
                  </a:cubicBezTo>
                  <a:cubicBezTo>
                    <a:pt x="954" y="403"/>
                    <a:pt x="968" y="395"/>
                    <a:pt x="982" y="391"/>
                  </a:cubicBezTo>
                  <a:cubicBezTo>
                    <a:pt x="988" y="390"/>
                    <a:pt x="989" y="383"/>
                    <a:pt x="986" y="379"/>
                  </a:cubicBezTo>
                  <a:cubicBezTo>
                    <a:pt x="911" y="279"/>
                    <a:pt x="843" y="174"/>
                    <a:pt x="762" y="80"/>
                  </a:cubicBezTo>
                  <a:cubicBezTo>
                    <a:pt x="740" y="54"/>
                    <a:pt x="717" y="30"/>
                    <a:pt x="692" y="7"/>
                  </a:cubicBezTo>
                  <a:cubicBezTo>
                    <a:pt x="684" y="0"/>
                    <a:pt x="675" y="13"/>
                    <a:pt x="682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grpSp>
          <p:nvGrpSpPr>
            <p:cNvPr id="93" name="组合 92">
              <a:extLst>
                <a:ext uri="{FF2B5EF4-FFF2-40B4-BE49-F238E27FC236}">
                  <a16:creationId xmlns:a16="http://schemas.microsoft.com/office/drawing/2014/main" id="{3B2C009A-70E7-4C80-8131-0C2A323FEE73}"/>
                </a:ext>
              </a:extLst>
            </p:cNvPr>
            <p:cNvGrpSpPr/>
            <p:nvPr/>
          </p:nvGrpSpPr>
          <p:grpSpPr>
            <a:xfrm>
              <a:off x="8947150" y="3219450"/>
              <a:ext cx="1843088" cy="1268413"/>
              <a:chOff x="8947150" y="3219450"/>
              <a:chExt cx="1843088" cy="1268413"/>
            </a:xfrm>
          </p:grpSpPr>
          <p:sp>
            <p:nvSpPr>
              <p:cNvPr id="94" name="Freeform 80">
                <a:extLst>
                  <a:ext uri="{FF2B5EF4-FFF2-40B4-BE49-F238E27FC236}">
                    <a16:creationId xmlns:a16="http://schemas.microsoft.com/office/drawing/2014/main" id="{FA30F11B-F36A-4507-B5D7-4C12A610C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47150" y="3228975"/>
                <a:ext cx="1741488" cy="1147763"/>
              </a:xfrm>
              <a:custGeom>
                <a:avLst/>
                <a:gdLst>
                  <a:gd name="T0" fmla="*/ 27 w 1040"/>
                  <a:gd name="T1" fmla="*/ 288 h 684"/>
                  <a:gd name="T2" fmla="*/ 11 w 1040"/>
                  <a:gd name="T3" fmla="*/ 307 h 684"/>
                  <a:gd name="T4" fmla="*/ 6 w 1040"/>
                  <a:gd name="T5" fmla="*/ 340 h 684"/>
                  <a:gd name="T6" fmla="*/ 37 w 1040"/>
                  <a:gd name="T7" fmla="*/ 372 h 684"/>
                  <a:gd name="T8" fmla="*/ 117 w 1040"/>
                  <a:gd name="T9" fmla="*/ 458 h 684"/>
                  <a:gd name="T10" fmla="*/ 281 w 1040"/>
                  <a:gd name="T11" fmla="*/ 635 h 684"/>
                  <a:gd name="T12" fmla="*/ 309 w 1040"/>
                  <a:gd name="T13" fmla="*/ 666 h 684"/>
                  <a:gd name="T14" fmla="*/ 317 w 1040"/>
                  <a:gd name="T15" fmla="*/ 675 h 684"/>
                  <a:gd name="T16" fmla="*/ 320 w 1040"/>
                  <a:gd name="T17" fmla="*/ 678 h 684"/>
                  <a:gd name="T18" fmla="*/ 330 w 1040"/>
                  <a:gd name="T19" fmla="*/ 682 h 684"/>
                  <a:gd name="T20" fmla="*/ 478 w 1040"/>
                  <a:gd name="T21" fmla="*/ 634 h 684"/>
                  <a:gd name="T22" fmla="*/ 644 w 1040"/>
                  <a:gd name="T23" fmla="*/ 607 h 684"/>
                  <a:gd name="T24" fmla="*/ 726 w 1040"/>
                  <a:gd name="T25" fmla="*/ 612 h 684"/>
                  <a:gd name="T26" fmla="*/ 734 w 1040"/>
                  <a:gd name="T27" fmla="*/ 609 h 684"/>
                  <a:gd name="T28" fmla="*/ 768 w 1040"/>
                  <a:gd name="T29" fmla="*/ 575 h 684"/>
                  <a:gd name="T30" fmla="*/ 811 w 1040"/>
                  <a:gd name="T31" fmla="*/ 538 h 684"/>
                  <a:gd name="T32" fmla="*/ 945 w 1040"/>
                  <a:gd name="T33" fmla="*/ 425 h 684"/>
                  <a:gd name="T34" fmla="*/ 1034 w 1040"/>
                  <a:gd name="T35" fmla="*/ 371 h 684"/>
                  <a:gd name="T36" fmla="*/ 1038 w 1040"/>
                  <a:gd name="T37" fmla="*/ 360 h 684"/>
                  <a:gd name="T38" fmla="*/ 1020 w 1040"/>
                  <a:gd name="T39" fmla="*/ 330 h 684"/>
                  <a:gd name="T40" fmla="*/ 976 w 1040"/>
                  <a:gd name="T41" fmla="*/ 267 h 684"/>
                  <a:gd name="T42" fmla="*/ 838 w 1040"/>
                  <a:gd name="T43" fmla="*/ 96 h 684"/>
                  <a:gd name="T44" fmla="*/ 749 w 1040"/>
                  <a:gd name="T45" fmla="*/ 7 h 684"/>
                  <a:gd name="T46" fmla="*/ 740 w 1040"/>
                  <a:gd name="T47" fmla="*/ 20 h 684"/>
                  <a:gd name="T48" fmla="*/ 892 w 1040"/>
                  <a:gd name="T49" fmla="*/ 184 h 684"/>
                  <a:gd name="T50" fmla="*/ 1002 w 1040"/>
                  <a:gd name="T51" fmla="*/ 332 h 684"/>
                  <a:gd name="T52" fmla="*/ 1024 w 1040"/>
                  <a:gd name="T53" fmla="*/ 366 h 684"/>
                  <a:gd name="T54" fmla="*/ 1028 w 1040"/>
                  <a:gd name="T55" fmla="*/ 356 h 684"/>
                  <a:gd name="T56" fmla="*/ 876 w 1040"/>
                  <a:gd name="T57" fmla="*/ 460 h 684"/>
                  <a:gd name="T58" fmla="*/ 763 w 1040"/>
                  <a:gd name="T59" fmla="*/ 558 h 684"/>
                  <a:gd name="T60" fmla="*/ 721 w 1040"/>
                  <a:gd name="T61" fmla="*/ 599 h 684"/>
                  <a:gd name="T62" fmla="*/ 729 w 1040"/>
                  <a:gd name="T63" fmla="*/ 597 h 684"/>
                  <a:gd name="T64" fmla="*/ 574 w 1040"/>
                  <a:gd name="T65" fmla="*/ 598 h 684"/>
                  <a:gd name="T66" fmla="*/ 405 w 1040"/>
                  <a:gd name="T67" fmla="*/ 638 h 684"/>
                  <a:gd name="T68" fmla="*/ 324 w 1040"/>
                  <a:gd name="T69" fmla="*/ 668 h 684"/>
                  <a:gd name="T70" fmla="*/ 335 w 1040"/>
                  <a:gd name="T71" fmla="*/ 672 h 684"/>
                  <a:gd name="T72" fmla="*/ 308 w 1040"/>
                  <a:gd name="T73" fmla="*/ 641 h 684"/>
                  <a:gd name="T74" fmla="*/ 247 w 1040"/>
                  <a:gd name="T75" fmla="*/ 575 h 684"/>
                  <a:gd name="T76" fmla="*/ 88 w 1040"/>
                  <a:gd name="T77" fmla="*/ 404 h 684"/>
                  <a:gd name="T78" fmla="*/ 19 w 1040"/>
                  <a:gd name="T79" fmla="*/ 330 h 684"/>
                  <a:gd name="T80" fmla="*/ 20 w 1040"/>
                  <a:gd name="T81" fmla="*/ 336 h 684"/>
                  <a:gd name="T82" fmla="*/ 36 w 1040"/>
                  <a:gd name="T83" fmla="*/ 301 h 684"/>
                  <a:gd name="T84" fmla="*/ 27 w 1040"/>
                  <a:gd name="T85" fmla="*/ 288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40" h="684">
                    <a:moveTo>
                      <a:pt x="27" y="288"/>
                    </a:moveTo>
                    <a:cubicBezTo>
                      <a:pt x="20" y="293"/>
                      <a:pt x="15" y="300"/>
                      <a:pt x="11" y="307"/>
                    </a:cubicBezTo>
                    <a:cubicBezTo>
                      <a:pt x="6" y="315"/>
                      <a:pt x="0" y="332"/>
                      <a:pt x="6" y="340"/>
                    </a:cubicBezTo>
                    <a:cubicBezTo>
                      <a:pt x="14" y="352"/>
                      <a:pt x="27" y="362"/>
                      <a:pt x="37" y="372"/>
                    </a:cubicBezTo>
                    <a:cubicBezTo>
                      <a:pt x="63" y="401"/>
                      <a:pt x="90" y="430"/>
                      <a:pt x="117" y="458"/>
                    </a:cubicBezTo>
                    <a:cubicBezTo>
                      <a:pt x="172" y="517"/>
                      <a:pt x="227" y="576"/>
                      <a:pt x="281" y="635"/>
                    </a:cubicBezTo>
                    <a:cubicBezTo>
                      <a:pt x="291" y="645"/>
                      <a:pt x="300" y="655"/>
                      <a:pt x="309" y="666"/>
                    </a:cubicBezTo>
                    <a:cubicBezTo>
                      <a:pt x="312" y="669"/>
                      <a:pt x="314" y="672"/>
                      <a:pt x="317" y="675"/>
                    </a:cubicBezTo>
                    <a:cubicBezTo>
                      <a:pt x="318" y="676"/>
                      <a:pt x="322" y="681"/>
                      <a:pt x="320" y="678"/>
                    </a:cubicBezTo>
                    <a:cubicBezTo>
                      <a:pt x="322" y="682"/>
                      <a:pt x="326" y="684"/>
                      <a:pt x="330" y="682"/>
                    </a:cubicBezTo>
                    <a:cubicBezTo>
                      <a:pt x="378" y="662"/>
                      <a:pt x="428" y="646"/>
                      <a:pt x="478" y="634"/>
                    </a:cubicBezTo>
                    <a:cubicBezTo>
                      <a:pt x="532" y="620"/>
                      <a:pt x="588" y="610"/>
                      <a:pt x="644" y="607"/>
                    </a:cubicBezTo>
                    <a:cubicBezTo>
                      <a:pt x="671" y="606"/>
                      <a:pt x="699" y="607"/>
                      <a:pt x="726" y="612"/>
                    </a:cubicBezTo>
                    <a:cubicBezTo>
                      <a:pt x="729" y="613"/>
                      <a:pt x="732" y="612"/>
                      <a:pt x="734" y="609"/>
                    </a:cubicBezTo>
                    <a:cubicBezTo>
                      <a:pt x="742" y="596"/>
                      <a:pt x="756" y="585"/>
                      <a:pt x="768" y="575"/>
                    </a:cubicBezTo>
                    <a:cubicBezTo>
                      <a:pt x="782" y="562"/>
                      <a:pt x="796" y="550"/>
                      <a:pt x="811" y="538"/>
                    </a:cubicBezTo>
                    <a:cubicBezTo>
                      <a:pt x="854" y="499"/>
                      <a:pt x="898" y="460"/>
                      <a:pt x="945" y="425"/>
                    </a:cubicBezTo>
                    <a:cubicBezTo>
                      <a:pt x="972" y="404"/>
                      <a:pt x="1002" y="384"/>
                      <a:pt x="1034" y="371"/>
                    </a:cubicBezTo>
                    <a:cubicBezTo>
                      <a:pt x="1038" y="369"/>
                      <a:pt x="1040" y="364"/>
                      <a:pt x="1038" y="360"/>
                    </a:cubicBezTo>
                    <a:cubicBezTo>
                      <a:pt x="1034" y="350"/>
                      <a:pt x="1026" y="339"/>
                      <a:pt x="1020" y="330"/>
                    </a:cubicBezTo>
                    <a:cubicBezTo>
                      <a:pt x="1006" y="309"/>
                      <a:pt x="991" y="288"/>
                      <a:pt x="976" y="267"/>
                    </a:cubicBezTo>
                    <a:cubicBezTo>
                      <a:pt x="933" y="208"/>
                      <a:pt x="887" y="150"/>
                      <a:pt x="838" y="96"/>
                    </a:cubicBezTo>
                    <a:cubicBezTo>
                      <a:pt x="810" y="65"/>
                      <a:pt x="781" y="35"/>
                      <a:pt x="749" y="7"/>
                    </a:cubicBezTo>
                    <a:cubicBezTo>
                      <a:pt x="742" y="0"/>
                      <a:pt x="732" y="13"/>
                      <a:pt x="740" y="20"/>
                    </a:cubicBezTo>
                    <a:cubicBezTo>
                      <a:pt x="796" y="69"/>
                      <a:pt x="845" y="126"/>
                      <a:pt x="892" y="184"/>
                    </a:cubicBezTo>
                    <a:cubicBezTo>
                      <a:pt x="931" y="232"/>
                      <a:pt x="967" y="281"/>
                      <a:pt x="1002" y="332"/>
                    </a:cubicBezTo>
                    <a:cubicBezTo>
                      <a:pt x="1009" y="343"/>
                      <a:pt x="1020" y="357"/>
                      <a:pt x="1024" y="366"/>
                    </a:cubicBezTo>
                    <a:cubicBezTo>
                      <a:pt x="1025" y="363"/>
                      <a:pt x="1026" y="359"/>
                      <a:pt x="1028" y="356"/>
                    </a:cubicBezTo>
                    <a:cubicBezTo>
                      <a:pt x="971" y="380"/>
                      <a:pt x="923" y="421"/>
                      <a:pt x="876" y="460"/>
                    </a:cubicBezTo>
                    <a:cubicBezTo>
                      <a:pt x="837" y="492"/>
                      <a:pt x="800" y="525"/>
                      <a:pt x="763" y="558"/>
                    </a:cubicBezTo>
                    <a:cubicBezTo>
                      <a:pt x="749" y="570"/>
                      <a:pt x="731" y="583"/>
                      <a:pt x="721" y="599"/>
                    </a:cubicBezTo>
                    <a:cubicBezTo>
                      <a:pt x="724" y="598"/>
                      <a:pt x="726" y="597"/>
                      <a:pt x="729" y="597"/>
                    </a:cubicBezTo>
                    <a:cubicBezTo>
                      <a:pt x="678" y="587"/>
                      <a:pt x="624" y="591"/>
                      <a:pt x="574" y="598"/>
                    </a:cubicBezTo>
                    <a:cubicBezTo>
                      <a:pt x="516" y="607"/>
                      <a:pt x="460" y="620"/>
                      <a:pt x="405" y="638"/>
                    </a:cubicBezTo>
                    <a:cubicBezTo>
                      <a:pt x="378" y="647"/>
                      <a:pt x="351" y="656"/>
                      <a:pt x="324" y="668"/>
                    </a:cubicBezTo>
                    <a:cubicBezTo>
                      <a:pt x="328" y="669"/>
                      <a:pt x="331" y="671"/>
                      <a:pt x="335" y="672"/>
                    </a:cubicBezTo>
                    <a:cubicBezTo>
                      <a:pt x="329" y="660"/>
                      <a:pt x="317" y="650"/>
                      <a:pt x="308" y="641"/>
                    </a:cubicBezTo>
                    <a:cubicBezTo>
                      <a:pt x="288" y="619"/>
                      <a:pt x="268" y="597"/>
                      <a:pt x="247" y="575"/>
                    </a:cubicBezTo>
                    <a:cubicBezTo>
                      <a:pt x="195" y="518"/>
                      <a:pt x="141" y="461"/>
                      <a:pt x="88" y="404"/>
                    </a:cubicBezTo>
                    <a:cubicBezTo>
                      <a:pt x="65" y="379"/>
                      <a:pt x="42" y="355"/>
                      <a:pt x="19" y="330"/>
                    </a:cubicBezTo>
                    <a:cubicBezTo>
                      <a:pt x="19" y="332"/>
                      <a:pt x="20" y="334"/>
                      <a:pt x="20" y="336"/>
                    </a:cubicBezTo>
                    <a:cubicBezTo>
                      <a:pt x="20" y="322"/>
                      <a:pt x="25" y="309"/>
                      <a:pt x="36" y="301"/>
                    </a:cubicBezTo>
                    <a:cubicBezTo>
                      <a:pt x="45" y="295"/>
                      <a:pt x="35" y="282"/>
                      <a:pt x="27" y="2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012" tIns="48006" rIns="96012" bIns="48006" numCol="1" anchor="t" anchorCtr="0" compatLnSpc="1">
                <a:prstTxWarp prst="textNoShape">
                  <a:avLst/>
                </a:prstTxWarp>
              </a:bodyPr>
              <a:lstStyle/>
              <a:p>
                <a:pPr defTabSz="480060">
                  <a:defRPr/>
                </a:pPr>
                <a:endParaRPr lang="zh-CN" altLang="en-US" sz="189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95" name="Freeform 81">
                <a:extLst>
                  <a:ext uri="{FF2B5EF4-FFF2-40B4-BE49-F238E27FC236}">
                    <a16:creationId xmlns:a16="http://schemas.microsoft.com/office/drawing/2014/main" id="{376859CD-E9EB-4A2A-970B-4D6A74D9C5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48738" y="3822700"/>
                <a:ext cx="1236663" cy="665163"/>
              </a:xfrm>
              <a:custGeom>
                <a:avLst/>
                <a:gdLst>
                  <a:gd name="T0" fmla="*/ 35 w 738"/>
                  <a:gd name="T1" fmla="*/ 8 h 397"/>
                  <a:gd name="T2" fmla="*/ 4 w 738"/>
                  <a:gd name="T3" fmla="*/ 38 h 397"/>
                  <a:gd name="T4" fmla="*/ 5 w 738"/>
                  <a:gd name="T5" fmla="*/ 60 h 397"/>
                  <a:gd name="T6" fmla="*/ 16 w 738"/>
                  <a:gd name="T7" fmla="*/ 73 h 397"/>
                  <a:gd name="T8" fmla="*/ 77 w 738"/>
                  <a:gd name="T9" fmla="*/ 142 h 397"/>
                  <a:gd name="T10" fmla="*/ 218 w 738"/>
                  <a:gd name="T11" fmla="*/ 301 h 397"/>
                  <a:gd name="T12" fmla="*/ 273 w 738"/>
                  <a:gd name="T13" fmla="*/ 361 h 397"/>
                  <a:gd name="T14" fmla="*/ 303 w 738"/>
                  <a:gd name="T15" fmla="*/ 391 h 397"/>
                  <a:gd name="T16" fmla="*/ 331 w 738"/>
                  <a:gd name="T17" fmla="*/ 384 h 397"/>
                  <a:gd name="T18" fmla="*/ 371 w 738"/>
                  <a:gd name="T19" fmla="*/ 366 h 397"/>
                  <a:gd name="T20" fmla="*/ 473 w 738"/>
                  <a:gd name="T21" fmla="*/ 320 h 397"/>
                  <a:gd name="T22" fmla="*/ 725 w 738"/>
                  <a:gd name="T23" fmla="*/ 258 h 397"/>
                  <a:gd name="T24" fmla="*/ 728 w 738"/>
                  <a:gd name="T25" fmla="*/ 243 h 397"/>
                  <a:gd name="T26" fmla="*/ 509 w 738"/>
                  <a:gd name="T27" fmla="*/ 288 h 397"/>
                  <a:gd name="T28" fmla="*/ 322 w 738"/>
                  <a:gd name="T29" fmla="*/ 371 h 397"/>
                  <a:gd name="T30" fmla="*/ 316 w 738"/>
                  <a:gd name="T31" fmla="*/ 374 h 397"/>
                  <a:gd name="T32" fmla="*/ 311 w 738"/>
                  <a:gd name="T33" fmla="*/ 377 h 397"/>
                  <a:gd name="T34" fmla="*/ 311 w 738"/>
                  <a:gd name="T35" fmla="*/ 378 h 397"/>
                  <a:gd name="T36" fmla="*/ 312 w 738"/>
                  <a:gd name="T37" fmla="*/ 378 h 397"/>
                  <a:gd name="T38" fmla="*/ 310 w 738"/>
                  <a:gd name="T39" fmla="*/ 376 h 397"/>
                  <a:gd name="T40" fmla="*/ 297 w 738"/>
                  <a:gd name="T41" fmla="*/ 363 h 397"/>
                  <a:gd name="T42" fmla="*/ 249 w 738"/>
                  <a:gd name="T43" fmla="*/ 312 h 397"/>
                  <a:gd name="T44" fmla="*/ 115 w 738"/>
                  <a:gd name="T45" fmla="*/ 161 h 397"/>
                  <a:gd name="T46" fmla="*/ 44 w 738"/>
                  <a:gd name="T47" fmla="*/ 81 h 397"/>
                  <a:gd name="T48" fmla="*/ 30 w 738"/>
                  <a:gd name="T49" fmla="*/ 64 h 397"/>
                  <a:gd name="T50" fmla="*/ 18 w 738"/>
                  <a:gd name="T51" fmla="*/ 50 h 397"/>
                  <a:gd name="T52" fmla="*/ 47 w 738"/>
                  <a:gd name="T53" fmla="*/ 17 h 397"/>
                  <a:gd name="T54" fmla="*/ 35 w 738"/>
                  <a:gd name="T55" fmla="*/ 8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38" h="397">
                    <a:moveTo>
                      <a:pt x="35" y="8"/>
                    </a:moveTo>
                    <a:cubicBezTo>
                      <a:pt x="24" y="18"/>
                      <a:pt x="10" y="23"/>
                      <a:pt x="4" y="38"/>
                    </a:cubicBezTo>
                    <a:cubicBezTo>
                      <a:pt x="1" y="45"/>
                      <a:pt x="0" y="53"/>
                      <a:pt x="5" y="60"/>
                    </a:cubicBezTo>
                    <a:cubicBezTo>
                      <a:pt x="9" y="64"/>
                      <a:pt x="13" y="69"/>
                      <a:pt x="16" y="73"/>
                    </a:cubicBezTo>
                    <a:cubicBezTo>
                      <a:pt x="36" y="96"/>
                      <a:pt x="57" y="119"/>
                      <a:pt x="77" y="142"/>
                    </a:cubicBezTo>
                    <a:cubicBezTo>
                      <a:pt x="123" y="195"/>
                      <a:pt x="170" y="248"/>
                      <a:pt x="218" y="301"/>
                    </a:cubicBezTo>
                    <a:cubicBezTo>
                      <a:pt x="236" y="321"/>
                      <a:pt x="254" y="342"/>
                      <a:pt x="273" y="361"/>
                    </a:cubicBezTo>
                    <a:cubicBezTo>
                      <a:pt x="282" y="371"/>
                      <a:pt x="291" y="384"/>
                      <a:pt x="303" y="391"/>
                    </a:cubicBezTo>
                    <a:cubicBezTo>
                      <a:pt x="312" y="397"/>
                      <a:pt x="323" y="388"/>
                      <a:pt x="331" y="384"/>
                    </a:cubicBezTo>
                    <a:cubicBezTo>
                      <a:pt x="344" y="378"/>
                      <a:pt x="357" y="372"/>
                      <a:pt x="371" y="366"/>
                    </a:cubicBezTo>
                    <a:cubicBezTo>
                      <a:pt x="404" y="350"/>
                      <a:pt x="439" y="335"/>
                      <a:pt x="473" y="320"/>
                    </a:cubicBezTo>
                    <a:cubicBezTo>
                      <a:pt x="551" y="287"/>
                      <a:pt x="638" y="246"/>
                      <a:pt x="725" y="258"/>
                    </a:cubicBezTo>
                    <a:cubicBezTo>
                      <a:pt x="735" y="260"/>
                      <a:pt x="738" y="244"/>
                      <a:pt x="728" y="243"/>
                    </a:cubicBezTo>
                    <a:cubicBezTo>
                      <a:pt x="652" y="232"/>
                      <a:pt x="579" y="260"/>
                      <a:pt x="509" y="288"/>
                    </a:cubicBezTo>
                    <a:cubicBezTo>
                      <a:pt x="446" y="313"/>
                      <a:pt x="383" y="341"/>
                      <a:pt x="322" y="371"/>
                    </a:cubicBezTo>
                    <a:cubicBezTo>
                      <a:pt x="320" y="372"/>
                      <a:pt x="318" y="373"/>
                      <a:pt x="316" y="374"/>
                    </a:cubicBezTo>
                    <a:cubicBezTo>
                      <a:pt x="314" y="375"/>
                      <a:pt x="312" y="375"/>
                      <a:pt x="311" y="377"/>
                    </a:cubicBezTo>
                    <a:cubicBezTo>
                      <a:pt x="310" y="378"/>
                      <a:pt x="311" y="378"/>
                      <a:pt x="311" y="378"/>
                    </a:cubicBezTo>
                    <a:cubicBezTo>
                      <a:pt x="312" y="377"/>
                      <a:pt x="313" y="379"/>
                      <a:pt x="312" y="378"/>
                    </a:cubicBezTo>
                    <a:cubicBezTo>
                      <a:pt x="311" y="377"/>
                      <a:pt x="310" y="376"/>
                      <a:pt x="310" y="376"/>
                    </a:cubicBezTo>
                    <a:cubicBezTo>
                      <a:pt x="305" y="372"/>
                      <a:pt x="301" y="368"/>
                      <a:pt x="297" y="363"/>
                    </a:cubicBezTo>
                    <a:cubicBezTo>
                      <a:pt x="281" y="347"/>
                      <a:pt x="265" y="329"/>
                      <a:pt x="249" y="312"/>
                    </a:cubicBezTo>
                    <a:cubicBezTo>
                      <a:pt x="204" y="262"/>
                      <a:pt x="159" y="212"/>
                      <a:pt x="115" y="161"/>
                    </a:cubicBezTo>
                    <a:cubicBezTo>
                      <a:pt x="91" y="134"/>
                      <a:pt x="68" y="108"/>
                      <a:pt x="44" y="81"/>
                    </a:cubicBezTo>
                    <a:cubicBezTo>
                      <a:pt x="40" y="75"/>
                      <a:pt x="35" y="70"/>
                      <a:pt x="30" y="64"/>
                    </a:cubicBezTo>
                    <a:cubicBezTo>
                      <a:pt x="27" y="60"/>
                      <a:pt x="20" y="55"/>
                      <a:pt x="18" y="50"/>
                    </a:cubicBezTo>
                    <a:cubicBezTo>
                      <a:pt x="13" y="39"/>
                      <a:pt x="40" y="25"/>
                      <a:pt x="47" y="17"/>
                    </a:cubicBezTo>
                    <a:cubicBezTo>
                      <a:pt x="54" y="10"/>
                      <a:pt x="42" y="0"/>
                      <a:pt x="35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012" tIns="48006" rIns="96012" bIns="48006" numCol="1" anchor="t" anchorCtr="0" compatLnSpc="1">
                <a:prstTxWarp prst="textNoShape">
                  <a:avLst/>
                </a:prstTxWarp>
              </a:bodyPr>
              <a:lstStyle/>
              <a:p>
                <a:pPr defTabSz="480060">
                  <a:defRPr/>
                </a:pPr>
                <a:endParaRPr lang="zh-CN" altLang="en-US" sz="189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96" name="Freeform 82">
                <a:extLst>
                  <a:ext uri="{FF2B5EF4-FFF2-40B4-BE49-F238E27FC236}">
                    <a16:creationId xmlns:a16="http://schemas.microsoft.com/office/drawing/2014/main" id="{91CA470F-3AFC-4EC7-A175-64B32F0B42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45713" y="3219450"/>
                <a:ext cx="644525" cy="1046163"/>
              </a:xfrm>
              <a:custGeom>
                <a:avLst/>
                <a:gdLst>
                  <a:gd name="T0" fmla="*/ 18 w 385"/>
                  <a:gd name="T1" fmla="*/ 615 h 624"/>
                  <a:gd name="T2" fmla="*/ 21 w 385"/>
                  <a:gd name="T3" fmla="*/ 612 h 624"/>
                  <a:gd name="T4" fmla="*/ 30 w 385"/>
                  <a:gd name="T5" fmla="*/ 605 h 624"/>
                  <a:gd name="T6" fmla="*/ 59 w 385"/>
                  <a:gd name="T7" fmla="*/ 583 h 624"/>
                  <a:gd name="T8" fmla="*/ 151 w 385"/>
                  <a:gd name="T9" fmla="*/ 522 h 624"/>
                  <a:gd name="T10" fmla="*/ 264 w 385"/>
                  <a:gd name="T11" fmla="*/ 458 h 624"/>
                  <a:gd name="T12" fmla="*/ 363 w 385"/>
                  <a:gd name="T13" fmla="*/ 419 h 624"/>
                  <a:gd name="T14" fmla="*/ 378 w 385"/>
                  <a:gd name="T15" fmla="*/ 392 h 624"/>
                  <a:gd name="T16" fmla="*/ 368 w 385"/>
                  <a:gd name="T17" fmla="*/ 379 h 624"/>
                  <a:gd name="T18" fmla="*/ 324 w 385"/>
                  <a:gd name="T19" fmla="*/ 324 h 624"/>
                  <a:gd name="T20" fmla="*/ 177 w 385"/>
                  <a:gd name="T21" fmla="*/ 155 h 624"/>
                  <a:gd name="T22" fmla="*/ 37 w 385"/>
                  <a:gd name="T23" fmla="*/ 15 h 624"/>
                  <a:gd name="T24" fmla="*/ 25 w 385"/>
                  <a:gd name="T25" fmla="*/ 6 h 624"/>
                  <a:gd name="T26" fmla="*/ 15 w 385"/>
                  <a:gd name="T27" fmla="*/ 18 h 624"/>
                  <a:gd name="T28" fmla="*/ 71 w 385"/>
                  <a:gd name="T29" fmla="*/ 67 h 624"/>
                  <a:gd name="T30" fmla="*/ 144 w 385"/>
                  <a:gd name="T31" fmla="*/ 142 h 624"/>
                  <a:gd name="T32" fmla="*/ 292 w 385"/>
                  <a:gd name="T33" fmla="*/ 311 h 624"/>
                  <a:gd name="T34" fmla="*/ 344 w 385"/>
                  <a:gd name="T35" fmla="*/ 375 h 624"/>
                  <a:gd name="T36" fmla="*/ 360 w 385"/>
                  <a:gd name="T37" fmla="*/ 395 h 624"/>
                  <a:gd name="T38" fmla="*/ 364 w 385"/>
                  <a:gd name="T39" fmla="*/ 400 h 624"/>
                  <a:gd name="T40" fmla="*/ 365 w 385"/>
                  <a:gd name="T41" fmla="*/ 400 h 624"/>
                  <a:gd name="T42" fmla="*/ 364 w 385"/>
                  <a:gd name="T43" fmla="*/ 398 h 624"/>
                  <a:gd name="T44" fmla="*/ 363 w 385"/>
                  <a:gd name="T45" fmla="*/ 401 h 624"/>
                  <a:gd name="T46" fmla="*/ 359 w 385"/>
                  <a:gd name="T47" fmla="*/ 403 h 624"/>
                  <a:gd name="T48" fmla="*/ 355 w 385"/>
                  <a:gd name="T49" fmla="*/ 404 h 624"/>
                  <a:gd name="T50" fmla="*/ 343 w 385"/>
                  <a:gd name="T51" fmla="*/ 408 h 624"/>
                  <a:gd name="T52" fmla="*/ 320 w 385"/>
                  <a:gd name="T53" fmla="*/ 415 h 624"/>
                  <a:gd name="T54" fmla="*/ 269 w 385"/>
                  <a:gd name="T55" fmla="*/ 438 h 624"/>
                  <a:gd name="T56" fmla="*/ 159 w 385"/>
                  <a:gd name="T57" fmla="*/ 498 h 624"/>
                  <a:gd name="T58" fmla="*/ 63 w 385"/>
                  <a:gd name="T59" fmla="*/ 561 h 624"/>
                  <a:gd name="T60" fmla="*/ 10 w 385"/>
                  <a:gd name="T61" fmla="*/ 600 h 624"/>
                  <a:gd name="T62" fmla="*/ 5 w 385"/>
                  <a:gd name="T63" fmla="*/ 605 h 624"/>
                  <a:gd name="T64" fmla="*/ 18 w 385"/>
                  <a:gd name="T65" fmla="*/ 615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5" h="624">
                    <a:moveTo>
                      <a:pt x="18" y="615"/>
                    </a:moveTo>
                    <a:cubicBezTo>
                      <a:pt x="19" y="613"/>
                      <a:pt x="18" y="614"/>
                      <a:pt x="21" y="612"/>
                    </a:cubicBezTo>
                    <a:cubicBezTo>
                      <a:pt x="23" y="610"/>
                      <a:pt x="27" y="607"/>
                      <a:pt x="30" y="605"/>
                    </a:cubicBezTo>
                    <a:cubicBezTo>
                      <a:pt x="39" y="597"/>
                      <a:pt x="49" y="590"/>
                      <a:pt x="59" y="583"/>
                    </a:cubicBezTo>
                    <a:cubicBezTo>
                      <a:pt x="89" y="562"/>
                      <a:pt x="120" y="542"/>
                      <a:pt x="151" y="522"/>
                    </a:cubicBezTo>
                    <a:cubicBezTo>
                      <a:pt x="188" y="499"/>
                      <a:pt x="226" y="477"/>
                      <a:pt x="264" y="458"/>
                    </a:cubicBezTo>
                    <a:cubicBezTo>
                      <a:pt x="296" y="442"/>
                      <a:pt x="328" y="428"/>
                      <a:pt x="363" y="419"/>
                    </a:cubicBezTo>
                    <a:cubicBezTo>
                      <a:pt x="374" y="416"/>
                      <a:pt x="385" y="404"/>
                      <a:pt x="378" y="392"/>
                    </a:cubicBezTo>
                    <a:cubicBezTo>
                      <a:pt x="375" y="388"/>
                      <a:pt x="371" y="383"/>
                      <a:pt x="368" y="379"/>
                    </a:cubicBezTo>
                    <a:cubicBezTo>
                      <a:pt x="354" y="360"/>
                      <a:pt x="339" y="342"/>
                      <a:pt x="324" y="324"/>
                    </a:cubicBezTo>
                    <a:cubicBezTo>
                      <a:pt x="276" y="266"/>
                      <a:pt x="227" y="210"/>
                      <a:pt x="177" y="155"/>
                    </a:cubicBezTo>
                    <a:cubicBezTo>
                      <a:pt x="133" y="106"/>
                      <a:pt x="89" y="55"/>
                      <a:pt x="37" y="15"/>
                    </a:cubicBezTo>
                    <a:cubicBezTo>
                      <a:pt x="33" y="12"/>
                      <a:pt x="29" y="9"/>
                      <a:pt x="25" y="6"/>
                    </a:cubicBezTo>
                    <a:cubicBezTo>
                      <a:pt x="17" y="0"/>
                      <a:pt x="7" y="13"/>
                      <a:pt x="15" y="18"/>
                    </a:cubicBezTo>
                    <a:cubicBezTo>
                      <a:pt x="36" y="32"/>
                      <a:pt x="54" y="50"/>
                      <a:pt x="71" y="67"/>
                    </a:cubicBezTo>
                    <a:cubicBezTo>
                      <a:pt x="96" y="91"/>
                      <a:pt x="120" y="116"/>
                      <a:pt x="144" y="142"/>
                    </a:cubicBezTo>
                    <a:cubicBezTo>
                      <a:pt x="195" y="197"/>
                      <a:pt x="244" y="254"/>
                      <a:pt x="292" y="311"/>
                    </a:cubicBezTo>
                    <a:cubicBezTo>
                      <a:pt x="310" y="332"/>
                      <a:pt x="327" y="353"/>
                      <a:pt x="344" y="375"/>
                    </a:cubicBezTo>
                    <a:cubicBezTo>
                      <a:pt x="349" y="381"/>
                      <a:pt x="355" y="388"/>
                      <a:pt x="360" y="395"/>
                    </a:cubicBezTo>
                    <a:cubicBezTo>
                      <a:pt x="361" y="396"/>
                      <a:pt x="362" y="398"/>
                      <a:pt x="364" y="400"/>
                    </a:cubicBezTo>
                    <a:cubicBezTo>
                      <a:pt x="366" y="404"/>
                      <a:pt x="365" y="400"/>
                      <a:pt x="365" y="400"/>
                    </a:cubicBezTo>
                    <a:cubicBezTo>
                      <a:pt x="364" y="399"/>
                      <a:pt x="364" y="399"/>
                      <a:pt x="364" y="398"/>
                    </a:cubicBezTo>
                    <a:cubicBezTo>
                      <a:pt x="364" y="399"/>
                      <a:pt x="363" y="400"/>
                      <a:pt x="363" y="401"/>
                    </a:cubicBezTo>
                    <a:cubicBezTo>
                      <a:pt x="362" y="402"/>
                      <a:pt x="361" y="403"/>
                      <a:pt x="359" y="403"/>
                    </a:cubicBezTo>
                    <a:cubicBezTo>
                      <a:pt x="358" y="404"/>
                      <a:pt x="356" y="404"/>
                      <a:pt x="355" y="404"/>
                    </a:cubicBezTo>
                    <a:cubicBezTo>
                      <a:pt x="351" y="405"/>
                      <a:pt x="347" y="406"/>
                      <a:pt x="343" y="408"/>
                    </a:cubicBezTo>
                    <a:cubicBezTo>
                      <a:pt x="335" y="410"/>
                      <a:pt x="328" y="413"/>
                      <a:pt x="320" y="415"/>
                    </a:cubicBezTo>
                    <a:cubicBezTo>
                      <a:pt x="303" y="422"/>
                      <a:pt x="286" y="430"/>
                      <a:pt x="269" y="438"/>
                    </a:cubicBezTo>
                    <a:cubicBezTo>
                      <a:pt x="231" y="456"/>
                      <a:pt x="195" y="477"/>
                      <a:pt x="159" y="498"/>
                    </a:cubicBezTo>
                    <a:cubicBezTo>
                      <a:pt x="127" y="518"/>
                      <a:pt x="95" y="539"/>
                      <a:pt x="63" y="561"/>
                    </a:cubicBezTo>
                    <a:cubicBezTo>
                      <a:pt x="45" y="573"/>
                      <a:pt x="26" y="586"/>
                      <a:pt x="10" y="600"/>
                    </a:cubicBezTo>
                    <a:cubicBezTo>
                      <a:pt x="8" y="602"/>
                      <a:pt x="6" y="604"/>
                      <a:pt x="5" y="605"/>
                    </a:cubicBezTo>
                    <a:cubicBezTo>
                      <a:pt x="0" y="614"/>
                      <a:pt x="12" y="624"/>
                      <a:pt x="18" y="6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012" tIns="48006" rIns="96012" bIns="48006" numCol="1" anchor="t" anchorCtr="0" compatLnSpc="1">
                <a:prstTxWarp prst="textNoShape">
                  <a:avLst/>
                </a:prstTxWarp>
              </a:bodyPr>
              <a:lstStyle/>
              <a:p>
                <a:pPr defTabSz="480060">
                  <a:defRPr/>
                </a:pPr>
                <a:endParaRPr lang="zh-CN" altLang="en-US" sz="189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97" name="Freeform 83">
                <a:extLst>
                  <a:ext uri="{FF2B5EF4-FFF2-40B4-BE49-F238E27FC236}">
                    <a16:creationId xmlns:a16="http://schemas.microsoft.com/office/drawing/2014/main" id="{00161EFD-73F1-407D-9AD6-6CA4628DEA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40888" y="3529013"/>
                <a:ext cx="504825" cy="676275"/>
              </a:xfrm>
              <a:custGeom>
                <a:avLst/>
                <a:gdLst>
                  <a:gd name="T0" fmla="*/ 6 w 302"/>
                  <a:gd name="T1" fmla="*/ 18 h 403"/>
                  <a:gd name="T2" fmla="*/ 158 w 302"/>
                  <a:gd name="T3" fmla="*/ 205 h 403"/>
                  <a:gd name="T4" fmla="*/ 225 w 302"/>
                  <a:gd name="T5" fmla="*/ 295 h 403"/>
                  <a:gd name="T6" fmla="*/ 284 w 302"/>
                  <a:gd name="T7" fmla="*/ 394 h 403"/>
                  <a:gd name="T8" fmla="*/ 297 w 302"/>
                  <a:gd name="T9" fmla="*/ 385 h 403"/>
                  <a:gd name="T10" fmla="*/ 238 w 302"/>
                  <a:gd name="T11" fmla="*/ 285 h 403"/>
                  <a:gd name="T12" fmla="*/ 170 w 302"/>
                  <a:gd name="T13" fmla="*/ 195 h 403"/>
                  <a:gd name="T14" fmla="*/ 19 w 302"/>
                  <a:gd name="T15" fmla="*/ 8 h 403"/>
                  <a:gd name="T16" fmla="*/ 6 w 302"/>
                  <a:gd name="T17" fmla="*/ 18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2" h="403">
                    <a:moveTo>
                      <a:pt x="6" y="18"/>
                    </a:moveTo>
                    <a:cubicBezTo>
                      <a:pt x="57" y="80"/>
                      <a:pt x="108" y="142"/>
                      <a:pt x="158" y="205"/>
                    </a:cubicBezTo>
                    <a:cubicBezTo>
                      <a:pt x="181" y="234"/>
                      <a:pt x="204" y="264"/>
                      <a:pt x="225" y="295"/>
                    </a:cubicBezTo>
                    <a:cubicBezTo>
                      <a:pt x="247" y="327"/>
                      <a:pt x="265" y="361"/>
                      <a:pt x="284" y="394"/>
                    </a:cubicBezTo>
                    <a:cubicBezTo>
                      <a:pt x="290" y="403"/>
                      <a:pt x="302" y="393"/>
                      <a:pt x="297" y="385"/>
                    </a:cubicBezTo>
                    <a:cubicBezTo>
                      <a:pt x="278" y="351"/>
                      <a:pt x="260" y="317"/>
                      <a:pt x="238" y="285"/>
                    </a:cubicBezTo>
                    <a:cubicBezTo>
                      <a:pt x="217" y="254"/>
                      <a:pt x="194" y="224"/>
                      <a:pt x="170" y="195"/>
                    </a:cubicBezTo>
                    <a:cubicBezTo>
                      <a:pt x="120" y="132"/>
                      <a:pt x="69" y="70"/>
                      <a:pt x="19" y="8"/>
                    </a:cubicBezTo>
                    <a:cubicBezTo>
                      <a:pt x="12" y="0"/>
                      <a:pt x="0" y="10"/>
                      <a:pt x="6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012" tIns="48006" rIns="96012" bIns="48006" numCol="1" anchor="t" anchorCtr="0" compatLnSpc="1">
                <a:prstTxWarp prst="textNoShape">
                  <a:avLst/>
                </a:prstTxWarp>
              </a:bodyPr>
              <a:lstStyle/>
              <a:p>
                <a:pPr defTabSz="480060">
                  <a:defRPr/>
                </a:pPr>
                <a:endParaRPr lang="zh-CN" altLang="en-US" sz="189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98" name="Freeform 84">
                <a:extLst>
                  <a:ext uri="{FF2B5EF4-FFF2-40B4-BE49-F238E27FC236}">
                    <a16:creationId xmlns:a16="http://schemas.microsoft.com/office/drawing/2014/main" id="{9BDD8B03-7A71-4AD6-803A-69FDD370C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37650" y="3633788"/>
                <a:ext cx="527050" cy="158750"/>
              </a:xfrm>
              <a:custGeom>
                <a:avLst/>
                <a:gdLst>
                  <a:gd name="T0" fmla="*/ 9 w 314"/>
                  <a:gd name="T1" fmla="*/ 71 h 95"/>
                  <a:gd name="T2" fmla="*/ 90 w 314"/>
                  <a:gd name="T3" fmla="*/ 75 h 95"/>
                  <a:gd name="T4" fmla="*/ 119 w 314"/>
                  <a:gd name="T5" fmla="*/ 49 h 95"/>
                  <a:gd name="T6" fmla="*/ 164 w 314"/>
                  <a:gd name="T7" fmla="*/ 44 h 95"/>
                  <a:gd name="T8" fmla="*/ 240 w 314"/>
                  <a:gd name="T9" fmla="*/ 42 h 95"/>
                  <a:gd name="T10" fmla="*/ 253 w 314"/>
                  <a:gd name="T11" fmla="*/ 28 h 95"/>
                  <a:gd name="T12" fmla="*/ 276 w 314"/>
                  <a:gd name="T13" fmla="*/ 31 h 95"/>
                  <a:gd name="T14" fmla="*/ 309 w 314"/>
                  <a:gd name="T15" fmla="*/ 19 h 95"/>
                  <a:gd name="T16" fmla="*/ 296 w 314"/>
                  <a:gd name="T17" fmla="*/ 9 h 95"/>
                  <a:gd name="T18" fmla="*/ 259 w 314"/>
                  <a:gd name="T19" fmla="*/ 12 h 95"/>
                  <a:gd name="T20" fmla="*/ 231 w 314"/>
                  <a:gd name="T21" fmla="*/ 26 h 95"/>
                  <a:gd name="T22" fmla="*/ 220 w 314"/>
                  <a:gd name="T23" fmla="*/ 39 h 95"/>
                  <a:gd name="T24" fmla="*/ 200 w 314"/>
                  <a:gd name="T25" fmla="*/ 37 h 95"/>
                  <a:gd name="T26" fmla="*/ 157 w 314"/>
                  <a:gd name="T27" fmla="*/ 26 h 95"/>
                  <a:gd name="T28" fmla="*/ 120 w 314"/>
                  <a:gd name="T29" fmla="*/ 30 h 95"/>
                  <a:gd name="T30" fmla="*/ 92 w 314"/>
                  <a:gd name="T31" fmla="*/ 52 h 95"/>
                  <a:gd name="T32" fmla="*/ 60 w 314"/>
                  <a:gd name="T33" fmla="*/ 71 h 95"/>
                  <a:gd name="T34" fmla="*/ 15 w 314"/>
                  <a:gd name="T35" fmla="*/ 56 h 95"/>
                  <a:gd name="T36" fmla="*/ 9 w 314"/>
                  <a:gd name="T37" fmla="*/ 7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4" h="95">
                    <a:moveTo>
                      <a:pt x="9" y="71"/>
                    </a:moveTo>
                    <a:cubicBezTo>
                      <a:pt x="36" y="86"/>
                      <a:pt x="64" y="95"/>
                      <a:pt x="90" y="75"/>
                    </a:cubicBezTo>
                    <a:cubicBezTo>
                      <a:pt x="100" y="67"/>
                      <a:pt x="109" y="56"/>
                      <a:pt x="119" y="49"/>
                    </a:cubicBezTo>
                    <a:cubicBezTo>
                      <a:pt x="133" y="39"/>
                      <a:pt x="148" y="40"/>
                      <a:pt x="164" y="44"/>
                    </a:cubicBezTo>
                    <a:cubicBezTo>
                      <a:pt x="188" y="49"/>
                      <a:pt x="223" y="68"/>
                      <a:pt x="240" y="42"/>
                    </a:cubicBezTo>
                    <a:cubicBezTo>
                      <a:pt x="243" y="37"/>
                      <a:pt x="246" y="30"/>
                      <a:pt x="253" y="28"/>
                    </a:cubicBezTo>
                    <a:cubicBezTo>
                      <a:pt x="260" y="27"/>
                      <a:pt x="268" y="30"/>
                      <a:pt x="276" y="31"/>
                    </a:cubicBezTo>
                    <a:cubicBezTo>
                      <a:pt x="288" y="32"/>
                      <a:pt x="302" y="30"/>
                      <a:pt x="309" y="19"/>
                    </a:cubicBezTo>
                    <a:cubicBezTo>
                      <a:pt x="314" y="10"/>
                      <a:pt x="301" y="0"/>
                      <a:pt x="296" y="9"/>
                    </a:cubicBezTo>
                    <a:cubicBezTo>
                      <a:pt x="289" y="21"/>
                      <a:pt x="270" y="13"/>
                      <a:pt x="259" y="12"/>
                    </a:cubicBezTo>
                    <a:cubicBezTo>
                      <a:pt x="247" y="12"/>
                      <a:pt x="237" y="16"/>
                      <a:pt x="231" y="26"/>
                    </a:cubicBezTo>
                    <a:cubicBezTo>
                      <a:pt x="228" y="30"/>
                      <a:pt x="225" y="37"/>
                      <a:pt x="220" y="39"/>
                    </a:cubicBezTo>
                    <a:cubicBezTo>
                      <a:pt x="215" y="42"/>
                      <a:pt x="206" y="38"/>
                      <a:pt x="200" y="37"/>
                    </a:cubicBezTo>
                    <a:cubicBezTo>
                      <a:pt x="186" y="34"/>
                      <a:pt x="172" y="28"/>
                      <a:pt x="157" y="26"/>
                    </a:cubicBezTo>
                    <a:cubicBezTo>
                      <a:pt x="145" y="24"/>
                      <a:pt x="131" y="25"/>
                      <a:pt x="120" y="30"/>
                    </a:cubicBezTo>
                    <a:cubicBezTo>
                      <a:pt x="109" y="35"/>
                      <a:pt x="101" y="44"/>
                      <a:pt x="92" y="52"/>
                    </a:cubicBezTo>
                    <a:cubicBezTo>
                      <a:pt x="83" y="60"/>
                      <a:pt x="73" y="70"/>
                      <a:pt x="60" y="71"/>
                    </a:cubicBezTo>
                    <a:cubicBezTo>
                      <a:pt x="44" y="73"/>
                      <a:pt x="29" y="64"/>
                      <a:pt x="15" y="56"/>
                    </a:cubicBezTo>
                    <a:cubicBezTo>
                      <a:pt x="7" y="51"/>
                      <a:pt x="0" y="66"/>
                      <a:pt x="9" y="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012" tIns="48006" rIns="96012" bIns="48006" numCol="1" anchor="t" anchorCtr="0" compatLnSpc="1">
                <a:prstTxWarp prst="textNoShape">
                  <a:avLst/>
                </a:prstTxWarp>
              </a:bodyPr>
              <a:lstStyle/>
              <a:p>
                <a:pPr defTabSz="480060">
                  <a:defRPr/>
                </a:pPr>
                <a:endParaRPr lang="zh-CN" altLang="en-US" sz="189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99" name="Freeform 85">
                <a:extLst>
                  <a:ext uri="{FF2B5EF4-FFF2-40B4-BE49-F238E27FC236}">
                    <a16:creationId xmlns:a16="http://schemas.microsoft.com/office/drawing/2014/main" id="{FC346F10-7FA4-4DBB-A7DF-877EE7512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9588" y="3727450"/>
                <a:ext cx="363538" cy="146050"/>
              </a:xfrm>
              <a:custGeom>
                <a:avLst/>
                <a:gdLst>
                  <a:gd name="T0" fmla="*/ 7 w 217"/>
                  <a:gd name="T1" fmla="*/ 49 h 87"/>
                  <a:gd name="T2" fmla="*/ 98 w 217"/>
                  <a:gd name="T3" fmla="*/ 58 h 87"/>
                  <a:gd name="T4" fmla="*/ 118 w 217"/>
                  <a:gd name="T5" fmla="*/ 42 h 87"/>
                  <a:gd name="T6" fmla="*/ 151 w 217"/>
                  <a:gd name="T7" fmla="*/ 42 h 87"/>
                  <a:gd name="T8" fmla="*/ 208 w 217"/>
                  <a:gd name="T9" fmla="*/ 18 h 87"/>
                  <a:gd name="T10" fmla="*/ 199 w 217"/>
                  <a:gd name="T11" fmla="*/ 5 h 87"/>
                  <a:gd name="T12" fmla="*/ 147 w 217"/>
                  <a:gd name="T13" fmla="*/ 26 h 87"/>
                  <a:gd name="T14" fmla="*/ 100 w 217"/>
                  <a:gd name="T15" fmla="*/ 33 h 87"/>
                  <a:gd name="T16" fmla="*/ 65 w 217"/>
                  <a:gd name="T17" fmla="*/ 59 h 87"/>
                  <a:gd name="T18" fmla="*/ 20 w 217"/>
                  <a:gd name="T19" fmla="*/ 40 h 87"/>
                  <a:gd name="T20" fmla="*/ 7 w 217"/>
                  <a:gd name="T21" fmla="*/ 49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7" h="87">
                    <a:moveTo>
                      <a:pt x="7" y="49"/>
                    </a:moveTo>
                    <a:cubicBezTo>
                      <a:pt x="32" y="75"/>
                      <a:pt x="71" y="87"/>
                      <a:pt x="98" y="58"/>
                    </a:cubicBezTo>
                    <a:cubicBezTo>
                      <a:pt x="104" y="52"/>
                      <a:pt x="109" y="44"/>
                      <a:pt x="118" y="42"/>
                    </a:cubicBezTo>
                    <a:cubicBezTo>
                      <a:pt x="128" y="39"/>
                      <a:pt x="140" y="43"/>
                      <a:pt x="151" y="42"/>
                    </a:cubicBezTo>
                    <a:cubicBezTo>
                      <a:pt x="172" y="39"/>
                      <a:pt x="190" y="28"/>
                      <a:pt x="208" y="18"/>
                    </a:cubicBezTo>
                    <a:cubicBezTo>
                      <a:pt x="217" y="13"/>
                      <a:pt x="208" y="0"/>
                      <a:pt x="199" y="5"/>
                    </a:cubicBezTo>
                    <a:cubicBezTo>
                      <a:pt x="183" y="14"/>
                      <a:pt x="166" y="24"/>
                      <a:pt x="147" y="26"/>
                    </a:cubicBezTo>
                    <a:cubicBezTo>
                      <a:pt x="130" y="27"/>
                      <a:pt x="115" y="22"/>
                      <a:pt x="100" y="33"/>
                    </a:cubicBezTo>
                    <a:cubicBezTo>
                      <a:pt x="88" y="43"/>
                      <a:pt x="82" y="57"/>
                      <a:pt x="65" y="59"/>
                    </a:cubicBezTo>
                    <a:cubicBezTo>
                      <a:pt x="48" y="61"/>
                      <a:pt x="32" y="52"/>
                      <a:pt x="20" y="40"/>
                    </a:cubicBezTo>
                    <a:cubicBezTo>
                      <a:pt x="13" y="32"/>
                      <a:pt x="0" y="42"/>
                      <a:pt x="7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012" tIns="48006" rIns="96012" bIns="48006" numCol="1" anchor="t" anchorCtr="0" compatLnSpc="1">
                <a:prstTxWarp prst="textNoShape">
                  <a:avLst/>
                </a:prstTxWarp>
              </a:bodyPr>
              <a:lstStyle/>
              <a:p>
                <a:pPr defTabSz="480060">
                  <a:defRPr/>
                </a:pPr>
                <a:endParaRPr lang="zh-CN" altLang="en-US" sz="189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00" name="Freeform 86">
                <a:extLst>
                  <a:ext uri="{FF2B5EF4-FFF2-40B4-BE49-F238E27FC236}">
                    <a16:creationId xmlns:a16="http://schemas.microsoft.com/office/drawing/2014/main" id="{AB20B45A-11A9-43D3-8BC1-54F9B5E33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69425" y="3875088"/>
                <a:ext cx="395288" cy="115888"/>
              </a:xfrm>
              <a:custGeom>
                <a:avLst/>
                <a:gdLst>
                  <a:gd name="T0" fmla="*/ 9 w 236"/>
                  <a:gd name="T1" fmla="*/ 54 h 69"/>
                  <a:gd name="T2" fmla="*/ 65 w 236"/>
                  <a:gd name="T3" fmla="*/ 64 h 69"/>
                  <a:gd name="T4" fmla="*/ 86 w 236"/>
                  <a:gd name="T5" fmla="*/ 50 h 69"/>
                  <a:gd name="T6" fmla="*/ 110 w 236"/>
                  <a:gd name="T7" fmla="*/ 37 h 69"/>
                  <a:gd name="T8" fmla="*/ 135 w 236"/>
                  <a:gd name="T9" fmla="*/ 43 h 69"/>
                  <a:gd name="T10" fmla="*/ 160 w 236"/>
                  <a:gd name="T11" fmla="*/ 39 h 69"/>
                  <a:gd name="T12" fmla="*/ 226 w 236"/>
                  <a:gd name="T13" fmla="*/ 18 h 69"/>
                  <a:gd name="T14" fmla="*/ 224 w 236"/>
                  <a:gd name="T15" fmla="*/ 2 h 69"/>
                  <a:gd name="T16" fmla="*/ 165 w 236"/>
                  <a:gd name="T17" fmla="*/ 19 h 69"/>
                  <a:gd name="T18" fmla="*/ 137 w 236"/>
                  <a:gd name="T19" fmla="*/ 27 h 69"/>
                  <a:gd name="T20" fmla="*/ 113 w 236"/>
                  <a:gd name="T21" fmla="*/ 21 h 69"/>
                  <a:gd name="T22" fmla="*/ 75 w 236"/>
                  <a:gd name="T23" fmla="*/ 39 h 69"/>
                  <a:gd name="T24" fmla="*/ 16 w 236"/>
                  <a:gd name="T25" fmla="*/ 39 h 69"/>
                  <a:gd name="T26" fmla="*/ 9 w 236"/>
                  <a:gd name="T27" fmla="*/ 5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69">
                    <a:moveTo>
                      <a:pt x="9" y="54"/>
                    </a:moveTo>
                    <a:cubicBezTo>
                      <a:pt x="27" y="62"/>
                      <a:pt x="46" y="69"/>
                      <a:pt x="65" y="64"/>
                    </a:cubicBezTo>
                    <a:cubicBezTo>
                      <a:pt x="73" y="61"/>
                      <a:pt x="80" y="57"/>
                      <a:pt x="86" y="50"/>
                    </a:cubicBezTo>
                    <a:cubicBezTo>
                      <a:pt x="93" y="43"/>
                      <a:pt x="99" y="35"/>
                      <a:pt x="110" y="37"/>
                    </a:cubicBezTo>
                    <a:cubicBezTo>
                      <a:pt x="119" y="38"/>
                      <a:pt x="127" y="42"/>
                      <a:pt x="135" y="43"/>
                    </a:cubicBezTo>
                    <a:cubicBezTo>
                      <a:pt x="144" y="44"/>
                      <a:pt x="152" y="42"/>
                      <a:pt x="160" y="39"/>
                    </a:cubicBezTo>
                    <a:cubicBezTo>
                      <a:pt x="182" y="29"/>
                      <a:pt x="202" y="21"/>
                      <a:pt x="226" y="18"/>
                    </a:cubicBezTo>
                    <a:cubicBezTo>
                      <a:pt x="236" y="16"/>
                      <a:pt x="235" y="0"/>
                      <a:pt x="224" y="2"/>
                    </a:cubicBezTo>
                    <a:cubicBezTo>
                      <a:pt x="204" y="4"/>
                      <a:pt x="184" y="10"/>
                      <a:pt x="165" y="19"/>
                    </a:cubicBezTo>
                    <a:cubicBezTo>
                      <a:pt x="156" y="23"/>
                      <a:pt x="148" y="28"/>
                      <a:pt x="137" y="27"/>
                    </a:cubicBezTo>
                    <a:cubicBezTo>
                      <a:pt x="129" y="26"/>
                      <a:pt x="121" y="22"/>
                      <a:pt x="113" y="21"/>
                    </a:cubicBezTo>
                    <a:cubicBezTo>
                      <a:pt x="95" y="18"/>
                      <a:pt x="86" y="28"/>
                      <a:pt x="75" y="39"/>
                    </a:cubicBezTo>
                    <a:cubicBezTo>
                      <a:pt x="58" y="57"/>
                      <a:pt x="35" y="48"/>
                      <a:pt x="16" y="39"/>
                    </a:cubicBezTo>
                    <a:cubicBezTo>
                      <a:pt x="6" y="35"/>
                      <a:pt x="0" y="49"/>
                      <a:pt x="9" y="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012" tIns="48006" rIns="96012" bIns="48006" numCol="1" anchor="t" anchorCtr="0" compatLnSpc="1">
                <a:prstTxWarp prst="textNoShape">
                  <a:avLst/>
                </a:prstTxWarp>
              </a:bodyPr>
              <a:lstStyle/>
              <a:p>
                <a:pPr defTabSz="480060">
                  <a:defRPr/>
                </a:pPr>
                <a:endParaRPr lang="zh-CN" altLang="en-US" sz="189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01" name="Freeform 87">
                <a:extLst>
                  <a:ext uri="{FF2B5EF4-FFF2-40B4-BE49-F238E27FC236}">
                    <a16:creationId xmlns:a16="http://schemas.microsoft.com/office/drawing/2014/main" id="{FCE20930-52E6-4493-A77F-F66458848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69463" y="3987800"/>
                <a:ext cx="215900" cy="88900"/>
              </a:xfrm>
              <a:custGeom>
                <a:avLst/>
                <a:gdLst>
                  <a:gd name="T0" fmla="*/ 15 w 129"/>
                  <a:gd name="T1" fmla="*/ 48 h 53"/>
                  <a:gd name="T2" fmla="*/ 120 w 129"/>
                  <a:gd name="T3" fmla="*/ 19 h 53"/>
                  <a:gd name="T4" fmla="*/ 114 w 129"/>
                  <a:gd name="T5" fmla="*/ 4 h 53"/>
                  <a:gd name="T6" fmla="*/ 9 w 129"/>
                  <a:gd name="T7" fmla="*/ 33 h 53"/>
                  <a:gd name="T8" fmla="*/ 15 w 129"/>
                  <a:gd name="T9" fmla="*/ 4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53">
                    <a:moveTo>
                      <a:pt x="15" y="48"/>
                    </a:moveTo>
                    <a:cubicBezTo>
                      <a:pt x="48" y="30"/>
                      <a:pt x="86" y="33"/>
                      <a:pt x="120" y="19"/>
                    </a:cubicBezTo>
                    <a:cubicBezTo>
                      <a:pt x="129" y="14"/>
                      <a:pt x="123" y="0"/>
                      <a:pt x="114" y="4"/>
                    </a:cubicBezTo>
                    <a:cubicBezTo>
                      <a:pt x="80" y="19"/>
                      <a:pt x="42" y="16"/>
                      <a:pt x="9" y="33"/>
                    </a:cubicBezTo>
                    <a:cubicBezTo>
                      <a:pt x="0" y="38"/>
                      <a:pt x="6" y="53"/>
                      <a:pt x="15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012" tIns="48006" rIns="96012" bIns="48006" numCol="1" anchor="t" anchorCtr="0" compatLnSpc="1">
                <a:prstTxWarp prst="textNoShape">
                  <a:avLst/>
                </a:prstTxWarp>
              </a:bodyPr>
              <a:lstStyle/>
              <a:p>
                <a:pPr defTabSz="480060">
                  <a:defRPr/>
                </a:pPr>
                <a:endParaRPr lang="zh-CN" altLang="en-US" sz="189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02" name="Freeform 88">
                <a:extLst>
                  <a:ext uri="{FF2B5EF4-FFF2-40B4-BE49-F238E27FC236}">
                    <a16:creationId xmlns:a16="http://schemas.microsoft.com/office/drawing/2014/main" id="{634F9B83-F2C7-46DF-A1E2-36693C2EE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61538" y="3311525"/>
                <a:ext cx="371475" cy="233363"/>
              </a:xfrm>
              <a:custGeom>
                <a:avLst/>
                <a:gdLst>
                  <a:gd name="T0" fmla="*/ 9 w 222"/>
                  <a:gd name="T1" fmla="*/ 128 h 139"/>
                  <a:gd name="T2" fmla="*/ 76 w 222"/>
                  <a:gd name="T3" fmla="*/ 124 h 139"/>
                  <a:gd name="T4" fmla="*/ 95 w 222"/>
                  <a:gd name="T5" fmla="*/ 100 h 139"/>
                  <a:gd name="T6" fmla="*/ 103 w 222"/>
                  <a:gd name="T7" fmla="*/ 83 h 139"/>
                  <a:gd name="T8" fmla="*/ 118 w 222"/>
                  <a:gd name="T9" fmla="*/ 77 h 139"/>
                  <a:gd name="T10" fmla="*/ 146 w 222"/>
                  <a:gd name="T11" fmla="*/ 67 h 139"/>
                  <a:gd name="T12" fmla="*/ 168 w 222"/>
                  <a:gd name="T13" fmla="*/ 42 h 139"/>
                  <a:gd name="T14" fmla="*/ 207 w 222"/>
                  <a:gd name="T15" fmla="*/ 31 h 139"/>
                  <a:gd name="T16" fmla="*/ 221 w 222"/>
                  <a:gd name="T17" fmla="*/ 10 h 139"/>
                  <a:gd name="T18" fmla="*/ 205 w 222"/>
                  <a:gd name="T19" fmla="*/ 12 h 139"/>
                  <a:gd name="T20" fmla="*/ 188 w 222"/>
                  <a:gd name="T21" fmla="*/ 18 h 139"/>
                  <a:gd name="T22" fmla="*/ 173 w 222"/>
                  <a:gd name="T23" fmla="*/ 20 h 139"/>
                  <a:gd name="T24" fmla="*/ 152 w 222"/>
                  <a:gd name="T25" fmla="*/ 36 h 139"/>
                  <a:gd name="T26" fmla="*/ 132 w 222"/>
                  <a:gd name="T27" fmla="*/ 56 h 139"/>
                  <a:gd name="T28" fmla="*/ 106 w 222"/>
                  <a:gd name="T29" fmla="*/ 63 h 139"/>
                  <a:gd name="T30" fmla="*/ 88 w 222"/>
                  <a:gd name="T31" fmla="*/ 76 h 139"/>
                  <a:gd name="T32" fmla="*/ 76 w 222"/>
                  <a:gd name="T33" fmla="*/ 101 h 139"/>
                  <a:gd name="T34" fmla="*/ 16 w 222"/>
                  <a:gd name="T35" fmla="*/ 114 h 139"/>
                  <a:gd name="T36" fmla="*/ 9 w 222"/>
                  <a:gd name="T37" fmla="*/ 128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2" h="139">
                    <a:moveTo>
                      <a:pt x="9" y="128"/>
                    </a:moveTo>
                    <a:cubicBezTo>
                      <a:pt x="30" y="139"/>
                      <a:pt x="56" y="138"/>
                      <a:pt x="76" y="124"/>
                    </a:cubicBezTo>
                    <a:cubicBezTo>
                      <a:pt x="84" y="118"/>
                      <a:pt x="91" y="109"/>
                      <a:pt x="95" y="100"/>
                    </a:cubicBezTo>
                    <a:cubicBezTo>
                      <a:pt x="98" y="94"/>
                      <a:pt x="99" y="87"/>
                      <a:pt x="103" y="83"/>
                    </a:cubicBezTo>
                    <a:cubicBezTo>
                      <a:pt x="107" y="79"/>
                      <a:pt x="113" y="78"/>
                      <a:pt x="118" y="77"/>
                    </a:cubicBezTo>
                    <a:cubicBezTo>
                      <a:pt x="127" y="74"/>
                      <a:pt x="137" y="73"/>
                      <a:pt x="146" y="67"/>
                    </a:cubicBezTo>
                    <a:cubicBezTo>
                      <a:pt x="157" y="61"/>
                      <a:pt x="159" y="50"/>
                      <a:pt x="168" y="42"/>
                    </a:cubicBezTo>
                    <a:cubicBezTo>
                      <a:pt x="180" y="31"/>
                      <a:pt x="193" y="36"/>
                      <a:pt x="207" y="31"/>
                    </a:cubicBezTo>
                    <a:cubicBezTo>
                      <a:pt x="216" y="28"/>
                      <a:pt x="222" y="20"/>
                      <a:pt x="221" y="10"/>
                    </a:cubicBezTo>
                    <a:cubicBezTo>
                      <a:pt x="220" y="0"/>
                      <a:pt x="204" y="2"/>
                      <a:pt x="205" y="12"/>
                    </a:cubicBezTo>
                    <a:cubicBezTo>
                      <a:pt x="206" y="18"/>
                      <a:pt x="191" y="17"/>
                      <a:pt x="188" y="18"/>
                    </a:cubicBezTo>
                    <a:cubicBezTo>
                      <a:pt x="183" y="18"/>
                      <a:pt x="178" y="19"/>
                      <a:pt x="173" y="20"/>
                    </a:cubicBezTo>
                    <a:cubicBezTo>
                      <a:pt x="165" y="23"/>
                      <a:pt x="157" y="29"/>
                      <a:pt x="152" y="36"/>
                    </a:cubicBezTo>
                    <a:cubicBezTo>
                      <a:pt x="145" y="44"/>
                      <a:pt x="143" y="52"/>
                      <a:pt x="132" y="56"/>
                    </a:cubicBezTo>
                    <a:cubicBezTo>
                      <a:pt x="124" y="59"/>
                      <a:pt x="115" y="60"/>
                      <a:pt x="106" y="63"/>
                    </a:cubicBezTo>
                    <a:cubicBezTo>
                      <a:pt x="99" y="66"/>
                      <a:pt x="93" y="70"/>
                      <a:pt x="88" y="76"/>
                    </a:cubicBezTo>
                    <a:cubicBezTo>
                      <a:pt x="83" y="84"/>
                      <a:pt x="82" y="94"/>
                      <a:pt x="76" y="101"/>
                    </a:cubicBezTo>
                    <a:cubicBezTo>
                      <a:pt x="62" y="121"/>
                      <a:pt x="36" y="124"/>
                      <a:pt x="16" y="114"/>
                    </a:cubicBezTo>
                    <a:cubicBezTo>
                      <a:pt x="7" y="109"/>
                      <a:pt x="0" y="123"/>
                      <a:pt x="9" y="1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012" tIns="48006" rIns="96012" bIns="48006" numCol="1" anchor="t" anchorCtr="0" compatLnSpc="1">
                <a:prstTxWarp prst="textNoShape">
                  <a:avLst/>
                </a:prstTxWarp>
              </a:bodyPr>
              <a:lstStyle/>
              <a:p>
                <a:pPr defTabSz="480060">
                  <a:defRPr/>
                </a:pPr>
                <a:endParaRPr lang="zh-CN" altLang="en-US" sz="189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03" name="Freeform 89">
                <a:extLst>
                  <a:ext uri="{FF2B5EF4-FFF2-40B4-BE49-F238E27FC236}">
                    <a16:creationId xmlns:a16="http://schemas.microsoft.com/office/drawing/2014/main" id="{8914E962-8EE9-4046-8A47-9F62DE4D90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313" y="3475038"/>
                <a:ext cx="211138" cy="177800"/>
              </a:xfrm>
              <a:custGeom>
                <a:avLst/>
                <a:gdLst>
                  <a:gd name="T0" fmla="*/ 16 w 126"/>
                  <a:gd name="T1" fmla="*/ 95 h 106"/>
                  <a:gd name="T2" fmla="*/ 32 w 126"/>
                  <a:gd name="T3" fmla="*/ 67 h 106"/>
                  <a:gd name="T4" fmla="*/ 64 w 126"/>
                  <a:gd name="T5" fmla="*/ 57 h 106"/>
                  <a:gd name="T6" fmla="*/ 89 w 126"/>
                  <a:gd name="T7" fmla="*/ 42 h 106"/>
                  <a:gd name="T8" fmla="*/ 116 w 126"/>
                  <a:gd name="T9" fmla="*/ 18 h 106"/>
                  <a:gd name="T10" fmla="*/ 115 w 126"/>
                  <a:gd name="T11" fmla="*/ 2 h 106"/>
                  <a:gd name="T12" fmla="*/ 82 w 126"/>
                  <a:gd name="T13" fmla="*/ 22 h 106"/>
                  <a:gd name="T14" fmla="*/ 70 w 126"/>
                  <a:gd name="T15" fmla="*/ 38 h 106"/>
                  <a:gd name="T16" fmla="*/ 48 w 126"/>
                  <a:gd name="T17" fmla="*/ 43 h 106"/>
                  <a:gd name="T18" fmla="*/ 0 w 126"/>
                  <a:gd name="T19" fmla="*/ 93 h 106"/>
                  <a:gd name="T20" fmla="*/ 16 w 126"/>
                  <a:gd name="T21" fmla="*/ 9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6" h="106">
                    <a:moveTo>
                      <a:pt x="16" y="95"/>
                    </a:moveTo>
                    <a:cubicBezTo>
                      <a:pt x="17" y="84"/>
                      <a:pt x="23" y="73"/>
                      <a:pt x="32" y="67"/>
                    </a:cubicBezTo>
                    <a:cubicBezTo>
                      <a:pt x="42" y="60"/>
                      <a:pt x="53" y="59"/>
                      <a:pt x="64" y="57"/>
                    </a:cubicBezTo>
                    <a:cubicBezTo>
                      <a:pt x="74" y="54"/>
                      <a:pt x="83" y="51"/>
                      <a:pt x="89" y="42"/>
                    </a:cubicBezTo>
                    <a:cubicBezTo>
                      <a:pt x="97" y="31"/>
                      <a:pt x="101" y="21"/>
                      <a:pt x="116" y="18"/>
                    </a:cubicBezTo>
                    <a:cubicBezTo>
                      <a:pt x="126" y="16"/>
                      <a:pt x="125" y="0"/>
                      <a:pt x="115" y="2"/>
                    </a:cubicBezTo>
                    <a:cubicBezTo>
                      <a:pt x="102" y="5"/>
                      <a:pt x="90" y="11"/>
                      <a:pt x="82" y="22"/>
                    </a:cubicBezTo>
                    <a:cubicBezTo>
                      <a:pt x="78" y="28"/>
                      <a:pt x="77" y="35"/>
                      <a:pt x="70" y="38"/>
                    </a:cubicBezTo>
                    <a:cubicBezTo>
                      <a:pt x="63" y="42"/>
                      <a:pt x="55" y="42"/>
                      <a:pt x="48" y="43"/>
                    </a:cubicBezTo>
                    <a:cubicBezTo>
                      <a:pt x="23" y="48"/>
                      <a:pt x="2" y="67"/>
                      <a:pt x="0" y="93"/>
                    </a:cubicBezTo>
                    <a:cubicBezTo>
                      <a:pt x="0" y="103"/>
                      <a:pt x="16" y="106"/>
                      <a:pt x="16" y="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012" tIns="48006" rIns="96012" bIns="48006" numCol="1" anchor="t" anchorCtr="0" compatLnSpc="1">
                <a:prstTxWarp prst="textNoShape">
                  <a:avLst/>
                </a:prstTxWarp>
              </a:bodyPr>
              <a:lstStyle/>
              <a:p>
                <a:pPr defTabSz="480060">
                  <a:defRPr/>
                </a:pPr>
                <a:endParaRPr lang="zh-CN" altLang="en-US" sz="189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04" name="Freeform 90">
                <a:extLst>
                  <a:ext uri="{FF2B5EF4-FFF2-40B4-BE49-F238E27FC236}">
                    <a16:creationId xmlns:a16="http://schemas.microsoft.com/office/drawing/2014/main" id="{69C0011C-C40A-4518-94B4-88C1A9CEF3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6013" y="3638550"/>
                <a:ext cx="233363" cy="190500"/>
              </a:xfrm>
              <a:custGeom>
                <a:avLst/>
                <a:gdLst>
                  <a:gd name="T0" fmla="*/ 20 w 140"/>
                  <a:gd name="T1" fmla="*/ 107 h 114"/>
                  <a:gd name="T2" fmla="*/ 88 w 140"/>
                  <a:gd name="T3" fmla="*/ 50 h 114"/>
                  <a:gd name="T4" fmla="*/ 103 w 140"/>
                  <a:gd name="T5" fmla="*/ 39 h 114"/>
                  <a:gd name="T6" fmla="*/ 121 w 140"/>
                  <a:gd name="T7" fmla="*/ 29 h 114"/>
                  <a:gd name="T8" fmla="*/ 139 w 140"/>
                  <a:gd name="T9" fmla="*/ 10 h 114"/>
                  <a:gd name="T10" fmla="*/ 123 w 140"/>
                  <a:gd name="T11" fmla="*/ 12 h 114"/>
                  <a:gd name="T12" fmla="*/ 108 w 140"/>
                  <a:gd name="T13" fmla="*/ 15 h 114"/>
                  <a:gd name="T14" fmla="*/ 96 w 140"/>
                  <a:gd name="T15" fmla="*/ 24 h 114"/>
                  <a:gd name="T16" fmla="*/ 65 w 140"/>
                  <a:gd name="T17" fmla="*/ 45 h 114"/>
                  <a:gd name="T18" fmla="*/ 7 w 140"/>
                  <a:gd name="T19" fmla="*/ 97 h 114"/>
                  <a:gd name="T20" fmla="*/ 20 w 140"/>
                  <a:gd name="T21" fmla="*/ 10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0" h="114">
                    <a:moveTo>
                      <a:pt x="20" y="107"/>
                    </a:moveTo>
                    <a:cubicBezTo>
                      <a:pt x="39" y="84"/>
                      <a:pt x="62" y="65"/>
                      <a:pt x="88" y="50"/>
                    </a:cubicBezTo>
                    <a:cubicBezTo>
                      <a:pt x="93" y="47"/>
                      <a:pt x="98" y="44"/>
                      <a:pt x="103" y="39"/>
                    </a:cubicBezTo>
                    <a:cubicBezTo>
                      <a:pt x="109" y="34"/>
                      <a:pt x="112" y="31"/>
                      <a:pt x="121" y="29"/>
                    </a:cubicBezTo>
                    <a:cubicBezTo>
                      <a:pt x="131" y="27"/>
                      <a:pt x="140" y="22"/>
                      <a:pt x="139" y="10"/>
                    </a:cubicBezTo>
                    <a:cubicBezTo>
                      <a:pt x="139" y="0"/>
                      <a:pt x="123" y="2"/>
                      <a:pt x="123" y="12"/>
                    </a:cubicBezTo>
                    <a:cubicBezTo>
                      <a:pt x="123" y="13"/>
                      <a:pt x="110" y="15"/>
                      <a:pt x="108" y="15"/>
                    </a:cubicBezTo>
                    <a:cubicBezTo>
                      <a:pt x="103" y="17"/>
                      <a:pt x="100" y="20"/>
                      <a:pt x="96" y="24"/>
                    </a:cubicBezTo>
                    <a:cubicBezTo>
                      <a:pt x="87" y="33"/>
                      <a:pt x="76" y="38"/>
                      <a:pt x="65" y="45"/>
                    </a:cubicBezTo>
                    <a:cubicBezTo>
                      <a:pt x="43" y="59"/>
                      <a:pt x="24" y="77"/>
                      <a:pt x="7" y="97"/>
                    </a:cubicBezTo>
                    <a:cubicBezTo>
                      <a:pt x="0" y="105"/>
                      <a:pt x="13" y="114"/>
                      <a:pt x="20" y="1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012" tIns="48006" rIns="96012" bIns="48006" numCol="1" anchor="t" anchorCtr="0" compatLnSpc="1">
                <a:prstTxWarp prst="textNoShape">
                  <a:avLst/>
                </a:prstTxWarp>
              </a:bodyPr>
              <a:lstStyle/>
              <a:p>
                <a:pPr defTabSz="480060">
                  <a:defRPr/>
                </a:pPr>
                <a:endParaRPr lang="zh-CN" altLang="en-US" sz="189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05" name="Freeform 91">
                <a:extLst>
                  <a:ext uri="{FF2B5EF4-FFF2-40B4-BE49-F238E27FC236}">
                    <a16:creationId xmlns:a16="http://schemas.microsoft.com/office/drawing/2014/main" id="{4292258B-607B-43CF-9083-CF4B74566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61600" y="3594100"/>
                <a:ext cx="57150" cy="49213"/>
              </a:xfrm>
              <a:custGeom>
                <a:avLst/>
                <a:gdLst>
                  <a:gd name="T0" fmla="*/ 13 w 34"/>
                  <a:gd name="T1" fmla="*/ 27 h 29"/>
                  <a:gd name="T2" fmla="*/ 30 w 34"/>
                  <a:gd name="T3" fmla="*/ 15 h 29"/>
                  <a:gd name="T4" fmla="*/ 32 w 34"/>
                  <a:gd name="T5" fmla="*/ 4 h 29"/>
                  <a:gd name="T6" fmla="*/ 21 w 34"/>
                  <a:gd name="T7" fmla="*/ 3 h 29"/>
                  <a:gd name="T8" fmla="*/ 4 w 34"/>
                  <a:gd name="T9" fmla="*/ 14 h 29"/>
                  <a:gd name="T10" fmla="*/ 2 w 34"/>
                  <a:gd name="T11" fmla="*/ 25 h 29"/>
                  <a:gd name="T12" fmla="*/ 13 w 34"/>
                  <a:gd name="T13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29">
                    <a:moveTo>
                      <a:pt x="13" y="27"/>
                    </a:moveTo>
                    <a:cubicBezTo>
                      <a:pt x="19" y="23"/>
                      <a:pt x="25" y="19"/>
                      <a:pt x="30" y="15"/>
                    </a:cubicBezTo>
                    <a:cubicBezTo>
                      <a:pt x="34" y="13"/>
                      <a:pt x="34" y="8"/>
                      <a:pt x="32" y="4"/>
                    </a:cubicBezTo>
                    <a:cubicBezTo>
                      <a:pt x="29" y="1"/>
                      <a:pt x="24" y="0"/>
                      <a:pt x="21" y="3"/>
                    </a:cubicBezTo>
                    <a:cubicBezTo>
                      <a:pt x="15" y="6"/>
                      <a:pt x="9" y="10"/>
                      <a:pt x="4" y="14"/>
                    </a:cubicBezTo>
                    <a:cubicBezTo>
                      <a:pt x="0" y="16"/>
                      <a:pt x="0" y="22"/>
                      <a:pt x="2" y="25"/>
                    </a:cubicBezTo>
                    <a:cubicBezTo>
                      <a:pt x="5" y="29"/>
                      <a:pt x="10" y="29"/>
                      <a:pt x="13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012" tIns="48006" rIns="96012" bIns="48006" numCol="1" anchor="t" anchorCtr="0" compatLnSpc="1">
                <a:prstTxWarp prst="textNoShape">
                  <a:avLst/>
                </a:prstTxWarp>
              </a:bodyPr>
              <a:lstStyle/>
              <a:p>
                <a:pPr defTabSz="480060">
                  <a:defRPr/>
                </a:pPr>
                <a:endParaRPr lang="zh-CN" altLang="en-US" sz="189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06" name="Freeform 92">
                <a:extLst>
                  <a:ext uri="{FF2B5EF4-FFF2-40B4-BE49-F238E27FC236}">
                    <a16:creationId xmlns:a16="http://schemas.microsoft.com/office/drawing/2014/main" id="{54ED2601-43AB-454D-93C0-4512966A1C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75875" y="3681413"/>
                <a:ext cx="196850" cy="142875"/>
              </a:xfrm>
              <a:custGeom>
                <a:avLst/>
                <a:gdLst>
                  <a:gd name="T0" fmla="*/ 19 w 117"/>
                  <a:gd name="T1" fmla="*/ 77 h 85"/>
                  <a:gd name="T2" fmla="*/ 39 w 117"/>
                  <a:gd name="T3" fmla="*/ 58 h 85"/>
                  <a:gd name="T4" fmla="*/ 63 w 117"/>
                  <a:gd name="T5" fmla="*/ 48 h 85"/>
                  <a:gd name="T6" fmla="*/ 84 w 117"/>
                  <a:gd name="T7" fmla="*/ 35 h 85"/>
                  <a:gd name="T8" fmla="*/ 107 w 117"/>
                  <a:gd name="T9" fmla="*/ 19 h 85"/>
                  <a:gd name="T10" fmla="*/ 105 w 117"/>
                  <a:gd name="T11" fmla="*/ 3 h 85"/>
                  <a:gd name="T12" fmla="*/ 83 w 117"/>
                  <a:gd name="T13" fmla="*/ 16 h 85"/>
                  <a:gd name="T14" fmla="*/ 54 w 117"/>
                  <a:gd name="T15" fmla="*/ 35 h 85"/>
                  <a:gd name="T16" fmla="*/ 27 w 117"/>
                  <a:gd name="T17" fmla="*/ 46 h 85"/>
                  <a:gd name="T18" fmla="*/ 7 w 117"/>
                  <a:gd name="T19" fmla="*/ 67 h 85"/>
                  <a:gd name="T20" fmla="*/ 19 w 117"/>
                  <a:gd name="T21" fmla="*/ 77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7" h="85">
                    <a:moveTo>
                      <a:pt x="19" y="77"/>
                    </a:moveTo>
                    <a:cubicBezTo>
                      <a:pt x="25" y="70"/>
                      <a:pt x="30" y="62"/>
                      <a:pt x="39" y="58"/>
                    </a:cubicBezTo>
                    <a:cubicBezTo>
                      <a:pt x="47" y="55"/>
                      <a:pt x="55" y="52"/>
                      <a:pt x="63" y="48"/>
                    </a:cubicBezTo>
                    <a:cubicBezTo>
                      <a:pt x="70" y="44"/>
                      <a:pt x="77" y="40"/>
                      <a:pt x="84" y="35"/>
                    </a:cubicBezTo>
                    <a:cubicBezTo>
                      <a:pt x="91" y="30"/>
                      <a:pt x="98" y="21"/>
                      <a:pt x="107" y="19"/>
                    </a:cubicBezTo>
                    <a:cubicBezTo>
                      <a:pt x="117" y="16"/>
                      <a:pt x="115" y="0"/>
                      <a:pt x="105" y="3"/>
                    </a:cubicBezTo>
                    <a:cubicBezTo>
                      <a:pt x="96" y="5"/>
                      <a:pt x="90" y="10"/>
                      <a:pt x="83" y="16"/>
                    </a:cubicBezTo>
                    <a:cubicBezTo>
                      <a:pt x="74" y="23"/>
                      <a:pt x="64" y="30"/>
                      <a:pt x="54" y="35"/>
                    </a:cubicBezTo>
                    <a:cubicBezTo>
                      <a:pt x="45" y="39"/>
                      <a:pt x="36" y="42"/>
                      <a:pt x="27" y="46"/>
                    </a:cubicBezTo>
                    <a:cubicBezTo>
                      <a:pt x="19" y="51"/>
                      <a:pt x="13" y="60"/>
                      <a:pt x="7" y="67"/>
                    </a:cubicBezTo>
                    <a:cubicBezTo>
                      <a:pt x="0" y="75"/>
                      <a:pt x="13" y="85"/>
                      <a:pt x="19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012" tIns="48006" rIns="96012" bIns="48006" numCol="1" anchor="t" anchorCtr="0" compatLnSpc="1">
                <a:prstTxWarp prst="textNoShape">
                  <a:avLst/>
                </a:prstTxWarp>
              </a:bodyPr>
              <a:lstStyle/>
              <a:p>
                <a:pPr defTabSz="480060">
                  <a:defRPr/>
                </a:pPr>
                <a:endParaRPr lang="zh-CN" altLang="en-US" sz="189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07" name="Freeform 93">
                <a:extLst>
                  <a:ext uri="{FF2B5EF4-FFF2-40B4-BE49-F238E27FC236}">
                    <a16:creationId xmlns:a16="http://schemas.microsoft.com/office/drawing/2014/main" id="{5CC069C4-64EA-4985-95E6-28F920EACA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3363" y="3657600"/>
                <a:ext cx="38100" cy="31750"/>
              </a:xfrm>
              <a:custGeom>
                <a:avLst/>
                <a:gdLst>
                  <a:gd name="T0" fmla="*/ 12 w 22"/>
                  <a:gd name="T1" fmla="*/ 17 h 18"/>
                  <a:gd name="T2" fmla="*/ 10 w 22"/>
                  <a:gd name="T3" fmla="*/ 1 h 18"/>
                  <a:gd name="T4" fmla="*/ 12 w 22"/>
                  <a:gd name="T5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18">
                    <a:moveTo>
                      <a:pt x="12" y="17"/>
                    </a:moveTo>
                    <a:cubicBezTo>
                      <a:pt x="22" y="16"/>
                      <a:pt x="20" y="0"/>
                      <a:pt x="10" y="1"/>
                    </a:cubicBezTo>
                    <a:cubicBezTo>
                      <a:pt x="0" y="3"/>
                      <a:pt x="2" y="18"/>
                      <a:pt x="12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012" tIns="48006" rIns="96012" bIns="48006" numCol="1" anchor="t" anchorCtr="0" compatLnSpc="1">
                <a:prstTxWarp prst="textNoShape">
                  <a:avLst/>
                </a:prstTxWarp>
              </a:bodyPr>
              <a:lstStyle/>
              <a:p>
                <a:pPr defTabSz="480060">
                  <a:defRPr/>
                </a:pPr>
                <a:endParaRPr lang="zh-CN" altLang="en-US" sz="189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21E5CB1B-01F3-450E-AD8B-9C17C90D91A7}"/>
              </a:ext>
            </a:extLst>
          </p:cNvPr>
          <p:cNvGrpSpPr/>
          <p:nvPr/>
        </p:nvGrpSpPr>
        <p:grpSpPr>
          <a:xfrm>
            <a:off x="3003452" y="5180659"/>
            <a:ext cx="927751" cy="1368567"/>
            <a:chOff x="2616200" y="3409950"/>
            <a:chExt cx="1373188" cy="2025651"/>
          </a:xfrm>
        </p:grpSpPr>
        <p:sp>
          <p:nvSpPr>
            <p:cNvPr id="109" name="Freeform 94">
              <a:extLst>
                <a:ext uri="{FF2B5EF4-FFF2-40B4-BE49-F238E27FC236}">
                  <a16:creationId xmlns:a16="http://schemas.microsoft.com/office/drawing/2014/main" id="{C739CB38-967A-4A60-8F45-AB99815CC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200" y="3409950"/>
              <a:ext cx="558800" cy="798513"/>
            </a:xfrm>
            <a:custGeom>
              <a:avLst/>
              <a:gdLst>
                <a:gd name="T0" fmla="*/ 77 w 334"/>
                <a:gd name="T1" fmla="*/ 228 h 476"/>
                <a:gd name="T2" fmla="*/ 34 w 334"/>
                <a:gd name="T3" fmla="*/ 123 h 476"/>
                <a:gd name="T4" fmla="*/ 35 w 334"/>
                <a:gd name="T5" fmla="*/ 33 h 476"/>
                <a:gd name="T6" fmla="*/ 101 w 334"/>
                <a:gd name="T7" fmla="*/ 77 h 476"/>
                <a:gd name="T8" fmla="*/ 146 w 334"/>
                <a:gd name="T9" fmla="*/ 176 h 476"/>
                <a:gd name="T10" fmla="*/ 159 w 334"/>
                <a:gd name="T11" fmla="*/ 179 h 476"/>
                <a:gd name="T12" fmla="*/ 222 w 334"/>
                <a:gd name="T13" fmla="*/ 167 h 476"/>
                <a:gd name="T14" fmla="*/ 266 w 334"/>
                <a:gd name="T15" fmla="*/ 223 h 476"/>
                <a:gd name="T16" fmla="*/ 291 w 334"/>
                <a:gd name="T17" fmla="*/ 378 h 476"/>
                <a:gd name="T18" fmla="*/ 235 w 334"/>
                <a:gd name="T19" fmla="*/ 427 h 476"/>
                <a:gd name="T20" fmla="*/ 152 w 334"/>
                <a:gd name="T21" fmla="*/ 454 h 476"/>
                <a:gd name="T22" fmla="*/ 53 w 334"/>
                <a:gd name="T23" fmla="*/ 361 h 476"/>
                <a:gd name="T24" fmla="*/ 39 w 334"/>
                <a:gd name="T25" fmla="*/ 288 h 476"/>
                <a:gd name="T26" fmla="*/ 72 w 334"/>
                <a:gd name="T27" fmla="*/ 237 h 476"/>
                <a:gd name="T28" fmla="*/ 67 w 334"/>
                <a:gd name="T29" fmla="*/ 222 h 476"/>
                <a:gd name="T30" fmla="*/ 26 w 334"/>
                <a:gd name="T31" fmla="*/ 337 h 476"/>
                <a:gd name="T32" fmla="*/ 67 w 334"/>
                <a:gd name="T33" fmla="*/ 419 h 476"/>
                <a:gd name="T34" fmla="*/ 127 w 334"/>
                <a:gd name="T35" fmla="*/ 467 h 476"/>
                <a:gd name="T36" fmla="*/ 223 w 334"/>
                <a:gd name="T37" fmla="*/ 450 h 476"/>
                <a:gd name="T38" fmla="*/ 297 w 334"/>
                <a:gd name="T39" fmla="*/ 400 h 476"/>
                <a:gd name="T40" fmla="*/ 284 w 334"/>
                <a:gd name="T41" fmla="*/ 224 h 476"/>
                <a:gd name="T42" fmla="*/ 227 w 334"/>
                <a:gd name="T43" fmla="*/ 152 h 476"/>
                <a:gd name="T44" fmla="*/ 148 w 334"/>
                <a:gd name="T45" fmla="*/ 168 h 476"/>
                <a:gd name="T46" fmla="*/ 161 w 334"/>
                <a:gd name="T47" fmla="*/ 171 h 476"/>
                <a:gd name="T48" fmla="*/ 121 w 334"/>
                <a:gd name="T49" fmla="*/ 82 h 476"/>
                <a:gd name="T50" fmla="*/ 98 w 334"/>
                <a:gd name="T51" fmla="*/ 39 h 476"/>
                <a:gd name="T52" fmla="*/ 73 w 334"/>
                <a:gd name="T53" fmla="*/ 12 h 476"/>
                <a:gd name="T54" fmla="*/ 12 w 334"/>
                <a:gd name="T55" fmla="*/ 39 h 476"/>
                <a:gd name="T56" fmla="*/ 16 w 334"/>
                <a:gd name="T57" fmla="*/ 121 h 476"/>
                <a:gd name="T58" fmla="*/ 62 w 334"/>
                <a:gd name="T59" fmla="*/ 232 h 476"/>
                <a:gd name="T60" fmla="*/ 77 w 334"/>
                <a:gd name="T61" fmla="*/ 228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4" h="476">
                  <a:moveTo>
                    <a:pt x="77" y="228"/>
                  </a:moveTo>
                  <a:cubicBezTo>
                    <a:pt x="63" y="193"/>
                    <a:pt x="48" y="158"/>
                    <a:pt x="34" y="123"/>
                  </a:cubicBezTo>
                  <a:cubicBezTo>
                    <a:pt x="23" y="96"/>
                    <a:pt x="10" y="57"/>
                    <a:pt x="35" y="33"/>
                  </a:cubicBezTo>
                  <a:cubicBezTo>
                    <a:pt x="67" y="3"/>
                    <a:pt x="89" y="55"/>
                    <a:pt x="101" y="77"/>
                  </a:cubicBezTo>
                  <a:cubicBezTo>
                    <a:pt x="118" y="109"/>
                    <a:pt x="133" y="142"/>
                    <a:pt x="146" y="176"/>
                  </a:cubicBezTo>
                  <a:cubicBezTo>
                    <a:pt x="148" y="181"/>
                    <a:pt x="155" y="184"/>
                    <a:pt x="159" y="179"/>
                  </a:cubicBezTo>
                  <a:cubicBezTo>
                    <a:pt x="175" y="163"/>
                    <a:pt x="201" y="157"/>
                    <a:pt x="222" y="167"/>
                  </a:cubicBezTo>
                  <a:cubicBezTo>
                    <a:pt x="245" y="177"/>
                    <a:pt x="256" y="202"/>
                    <a:pt x="266" y="223"/>
                  </a:cubicBezTo>
                  <a:cubicBezTo>
                    <a:pt x="289" y="270"/>
                    <a:pt x="315" y="327"/>
                    <a:pt x="291" y="378"/>
                  </a:cubicBezTo>
                  <a:cubicBezTo>
                    <a:pt x="279" y="402"/>
                    <a:pt x="258" y="416"/>
                    <a:pt x="235" y="427"/>
                  </a:cubicBezTo>
                  <a:cubicBezTo>
                    <a:pt x="209" y="439"/>
                    <a:pt x="181" y="453"/>
                    <a:pt x="152" y="454"/>
                  </a:cubicBezTo>
                  <a:cubicBezTo>
                    <a:pt x="99" y="456"/>
                    <a:pt x="73" y="402"/>
                    <a:pt x="53" y="361"/>
                  </a:cubicBezTo>
                  <a:cubicBezTo>
                    <a:pt x="41" y="337"/>
                    <a:pt x="37" y="314"/>
                    <a:pt x="39" y="288"/>
                  </a:cubicBezTo>
                  <a:cubicBezTo>
                    <a:pt x="42" y="266"/>
                    <a:pt x="50" y="245"/>
                    <a:pt x="72" y="237"/>
                  </a:cubicBezTo>
                  <a:cubicBezTo>
                    <a:pt x="81" y="234"/>
                    <a:pt x="77" y="218"/>
                    <a:pt x="67" y="222"/>
                  </a:cubicBezTo>
                  <a:cubicBezTo>
                    <a:pt x="23" y="238"/>
                    <a:pt x="15" y="296"/>
                    <a:pt x="26" y="337"/>
                  </a:cubicBezTo>
                  <a:cubicBezTo>
                    <a:pt x="34" y="365"/>
                    <a:pt x="50" y="394"/>
                    <a:pt x="67" y="419"/>
                  </a:cubicBezTo>
                  <a:cubicBezTo>
                    <a:pt x="81" y="441"/>
                    <a:pt x="101" y="461"/>
                    <a:pt x="127" y="467"/>
                  </a:cubicBezTo>
                  <a:cubicBezTo>
                    <a:pt x="160" y="476"/>
                    <a:pt x="193" y="463"/>
                    <a:pt x="223" y="450"/>
                  </a:cubicBezTo>
                  <a:cubicBezTo>
                    <a:pt x="251" y="438"/>
                    <a:pt x="279" y="425"/>
                    <a:pt x="297" y="400"/>
                  </a:cubicBezTo>
                  <a:cubicBezTo>
                    <a:pt x="334" y="346"/>
                    <a:pt x="310" y="277"/>
                    <a:pt x="284" y="224"/>
                  </a:cubicBezTo>
                  <a:cubicBezTo>
                    <a:pt x="271" y="197"/>
                    <a:pt x="257" y="164"/>
                    <a:pt x="227" y="152"/>
                  </a:cubicBezTo>
                  <a:cubicBezTo>
                    <a:pt x="200" y="140"/>
                    <a:pt x="168" y="147"/>
                    <a:pt x="148" y="168"/>
                  </a:cubicBezTo>
                  <a:cubicBezTo>
                    <a:pt x="152" y="169"/>
                    <a:pt x="157" y="170"/>
                    <a:pt x="161" y="171"/>
                  </a:cubicBezTo>
                  <a:cubicBezTo>
                    <a:pt x="150" y="141"/>
                    <a:pt x="136" y="111"/>
                    <a:pt x="121" y="82"/>
                  </a:cubicBezTo>
                  <a:cubicBezTo>
                    <a:pt x="114" y="68"/>
                    <a:pt x="106" y="53"/>
                    <a:pt x="98" y="39"/>
                  </a:cubicBezTo>
                  <a:cubicBezTo>
                    <a:pt x="91" y="29"/>
                    <a:pt x="84" y="18"/>
                    <a:pt x="73" y="12"/>
                  </a:cubicBezTo>
                  <a:cubicBezTo>
                    <a:pt x="49" y="0"/>
                    <a:pt x="23" y="17"/>
                    <a:pt x="12" y="39"/>
                  </a:cubicBezTo>
                  <a:cubicBezTo>
                    <a:pt x="0" y="65"/>
                    <a:pt x="6" y="95"/>
                    <a:pt x="16" y="121"/>
                  </a:cubicBezTo>
                  <a:cubicBezTo>
                    <a:pt x="31" y="158"/>
                    <a:pt x="47" y="195"/>
                    <a:pt x="62" y="232"/>
                  </a:cubicBezTo>
                  <a:cubicBezTo>
                    <a:pt x="66" y="241"/>
                    <a:pt x="81" y="237"/>
                    <a:pt x="77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10" name="Freeform 95">
              <a:extLst>
                <a:ext uri="{FF2B5EF4-FFF2-40B4-BE49-F238E27FC236}">
                  <a16:creationId xmlns:a16="http://schemas.microsoft.com/office/drawing/2014/main" id="{1B574C00-E8DB-4046-B6CF-51808DB2D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688" y="3810000"/>
              <a:ext cx="196850" cy="211138"/>
            </a:xfrm>
            <a:custGeom>
              <a:avLst/>
              <a:gdLst>
                <a:gd name="T0" fmla="*/ 52 w 118"/>
                <a:gd name="T1" fmla="*/ 106 h 126"/>
                <a:gd name="T2" fmla="*/ 16 w 118"/>
                <a:gd name="T3" fmla="*/ 55 h 126"/>
                <a:gd name="T4" fmla="*/ 60 w 118"/>
                <a:gd name="T5" fmla="*/ 22 h 126"/>
                <a:gd name="T6" fmla="*/ 93 w 118"/>
                <a:gd name="T7" fmla="*/ 81 h 126"/>
                <a:gd name="T8" fmla="*/ 76 w 118"/>
                <a:gd name="T9" fmla="*/ 101 h 126"/>
                <a:gd name="T10" fmla="*/ 52 w 118"/>
                <a:gd name="T11" fmla="*/ 106 h 126"/>
                <a:gd name="T12" fmla="*/ 47 w 118"/>
                <a:gd name="T13" fmla="*/ 122 h 126"/>
                <a:gd name="T14" fmla="*/ 101 w 118"/>
                <a:gd name="T15" fmla="*/ 103 h 126"/>
                <a:gd name="T16" fmla="*/ 95 w 118"/>
                <a:gd name="T17" fmla="*/ 31 h 126"/>
                <a:gd name="T18" fmla="*/ 36 w 118"/>
                <a:gd name="T19" fmla="*/ 8 h 126"/>
                <a:gd name="T20" fmla="*/ 0 w 118"/>
                <a:gd name="T21" fmla="*/ 59 h 126"/>
                <a:gd name="T22" fmla="*/ 47 w 118"/>
                <a:gd name="T23" fmla="*/ 122 h 126"/>
                <a:gd name="T24" fmla="*/ 52 w 118"/>
                <a:gd name="T25" fmla="*/ 10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126">
                  <a:moveTo>
                    <a:pt x="52" y="106"/>
                  </a:moveTo>
                  <a:cubicBezTo>
                    <a:pt x="32" y="99"/>
                    <a:pt x="14" y="78"/>
                    <a:pt x="16" y="55"/>
                  </a:cubicBezTo>
                  <a:cubicBezTo>
                    <a:pt x="18" y="35"/>
                    <a:pt x="40" y="17"/>
                    <a:pt x="60" y="22"/>
                  </a:cubicBezTo>
                  <a:cubicBezTo>
                    <a:pt x="82" y="28"/>
                    <a:pt x="94" y="61"/>
                    <a:pt x="93" y="81"/>
                  </a:cubicBezTo>
                  <a:cubicBezTo>
                    <a:pt x="92" y="92"/>
                    <a:pt x="86" y="96"/>
                    <a:pt x="76" y="101"/>
                  </a:cubicBezTo>
                  <a:cubicBezTo>
                    <a:pt x="69" y="104"/>
                    <a:pt x="60" y="108"/>
                    <a:pt x="52" y="106"/>
                  </a:cubicBezTo>
                  <a:cubicBezTo>
                    <a:pt x="42" y="105"/>
                    <a:pt x="37" y="120"/>
                    <a:pt x="47" y="122"/>
                  </a:cubicBezTo>
                  <a:cubicBezTo>
                    <a:pt x="65" y="125"/>
                    <a:pt x="89" y="116"/>
                    <a:pt x="101" y="103"/>
                  </a:cubicBezTo>
                  <a:cubicBezTo>
                    <a:pt x="118" y="85"/>
                    <a:pt x="106" y="49"/>
                    <a:pt x="95" y="31"/>
                  </a:cubicBezTo>
                  <a:cubicBezTo>
                    <a:pt x="82" y="11"/>
                    <a:pt x="60" y="0"/>
                    <a:pt x="36" y="8"/>
                  </a:cubicBezTo>
                  <a:cubicBezTo>
                    <a:pt x="15" y="16"/>
                    <a:pt x="0" y="36"/>
                    <a:pt x="0" y="59"/>
                  </a:cubicBezTo>
                  <a:cubicBezTo>
                    <a:pt x="0" y="88"/>
                    <a:pt x="22" y="112"/>
                    <a:pt x="47" y="122"/>
                  </a:cubicBezTo>
                  <a:cubicBezTo>
                    <a:pt x="57" y="126"/>
                    <a:pt x="61" y="110"/>
                    <a:pt x="52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11" name="Freeform 96">
              <a:extLst>
                <a:ext uri="{FF2B5EF4-FFF2-40B4-BE49-F238E27FC236}">
                  <a16:creationId xmlns:a16="http://schemas.microsoft.com/office/drawing/2014/main" id="{245D09C3-B4C6-4341-84F2-19DFBB588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450" y="4144963"/>
              <a:ext cx="222250" cy="1087438"/>
            </a:xfrm>
            <a:custGeom>
              <a:avLst/>
              <a:gdLst>
                <a:gd name="T0" fmla="*/ 64 w 133"/>
                <a:gd name="T1" fmla="*/ 11 h 649"/>
                <a:gd name="T2" fmla="*/ 92 w 133"/>
                <a:gd name="T3" fmla="*/ 335 h 649"/>
                <a:gd name="T4" fmla="*/ 108 w 133"/>
                <a:gd name="T5" fmla="*/ 502 h 649"/>
                <a:gd name="T6" fmla="*/ 116 w 133"/>
                <a:gd name="T7" fmla="*/ 596 h 649"/>
                <a:gd name="T8" fmla="*/ 111 w 133"/>
                <a:gd name="T9" fmla="*/ 614 h 649"/>
                <a:gd name="T10" fmla="*/ 91 w 133"/>
                <a:gd name="T11" fmla="*/ 618 h 649"/>
                <a:gd name="T12" fmla="*/ 64 w 133"/>
                <a:gd name="T13" fmla="*/ 628 h 649"/>
                <a:gd name="T14" fmla="*/ 41 w 133"/>
                <a:gd name="T15" fmla="*/ 631 h 649"/>
                <a:gd name="T16" fmla="*/ 32 w 133"/>
                <a:gd name="T17" fmla="*/ 605 h 649"/>
                <a:gd name="T18" fmla="*/ 23 w 133"/>
                <a:gd name="T19" fmla="*/ 551 h 649"/>
                <a:gd name="T20" fmla="*/ 26 w 133"/>
                <a:gd name="T21" fmla="*/ 506 h 649"/>
                <a:gd name="T22" fmla="*/ 66 w 133"/>
                <a:gd name="T23" fmla="*/ 502 h 649"/>
                <a:gd name="T24" fmla="*/ 66 w 133"/>
                <a:gd name="T25" fmla="*/ 486 h 649"/>
                <a:gd name="T26" fmla="*/ 3 w 133"/>
                <a:gd name="T27" fmla="*/ 512 h 649"/>
                <a:gd name="T28" fmla="*/ 8 w 133"/>
                <a:gd name="T29" fmla="*/ 558 h 649"/>
                <a:gd name="T30" fmla="*/ 17 w 133"/>
                <a:gd name="T31" fmla="*/ 613 h 649"/>
                <a:gd name="T32" fmla="*/ 35 w 133"/>
                <a:gd name="T33" fmla="*/ 646 h 649"/>
                <a:gd name="T34" fmla="*/ 75 w 133"/>
                <a:gd name="T35" fmla="*/ 641 h 649"/>
                <a:gd name="T36" fmla="*/ 111 w 133"/>
                <a:gd name="T37" fmla="*/ 630 h 649"/>
                <a:gd name="T38" fmla="*/ 132 w 133"/>
                <a:gd name="T39" fmla="*/ 608 h 649"/>
                <a:gd name="T40" fmla="*/ 128 w 133"/>
                <a:gd name="T41" fmla="*/ 554 h 649"/>
                <a:gd name="T42" fmla="*/ 123 w 133"/>
                <a:gd name="T43" fmla="*/ 500 h 649"/>
                <a:gd name="T44" fmla="*/ 115 w 133"/>
                <a:gd name="T45" fmla="*/ 403 h 649"/>
                <a:gd name="T46" fmla="*/ 98 w 133"/>
                <a:gd name="T47" fmla="*/ 223 h 649"/>
                <a:gd name="T48" fmla="*/ 80 w 133"/>
                <a:gd name="T49" fmla="*/ 11 h 649"/>
                <a:gd name="T50" fmla="*/ 64 w 133"/>
                <a:gd name="T51" fmla="*/ 11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3" h="649">
                  <a:moveTo>
                    <a:pt x="64" y="11"/>
                  </a:moveTo>
                  <a:cubicBezTo>
                    <a:pt x="73" y="119"/>
                    <a:pt x="83" y="227"/>
                    <a:pt x="92" y="335"/>
                  </a:cubicBezTo>
                  <a:cubicBezTo>
                    <a:pt x="98" y="390"/>
                    <a:pt x="103" y="446"/>
                    <a:pt x="108" y="502"/>
                  </a:cubicBezTo>
                  <a:cubicBezTo>
                    <a:pt x="110" y="533"/>
                    <a:pt x="113" y="565"/>
                    <a:pt x="116" y="596"/>
                  </a:cubicBezTo>
                  <a:cubicBezTo>
                    <a:pt x="116" y="603"/>
                    <a:pt x="119" y="611"/>
                    <a:pt x="111" y="614"/>
                  </a:cubicBezTo>
                  <a:cubicBezTo>
                    <a:pt x="105" y="617"/>
                    <a:pt x="97" y="616"/>
                    <a:pt x="91" y="618"/>
                  </a:cubicBezTo>
                  <a:cubicBezTo>
                    <a:pt x="82" y="620"/>
                    <a:pt x="73" y="625"/>
                    <a:pt x="64" y="628"/>
                  </a:cubicBezTo>
                  <a:cubicBezTo>
                    <a:pt x="58" y="630"/>
                    <a:pt x="47" y="633"/>
                    <a:pt x="41" y="631"/>
                  </a:cubicBezTo>
                  <a:cubicBezTo>
                    <a:pt x="33" y="628"/>
                    <a:pt x="33" y="611"/>
                    <a:pt x="32" y="605"/>
                  </a:cubicBezTo>
                  <a:cubicBezTo>
                    <a:pt x="29" y="587"/>
                    <a:pt x="26" y="569"/>
                    <a:pt x="23" y="551"/>
                  </a:cubicBezTo>
                  <a:cubicBezTo>
                    <a:pt x="21" y="538"/>
                    <a:pt x="12" y="514"/>
                    <a:pt x="26" y="506"/>
                  </a:cubicBezTo>
                  <a:cubicBezTo>
                    <a:pt x="38" y="500"/>
                    <a:pt x="54" y="502"/>
                    <a:pt x="66" y="502"/>
                  </a:cubicBezTo>
                  <a:cubicBezTo>
                    <a:pt x="76" y="501"/>
                    <a:pt x="76" y="485"/>
                    <a:pt x="66" y="486"/>
                  </a:cubicBezTo>
                  <a:cubicBezTo>
                    <a:pt x="44" y="487"/>
                    <a:pt x="10" y="483"/>
                    <a:pt x="3" y="512"/>
                  </a:cubicBezTo>
                  <a:cubicBezTo>
                    <a:pt x="0" y="526"/>
                    <a:pt x="6" y="544"/>
                    <a:pt x="8" y="558"/>
                  </a:cubicBezTo>
                  <a:cubicBezTo>
                    <a:pt x="11" y="576"/>
                    <a:pt x="14" y="594"/>
                    <a:pt x="17" y="613"/>
                  </a:cubicBezTo>
                  <a:cubicBezTo>
                    <a:pt x="19" y="626"/>
                    <a:pt x="21" y="641"/>
                    <a:pt x="35" y="646"/>
                  </a:cubicBezTo>
                  <a:cubicBezTo>
                    <a:pt x="47" y="649"/>
                    <a:pt x="64" y="645"/>
                    <a:pt x="75" y="641"/>
                  </a:cubicBezTo>
                  <a:cubicBezTo>
                    <a:pt x="88" y="636"/>
                    <a:pt x="98" y="633"/>
                    <a:pt x="111" y="630"/>
                  </a:cubicBezTo>
                  <a:cubicBezTo>
                    <a:pt x="124" y="628"/>
                    <a:pt x="132" y="621"/>
                    <a:pt x="132" y="608"/>
                  </a:cubicBezTo>
                  <a:cubicBezTo>
                    <a:pt x="133" y="590"/>
                    <a:pt x="130" y="571"/>
                    <a:pt x="128" y="554"/>
                  </a:cubicBezTo>
                  <a:cubicBezTo>
                    <a:pt x="127" y="536"/>
                    <a:pt x="125" y="518"/>
                    <a:pt x="123" y="500"/>
                  </a:cubicBezTo>
                  <a:cubicBezTo>
                    <a:pt x="121" y="468"/>
                    <a:pt x="118" y="436"/>
                    <a:pt x="115" y="403"/>
                  </a:cubicBezTo>
                  <a:cubicBezTo>
                    <a:pt x="109" y="343"/>
                    <a:pt x="104" y="283"/>
                    <a:pt x="98" y="223"/>
                  </a:cubicBezTo>
                  <a:cubicBezTo>
                    <a:pt x="92" y="152"/>
                    <a:pt x="86" y="81"/>
                    <a:pt x="80" y="11"/>
                  </a:cubicBezTo>
                  <a:cubicBezTo>
                    <a:pt x="79" y="1"/>
                    <a:pt x="63" y="0"/>
                    <a:pt x="64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12" name="Freeform 97">
              <a:extLst>
                <a:ext uri="{FF2B5EF4-FFF2-40B4-BE49-F238E27FC236}">
                  <a16:creationId xmlns:a16="http://schemas.microsoft.com/office/drawing/2014/main" id="{652AC563-B371-48A7-8290-1D1E63100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213" y="4170363"/>
              <a:ext cx="120650" cy="819150"/>
            </a:xfrm>
            <a:custGeom>
              <a:avLst/>
              <a:gdLst>
                <a:gd name="T0" fmla="*/ 71 w 72"/>
                <a:gd name="T1" fmla="*/ 479 h 489"/>
                <a:gd name="T2" fmla="*/ 29 w 72"/>
                <a:gd name="T3" fmla="*/ 119 h 489"/>
                <a:gd name="T4" fmla="*/ 17 w 72"/>
                <a:gd name="T5" fmla="*/ 10 h 489"/>
                <a:gd name="T6" fmla="*/ 1 w 72"/>
                <a:gd name="T7" fmla="*/ 10 h 489"/>
                <a:gd name="T8" fmla="*/ 42 w 72"/>
                <a:gd name="T9" fmla="*/ 370 h 489"/>
                <a:gd name="T10" fmla="*/ 55 w 72"/>
                <a:gd name="T11" fmla="*/ 479 h 489"/>
                <a:gd name="T12" fmla="*/ 71 w 72"/>
                <a:gd name="T13" fmla="*/ 47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489">
                  <a:moveTo>
                    <a:pt x="71" y="479"/>
                  </a:moveTo>
                  <a:cubicBezTo>
                    <a:pt x="57" y="359"/>
                    <a:pt x="43" y="239"/>
                    <a:pt x="29" y="119"/>
                  </a:cubicBezTo>
                  <a:cubicBezTo>
                    <a:pt x="25" y="83"/>
                    <a:pt x="21" y="46"/>
                    <a:pt x="17" y="10"/>
                  </a:cubicBezTo>
                  <a:cubicBezTo>
                    <a:pt x="16" y="0"/>
                    <a:pt x="0" y="0"/>
                    <a:pt x="1" y="10"/>
                  </a:cubicBezTo>
                  <a:cubicBezTo>
                    <a:pt x="15" y="130"/>
                    <a:pt x="28" y="250"/>
                    <a:pt x="42" y="370"/>
                  </a:cubicBezTo>
                  <a:cubicBezTo>
                    <a:pt x="47" y="406"/>
                    <a:pt x="51" y="443"/>
                    <a:pt x="55" y="479"/>
                  </a:cubicBezTo>
                  <a:cubicBezTo>
                    <a:pt x="56" y="489"/>
                    <a:pt x="72" y="489"/>
                    <a:pt x="71" y="4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13" name="Freeform 98">
              <a:extLst>
                <a:ext uri="{FF2B5EF4-FFF2-40B4-BE49-F238E27FC236}">
                  <a16:creationId xmlns:a16="http://schemas.microsoft.com/office/drawing/2014/main" id="{F37EA474-A6A9-487C-8FE5-7F747BCCF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0225" y="3970338"/>
              <a:ext cx="777875" cy="876300"/>
            </a:xfrm>
            <a:custGeom>
              <a:avLst/>
              <a:gdLst>
                <a:gd name="T0" fmla="*/ 30 w 465"/>
                <a:gd name="T1" fmla="*/ 19 h 523"/>
                <a:gd name="T2" fmla="*/ 341 w 465"/>
                <a:gd name="T3" fmla="*/ 358 h 523"/>
                <a:gd name="T4" fmla="*/ 450 w 465"/>
                <a:gd name="T5" fmla="*/ 479 h 523"/>
                <a:gd name="T6" fmla="*/ 450 w 465"/>
                <a:gd name="T7" fmla="*/ 468 h 523"/>
                <a:gd name="T8" fmla="*/ 392 w 465"/>
                <a:gd name="T9" fmla="*/ 506 h 523"/>
                <a:gd name="T10" fmla="*/ 400 w 465"/>
                <a:gd name="T11" fmla="*/ 508 h 523"/>
                <a:gd name="T12" fmla="*/ 234 w 465"/>
                <a:gd name="T13" fmla="*/ 320 h 523"/>
                <a:gd name="T14" fmla="*/ 73 w 465"/>
                <a:gd name="T15" fmla="*/ 125 h 523"/>
                <a:gd name="T16" fmla="*/ 38 w 465"/>
                <a:gd name="T17" fmla="*/ 86 h 523"/>
                <a:gd name="T18" fmla="*/ 20 w 465"/>
                <a:gd name="T19" fmla="*/ 65 h 523"/>
                <a:gd name="T20" fmla="*/ 6 w 465"/>
                <a:gd name="T21" fmla="*/ 73 h 523"/>
                <a:gd name="T22" fmla="*/ 25 w 465"/>
                <a:gd name="T23" fmla="*/ 95 h 523"/>
                <a:gd name="T24" fmla="*/ 62 w 465"/>
                <a:gd name="T25" fmla="*/ 137 h 523"/>
                <a:gd name="T26" fmla="*/ 156 w 465"/>
                <a:gd name="T27" fmla="*/ 252 h 523"/>
                <a:gd name="T28" fmla="*/ 345 w 465"/>
                <a:gd name="T29" fmla="*/ 473 h 523"/>
                <a:gd name="T30" fmla="*/ 374 w 465"/>
                <a:gd name="T31" fmla="*/ 504 h 523"/>
                <a:gd name="T32" fmla="*/ 389 w 465"/>
                <a:gd name="T33" fmla="*/ 520 h 523"/>
                <a:gd name="T34" fmla="*/ 403 w 465"/>
                <a:gd name="T35" fmla="*/ 520 h 523"/>
                <a:gd name="T36" fmla="*/ 461 w 465"/>
                <a:gd name="T37" fmla="*/ 479 h 523"/>
                <a:gd name="T38" fmla="*/ 461 w 465"/>
                <a:gd name="T39" fmla="*/ 468 h 523"/>
                <a:gd name="T40" fmla="*/ 138 w 465"/>
                <a:gd name="T41" fmla="*/ 111 h 523"/>
                <a:gd name="T42" fmla="*/ 42 w 465"/>
                <a:gd name="T43" fmla="*/ 8 h 523"/>
                <a:gd name="T44" fmla="*/ 30 w 465"/>
                <a:gd name="T45" fmla="*/ 19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5" h="523">
                  <a:moveTo>
                    <a:pt x="30" y="19"/>
                  </a:moveTo>
                  <a:cubicBezTo>
                    <a:pt x="135" y="131"/>
                    <a:pt x="239" y="244"/>
                    <a:pt x="341" y="358"/>
                  </a:cubicBezTo>
                  <a:cubicBezTo>
                    <a:pt x="377" y="398"/>
                    <a:pt x="414" y="439"/>
                    <a:pt x="450" y="479"/>
                  </a:cubicBezTo>
                  <a:cubicBezTo>
                    <a:pt x="450" y="476"/>
                    <a:pt x="450" y="472"/>
                    <a:pt x="450" y="468"/>
                  </a:cubicBezTo>
                  <a:cubicBezTo>
                    <a:pt x="434" y="484"/>
                    <a:pt x="415" y="501"/>
                    <a:pt x="392" y="506"/>
                  </a:cubicBezTo>
                  <a:cubicBezTo>
                    <a:pt x="395" y="507"/>
                    <a:pt x="398" y="508"/>
                    <a:pt x="400" y="508"/>
                  </a:cubicBezTo>
                  <a:cubicBezTo>
                    <a:pt x="342" y="448"/>
                    <a:pt x="287" y="385"/>
                    <a:pt x="234" y="320"/>
                  </a:cubicBezTo>
                  <a:cubicBezTo>
                    <a:pt x="180" y="256"/>
                    <a:pt x="128" y="189"/>
                    <a:pt x="73" y="125"/>
                  </a:cubicBezTo>
                  <a:cubicBezTo>
                    <a:pt x="62" y="112"/>
                    <a:pt x="50" y="99"/>
                    <a:pt x="38" y="86"/>
                  </a:cubicBezTo>
                  <a:cubicBezTo>
                    <a:pt x="32" y="79"/>
                    <a:pt x="25" y="73"/>
                    <a:pt x="20" y="65"/>
                  </a:cubicBezTo>
                  <a:cubicBezTo>
                    <a:pt x="14" y="56"/>
                    <a:pt x="0" y="64"/>
                    <a:pt x="6" y="73"/>
                  </a:cubicBezTo>
                  <a:cubicBezTo>
                    <a:pt x="11" y="81"/>
                    <a:pt x="18" y="88"/>
                    <a:pt x="25" y="95"/>
                  </a:cubicBezTo>
                  <a:cubicBezTo>
                    <a:pt x="37" y="109"/>
                    <a:pt x="50" y="123"/>
                    <a:pt x="62" y="137"/>
                  </a:cubicBezTo>
                  <a:cubicBezTo>
                    <a:pt x="94" y="174"/>
                    <a:pt x="125" y="213"/>
                    <a:pt x="156" y="252"/>
                  </a:cubicBezTo>
                  <a:cubicBezTo>
                    <a:pt x="218" y="327"/>
                    <a:pt x="280" y="401"/>
                    <a:pt x="345" y="473"/>
                  </a:cubicBezTo>
                  <a:cubicBezTo>
                    <a:pt x="355" y="484"/>
                    <a:pt x="365" y="494"/>
                    <a:pt x="374" y="504"/>
                  </a:cubicBezTo>
                  <a:cubicBezTo>
                    <a:pt x="379" y="509"/>
                    <a:pt x="384" y="516"/>
                    <a:pt x="389" y="520"/>
                  </a:cubicBezTo>
                  <a:cubicBezTo>
                    <a:pt x="393" y="523"/>
                    <a:pt x="398" y="522"/>
                    <a:pt x="403" y="520"/>
                  </a:cubicBezTo>
                  <a:cubicBezTo>
                    <a:pt x="426" y="513"/>
                    <a:pt x="445" y="496"/>
                    <a:pt x="461" y="479"/>
                  </a:cubicBezTo>
                  <a:cubicBezTo>
                    <a:pt x="465" y="476"/>
                    <a:pt x="464" y="471"/>
                    <a:pt x="461" y="468"/>
                  </a:cubicBezTo>
                  <a:cubicBezTo>
                    <a:pt x="354" y="348"/>
                    <a:pt x="247" y="229"/>
                    <a:pt x="138" y="111"/>
                  </a:cubicBezTo>
                  <a:cubicBezTo>
                    <a:pt x="106" y="76"/>
                    <a:pt x="74" y="42"/>
                    <a:pt x="42" y="8"/>
                  </a:cubicBezTo>
                  <a:cubicBezTo>
                    <a:pt x="35" y="0"/>
                    <a:pt x="23" y="12"/>
                    <a:pt x="3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14" name="Freeform 99">
              <a:extLst>
                <a:ext uri="{FF2B5EF4-FFF2-40B4-BE49-F238E27FC236}">
                  <a16:creationId xmlns:a16="http://schemas.microsoft.com/office/drawing/2014/main" id="{73A7F9AD-E844-476D-8430-58BAB841A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8563" y="4764088"/>
              <a:ext cx="250825" cy="236538"/>
            </a:xfrm>
            <a:custGeom>
              <a:avLst/>
              <a:gdLst>
                <a:gd name="T0" fmla="*/ 8 w 149"/>
                <a:gd name="T1" fmla="*/ 42 h 141"/>
                <a:gd name="T2" fmla="*/ 53 w 149"/>
                <a:gd name="T3" fmla="*/ 79 h 141"/>
                <a:gd name="T4" fmla="*/ 126 w 149"/>
                <a:gd name="T5" fmla="*/ 138 h 141"/>
                <a:gd name="T6" fmla="*/ 137 w 149"/>
                <a:gd name="T7" fmla="*/ 138 h 141"/>
                <a:gd name="T8" fmla="*/ 126 w 149"/>
                <a:gd name="T9" fmla="*/ 105 h 141"/>
                <a:gd name="T10" fmla="*/ 100 w 149"/>
                <a:gd name="T11" fmla="*/ 72 h 141"/>
                <a:gd name="T12" fmla="*/ 48 w 149"/>
                <a:gd name="T13" fmla="*/ 8 h 141"/>
                <a:gd name="T14" fmla="*/ 36 w 149"/>
                <a:gd name="T15" fmla="*/ 19 h 141"/>
                <a:gd name="T16" fmla="*/ 82 w 149"/>
                <a:gd name="T17" fmla="*/ 74 h 141"/>
                <a:gd name="T18" fmla="*/ 100 w 149"/>
                <a:gd name="T19" fmla="*/ 98 h 141"/>
                <a:gd name="T20" fmla="*/ 111 w 149"/>
                <a:gd name="T21" fmla="*/ 112 h 141"/>
                <a:gd name="T22" fmla="*/ 126 w 149"/>
                <a:gd name="T23" fmla="*/ 127 h 141"/>
                <a:gd name="T24" fmla="*/ 137 w 149"/>
                <a:gd name="T25" fmla="*/ 127 h 141"/>
                <a:gd name="T26" fmla="*/ 63 w 149"/>
                <a:gd name="T27" fmla="*/ 67 h 141"/>
                <a:gd name="T28" fmla="*/ 19 w 149"/>
                <a:gd name="T29" fmla="*/ 31 h 141"/>
                <a:gd name="T30" fmla="*/ 8 w 149"/>
                <a:gd name="T31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9" h="141">
                  <a:moveTo>
                    <a:pt x="8" y="42"/>
                  </a:moveTo>
                  <a:cubicBezTo>
                    <a:pt x="22" y="55"/>
                    <a:pt x="37" y="67"/>
                    <a:pt x="53" y="79"/>
                  </a:cubicBezTo>
                  <a:cubicBezTo>
                    <a:pt x="78" y="98"/>
                    <a:pt x="102" y="117"/>
                    <a:pt x="126" y="138"/>
                  </a:cubicBezTo>
                  <a:cubicBezTo>
                    <a:pt x="129" y="141"/>
                    <a:pt x="134" y="141"/>
                    <a:pt x="137" y="138"/>
                  </a:cubicBezTo>
                  <a:cubicBezTo>
                    <a:pt x="149" y="127"/>
                    <a:pt x="132" y="113"/>
                    <a:pt x="126" y="105"/>
                  </a:cubicBezTo>
                  <a:cubicBezTo>
                    <a:pt x="117" y="94"/>
                    <a:pt x="108" y="83"/>
                    <a:pt x="100" y="72"/>
                  </a:cubicBezTo>
                  <a:cubicBezTo>
                    <a:pt x="83" y="50"/>
                    <a:pt x="66" y="28"/>
                    <a:pt x="48" y="8"/>
                  </a:cubicBezTo>
                  <a:cubicBezTo>
                    <a:pt x="41" y="0"/>
                    <a:pt x="29" y="11"/>
                    <a:pt x="36" y="19"/>
                  </a:cubicBezTo>
                  <a:cubicBezTo>
                    <a:pt x="52" y="37"/>
                    <a:pt x="67" y="55"/>
                    <a:pt x="82" y="74"/>
                  </a:cubicBezTo>
                  <a:cubicBezTo>
                    <a:pt x="88" y="82"/>
                    <a:pt x="94" y="90"/>
                    <a:pt x="100" y="98"/>
                  </a:cubicBezTo>
                  <a:cubicBezTo>
                    <a:pt x="104" y="103"/>
                    <a:pt x="108" y="108"/>
                    <a:pt x="111" y="112"/>
                  </a:cubicBezTo>
                  <a:cubicBezTo>
                    <a:pt x="113" y="115"/>
                    <a:pt x="123" y="129"/>
                    <a:pt x="126" y="127"/>
                  </a:cubicBezTo>
                  <a:cubicBezTo>
                    <a:pt x="129" y="127"/>
                    <a:pt x="133" y="127"/>
                    <a:pt x="137" y="127"/>
                  </a:cubicBezTo>
                  <a:cubicBezTo>
                    <a:pt x="113" y="106"/>
                    <a:pt x="89" y="86"/>
                    <a:pt x="63" y="67"/>
                  </a:cubicBezTo>
                  <a:cubicBezTo>
                    <a:pt x="48" y="55"/>
                    <a:pt x="33" y="44"/>
                    <a:pt x="19" y="31"/>
                  </a:cubicBezTo>
                  <a:cubicBezTo>
                    <a:pt x="11" y="24"/>
                    <a:pt x="0" y="35"/>
                    <a:pt x="8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15" name="Freeform 100">
              <a:extLst>
                <a:ext uri="{FF2B5EF4-FFF2-40B4-BE49-F238E27FC236}">
                  <a16:creationId xmlns:a16="http://schemas.microsoft.com/office/drawing/2014/main" id="{3F58FBE2-0922-452E-952B-AE366CA7D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9038" y="4567238"/>
              <a:ext cx="152400" cy="161925"/>
            </a:xfrm>
            <a:custGeom>
              <a:avLst/>
              <a:gdLst>
                <a:gd name="T0" fmla="*/ 20 w 91"/>
                <a:gd name="T1" fmla="*/ 38 h 97"/>
                <a:gd name="T2" fmla="*/ 26 w 91"/>
                <a:gd name="T3" fmla="*/ 26 h 97"/>
                <a:gd name="T4" fmla="*/ 32 w 91"/>
                <a:gd name="T5" fmla="*/ 19 h 97"/>
                <a:gd name="T6" fmla="*/ 48 w 91"/>
                <a:gd name="T7" fmla="*/ 39 h 97"/>
                <a:gd name="T8" fmla="*/ 62 w 91"/>
                <a:gd name="T9" fmla="*/ 56 h 97"/>
                <a:gd name="T10" fmla="*/ 72 w 91"/>
                <a:gd name="T11" fmla="*/ 80 h 97"/>
                <a:gd name="T12" fmla="*/ 58 w 91"/>
                <a:gd name="T13" fmla="*/ 69 h 97"/>
                <a:gd name="T14" fmla="*/ 45 w 91"/>
                <a:gd name="T15" fmla="*/ 56 h 97"/>
                <a:gd name="T16" fmla="*/ 19 w 91"/>
                <a:gd name="T17" fmla="*/ 28 h 97"/>
                <a:gd name="T18" fmla="*/ 7 w 91"/>
                <a:gd name="T19" fmla="*/ 39 h 97"/>
                <a:gd name="T20" fmla="*/ 50 w 91"/>
                <a:gd name="T21" fmla="*/ 83 h 97"/>
                <a:gd name="T22" fmla="*/ 74 w 91"/>
                <a:gd name="T23" fmla="*/ 96 h 97"/>
                <a:gd name="T24" fmla="*/ 90 w 91"/>
                <a:gd name="T25" fmla="*/ 78 h 97"/>
                <a:gd name="T26" fmla="*/ 77 w 91"/>
                <a:gd name="T27" fmla="*/ 50 h 97"/>
                <a:gd name="T28" fmla="*/ 51 w 91"/>
                <a:gd name="T29" fmla="*/ 17 h 97"/>
                <a:gd name="T30" fmla="*/ 27 w 91"/>
                <a:gd name="T31" fmla="*/ 4 h 97"/>
                <a:gd name="T32" fmla="*/ 6 w 91"/>
                <a:gd name="T33" fmla="*/ 30 h 97"/>
                <a:gd name="T34" fmla="*/ 20 w 91"/>
                <a:gd name="T35" fmla="*/ 3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97">
                  <a:moveTo>
                    <a:pt x="20" y="38"/>
                  </a:moveTo>
                  <a:cubicBezTo>
                    <a:pt x="22" y="34"/>
                    <a:pt x="24" y="30"/>
                    <a:pt x="26" y="26"/>
                  </a:cubicBezTo>
                  <a:cubicBezTo>
                    <a:pt x="27" y="25"/>
                    <a:pt x="32" y="19"/>
                    <a:pt x="32" y="19"/>
                  </a:cubicBezTo>
                  <a:cubicBezTo>
                    <a:pt x="34" y="18"/>
                    <a:pt x="46" y="37"/>
                    <a:pt x="48" y="39"/>
                  </a:cubicBezTo>
                  <a:cubicBezTo>
                    <a:pt x="52" y="44"/>
                    <a:pt x="57" y="50"/>
                    <a:pt x="62" y="56"/>
                  </a:cubicBezTo>
                  <a:cubicBezTo>
                    <a:pt x="63" y="58"/>
                    <a:pt x="81" y="78"/>
                    <a:pt x="72" y="80"/>
                  </a:cubicBezTo>
                  <a:cubicBezTo>
                    <a:pt x="68" y="81"/>
                    <a:pt x="61" y="72"/>
                    <a:pt x="58" y="69"/>
                  </a:cubicBezTo>
                  <a:cubicBezTo>
                    <a:pt x="54" y="65"/>
                    <a:pt x="50" y="60"/>
                    <a:pt x="45" y="56"/>
                  </a:cubicBezTo>
                  <a:cubicBezTo>
                    <a:pt x="37" y="46"/>
                    <a:pt x="28" y="37"/>
                    <a:pt x="19" y="28"/>
                  </a:cubicBezTo>
                  <a:cubicBezTo>
                    <a:pt x="11" y="21"/>
                    <a:pt x="0" y="33"/>
                    <a:pt x="7" y="39"/>
                  </a:cubicBezTo>
                  <a:cubicBezTo>
                    <a:pt x="22" y="53"/>
                    <a:pt x="35" y="69"/>
                    <a:pt x="50" y="83"/>
                  </a:cubicBezTo>
                  <a:cubicBezTo>
                    <a:pt x="56" y="90"/>
                    <a:pt x="64" y="97"/>
                    <a:pt x="74" y="96"/>
                  </a:cubicBezTo>
                  <a:cubicBezTo>
                    <a:pt x="83" y="95"/>
                    <a:pt x="89" y="86"/>
                    <a:pt x="90" y="78"/>
                  </a:cubicBezTo>
                  <a:cubicBezTo>
                    <a:pt x="91" y="67"/>
                    <a:pt x="84" y="58"/>
                    <a:pt x="77" y="50"/>
                  </a:cubicBezTo>
                  <a:cubicBezTo>
                    <a:pt x="68" y="39"/>
                    <a:pt x="59" y="28"/>
                    <a:pt x="51" y="17"/>
                  </a:cubicBezTo>
                  <a:cubicBezTo>
                    <a:pt x="45" y="9"/>
                    <a:pt x="38" y="0"/>
                    <a:pt x="27" y="4"/>
                  </a:cubicBezTo>
                  <a:cubicBezTo>
                    <a:pt x="17" y="7"/>
                    <a:pt x="10" y="21"/>
                    <a:pt x="6" y="30"/>
                  </a:cubicBezTo>
                  <a:cubicBezTo>
                    <a:pt x="2" y="39"/>
                    <a:pt x="16" y="47"/>
                    <a:pt x="20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16" name="Freeform 101">
              <a:extLst>
                <a:ext uri="{FF2B5EF4-FFF2-40B4-BE49-F238E27FC236}">
                  <a16:creationId xmlns:a16="http://schemas.microsoft.com/office/drawing/2014/main" id="{29C4CA0B-E096-4734-950B-3C8B111B4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413" y="5202238"/>
              <a:ext cx="71438" cy="233363"/>
            </a:xfrm>
            <a:custGeom>
              <a:avLst/>
              <a:gdLst>
                <a:gd name="T0" fmla="*/ 29 w 43"/>
                <a:gd name="T1" fmla="*/ 0 h 139"/>
                <a:gd name="T2" fmla="*/ 42 w 43"/>
                <a:gd name="T3" fmla="*/ 125 h 139"/>
                <a:gd name="T4" fmla="*/ 28 w 43"/>
                <a:gd name="T5" fmla="*/ 138 h 139"/>
                <a:gd name="T6" fmla="*/ 28 w 43"/>
                <a:gd name="T7" fmla="*/ 138 h 139"/>
                <a:gd name="T8" fmla="*/ 17 w 43"/>
                <a:gd name="T9" fmla="*/ 130 h 139"/>
                <a:gd name="T10" fmla="*/ 0 w 43"/>
                <a:gd name="T11" fmla="*/ 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39">
                  <a:moveTo>
                    <a:pt x="29" y="0"/>
                  </a:moveTo>
                  <a:cubicBezTo>
                    <a:pt x="42" y="125"/>
                    <a:pt x="42" y="125"/>
                    <a:pt x="42" y="125"/>
                  </a:cubicBezTo>
                  <a:cubicBezTo>
                    <a:pt x="43" y="131"/>
                    <a:pt x="33" y="138"/>
                    <a:pt x="28" y="138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2" y="139"/>
                    <a:pt x="17" y="135"/>
                    <a:pt x="17" y="130"/>
                  </a:cubicBezTo>
                  <a:cubicBezTo>
                    <a:pt x="0" y="8"/>
                    <a:pt x="0" y="8"/>
                    <a:pt x="0" y="8"/>
                  </a:cubicBezTo>
                </a:path>
              </a:pathLst>
            </a:custGeom>
            <a:noFill/>
            <a:ln w="269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17" name="Freeform 102">
              <a:extLst>
                <a:ext uri="{FF2B5EF4-FFF2-40B4-BE49-F238E27FC236}">
                  <a16:creationId xmlns:a16="http://schemas.microsoft.com/office/drawing/2014/main" id="{1FB0F5F7-FC2C-4BCB-AEC8-B52D3B1E5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725" y="4883150"/>
              <a:ext cx="46038" cy="95250"/>
            </a:xfrm>
            <a:custGeom>
              <a:avLst/>
              <a:gdLst>
                <a:gd name="T0" fmla="*/ 1 w 27"/>
                <a:gd name="T1" fmla="*/ 57 h 57"/>
                <a:gd name="T2" fmla="*/ 0 w 27"/>
                <a:gd name="T3" fmla="*/ 12 h 57"/>
                <a:gd name="T4" fmla="*/ 9 w 27"/>
                <a:gd name="T5" fmla="*/ 1 h 57"/>
                <a:gd name="T6" fmla="*/ 9 w 27"/>
                <a:gd name="T7" fmla="*/ 1 h 57"/>
                <a:gd name="T8" fmla="*/ 20 w 27"/>
                <a:gd name="T9" fmla="*/ 9 h 57"/>
                <a:gd name="T10" fmla="*/ 27 w 27"/>
                <a:gd name="T11" fmla="*/ 5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57">
                  <a:moveTo>
                    <a:pt x="1" y="57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4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5" y="0"/>
                    <a:pt x="20" y="4"/>
                    <a:pt x="20" y="9"/>
                  </a:cubicBezTo>
                  <a:cubicBezTo>
                    <a:pt x="27" y="52"/>
                    <a:pt x="27" y="52"/>
                    <a:pt x="27" y="52"/>
                  </a:cubicBezTo>
                </a:path>
              </a:pathLst>
            </a:custGeom>
            <a:noFill/>
            <a:ln w="269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18" name="Freeform 103">
              <a:extLst>
                <a:ext uri="{FF2B5EF4-FFF2-40B4-BE49-F238E27FC236}">
                  <a16:creationId xmlns:a16="http://schemas.microsoft.com/office/drawing/2014/main" id="{548103CD-F95C-4E37-8F63-B808DBE21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300" y="3444875"/>
              <a:ext cx="103188" cy="117475"/>
            </a:xfrm>
            <a:custGeom>
              <a:avLst/>
              <a:gdLst>
                <a:gd name="T0" fmla="*/ 19 w 62"/>
                <a:gd name="T1" fmla="*/ 61 h 70"/>
                <a:gd name="T2" fmla="*/ 54 w 62"/>
                <a:gd name="T3" fmla="*/ 18 h 70"/>
                <a:gd name="T4" fmla="*/ 43 w 62"/>
                <a:gd name="T5" fmla="*/ 7 h 70"/>
                <a:gd name="T6" fmla="*/ 5 w 62"/>
                <a:gd name="T7" fmla="*/ 53 h 70"/>
                <a:gd name="T8" fmla="*/ 19 w 62"/>
                <a:gd name="T9" fmla="*/ 6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0">
                  <a:moveTo>
                    <a:pt x="19" y="61"/>
                  </a:moveTo>
                  <a:cubicBezTo>
                    <a:pt x="28" y="44"/>
                    <a:pt x="39" y="30"/>
                    <a:pt x="54" y="18"/>
                  </a:cubicBezTo>
                  <a:cubicBezTo>
                    <a:pt x="62" y="12"/>
                    <a:pt x="51" y="0"/>
                    <a:pt x="43" y="7"/>
                  </a:cubicBezTo>
                  <a:cubicBezTo>
                    <a:pt x="27" y="19"/>
                    <a:pt x="14" y="35"/>
                    <a:pt x="5" y="53"/>
                  </a:cubicBezTo>
                  <a:cubicBezTo>
                    <a:pt x="0" y="62"/>
                    <a:pt x="14" y="70"/>
                    <a:pt x="19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19" name="Freeform 104">
              <a:extLst>
                <a:ext uri="{FF2B5EF4-FFF2-40B4-BE49-F238E27FC236}">
                  <a16:creationId xmlns:a16="http://schemas.microsoft.com/office/drawing/2014/main" id="{D60EEA8F-B9CB-47DB-BB23-D2EFDB890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000" y="3508375"/>
              <a:ext cx="106363" cy="114300"/>
            </a:xfrm>
            <a:custGeom>
              <a:avLst/>
              <a:gdLst>
                <a:gd name="T0" fmla="*/ 19 w 63"/>
                <a:gd name="T1" fmla="*/ 59 h 68"/>
                <a:gd name="T2" fmla="*/ 56 w 63"/>
                <a:gd name="T3" fmla="*/ 18 h 68"/>
                <a:gd name="T4" fmla="*/ 44 w 63"/>
                <a:gd name="T5" fmla="*/ 7 h 68"/>
                <a:gd name="T6" fmla="*/ 5 w 63"/>
                <a:gd name="T7" fmla="*/ 51 h 68"/>
                <a:gd name="T8" fmla="*/ 19 w 63"/>
                <a:gd name="T9" fmla="*/ 5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8">
                  <a:moveTo>
                    <a:pt x="19" y="59"/>
                  </a:moveTo>
                  <a:cubicBezTo>
                    <a:pt x="29" y="44"/>
                    <a:pt x="42" y="30"/>
                    <a:pt x="56" y="18"/>
                  </a:cubicBezTo>
                  <a:cubicBezTo>
                    <a:pt x="63" y="12"/>
                    <a:pt x="52" y="0"/>
                    <a:pt x="44" y="7"/>
                  </a:cubicBezTo>
                  <a:cubicBezTo>
                    <a:pt x="29" y="20"/>
                    <a:pt x="16" y="35"/>
                    <a:pt x="5" y="51"/>
                  </a:cubicBezTo>
                  <a:cubicBezTo>
                    <a:pt x="0" y="60"/>
                    <a:pt x="13" y="68"/>
                    <a:pt x="19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20" name="Freeform 105">
              <a:extLst>
                <a:ext uri="{FF2B5EF4-FFF2-40B4-BE49-F238E27FC236}">
                  <a16:creationId xmlns:a16="http://schemas.microsoft.com/office/drawing/2014/main" id="{F4B4FFC4-916B-438B-8C32-3863E769C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3559175"/>
              <a:ext cx="90488" cy="111125"/>
            </a:xfrm>
            <a:custGeom>
              <a:avLst/>
              <a:gdLst>
                <a:gd name="T0" fmla="*/ 19 w 54"/>
                <a:gd name="T1" fmla="*/ 57 h 66"/>
                <a:gd name="T2" fmla="*/ 47 w 54"/>
                <a:gd name="T3" fmla="*/ 19 h 66"/>
                <a:gd name="T4" fmla="*/ 36 w 54"/>
                <a:gd name="T5" fmla="*/ 8 h 66"/>
                <a:gd name="T6" fmla="*/ 5 w 54"/>
                <a:gd name="T7" fmla="*/ 49 h 66"/>
                <a:gd name="T8" fmla="*/ 19 w 54"/>
                <a:gd name="T9" fmla="*/ 5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6">
                  <a:moveTo>
                    <a:pt x="19" y="57"/>
                  </a:moveTo>
                  <a:cubicBezTo>
                    <a:pt x="27" y="43"/>
                    <a:pt x="37" y="31"/>
                    <a:pt x="47" y="19"/>
                  </a:cubicBezTo>
                  <a:cubicBezTo>
                    <a:pt x="54" y="11"/>
                    <a:pt x="43" y="0"/>
                    <a:pt x="36" y="8"/>
                  </a:cubicBezTo>
                  <a:cubicBezTo>
                    <a:pt x="24" y="20"/>
                    <a:pt x="14" y="34"/>
                    <a:pt x="5" y="49"/>
                  </a:cubicBezTo>
                  <a:cubicBezTo>
                    <a:pt x="0" y="58"/>
                    <a:pt x="14" y="66"/>
                    <a:pt x="19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21" name="Freeform 106">
              <a:extLst>
                <a:ext uri="{FF2B5EF4-FFF2-40B4-BE49-F238E27FC236}">
                  <a16:creationId xmlns:a16="http://schemas.microsoft.com/office/drawing/2014/main" id="{9BCE510D-C333-47E4-AA87-886266FF5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5" y="3613150"/>
              <a:ext cx="127000" cy="138113"/>
            </a:xfrm>
            <a:custGeom>
              <a:avLst/>
              <a:gdLst>
                <a:gd name="T0" fmla="*/ 18 w 76"/>
                <a:gd name="T1" fmla="*/ 74 h 82"/>
                <a:gd name="T2" fmla="*/ 69 w 76"/>
                <a:gd name="T3" fmla="*/ 19 h 82"/>
                <a:gd name="T4" fmla="*/ 58 w 76"/>
                <a:gd name="T5" fmla="*/ 8 h 82"/>
                <a:gd name="T6" fmla="*/ 7 w 76"/>
                <a:gd name="T7" fmla="*/ 63 h 82"/>
                <a:gd name="T8" fmla="*/ 18 w 76"/>
                <a:gd name="T9" fmla="*/ 7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82">
                  <a:moveTo>
                    <a:pt x="18" y="74"/>
                  </a:moveTo>
                  <a:cubicBezTo>
                    <a:pt x="36" y="56"/>
                    <a:pt x="53" y="38"/>
                    <a:pt x="69" y="19"/>
                  </a:cubicBezTo>
                  <a:cubicBezTo>
                    <a:pt x="76" y="11"/>
                    <a:pt x="65" y="0"/>
                    <a:pt x="58" y="8"/>
                  </a:cubicBezTo>
                  <a:cubicBezTo>
                    <a:pt x="41" y="27"/>
                    <a:pt x="24" y="45"/>
                    <a:pt x="7" y="63"/>
                  </a:cubicBezTo>
                  <a:cubicBezTo>
                    <a:pt x="0" y="70"/>
                    <a:pt x="11" y="82"/>
                    <a:pt x="18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22" name="Freeform 107">
              <a:extLst>
                <a:ext uri="{FF2B5EF4-FFF2-40B4-BE49-F238E27FC236}">
                  <a16:creationId xmlns:a16="http://schemas.microsoft.com/office/drawing/2014/main" id="{CE10B6C7-4779-4843-A8C6-B665D7DC0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313" y="3695700"/>
              <a:ext cx="101600" cy="84138"/>
            </a:xfrm>
            <a:custGeom>
              <a:avLst/>
              <a:gdLst>
                <a:gd name="T0" fmla="*/ 20 w 60"/>
                <a:gd name="T1" fmla="*/ 44 h 50"/>
                <a:gd name="T2" fmla="*/ 52 w 60"/>
                <a:gd name="T3" fmla="*/ 18 h 50"/>
                <a:gd name="T4" fmla="*/ 41 w 60"/>
                <a:gd name="T5" fmla="*/ 6 h 50"/>
                <a:gd name="T6" fmla="*/ 8 w 60"/>
                <a:gd name="T7" fmla="*/ 33 h 50"/>
                <a:gd name="T8" fmla="*/ 20 w 60"/>
                <a:gd name="T9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0">
                  <a:moveTo>
                    <a:pt x="20" y="44"/>
                  </a:moveTo>
                  <a:cubicBezTo>
                    <a:pt x="31" y="35"/>
                    <a:pt x="41" y="26"/>
                    <a:pt x="52" y="18"/>
                  </a:cubicBezTo>
                  <a:cubicBezTo>
                    <a:pt x="60" y="11"/>
                    <a:pt x="49" y="0"/>
                    <a:pt x="41" y="6"/>
                  </a:cubicBezTo>
                  <a:cubicBezTo>
                    <a:pt x="30" y="15"/>
                    <a:pt x="19" y="24"/>
                    <a:pt x="8" y="33"/>
                  </a:cubicBezTo>
                  <a:cubicBezTo>
                    <a:pt x="0" y="39"/>
                    <a:pt x="12" y="50"/>
                    <a:pt x="20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23" name="Freeform 108">
              <a:extLst>
                <a:ext uri="{FF2B5EF4-FFF2-40B4-BE49-F238E27FC236}">
                  <a16:creationId xmlns:a16="http://schemas.microsoft.com/office/drawing/2014/main" id="{186A8098-A87F-4430-88F5-79256A583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875" y="3686175"/>
              <a:ext cx="254000" cy="234950"/>
            </a:xfrm>
            <a:custGeom>
              <a:avLst/>
              <a:gdLst>
                <a:gd name="T0" fmla="*/ 18 w 152"/>
                <a:gd name="T1" fmla="*/ 132 h 140"/>
                <a:gd name="T2" fmla="*/ 143 w 152"/>
                <a:gd name="T3" fmla="*/ 19 h 140"/>
                <a:gd name="T4" fmla="*/ 135 w 152"/>
                <a:gd name="T5" fmla="*/ 5 h 140"/>
                <a:gd name="T6" fmla="*/ 6 w 152"/>
                <a:gd name="T7" fmla="*/ 121 h 140"/>
                <a:gd name="T8" fmla="*/ 18 w 152"/>
                <a:gd name="T9" fmla="*/ 13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40">
                  <a:moveTo>
                    <a:pt x="18" y="132"/>
                  </a:moveTo>
                  <a:cubicBezTo>
                    <a:pt x="53" y="88"/>
                    <a:pt x="95" y="50"/>
                    <a:pt x="143" y="19"/>
                  </a:cubicBezTo>
                  <a:cubicBezTo>
                    <a:pt x="152" y="14"/>
                    <a:pt x="144" y="0"/>
                    <a:pt x="135" y="5"/>
                  </a:cubicBezTo>
                  <a:cubicBezTo>
                    <a:pt x="86" y="37"/>
                    <a:pt x="43" y="76"/>
                    <a:pt x="6" y="121"/>
                  </a:cubicBezTo>
                  <a:cubicBezTo>
                    <a:pt x="0" y="129"/>
                    <a:pt x="11" y="140"/>
                    <a:pt x="18" y="1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24" name="Freeform 109">
              <a:extLst>
                <a:ext uri="{FF2B5EF4-FFF2-40B4-BE49-F238E27FC236}">
                  <a16:creationId xmlns:a16="http://schemas.microsoft.com/office/drawing/2014/main" id="{12ABFA40-57C8-4ECD-8505-31C08ED83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7638" y="3889375"/>
              <a:ext cx="119063" cy="123825"/>
            </a:xfrm>
            <a:custGeom>
              <a:avLst/>
              <a:gdLst>
                <a:gd name="T0" fmla="*/ 20 w 71"/>
                <a:gd name="T1" fmla="*/ 65 h 74"/>
                <a:gd name="T2" fmla="*/ 63 w 71"/>
                <a:gd name="T3" fmla="*/ 17 h 74"/>
                <a:gd name="T4" fmla="*/ 52 w 71"/>
                <a:gd name="T5" fmla="*/ 6 h 74"/>
                <a:gd name="T6" fmla="*/ 6 w 71"/>
                <a:gd name="T7" fmla="*/ 57 h 74"/>
                <a:gd name="T8" fmla="*/ 20 w 71"/>
                <a:gd name="T9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4">
                  <a:moveTo>
                    <a:pt x="20" y="65"/>
                  </a:moveTo>
                  <a:cubicBezTo>
                    <a:pt x="31" y="47"/>
                    <a:pt x="46" y="31"/>
                    <a:pt x="63" y="17"/>
                  </a:cubicBezTo>
                  <a:cubicBezTo>
                    <a:pt x="71" y="11"/>
                    <a:pt x="60" y="0"/>
                    <a:pt x="52" y="6"/>
                  </a:cubicBezTo>
                  <a:cubicBezTo>
                    <a:pt x="34" y="20"/>
                    <a:pt x="18" y="37"/>
                    <a:pt x="6" y="57"/>
                  </a:cubicBezTo>
                  <a:cubicBezTo>
                    <a:pt x="0" y="66"/>
                    <a:pt x="14" y="74"/>
                    <a:pt x="20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25" name="Freeform 110">
              <a:extLst>
                <a:ext uri="{FF2B5EF4-FFF2-40B4-BE49-F238E27FC236}">
                  <a16:creationId xmlns:a16="http://schemas.microsoft.com/office/drawing/2014/main" id="{D8E1831A-8B4F-44BF-B5B8-C3ED74848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788" y="3946525"/>
              <a:ext cx="103188" cy="111125"/>
            </a:xfrm>
            <a:custGeom>
              <a:avLst/>
              <a:gdLst>
                <a:gd name="T0" fmla="*/ 20 w 62"/>
                <a:gd name="T1" fmla="*/ 58 h 66"/>
                <a:gd name="T2" fmla="*/ 55 w 62"/>
                <a:gd name="T3" fmla="*/ 18 h 66"/>
                <a:gd name="T4" fmla="*/ 43 w 62"/>
                <a:gd name="T5" fmla="*/ 7 h 66"/>
                <a:gd name="T6" fmla="*/ 6 w 62"/>
                <a:gd name="T7" fmla="*/ 49 h 66"/>
                <a:gd name="T8" fmla="*/ 20 w 62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6">
                  <a:moveTo>
                    <a:pt x="20" y="58"/>
                  </a:moveTo>
                  <a:cubicBezTo>
                    <a:pt x="30" y="43"/>
                    <a:pt x="42" y="30"/>
                    <a:pt x="55" y="18"/>
                  </a:cubicBezTo>
                  <a:cubicBezTo>
                    <a:pt x="62" y="11"/>
                    <a:pt x="51" y="0"/>
                    <a:pt x="43" y="7"/>
                  </a:cubicBezTo>
                  <a:cubicBezTo>
                    <a:pt x="29" y="20"/>
                    <a:pt x="17" y="34"/>
                    <a:pt x="6" y="49"/>
                  </a:cubicBezTo>
                  <a:cubicBezTo>
                    <a:pt x="0" y="58"/>
                    <a:pt x="14" y="66"/>
                    <a:pt x="20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26" name="Freeform 111">
              <a:extLst>
                <a:ext uri="{FF2B5EF4-FFF2-40B4-BE49-F238E27FC236}">
                  <a16:creationId xmlns:a16="http://schemas.microsoft.com/office/drawing/2014/main" id="{9C884916-5198-4C5E-A7B7-19BED4C7B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475" y="3998913"/>
              <a:ext cx="120650" cy="142875"/>
            </a:xfrm>
            <a:custGeom>
              <a:avLst/>
              <a:gdLst>
                <a:gd name="T0" fmla="*/ 19 w 72"/>
                <a:gd name="T1" fmla="*/ 77 h 85"/>
                <a:gd name="T2" fmla="*/ 65 w 72"/>
                <a:gd name="T3" fmla="*/ 19 h 85"/>
                <a:gd name="T4" fmla="*/ 53 w 72"/>
                <a:gd name="T5" fmla="*/ 8 h 85"/>
                <a:gd name="T6" fmla="*/ 5 w 72"/>
                <a:gd name="T7" fmla="*/ 69 h 85"/>
                <a:gd name="T8" fmla="*/ 19 w 72"/>
                <a:gd name="T9" fmla="*/ 7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85">
                  <a:moveTo>
                    <a:pt x="19" y="77"/>
                  </a:moveTo>
                  <a:cubicBezTo>
                    <a:pt x="32" y="56"/>
                    <a:pt x="48" y="37"/>
                    <a:pt x="65" y="19"/>
                  </a:cubicBezTo>
                  <a:cubicBezTo>
                    <a:pt x="72" y="12"/>
                    <a:pt x="61" y="0"/>
                    <a:pt x="53" y="8"/>
                  </a:cubicBezTo>
                  <a:cubicBezTo>
                    <a:pt x="35" y="26"/>
                    <a:pt x="19" y="47"/>
                    <a:pt x="5" y="69"/>
                  </a:cubicBezTo>
                  <a:cubicBezTo>
                    <a:pt x="0" y="77"/>
                    <a:pt x="14" y="85"/>
                    <a:pt x="19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27" name="Freeform 112">
              <a:extLst>
                <a:ext uri="{FF2B5EF4-FFF2-40B4-BE49-F238E27FC236}">
                  <a16:creationId xmlns:a16="http://schemas.microsoft.com/office/drawing/2014/main" id="{D60F0EDE-7126-44E8-BB04-91219DE83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4963" y="4003675"/>
              <a:ext cx="134938" cy="150813"/>
            </a:xfrm>
            <a:custGeom>
              <a:avLst/>
              <a:gdLst>
                <a:gd name="T0" fmla="*/ 18 w 80"/>
                <a:gd name="T1" fmla="*/ 82 h 90"/>
                <a:gd name="T2" fmla="*/ 73 w 80"/>
                <a:gd name="T3" fmla="*/ 19 h 90"/>
                <a:gd name="T4" fmla="*/ 62 w 80"/>
                <a:gd name="T5" fmla="*/ 8 h 90"/>
                <a:gd name="T6" fmla="*/ 7 w 80"/>
                <a:gd name="T7" fmla="*/ 71 h 90"/>
                <a:gd name="T8" fmla="*/ 18 w 80"/>
                <a:gd name="T9" fmla="*/ 8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90">
                  <a:moveTo>
                    <a:pt x="18" y="82"/>
                  </a:moveTo>
                  <a:cubicBezTo>
                    <a:pt x="37" y="61"/>
                    <a:pt x="55" y="40"/>
                    <a:pt x="73" y="19"/>
                  </a:cubicBezTo>
                  <a:cubicBezTo>
                    <a:pt x="80" y="12"/>
                    <a:pt x="68" y="0"/>
                    <a:pt x="62" y="8"/>
                  </a:cubicBezTo>
                  <a:cubicBezTo>
                    <a:pt x="43" y="29"/>
                    <a:pt x="25" y="50"/>
                    <a:pt x="7" y="71"/>
                  </a:cubicBezTo>
                  <a:cubicBezTo>
                    <a:pt x="0" y="79"/>
                    <a:pt x="12" y="90"/>
                    <a:pt x="18" y="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28" name="Freeform 113">
              <a:extLst>
                <a:ext uri="{FF2B5EF4-FFF2-40B4-BE49-F238E27FC236}">
                  <a16:creationId xmlns:a16="http://schemas.microsoft.com/office/drawing/2014/main" id="{A25AE3A7-A39E-4DD7-82CC-276CEB5B0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738" y="3773488"/>
              <a:ext cx="98425" cy="90488"/>
            </a:xfrm>
            <a:custGeom>
              <a:avLst/>
              <a:gdLst>
                <a:gd name="T0" fmla="*/ 18 w 59"/>
                <a:gd name="T1" fmla="*/ 45 h 54"/>
                <a:gd name="T2" fmla="*/ 49 w 59"/>
                <a:gd name="T3" fmla="*/ 18 h 54"/>
                <a:gd name="T4" fmla="*/ 45 w 59"/>
                <a:gd name="T5" fmla="*/ 3 h 54"/>
                <a:gd name="T6" fmla="*/ 4 w 59"/>
                <a:gd name="T7" fmla="*/ 37 h 54"/>
                <a:gd name="T8" fmla="*/ 18 w 59"/>
                <a:gd name="T9" fmla="*/ 4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4">
                  <a:moveTo>
                    <a:pt x="18" y="45"/>
                  </a:moveTo>
                  <a:cubicBezTo>
                    <a:pt x="25" y="33"/>
                    <a:pt x="36" y="23"/>
                    <a:pt x="49" y="18"/>
                  </a:cubicBezTo>
                  <a:cubicBezTo>
                    <a:pt x="59" y="15"/>
                    <a:pt x="55" y="0"/>
                    <a:pt x="45" y="3"/>
                  </a:cubicBezTo>
                  <a:cubicBezTo>
                    <a:pt x="28" y="9"/>
                    <a:pt x="13" y="21"/>
                    <a:pt x="4" y="37"/>
                  </a:cubicBezTo>
                  <a:cubicBezTo>
                    <a:pt x="0" y="46"/>
                    <a:pt x="13" y="54"/>
                    <a:pt x="18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29" name="Freeform 114">
              <a:extLst>
                <a:ext uri="{FF2B5EF4-FFF2-40B4-BE49-F238E27FC236}">
                  <a16:creationId xmlns:a16="http://schemas.microsoft.com/office/drawing/2014/main" id="{8DE1F024-7A52-4FEA-9026-1AF3F9D9A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013" y="3844925"/>
              <a:ext cx="85725" cy="95250"/>
            </a:xfrm>
            <a:custGeom>
              <a:avLst/>
              <a:gdLst>
                <a:gd name="T0" fmla="*/ 18 w 51"/>
                <a:gd name="T1" fmla="*/ 49 h 57"/>
                <a:gd name="T2" fmla="*/ 44 w 51"/>
                <a:gd name="T3" fmla="*/ 19 h 57"/>
                <a:gd name="T4" fmla="*/ 33 w 51"/>
                <a:gd name="T5" fmla="*/ 8 h 57"/>
                <a:gd name="T6" fmla="*/ 7 w 51"/>
                <a:gd name="T7" fmla="*/ 38 h 57"/>
                <a:gd name="T8" fmla="*/ 18 w 51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7">
                  <a:moveTo>
                    <a:pt x="18" y="49"/>
                  </a:moveTo>
                  <a:cubicBezTo>
                    <a:pt x="27" y="39"/>
                    <a:pt x="35" y="29"/>
                    <a:pt x="44" y="19"/>
                  </a:cubicBezTo>
                  <a:cubicBezTo>
                    <a:pt x="51" y="12"/>
                    <a:pt x="39" y="0"/>
                    <a:pt x="33" y="8"/>
                  </a:cubicBezTo>
                  <a:cubicBezTo>
                    <a:pt x="24" y="18"/>
                    <a:pt x="16" y="28"/>
                    <a:pt x="7" y="38"/>
                  </a:cubicBezTo>
                  <a:cubicBezTo>
                    <a:pt x="0" y="45"/>
                    <a:pt x="12" y="57"/>
                    <a:pt x="18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30" name="Freeform 115">
              <a:extLst>
                <a:ext uri="{FF2B5EF4-FFF2-40B4-BE49-F238E27FC236}">
                  <a16:creationId xmlns:a16="http://schemas.microsoft.com/office/drawing/2014/main" id="{63543B88-7D1E-486E-BE0C-CCA8A26BE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800" y="3957638"/>
              <a:ext cx="153988" cy="160338"/>
            </a:xfrm>
            <a:custGeom>
              <a:avLst/>
              <a:gdLst>
                <a:gd name="T0" fmla="*/ 19 w 92"/>
                <a:gd name="T1" fmla="*/ 89 h 96"/>
                <a:gd name="T2" fmla="*/ 85 w 92"/>
                <a:gd name="T3" fmla="*/ 19 h 96"/>
                <a:gd name="T4" fmla="*/ 74 w 92"/>
                <a:gd name="T5" fmla="*/ 7 h 96"/>
                <a:gd name="T6" fmla="*/ 7 w 92"/>
                <a:gd name="T7" fmla="*/ 77 h 96"/>
                <a:gd name="T8" fmla="*/ 19 w 92"/>
                <a:gd name="T9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6">
                  <a:moveTo>
                    <a:pt x="19" y="89"/>
                  </a:moveTo>
                  <a:cubicBezTo>
                    <a:pt x="41" y="65"/>
                    <a:pt x="63" y="42"/>
                    <a:pt x="85" y="19"/>
                  </a:cubicBezTo>
                  <a:cubicBezTo>
                    <a:pt x="92" y="11"/>
                    <a:pt x="81" y="0"/>
                    <a:pt x="74" y="7"/>
                  </a:cubicBezTo>
                  <a:cubicBezTo>
                    <a:pt x="52" y="31"/>
                    <a:pt x="30" y="54"/>
                    <a:pt x="7" y="77"/>
                  </a:cubicBezTo>
                  <a:cubicBezTo>
                    <a:pt x="0" y="85"/>
                    <a:pt x="11" y="96"/>
                    <a:pt x="19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31" name="Freeform 116">
              <a:extLst>
                <a:ext uri="{FF2B5EF4-FFF2-40B4-BE49-F238E27FC236}">
                  <a16:creationId xmlns:a16="http://schemas.microsoft.com/office/drawing/2014/main" id="{9F6D8D7C-0DC7-4C08-945A-769193D5B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725" y="3698875"/>
              <a:ext cx="134938" cy="133350"/>
            </a:xfrm>
            <a:custGeom>
              <a:avLst/>
              <a:gdLst>
                <a:gd name="T0" fmla="*/ 18 w 80"/>
                <a:gd name="T1" fmla="*/ 72 h 80"/>
                <a:gd name="T2" fmla="*/ 72 w 80"/>
                <a:gd name="T3" fmla="*/ 20 h 80"/>
                <a:gd name="T4" fmla="*/ 64 w 80"/>
                <a:gd name="T5" fmla="*/ 6 h 80"/>
                <a:gd name="T6" fmla="*/ 7 w 80"/>
                <a:gd name="T7" fmla="*/ 61 h 80"/>
                <a:gd name="T8" fmla="*/ 18 w 80"/>
                <a:gd name="T9" fmla="*/ 7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18" y="72"/>
                  </a:moveTo>
                  <a:cubicBezTo>
                    <a:pt x="33" y="52"/>
                    <a:pt x="51" y="35"/>
                    <a:pt x="72" y="20"/>
                  </a:cubicBezTo>
                  <a:cubicBezTo>
                    <a:pt x="80" y="14"/>
                    <a:pt x="73" y="0"/>
                    <a:pt x="64" y="6"/>
                  </a:cubicBezTo>
                  <a:cubicBezTo>
                    <a:pt x="42" y="22"/>
                    <a:pt x="23" y="40"/>
                    <a:pt x="7" y="61"/>
                  </a:cubicBezTo>
                  <a:cubicBezTo>
                    <a:pt x="0" y="69"/>
                    <a:pt x="12" y="80"/>
                    <a:pt x="18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32" name="Freeform 117">
              <a:extLst>
                <a:ext uri="{FF2B5EF4-FFF2-40B4-BE49-F238E27FC236}">
                  <a16:creationId xmlns:a16="http://schemas.microsoft.com/office/drawing/2014/main" id="{98068BD3-0340-47BD-BDDD-BF8CC0F72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125" y="4797425"/>
              <a:ext cx="63500" cy="77788"/>
            </a:xfrm>
            <a:custGeom>
              <a:avLst/>
              <a:gdLst>
                <a:gd name="T0" fmla="*/ 17 w 38"/>
                <a:gd name="T1" fmla="*/ 41 h 47"/>
                <a:gd name="T2" fmla="*/ 31 w 38"/>
                <a:gd name="T3" fmla="*/ 19 h 47"/>
                <a:gd name="T4" fmla="*/ 19 w 38"/>
                <a:gd name="T5" fmla="*/ 8 h 47"/>
                <a:gd name="T6" fmla="*/ 2 w 38"/>
                <a:gd name="T7" fmla="*/ 36 h 47"/>
                <a:gd name="T8" fmla="*/ 7 w 38"/>
                <a:gd name="T9" fmla="*/ 46 h 47"/>
                <a:gd name="T10" fmla="*/ 17 w 38"/>
                <a:gd name="T1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47">
                  <a:moveTo>
                    <a:pt x="17" y="41"/>
                  </a:moveTo>
                  <a:cubicBezTo>
                    <a:pt x="20" y="33"/>
                    <a:pt x="25" y="25"/>
                    <a:pt x="31" y="19"/>
                  </a:cubicBezTo>
                  <a:cubicBezTo>
                    <a:pt x="38" y="12"/>
                    <a:pt x="26" y="0"/>
                    <a:pt x="19" y="8"/>
                  </a:cubicBezTo>
                  <a:cubicBezTo>
                    <a:pt x="12" y="16"/>
                    <a:pt x="6" y="26"/>
                    <a:pt x="2" y="36"/>
                  </a:cubicBezTo>
                  <a:cubicBezTo>
                    <a:pt x="0" y="40"/>
                    <a:pt x="3" y="45"/>
                    <a:pt x="7" y="46"/>
                  </a:cubicBezTo>
                  <a:cubicBezTo>
                    <a:pt x="12" y="47"/>
                    <a:pt x="15" y="45"/>
                    <a:pt x="1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33" name="Freeform 118">
              <a:extLst>
                <a:ext uri="{FF2B5EF4-FFF2-40B4-BE49-F238E27FC236}">
                  <a16:creationId xmlns:a16="http://schemas.microsoft.com/office/drawing/2014/main" id="{129D9961-ECD9-4A7E-9AD8-5E0012BAC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3813" y="4818063"/>
              <a:ext cx="50800" cy="82550"/>
            </a:xfrm>
            <a:custGeom>
              <a:avLst/>
              <a:gdLst>
                <a:gd name="T0" fmla="*/ 16 w 30"/>
                <a:gd name="T1" fmla="*/ 41 h 49"/>
                <a:gd name="T2" fmla="*/ 25 w 30"/>
                <a:gd name="T3" fmla="*/ 17 h 49"/>
                <a:gd name="T4" fmla="*/ 11 w 30"/>
                <a:gd name="T5" fmla="*/ 9 h 49"/>
                <a:gd name="T6" fmla="*/ 0 w 30"/>
                <a:gd name="T7" fmla="*/ 41 h 49"/>
                <a:gd name="T8" fmla="*/ 8 w 30"/>
                <a:gd name="T9" fmla="*/ 49 h 49"/>
                <a:gd name="T10" fmla="*/ 16 w 30"/>
                <a:gd name="T11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9">
                  <a:moveTo>
                    <a:pt x="16" y="41"/>
                  </a:moveTo>
                  <a:cubicBezTo>
                    <a:pt x="17" y="33"/>
                    <a:pt x="21" y="25"/>
                    <a:pt x="25" y="17"/>
                  </a:cubicBezTo>
                  <a:cubicBezTo>
                    <a:pt x="30" y="8"/>
                    <a:pt x="16" y="0"/>
                    <a:pt x="11" y="9"/>
                  </a:cubicBezTo>
                  <a:cubicBezTo>
                    <a:pt x="5" y="19"/>
                    <a:pt x="2" y="30"/>
                    <a:pt x="0" y="41"/>
                  </a:cubicBezTo>
                  <a:cubicBezTo>
                    <a:pt x="0" y="45"/>
                    <a:pt x="4" y="49"/>
                    <a:pt x="8" y="49"/>
                  </a:cubicBezTo>
                  <a:cubicBezTo>
                    <a:pt x="13" y="49"/>
                    <a:pt x="16" y="45"/>
                    <a:pt x="16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34" name="Freeform 119">
              <a:extLst>
                <a:ext uri="{FF2B5EF4-FFF2-40B4-BE49-F238E27FC236}">
                  <a16:creationId xmlns:a16="http://schemas.microsoft.com/office/drawing/2014/main" id="{ECB301D5-32D9-410E-9EFE-6273A7046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425" y="4598988"/>
              <a:ext cx="41275" cy="84138"/>
            </a:xfrm>
            <a:custGeom>
              <a:avLst/>
              <a:gdLst>
                <a:gd name="T0" fmla="*/ 17 w 25"/>
                <a:gd name="T1" fmla="*/ 40 h 50"/>
                <a:gd name="T2" fmla="*/ 21 w 25"/>
                <a:gd name="T3" fmla="*/ 14 h 50"/>
                <a:gd name="T4" fmla="*/ 6 w 25"/>
                <a:gd name="T5" fmla="*/ 9 h 50"/>
                <a:gd name="T6" fmla="*/ 1 w 25"/>
                <a:gd name="T7" fmla="*/ 40 h 50"/>
                <a:gd name="T8" fmla="*/ 17 w 25"/>
                <a:gd name="T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50">
                  <a:moveTo>
                    <a:pt x="17" y="40"/>
                  </a:moveTo>
                  <a:cubicBezTo>
                    <a:pt x="16" y="31"/>
                    <a:pt x="18" y="22"/>
                    <a:pt x="21" y="14"/>
                  </a:cubicBezTo>
                  <a:cubicBezTo>
                    <a:pt x="25" y="4"/>
                    <a:pt x="9" y="0"/>
                    <a:pt x="6" y="9"/>
                  </a:cubicBezTo>
                  <a:cubicBezTo>
                    <a:pt x="2" y="19"/>
                    <a:pt x="0" y="29"/>
                    <a:pt x="1" y="40"/>
                  </a:cubicBezTo>
                  <a:cubicBezTo>
                    <a:pt x="1" y="50"/>
                    <a:pt x="17" y="50"/>
                    <a:pt x="17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35" name="Freeform 120">
              <a:extLst>
                <a:ext uri="{FF2B5EF4-FFF2-40B4-BE49-F238E27FC236}">
                  <a16:creationId xmlns:a16="http://schemas.microsoft.com/office/drawing/2014/main" id="{C1797D35-2F3C-4A59-AD81-3F362A7E8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175" y="4635500"/>
              <a:ext cx="50800" cy="82550"/>
            </a:xfrm>
            <a:custGeom>
              <a:avLst/>
              <a:gdLst>
                <a:gd name="T0" fmla="*/ 19 w 31"/>
                <a:gd name="T1" fmla="*/ 39 h 49"/>
                <a:gd name="T2" fmla="*/ 28 w 31"/>
                <a:gd name="T3" fmla="*/ 14 h 49"/>
                <a:gd name="T4" fmla="*/ 12 w 31"/>
                <a:gd name="T5" fmla="*/ 10 h 49"/>
                <a:gd name="T6" fmla="*/ 4 w 31"/>
                <a:gd name="T7" fmla="*/ 35 h 49"/>
                <a:gd name="T8" fmla="*/ 19 w 31"/>
                <a:gd name="T9" fmla="*/ 3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9">
                  <a:moveTo>
                    <a:pt x="19" y="39"/>
                  </a:moveTo>
                  <a:cubicBezTo>
                    <a:pt x="22" y="31"/>
                    <a:pt x="25" y="22"/>
                    <a:pt x="28" y="14"/>
                  </a:cubicBezTo>
                  <a:cubicBezTo>
                    <a:pt x="31" y="4"/>
                    <a:pt x="16" y="0"/>
                    <a:pt x="12" y="10"/>
                  </a:cubicBezTo>
                  <a:cubicBezTo>
                    <a:pt x="10" y="18"/>
                    <a:pt x="7" y="26"/>
                    <a:pt x="4" y="35"/>
                  </a:cubicBezTo>
                  <a:cubicBezTo>
                    <a:pt x="0" y="44"/>
                    <a:pt x="16" y="49"/>
                    <a:pt x="19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36" name="Freeform 121">
              <a:extLst>
                <a:ext uri="{FF2B5EF4-FFF2-40B4-BE49-F238E27FC236}">
                  <a16:creationId xmlns:a16="http://schemas.microsoft.com/office/drawing/2014/main" id="{A7CFF931-E51B-4795-8477-4B7D47526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0" y="4916488"/>
              <a:ext cx="57150" cy="49213"/>
            </a:xfrm>
            <a:custGeom>
              <a:avLst/>
              <a:gdLst>
                <a:gd name="T0" fmla="*/ 13 w 34"/>
                <a:gd name="T1" fmla="*/ 27 h 30"/>
                <a:gd name="T2" fmla="*/ 29 w 34"/>
                <a:gd name="T3" fmla="*/ 16 h 30"/>
                <a:gd name="T4" fmla="*/ 32 w 34"/>
                <a:gd name="T5" fmla="*/ 5 h 30"/>
                <a:gd name="T6" fmla="*/ 21 w 34"/>
                <a:gd name="T7" fmla="*/ 3 h 30"/>
                <a:gd name="T8" fmla="*/ 5 w 34"/>
                <a:gd name="T9" fmla="*/ 13 h 30"/>
                <a:gd name="T10" fmla="*/ 2 w 34"/>
                <a:gd name="T11" fmla="*/ 24 h 30"/>
                <a:gd name="T12" fmla="*/ 13 w 34"/>
                <a:gd name="T13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0">
                  <a:moveTo>
                    <a:pt x="13" y="27"/>
                  </a:moveTo>
                  <a:cubicBezTo>
                    <a:pt x="18" y="23"/>
                    <a:pt x="24" y="20"/>
                    <a:pt x="29" y="16"/>
                  </a:cubicBezTo>
                  <a:cubicBezTo>
                    <a:pt x="32" y="14"/>
                    <a:pt x="34" y="9"/>
                    <a:pt x="32" y="5"/>
                  </a:cubicBezTo>
                  <a:cubicBezTo>
                    <a:pt x="30" y="2"/>
                    <a:pt x="24" y="0"/>
                    <a:pt x="21" y="3"/>
                  </a:cubicBezTo>
                  <a:cubicBezTo>
                    <a:pt x="15" y="6"/>
                    <a:pt x="10" y="10"/>
                    <a:pt x="5" y="13"/>
                  </a:cubicBezTo>
                  <a:cubicBezTo>
                    <a:pt x="1" y="16"/>
                    <a:pt x="0" y="20"/>
                    <a:pt x="2" y="24"/>
                  </a:cubicBezTo>
                  <a:cubicBezTo>
                    <a:pt x="4" y="28"/>
                    <a:pt x="9" y="30"/>
                    <a:pt x="13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37" name="Freeform 122">
              <a:extLst>
                <a:ext uri="{FF2B5EF4-FFF2-40B4-BE49-F238E27FC236}">
                  <a16:creationId xmlns:a16="http://schemas.microsoft.com/office/drawing/2014/main" id="{089DDBAC-603B-4155-8F59-0D7F288DB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825" y="5208588"/>
              <a:ext cx="60325" cy="55563"/>
            </a:xfrm>
            <a:custGeom>
              <a:avLst/>
              <a:gdLst>
                <a:gd name="T0" fmla="*/ 14 w 36"/>
                <a:gd name="T1" fmla="*/ 31 h 34"/>
                <a:gd name="T2" fmla="*/ 33 w 36"/>
                <a:gd name="T3" fmla="*/ 14 h 34"/>
                <a:gd name="T4" fmla="*/ 33 w 36"/>
                <a:gd name="T5" fmla="*/ 3 h 34"/>
                <a:gd name="T6" fmla="*/ 22 w 36"/>
                <a:gd name="T7" fmla="*/ 3 h 34"/>
                <a:gd name="T8" fmla="*/ 3 w 36"/>
                <a:gd name="T9" fmla="*/ 19 h 34"/>
                <a:gd name="T10" fmla="*/ 3 w 36"/>
                <a:gd name="T11" fmla="*/ 31 h 34"/>
                <a:gd name="T12" fmla="*/ 14 w 36"/>
                <a:gd name="T13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4">
                  <a:moveTo>
                    <a:pt x="14" y="31"/>
                  </a:moveTo>
                  <a:cubicBezTo>
                    <a:pt x="20" y="25"/>
                    <a:pt x="27" y="20"/>
                    <a:pt x="33" y="14"/>
                  </a:cubicBezTo>
                  <a:cubicBezTo>
                    <a:pt x="36" y="12"/>
                    <a:pt x="36" y="6"/>
                    <a:pt x="33" y="3"/>
                  </a:cubicBezTo>
                  <a:cubicBezTo>
                    <a:pt x="30" y="0"/>
                    <a:pt x="25" y="0"/>
                    <a:pt x="22" y="3"/>
                  </a:cubicBezTo>
                  <a:cubicBezTo>
                    <a:pt x="15" y="9"/>
                    <a:pt x="9" y="14"/>
                    <a:pt x="3" y="19"/>
                  </a:cubicBezTo>
                  <a:cubicBezTo>
                    <a:pt x="0" y="22"/>
                    <a:pt x="0" y="28"/>
                    <a:pt x="3" y="31"/>
                  </a:cubicBezTo>
                  <a:cubicBezTo>
                    <a:pt x="6" y="34"/>
                    <a:pt x="11" y="34"/>
                    <a:pt x="14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38" name="Freeform 123">
              <a:extLst>
                <a:ext uri="{FF2B5EF4-FFF2-40B4-BE49-F238E27FC236}">
                  <a16:creationId xmlns:a16="http://schemas.microsoft.com/office/drawing/2014/main" id="{29577AF9-708C-44C6-8895-11DBF0A11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288" y="5257800"/>
              <a:ext cx="49213" cy="55563"/>
            </a:xfrm>
            <a:custGeom>
              <a:avLst/>
              <a:gdLst>
                <a:gd name="T0" fmla="*/ 14 w 29"/>
                <a:gd name="T1" fmla="*/ 30 h 33"/>
                <a:gd name="T2" fmla="*/ 26 w 29"/>
                <a:gd name="T3" fmla="*/ 15 h 33"/>
                <a:gd name="T4" fmla="*/ 26 w 29"/>
                <a:gd name="T5" fmla="*/ 4 h 33"/>
                <a:gd name="T6" fmla="*/ 15 w 29"/>
                <a:gd name="T7" fmla="*/ 4 h 33"/>
                <a:gd name="T8" fmla="*/ 3 w 29"/>
                <a:gd name="T9" fmla="*/ 18 h 33"/>
                <a:gd name="T10" fmla="*/ 3 w 29"/>
                <a:gd name="T11" fmla="*/ 30 h 33"/>
                <a:gd name="T12" fmla="*/ 14 w 29"/>
                <a:gd name="T13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3">
                  <a:moveTo>
                    <a:pt x="14" y="30"/>
                  </a:moveTo>
                  <a:cubicBezTo>
                    <a:pt x="18" y="25"/>
                    <a:pt x="22" y="20"/>
                    <a:pt x="26" y="15"/>
                  </a:cubicBezTo>
                  <a:cubicBezTo>
                    <a:pt x="29" y="12"/>
                    <a:pt x="29" y="7"/>
                    <a:pt x="26" y="4"/>
                  </a:cubicBezTo>
                  <a:cubicBezTo>
                    <a:pt x="23" y="1"/>
                    <a:pt x="17" y="0"/>
                    <a:pt x="15" y="4"/>
                  </a:cubicBezTo>
                  <a:cubicBezTo>
                    <a:pt x="11" y="9"/>
                    <a:pt x="7" y="13"/>
                    <a:pt x="3" y="18"/>
                  </a:cubicBezTo>
                  <a:cubicBezTo>
                    <a:pt x="0" y="22"/>
                    <a:pt x="0" y="26"/>
                    <a:pt x="3" y="30"/>
                  </a:cubicBezTo>
                  <a:cubicBezTo>
                    <a:pt x="6" y="32"/>
                    <a:pt x="12" y="33"/>
                    <a:pt x="14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39" name="Freeform 124">
              <a:extLst>
                <a:ext uri="{FF2B5EF4-FFF2-40B4-BE49-F238E27FC236}">
                  <a16:creationId xmlns:a16="http://schemas.microsoft.com/office/drawing/2014/main" id="{6980B54C-1AFD-489D-94D5-6AB3C9611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288" y="5324475"/>
              <a:ext cx="74613" cy="79375"/>
            </a:xfrm>
            <a:custGeom>
              <a:avLst/>
              <a:gdLst>
                <a:gd name="T0" fmla="*/ 18 w 44"/>
                <a:gd name="T1" fmla="*/ 40 h 47"/>
                <a:gd name="T2" fmla="*/ 37 w 44"/>
                <a:gd name="T3" fmla="*/ 19 h 47"/>
                <a:gd name="T4" fmla="*/ 26 w 44"/>
                <a:gd name="T5" fmla="*/ 8 h 47"/>
                <a:gd name="T6" fmla="*/ 7 w 44"/>
                <a:gd name="T7" fmla="*/ 28 h 47"/>
                <a:gd name="T8" fmla="*/ 18 w 44"/>
                <a:gd name="T9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18" y="40"/>
                  </a:moveTo>
                  <a:cubicBezTo>
                    <a:pt x="25" y="33"/>
                    <a:pt x="31" y="26"/>
                    <a:pt x="37" y="19"/>
                  </a:cubicBezTo>
                  <a:cubicBezTo>
                    <a:pt x="44" y="12"/>
                    <a:pt x="33" y="0"/>
                    <a:pt x="26" y="8"/>
                  </a:cubicBezTo>
                  <a:cubicBezTo>
                    <a:pt x="20" y="15"/>
                    <a:pt x="13" y="22"/>
                    <a:pt x="7" y="28"/>
                  </a:cubicBezTo>
                  <a:cubicBezTo>
                    <a:pt x="0" y="36"/>
                    <a:pt x="11" y="47"/>
                    <a:pt x="18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153" name="组合 152">
            <a:extLst>
              <a:ext uri="{FF2B5EF4-FFF2-40B4-BE49-F238E27FC236}">
                <a16:creationId xmlns:a16="http://schemas.microsoft.com/office/drawing/2014/main" id="{2E43A747-010B-43A5-BD38-9F427B428BB4}"/>
              </a:ext>
            </a:extLst>
          </p:cNvPr>
          <p:cNvGrpSpPr/>
          <p:nvPr/>
        </p:nvGrpSpPr>
        <p:grpSpPr>
          <a:xfrm>
            <a:off x="4968143" y="5744928"/>
            <a:ext cx="1013460" cy="1053465"/>
            <a:chOff x="2481263" y="1452563"/>
            <a:chExt cx="965200" cy="1003300"/>
          </a:xfrm>
        </p:grpSpPr>
        <p:sp>
          <p:nvSpPr>
            <p:cNvPr id="154" name="Freeform 137">
              <a:extLst>
                <a:ext uri="{FF2B5EF4-FFF2-40B4-BE49-F238E27FC236}">
                  <a16:creationId xmlns:a16="http://schemas.microsoft.com/office/drawing/2014/main" id="{8E330DD8-B522-42F4-BE0D-E03EFCB17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800" y="1531938"/>
              <a:ext cx="835025" cy="923925"/>
            </a:xfrm>
            <a:custGeom>
              <a:avLst/>
              <a:gdLst>
                <a:gd name="T0" fmla="*/ 8 w 499"/>
                <a:gd name="T1" fmla="*/ 520 h 551"/>
                <a:gd name="T2" fmla="*/ 116 w 499"/>
                <a:gd name="T3" fmla="*/ 468 h 551"/>
                <a:gd name="T4" fmla="*/ 221 w 499"/>
                <a:gd name="T5" fmla="*/ 360 h 551"/>
                <a:gd name="T6" fmla="*/ 340 w 499"/>
                <a:gd name="T7" fmla="*/ 238 h 551"/>
                <a:gd name="T8" fmla="*/ 441 w 499"/>
                <a:gd name="T9" fmla="*/ 131 h 551"/>
                <a:gd name="T10" fmla="*/ 473 w 499"/>
                <a:gd name="T11" fmla="*/ 30 h 551"/>
                <a:gd name="T12" fmla="*/ 399 w 499"/>
                <a:gd name="T13" fmla="*/ 15 h 551"/>
                <a:gd name="T14" fmla="*/ 409 w 499"/>
                <a:gd name="T15" fmla="*/ 27 h 551"/>
                <a:gd name="T16" fmla="*/ 441 w 499"/>
                <a:gd name="T17" fmla="*/ 29 h 551"/>
                <a:gd name="T18" fmla="*/ 465 w 499"/>
                <a:gd name="T19" fmla="*/ 50 h 551"/>
                <a:gd name="T20" fmla="*/ 446 w 499"/>
                <a:gd name="T21" fmla="*/ 97 h 551"/>
                <a:gd name="T22" fmla="*/ 412 w 499"/>
                <a:gd name="T23" fmla="*/ 140 h 551"/>
                <a:gd name="T24" fmla="*/ 327 w 499"/>
                <a:gd name="T25" fmla="*/ 228 h 551"/>
                <a:gd name="T26" fmla="*/ 120 w 499"/>
                <a:gd name="T27" fmla="*/ 441 h 551"/>
                <a:gd name="T28" fmla="*/ 82 w 499"/>
                <a:gd name="T29" fmla="*/ 481 h 551"/>
                <a:gd name="T30" fmla="*/ 18 w 499"/>
                <a:gd name="T31" fmla="*/ 507 h 551"/>
                <a:gd name="T32" fmla="*/ 8 w 499"/>
                <a:gd name="T33" fmla="*/ 52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9" h="551">
                  <a:moveTo>
                    <a:pt x="8" y="520"/>
                  </a:moveTo>
                  <a:cubicBezTo>
                    <a:pt x="47" y="551"/>
                    <a:pt x="91" y="494"/>
                    <a:pt x="116" y="468"/>
                  </a:cubicBezTo>
                  <a:cubicBezTo>
                    <a:pt x="151" y="432"/>
                    <a:pt x="186" y="396"/>
                    <a:pt x="221" y="360"/>
                  </a:cubicBezTo>
                  <a:cubicBezTo>
                    <a:pt x="260" y="320"/>
                    <a:pt x="300" y="279"/>
                    <a:pt x="340" y="238"/>
                  </a:cubicBezTo>
                  <a:cubicBezTo>
                    <a:pt x="374" y="203"/>
                    <a:pt x="410" y="169"/>
                    <a:pt x="441" y="131"/>
                  </a:cubicBezTo>
                  <a:cubicBezTo>
                    <a:pt x="460" y="108"/>
                    <a:pt x="499" y="60"/>
                    <a:pt x="473" y="30"/>
                  </a:cubicBezTo>
                  <a:cubicBezTo>
                    <a:pt x="458" y="13"/>
                    <a:pt x="420" y="0"/>
                    <a:pt x="399" y="15"/>
                  </a:cubicBezTo>
                  <a:cubicBezTo>
                    <a:pt x="391" y="21"/>
                    <a:pt x="400" y="33"/>
                    <a:pt x="409" y="27"/>
                  </a:cubicBezTo>
                  <a:cubicBezTo>
                    <a:pt x="417" y="21"/>
                    <a:pt x="432" y="25"/>
                    <a:pt x="441" y="29"/>
                  </a:cubicBezTo>
                  <a:cubicBezTo>
                    <a:pt x="451" y="32"/>
                    <a:pt x="463" y="38"/>
                    <a:pt x="465" y="50"/>
                  </a:cubicBezTo>
                  <a:cubicBezTo>
                    <a:pt x="467" y="66"/>
                    <a:pt x="455" y="84"/>
                    <a:pt x="446" y="97"/>
                  </a:cubicBezTo>
                  <a:cubicBezTo>
                    <a:pt x="436" y="113"/>
                    <a:pt x="424" y="127"/>
                    <a:pt x="412" y="140"/>
                  </a:cubicBezTo>
                  <a:cubicBezTo>
                    <a:pt x="384" y="170"/>
                    <a:pt x="355" y="199"/>
                    <a:pt x="327" y="228"/>
                  </a:cubicBezTo>
                  <a:cubicBezTo>
                    <a:pt x="258" y="299"/>
                    <a:pt x="189" y="370"/>
                    <a:pt x="120" y="441"/>
                  </a:cubicBezTo>
                  <a:cubicBezTo>
                    <a:pt x="107" y="454"/>
                    <a:pt x="95" y="468"/>
                    <a:pt x="82" y="481"/>
                  </a:cubicBezTo>
                  <a:cubicBezTo>
                    <a:pt x="67" y="496"/>
                    <a:pt x="39" y="524"/>
                    <a:pt x="18" y="507"/>
                  </a:cubicBezTo>
                  <a:cubicBezTo>
                    <a:pt x="10" y="501"/>
                    <a:pt x="0" y="513"/>
                    <a:pt x="8" y="5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55" name="Freeform 138">
              <a:extLst>
                <a:ext uri="{FF2B5EF4-FFF2-40B4-BE49-F238E27FC236}">
                  <a16:creationId xmlns:a16="http://schemas.microsoft.com/office/drawing/2014/main" id="{AB2BB415-C339-4118-B842-2619070B4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5075" y="1546225"/>
              <a:ext cx="784225" cy="820738"/>
            </a:xfrm>
            <a:custGeom>
              <a:avLst/>
              <a:gdLst>
                <a:gd name="T0" fmla="*/ 450 w 468"/>
                <a:gd name="T1" fmla="*/ 7 h 490"/>
                <a:gd name="T2" fmla="*/ 261 w 468"/>
                <a:gd name="T3" fmla="*/ 185 h 490"/>
                <a:gd name="T4" fmla="*/ 72 w 468"/>
                <a:gd name="T5" fmla="*/ 379 h 490"/>
                <a:gd name="T6" fmla="*/ 31 w 468"/>
                <a:gd name="T7" fmla="*/ 421 h 490"/>
                <a:gd name="T8" fmla="*/ 11 w 468"/>
                <a:gd name="T9" fmla="*/ 481 h 490"/>
                <a:gd name="T10" fmla="*/ 26 w 468"/>
                <a:gd name="T11" fmla="*/ 475 h 490"/>
                <a:gd name="T12" fmla="*/ 48 w 468"/>
                <a:gd name="T13" fmla="*/ 426 h 490"/>
                <a:gd name="T14" fmla="*/ 83 w 468"/>
                <a:gd name="T15" fmla="*/ 390 h 490"/>
                <a:gd name="T16" fmla="*/ 162 w 468"/>
                <a:gd name="T17" fmla="*/ 307 h 490"/>
                <a:gd name="T18" fmla="*/ 367 w 468"/>
                <a:gd name="T19" fmla="*/ 104 h 490"/>
                <a:gd name="T20" fmla="*/ 460 w 468"/>
                <a:gd name="T21" fmla="*/ 19 h 490"/>
                <a:gd name="T22" fmla="*/ 450 w 468"/>
                <a:gd name="T23" fmla="*/ 7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8" h="490">
                  <a:moveTo>
                    <a:pt x="450" y="7"/>
                  </a:moveTo>
                  <a:cubicBezTo>
                    <a:pt x="384" y="63"/>
                    <a:pt x="322" y="124"/>
                    <a:pt x="261" y="185"/>
                  </a:cubicBezTo>
                  <a:cubicBezTo>
                    <a:pt x="196" y="249"/>
                    <a:pt x="132" y="312"/>
                    <a:pt x="72" y="379"/>
                  </a:cubicBezTo>
                  <a:cubicBezTo>
                    <a:pt x="58" y="393"/>
                    <a:pt x="44" y="407"/>
                    <a:pt x="31" y="421"/>
                  </a:cubicBezTo>
                  <a:cubicBezTo>
                    <a:pt x="18" y="436"/>
                    <a:pt x="0" y="460"/>
                    <a:pt x="11" y="481"/>
                  </a:cubicBezTo>
                  <a:cubicBezTo>
                    <a:pt x="16" y="490"/>
                    <a:pt x="31" y="484"/>
                    <a:pt x="26" y="475"/>
                  </a:cubicBezTo>
                  <a:cubicBezTo>
                    <a:pt x="17" y="458"/>
                    <a:pt x="38" y="437"/>
                    <a:pt x="48" y="426"/>
                  </a:cubicBezTo>
                  <a:cubicBezTo>
                    <a:pt x="60" y="414"/>
                    <a:pt x="72" y="403"/>
                    <a:pt x="83" y="390"/>
                  </a:cubicBezTo>
                  <a:cubicBezTo>
                    <a:pt x="109" y="362"/>
                    <a:pt x="136" y="334"/>
                    <a:pt x="162" y="307"/>
                  </a:cubicBezTo>
                  <a:cubicBezTo>
                    <a:pt x="230" y="238"/>
                    <a:pt x="298" y="170"/>
                    <a:pt x="367" y="104"/>
                  </a:cubicBezTo>
                  <a:cubicBezTo>
                    <a:pt x="398" y="75"/>
                    <a:pt x="428" y="47"/>
                    <a:pt x="460" y="19"/>
                  </a:cubicBezTo>
                  <a:cubicBezTo>
                    <a:pt x="468" y="13"/>
                    <a:pt x="458" y="0"/>
                    <a:pt x="45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56" name="Freeform 139">
              <a:extLst>
                <a:ext uri="{FF2B5EF4-FFF2-40B4-BE49-F238E27FC236}">
                  <a16:creationId xmlns:a16="http://schemas.microsoft.com/office/drawing/2014/main" id="{67E0AB45-327C-4B58-87CA-258312F0E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1452563"/>
              <a:ext cx="185738" cy="228600"/>
            </a:xfrm>
            <a:custGeom>
              <a:avLst/>
              <a:gdLst>
                <a:gd name="T0" fmla="*/ 18 w 111"/>
                <a:gd name="T1" fmla="*/ 71 h 136"/>
                <a:gd name="T2" fmla="*/ 65 w 111"/>
                <a:gd name="T3" fmla="*/ 47 h 136"/>
                <a:gd name="T4" fmla="*/ 90 w 111"/>
                <a:gd name="T5" fmla="*/ 44 h 136"/>
                <a:gd name="T6" fmla="*/ 89 w 111"/>
                <a:gd name="T7" fmla="*/ 57 h 136"/>
                <a:gd name="T8" fmla="*/ 60 w 111"/>
                <a:gd name="T9" fmla="*/ 121 h 136"/>
                <a:gd name="T10" fmla="*/ 74 w 111"/>
                <a:gd name="T11" fmla="*/ 127 h 136"/>
                <a:gd name="T12" fmla="*/ 93 w 111"/>
                <a:gd name="T13" fmla="*/ 89 h 136"/>
                <a:gd name="T14" fmla="*/ 107 w 111"/>
                <a:gd name="T15" fmla="*/ 49 h 136"/>
                <a:gd name="T16" fmla="*/ 8 w 111"/>
                <a:gd name="T17" fmla="*/ 58 h 136"/>
                <a:gd name="T18" fmla="*/ 18 w 111"/>
                <a:gd name="T19" fmla="*/ 7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36">
                  <a:moveTo>
                    <a:pt x="18" y="71"/>
                  </a:moveTo>
                  <a:cubicBezTo>
                    <a:pt x="32" y="61"/>
                    <a:pt x="48" y="53"/>
                    <a:pt x="65" y="47"/>
                  </a:cubicBezTo>
                  <a:cubicBezTo>
                    <a:pt x="69" y="46"/>
                    <a:pt x="86" y="40"/>
                    <a:pt x="90" y="44"/>
                  </a:cubicBezTo>
                  <a:cubicBezTo>
                    <a:pt x="93" y="47"/>
                    <a:pt x="90" y="53"/>
                    <a:pt x="89" y="57"/>
                  </a:cubicBezTo>
                  <a:cubicBezTo>
                    <a:pt x="81" y="79"/>
                    <a:pt x="71" y="100"/>
                    <a:pt x="60" y="121"/>
                  </a:cubicBezTo>
                  <a:cubicBezTo>
                    <a:pt x="55" y="130"/>
                    <a:pt x="70" y="136"/>
                    <a:pt x="74" y="127"/>
                  </a:cubicBezTo>
                  <a:cubicBezTo>
                    <a:pt x="81" y="115"/>
                    <a:pt x="87" y="102"/>
                    <a:pt x="93" y="89"/>
                  </a:cubicBezTo>
                  <a:cubicBezTo>
                    <a:pt x="98" y="77"/>
                    <a:pt x="106" y="63"/>
                    <a:pt x="107" y="49"/>
                  </a:cubicBezTo>
                  <a:cubicBezTo>
                    <a:pt x="111" y="0"/>
                    <a:pt x="24" y="47"/>
                    <a:pt x="8" y="58"/>
                  </a:cubicBezTo>
                  <a:cubicBezTo>
                    <a:pt x="0" y="64"/>
                    <a:pt x="10" y="77"/>
                    <a:pt x="18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57" name="Freeform 140">
              <a:extLst>
                <a:ext uri="{FF2B5EF4-FFF2-40B4-BE49-F238E27FC236}">
                  <a16:creationId xmlns:a16="http://schemas.microsoft.com/office/drawing/2014/main" id="{19CC5462-9919-493B-B2B8-B6F000BE4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2305050"/>
              <a:ext cx="173038" cy="146050"/>
            </a:xfrm>
            <a:custGeom>
              <a:avLst/>
              <a:gdLst>
                <a:gd name="T0" fmla="*/ 80 w 103"/>
                <a:gd name="T1" fmla="*/ 35 h 87"/>
                <a:gd name="T2" fmla="*/ 51 w 103"/>
                <a:gd name="T3" fmla="*/ 65 h 87"/>
                <a:gd name="T4" fmla="*/ 21 w 103"/>
                <a:gd name="T5" fmla="*/ 56 h 87"/>
                <a:gd name="T6" fmla="*/ 44 w 103"/>
                <a:gd name="T7" fmla="*/ 26 h 87"/>
                <a:gd name="T8" fmla="*/ 65 w 103"/>
                <a:gd name="T9" fmla="*/ 19 h 87"/>
                <a:gd name="T10" fmla="*/ 79 w 103"/>
                <a:gd name="T11" fmla="*/ 37 h 87"/>
                <a:gd name="T12" fmla="*/ 94 w 103"/>
                <a:gd name="T13" fmla="*/ 43 h 87"/>
                <a:gd name="T14" fmla="*/ 58 w 103"/>
                <a:gd name="T15" fmla="*/ 3 h 87"/>
                <a:gd name="T16" fmla="*/ 7 w 103"/>
                <a:gd name="T17" fmla="*/ 46 h 87"/>
                <a:gd name="T18" fmla="*/ 35 w 103"/>
                <a:gd name="T19" fmla="*/ 86 h 87"/>
                <a:gd name="T20" fmla="*/ 93 w 103"/>
                <a:gd name="T21" fmla="*/ 45 h 87"/>
                <a:gd name="T22" fmla="*/ 80 w 103"/>
                <a:gd name="T23" fmla="*/ 3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" h="87">
                  <a:moveTo>
                    <a:pt x="80" y="35"/>
                  </a:moveTo>
                  <a:cubicBezTo>
                    <a:pt x="73" y="47"/>
                    <a:pt x="63" y="59"/>
                    <a:pt x="51" y="65"/>
                  </a:cubicBezTo>
                  <a:cubicBezTo>
                    <a:pt x="40" y="71"/>
                    <a:pt x="17" y="74"/>
                    <a:pt x="21" y="56"/>
                  </a:cubicBezTo>
                  <a:cubicBezTo>
                    <a:pt x="24" y="44"/>
                    <a:pt x="34" y="33"/>
                    <a:pt x="44" y="26"/>
                  </a:cubicBezTo>
                  <a:cubicBezTo>
                    <a:pt x="49" y="23"/>
                    <a:pt x="58" y="17"/>
                    <a:pt x="65" y="19"/>
                  </a:cubicBezTo>
                  <a:cubicBezTo>
                    <a:pt x="71" y="21"/>
                    <a:pt x="82" y="31"/>
                    <a:pt x="79" y="37"/>
                  </a:cubicBezTo>
                  <a:cubicBezTo>
                    <a:pt x="75" y="47"/>
                    <a:pt x="89" y="53"/>
                    <a:pt x="94" y="43"/>
                  </a:cubicBezTo>
                  <a:cubicBezTo>
                    <a:pt x="103" y="24"/>
                    <a:pt x="78" y="0"/>
                    <a:pt x="58" y="3"/>
                  </a:cubicBezTo>
                  <a:cubicBezTo>
                    <a:pt x="36" y="7"/>
                    <a:pt x="15" y="26"/>
                    <a:pt x="7" y="46"/>
                  </a:cubicBezTo>
                  <a:cubicBezTo>
                    <a:pt x="0" y="68"/>
                    <a:pt x="12" y="87"/>
                    <a:pt x="35" y="86"/>
                  </a:cubicBezTo>
                  <a:cubicBezTo>
                    <a:pt x="60" y="85"/>
                    <a:pt x="80" y="65"/>
                    <a:pt x="93" y="45"/>
                  </a:cubicBezTo>
                  <a:cubicBezTo>
                    <a:pt x="98" y="37"/>
                    <a:pt x="86" y="27"/>
                    <a:pt x="80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58" name="Freeform 141">
              <a:extLst>
                <a:ext uri="{FF2B5EF4-FFF2-40B4-BE49-F238E27FC236}">
                  <a16:creationId xmlns:a16="http://schemas.microsoft.com/office/drawing/2014/main" id="{BE65EAE3-5CBB-42E6-83A9-59DF32FCB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750" y="2132013"/>
              <a:ext cx="390525" cy="301625"/>
            </a:xfrm>
            <a:custGeom>
              <a:avLst/>
              <a:gdLst>
                <a:gd name="T0" fmla="*/ 8 w 233"/>
                <a:gd name="T1" fmla="*/ 144 h 180"/>
                <a:gd name="T2" fmla="*/ 37 w 233"/>
                <a:gd name="T3" fmla="*/ 172 h 180"/>
                <a:gd name="T4" fmla="*/ 73 w 233"/>
                <a:gd name="T5" fmla="*/ 175 h 180"/>
                <a:gd name="T6" fmla="*/ 116 w 233"/>
                <a:gd name="T7" fmla="*/ 146 h 180"/>
                <a:gd name="T8" fmla="*/ 164 w 233"/>
                <a:gd name="T9" fmla="*/ 99 h 180"/>
                <a:gd name="T10" fmla="*/ 193 w 233"/>
                <a:gd name="T11" fmla="*/ 4 h 180"/>
                <a:gd name="T12" fmla="*/ 156 w 233"/>
                <a:gd name="T13" fmla="*/ 26 h 180"/>
                <a:gd name="T14" fmla="*/ 123 w 233"/>
                <a:gd name="T15" fmla="*/ 71 h 180"/>
                <a:gd name="T16" fmla="*/ 81 w 233"/>
                <a:gd name="T17" fmla="*/ 113 h 180"/>
                <a:gd name="T18" fmla="*/ 64 w 233"/>
                <a:gd name="T19" fmla="*/ 122 h 180"/>
                <a:gd name="T20" fmla="*/ 42 w 233"/>
                <a:gd name="T21" fmla="*/ 107 h 180"/>
                <a:gd name="T22" fmla="*/ 32 w 233"/>
                <a:gd name="T23" fmla="*/ 120 h 180"/>
                <a:gd name="T24" fmla="*/ 64 w 233"/>
                <a:gd name="T25" fmla="*/ 139 h 180"/>
                <a:gd name="T26" fmla="*/ 95 w 233"/>
                <a:gd name="T27" fmla="*/ 123 h 180"/>
                <a:gd name="T28" fmla="*/ 127 w 233"/>
                <a:gd name="T29" fmla="*/ 91 h 180"/>
                <a:gd name="T30" fmla="*/ 161 w 233"/>
                <a:gd name="T31" fmla="*/ 49 h 180"/>
                <a:gd name="T32" fmla="*/ 169 w 233"/>
                <a:gd name="T33" fmla="*/ 34 h 180"/>
                <a:gd name="T34" fmla="*/ 187 w 233"/>
                <a:gd name="T35" fmla="*/ 20 h 180"/>
                <a:gd name="T36" fmla="*/ 166 w 233"/>
                <a:gd name="T37" fmla="*/ 69 h 180"/>
                <a:gd name="T38" fmla="*/ 86 w 233"/>
                <a:gd name="T39" fmla="*/ 149 h 180"/>
                <a:gd name="T40" fmla="*/ 47 w 233"/>
                <a:gd name="T41" fmla="*/ 159 h 180"/>
                <a:gd name="T42" fmla="*/ 18 w 233"/>
                <a:gd name="T43" fmla="*/ 132 h 180"/>
                <a:gd name="T44" fmla="*/ 8 w 233"/>
                <a:gd name="T45" fmla="*/ 14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3" h="180">
                  <a:moveTo>
                    <a:pt x="8" y="144"/>
                  </a:moveTo>
                  <a:cubicBezTo>
                    <a:pt x="18" y="153"/>
                    <a:pt x="26" y="163"/>
                    <a:pt x="37" y="172"/>
                  </a:cubicBezTo>
                  <a:cubicBezTo>
                    <a:pt x="48" y="180"/>
                    <a:pt x="60" y="179"/>
                    <a:pt x="73" y="175"/>
                  </a:cubicBezTo>
                  <a:cubicBezTo>
                    <a:pt x="89" y="168"/>
                    <a:pt x="102" y="156"/>
                    <a:pt x="116" y="146"/>
                  </a:cubicBezTo>
                  <a:cubicBezTo>
                    <a:pt x="133" y="132"/>
                    <a:pt x="149" y="116"/>
                    <a:pt x="164" y="99"/>
                  </a:cubicBezTo>
                  <a:cubicBezTo>
                    <a:pt x="175" y="86"/>
                    <a:pt x="233" y="14"/>
                    <a:pt x="193" y="4"/>
                  </a:cubicBezTo>
                  <a:cubicBezTo>
                    <a:pt x="177" y="0"/>
                    <a:pt x="163" y="14"/>
                    <a:pt x="156" y="26"/>
                  </a:cubicBezTo>
                  <a:cubicBezTo>
                    <a:pt x="146" y="42"/>
                    <a:pt x="136" y="57"/>
                    <a:pt x="123" y="71"/>
                  </a:cubicBezTo>
                  <a:cubicBezTo>
                    <a:pt x="110" y="86"/>
                    <a:pt x="97" y="101"/>
                    <a:pt x="81" y="113"/>
                  </a:cubicBezTo>
                  <a:cubicBezTo>
                    <a:pt x="76" y="117"/>
                    <a:pt x="69" y="123"/>
                    <a:pt x="64" y="122"/>
                  </a:cubicBezTo>
                  <a:cubicBezTo>
                    <a:pt x="56" y="121"/>
                    <a:pt x="47" y="112"/>
                    <a:pt x="42" y="107"/>
                  </a:cubicBezTo>
                  <a:cubicBezTo>
                    <a:pt x="34" y="100"/>
                    <a:pt x="24" y="113"/>
                    <a:pt x="32" y="120"/>
                  </a:cubicBezTo>
                  <a:cubicBezTo>
                    <a:pt x="40" y="127"/>
                    <a:pt x="53" y="138"/>
                    <a:pt x="64" y="139"/>
                  </a:cubicBezTo>
                  <a:cubicBezTo>
                    <a:pt x="75" y="140"/>
                    <a:pt x="87" y="129"/>
                    <a:pt x="95" y="123"/>
                  </a:cubicBezTo>
                  <a:cubicBezTo>
                    <a:pt x="107" y="113"/>
                    <a:pt x="117" y="102"/>
                    <a:pt x="127" y="91"/>
                  </a:cubicBezTo>
                  <a:cubicBezTo>
                    <a:pt x="139" y="78"/>
                    <a:pt x="151" y="64"/>
                    <a:pt x="161" y="49"/>
                  </a:cubicBezTo>
                  <a:cubicBezTo>
                    <a:pt x="164" y="44"/>
                    <a:pt x="166" y="39"/>
                    <a:pt x="169" y="34"/>
                  </a:cubicBezTo>
                  <a:cubicBezTo>
                    <a:pt x="173" y="29"/>
                    <a:pt x="180" y="18"/>
                    <a:pt x="187" y="20"/>
                  </a:cubicBezTo>
                  <a:cubicBezTo>
                    <a:pt x="198" y="22"/>
                    <a:pt x="170" y="64"/>
                    <a:pt x="166" y="69"/>
                  </a:cubicBezTo>
                  <a:cubicBezTo>
                    <a:pt x="145" y="100"/>
                    <a:pt x="117" y="127"/>
                    <a:pt x="86" y="149"/>
                  </a:cubicBezTo>
                  <a:cubicBezTo>
                    <a:pt x="76" y="156"/>
                    <a:pt x="58" y="168"/>
                    <a:pt x="47" y="159"/>
                  </a:cubicBezTo>
                  <a:cubicBezTo>
                    <a:pt x="36" y="151"/>
                    <a:pt x="28" y="141"/>
                    <a:pt x="18" y="132"/>
                  </a:cubicBezTo>
                  <a:cubicBezTo>
                    <a:pt x="10" y="125"/>
                    <a:pt x="0" y="138"/>
                    <a:pt x="8" y="1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59" name="Freeform 142">
              <a:extLst>
                <a:ext uri="{FF2B5EF4-FFF2-40B4-BE49-F238E27FC236}">
                  <a16:creationId xmlns:a16="http://schemas.microsoft.com/office/drawing/2014/main" id="{DC87D51C-BBAA-454D-8553-4EA179F5A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063" y="2144713"/>
              <a:ext cx="50800" cy="122238"/>
            </a:xfrm>
            <a:custGeom>
              <a:avLst/>
              <a:gdLst>
                <a:gd name="T0" fmla="*/ 3 w 30"/>
                <a:gd name="T1" fmla="*/ 16 h 73"/>
                <a:gd name="T2" fmla="*/ 13 w 30"/>
                <a:gd name="T3" fmla="*/ 63 h 73"/>
                <a:gd name="T4" fmla="*/ 29 w 30"/>
                <a:gd name="T5" fmla="*/ 61 h 73"/>
                <a:gd name="T6" fmla="*/ 17 w 30"/>
                <a:gd name="T7" fmla="*/ 10 h 73"/>
                <a:gd name="T8" fmla="*/ 3 w 30"/>
                <a:gd name="T9" fmla="*/ 1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3">
                  <a:moveTo>
                    <a:pt x="3" y="16"/>
                  </a:moveTo>
                  <a:cubicBezTo>
                    <a:pt x="8" y="31"/>
                    <a:pt x="11" y="47"/>
                    <a:pt x="13" y="63"/>
                  </a:cubicBezTo>
                  <a:cubicBezTo>
                    <a:pt x="14" y="73"/>
                    <a:pt x="30" y="71"/>
                    <a:pt x="29" y="61"/>
                  </a:cubicBezTo>
                  <a:cubicBezTo>
                    <a:pt x="27" y="44"/>
                    <a:pt x="23" y="27"/>
                    <a:pt x="17" y="10"/>
                  </a:cubicBezTo>
                  <a:cubicBezTo>
                    <a:pt x="14" y="0"/>
                    <a:pt x="0" y="6"/>
                    <a:pt x="3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60" name="Freeform 143">
              <a:extLst>
                <a:ext uri="{FF2B5EF4-FFF2-40B4-BE49-F238E27FC236}">
                  <a16:creationId xmlns:a16="http://schemas.microsoft.com/office/drawing/2014/main" id="{0C8C5FF2-5F07-4E9A-8D31-7A9D85511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2116138"/>
              <a:ext cx="38100" cy="77788"/>
            </a:xfrm>
            <a:custGeom>
              <a:avLst/>
              <a:gdLst>
                <a:gd name="T0" fmla="*/ 3 w 23"/>
                <a:gd name="T1" fmla="*/ 16 h 47"/>
                <a:gd name="T2" fmla="*/ 7 w 23"/>
                <a:gd name="T3" fmla="*/ 40 h 47"/>
                <a:gd name="T4" fmla="*/ 16 w 23"/>
                <a:gd name="T5" fmla="*/ 47 h 47"/>
                <a:gd name="T6" fmla="*/ 23 w 23"/>
                <a:gd name="T7" fmla="*/ 38 h 47"/>
                <a:gd name="T8" fmla="*/ 18 w 23"/>
                <a:gd name="T9" fmla="*/ 10 h 47"/>
                <a:gd name="T10" fmla="*/ 3 w 23"/>
                <a:gd name="T1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47">
                  <a:moveTo>
                    <a:pt x="3" y="16"/>
                  </a:moveTo>
                  <a:cubicBezTo>
                    <a:pt x="6" y="24"/>
                    <a:pt x="7" y="32"/>
                    <a:pt x="7" y="40"/>
                  </a:cubicBezTo>
                  <a:cubicBezTo>
                    <a:pt x="7" y="44"/>
                    <a:pt x="12" y="47"/>
                    <a:pt x="16" y="47"/>
                  </a:cubicBezTo>
                  <a:cubicBezTo>
                    <a:pt x="21" y="46"/>
                    <a:pt x="23" y="42"/>
                    <a:pt x="23" y="38"/>
                  </a:cubicBezTo>
                  <a:cubicBezTo>
                    <a:pt x="23" y="28"/>
                    <a:pt x="21" y="19"/>
                    <a:pt x="18" y="10"/>
                  </a:cubicBezTo>
                  <a:cubicBezTo>
                    <a:pt x="15" y="0"/>
                    <a:pt x="0" y="6"/>
                    <a:pt x="3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61" name="Freeform 144">
              <a:extLst>
                <a:ext uri="{FF2B5EF4-FFF2-40B4-BE49-F238E27FC236}">
                  <a16:creationId xmlns:a16="http://schemas.microsoft.com/office/drawing/2014/main" id="{F79CF2EA-3EB4-438A-9B77-A0A0EAB78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1984375"/>
              <a:ext cx="57150" cy="128588"/>
            </a:xfrm>
            <a:custGeom>
              <a:avLst/>
              <a:gdLst>
                <a:gd name="T0" fmla="*/ 2 w 34"/>
                <a:gd name="T1" fmla="*/ 12 h 76"/>
                <a:gd name="T2" fmla="*/ 16 w 34"/>
                <a:gd name="T3" fmla="*/ 66 h 76"/>
                <a:gd name="T4" fmla="*/ 31 w 34"/>
                <a:gd name="T5" fmla="*/ 60 h 76"/>
                <a:gd name="T6" fmla="*/ 18 w 34"/>
                <a:gd name="T7" fmla="*/ 10 h 76"/>
                <a:gd name="T8" fmla="*/ 2 w 34"/>
                <a:gd name="T9" fmla="*/ 1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76">
                  <a:moveTo>
                    <a:pt x="2" y="12"/>
                  </a:moveTo>
                  <a:cubicBezTo>
                    <a:pt x="6" y="30"/>
                    <a:pt x="11" y="48"/>
                    <a:pt x="16" y="66"/>
                  </a:cubicBezTo>
                  <a:cubicBezTo>
                    <a:pt x="19" y="76"/>
                    <a:pt x="34" y="70"/>
                    <a:pt x="31" y="60"/>
                  </a:cubicBezTo>
                  <a:cubicBezTo>
                    <a:pt x="26" y="44"/>
                    <a:pt x="21" y="27"/>
                    <a:pt x="18" y="10"/>
                  </a:cubicBezTo>
                  <a:cubicBezTo>
                    <a:pt x="16" y="0"/>
                    <a:pt x="0" y="2"/>
                    <a:pt x="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62" name="Freeform 145">
              <a:extLst>
                <a:ext uri="{FF2B5EF4-FFF2-40B4-BE49-F238E27FC236}">
                  <a16:creationId xmlns:a16="http://schemas.microsoft.com/office/drawing/2014/main" id="{56F78055-FA41-483B-89A5-C83279AF8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363" y="1928813"/>
              <a:ext cx="41275" cy="112713"/>
            </a:xfrm>
            <a:custGeom>
              <a:avLst/>
              <a:gdLst>
                <a:gd name="T0" fmla="*/ 2 w 25"/>
                <a:gd name="T1" fmla="*/ 13 h 67"/>
                <a:gd name="T2" fmla="*/ 7 w 25"/>
                <a:gd name="T3" fmla="*/ 57 h 67"/>
                <a:gd name="T4" fmla="*/ 23 w 25"/>
                <a:gd name="T5" fmla="*/ 54 h 67"/>
                <a:gd name="T6" fmla="*/ 18 w 25"/>
                <a:gd name="T7" fmla="*/ 11 h 67"/>
                <a:gd name="T8" fmla="*/ 2 w 25"/>
                <a:gd name="T9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7">
                  <a:moveTo>
                    <a:pt x="2" y="13"/>
                  </a:moveTo>
                  <a:cubicBezTo>
                    <a:pt x="4" y="27"/>
                    <a:pt x="6" y="42"/>
                    <a:pt x="7" y="57"/>
                  </a:cubicBezTo>
                  <a:cubicBezTo>
                    <a:pt x="9" y="67"/>
                    <a:pt x="25" y="65"/>
                    <a:pt x="23" y="54"/>
                  </a:cubicBezTo>
                  <a:cubicBezTo>
                    <a:pt x="21" y="40"/>
                    <a:pt x="20" y="25"/>
                    <a:pt x="18" y="11"/>
                  </a:cubicBezTo>
                  <a:cubicBezTo>
                    <a:pt x="16" y="0"/>
                    <a:pt x="0" y="2"/>
                    <a:pt x="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63" name="Freeform 146">
              <a:extLst>
                <a:ext uri="{FF2B5EF4-FFF2-40B4-BE49-F238E27FC236}">
                  <a16:creationId xmlns:a16="http://schemas.microsoft.com/office/drawing/2014/main" id="{443D21C5-7969-4C51-AA28-0E65A9904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038" y="1857375"/>
              <a:ext cx="44450" cy="87313"/>
            </a:xfrm>
            <a:custGeom>
              <a:avLst/>
              <a:gdLst>
                <a:gd name="T0" fmla="*/ 2 w 26"/>
                <a:gd name="T1" fmla="*/ 12 h 52"/>
                <a:gd name="T2" fmla="*/ 8 w 26"/>
                <a:gd name="T3" fmla="*/ 42 h 52"/>
                <a:gd name="T4" fmla="*/ 24 w 26"/>
                <a:gd name="T5" fmla="*/ 40 h 52"/>
                <a:gd name="T6" fmla="*/ 18 w 26"/>
                <a:gd name="T7" fmla="*/ 10 h 52"/>
                <a:gd name="T8" fmla="*/ 2 w 26"/>
                <a:gd name="T9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2">
                  <a:moveTo>
                    <a:pt x="2" y="12"/>
                  </a:moveTo>
                  <a:cubicBezTo>
                    <a:pt x="4" y="22"/>
                    <a:pt x="6" y="32"/>
                    <a:pt x="8" y="42"/>
                  </a:cubicBezTo>
                  <a:cubicBezTo>
                    <a:pt x="10" y="52"/>
                    <a:pt x="26" y="50"/>
                    <a:pt x="24" y="40"/>
                  </a:cubicBezTo>
                  <a:cubicBezTo>
                    <a:pt x="22" y="30"/>
                    <a:pt x="20" y="20"/>
                    <a:pt x="18" y="10"/>
                  </a:cubicBezTo>
                  <a:cubicBezTo>
                    <a:pt x="16" y="0"/>
                    <a:pt x="0" y="2"/>
                    <a:pt x="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64" name="Freeform 147">
              <a:extLst>
                <a:ext uri="{FF2B5EF4-FFF2-40B4-BE49-F238E27FC236}">
                  <a16:creationId xmlns:a16="http://schemas.microsoft.com/office/drawing/2014/main" id="{1B097F54-DD78-4D54-9918-AF1BE86CA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063" y="1770063"/>
              <a:ext cx="42863" cy="98425"/>
            </a:xfrm>
            <a:custGeom>
              <a:avLst/>
              <a:gdLst>
                <a:gd name="T0" fmla="*/ 1 w 26"/>
                <a:gd name="T1" fmla="*/ 12 h 59"/>
                <a:gd name="T2" fmla="*/ 8 w 26"/>
                <a:gd name="T3" fmla="*/ 49 h 59"/>
                <a:gd name="T4" fmla="*/ 24 w 26"/>
                <a:gd name="T5" fmla="*/ 47 h 59"/>
                <a:gd name="T6" fmla="*/ 17 w 26"/>
                <a:gd name="T7" fmla="*/ 10 h 59"/>
                <a:gd name="T8" fmla="*/ 1 w 26"/>
                <a:gd name="T9" fmla="*/ 1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1" y="12"/>
                  </a:moveTo>
                  <a:cubicBezTo>
                    <a:pt x="4" y="24"/>
                    <a:pt x="6" y="37"/>
                    <a:pt x="8" y="49"/>
                  </a:cubicBezTo>
                  <a:cubicBezTo>
                    <a:pt x="10" y="59"/>
                    <a:pt x="26" y="57"/>
                    <a:pt x="24" y="47"/>
                  </a:cubicBezTo>
                  <a:cubicBezTo>
                    <a:pt x="22" y="35"/>
                    <a:pt x="20" y="22"/>
                    <a:pt x="17" y="10"/>
                  </a:cubicBezTo>
                  <a:cubicBezTo>
                    <a:pt x="16" y="0"/>
                    <a:pt x="0" y="2"/>
                    <a:pt x="1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65" name="Freeform 148">
              <a:extLst>
                <a:ext uri="{FF2B5EF4-FFF2-40B4-BE49-F238E27FC236}">
                  <a16:creationId xmlns:a16="http://schemas.microsoft.com/office/drawing/2014/main" id="{06579A18-6085-4236-99CF-7F5E972E5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613" y="1714500"/>
              <a:ext cx="31750" cy="53975"/>
            </a:xfrm>
            <a:custGeom>
              <a:avLst/>
              <a:gdLst>
                <a:gd name="T0" fmla="*/ 0 w 19"/>
                <a:gd name="T1" fmla="*/ 10 h 32"/>
                <a:gd name="T2" fmla="*/ 3 w 19"/>
                <a:gd name="T3" fmla="*/ 24 h 32"/>
                <a:gd name="T4" fmla="*/ 12 w 19"/>
                <a:gd name="T5" fmla="*/ 31 h 32"/>
                <a:gd name="T6" fmla="*/ 19 w 19"/>
                <a:gd name="T7" fmla="*/ 22 h 32"/>
                <a:gd name="T8" fmla="*/ 16 w 19"/>
                <a:gd name="T9" fmla="*/ 8 h 32"/>
                <a:gd name="T10" fmla="*/ 7 w 19"/>
                <a:gd name="T11" fmla="*/ 1 h 32"/>
                <a:gd name="T12" fmla="*/ 0 w 19"/>
                <a:gd name="T13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2">
                  <a:moveTo>
                    <a:pt x="0" y="10"/>
                  </a:moveTo>
                  <a:cubicBezTo>
                    <a:pt x="1" y="15"/>
                    <a:pt x="2" y="20"/>
                    <a:pt x="3" y="24"/>
                  </a:cubicBezTo>
                  <a:cubicBezTo>
                    <a:pt x="3" y="29"/>
                    <a:pt x="7" y="32"/>
                    <a:pt x="12" y="31"/>
                  </a:cubicBezTo>
                  <a:cubicBezTo>
                    <a:pt x="16" y="31"/>
                    <a:pt x="19" y="27"/>
                    <a:pt x="19" y="22"/>
                  </a:cubicBezTo>
                  <a:cubicBezTo>
                    <a:pt x="18" y="18"/>
                    <a:pt x="17" y="13"/>
                    <a:pt x="16" y="8"/>
                  </a:cubicBezTo>
                  <a:cubicBezTo>
                    <a:pt x="16" y="4"/>
                    <a:pt x="12" y="0"/>
                    <a:pt x="7" y="1"/>
                  </a:cubicBezTo>
                  <a:cubicBezTo>
                    <a:pt x="3" y="2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66" name="Freeform 149">
              <a:extLst>
                <a:ext uri="{FF2B5EF4-FFF2-40B4-BE49-F238E27FC236}">
                  <a16:creationId xmlns:a16="http://schemas.microsoft.com/office/drawing/2014/main" id="{A2B06813-2906-40D9-96E7-615BA8A9B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4525" y="1668463"/>
              <a:ext cx="33338" cy="77788"/>
            </a:xfrm>
            <a:custGeom>
              <a:avLst/>
              <a:gdLst>
                <a:gd name="T0" fmla="*/ 2 w 20"/>
                <a:gd name="T1" fmla="*/ 12 h 47"/>
                <a:gd name="T2" fmla="*/ 4 w 20"/>
                <a:gd name="T3" fmla="*/ 38 h 47"/>
                <a:gd name="T4" fmla="*/ 11 w 20"/>
                <a:gd name="T5" fmla="*/ 47 h 47"/>
                <a:gd name="T6" fmla="*/ 20 w 20"/>
                <a:gd name="T7" fmla="*/ 40 h 47"/>
                <a:gd name="T8" fmla="*/ 18 w 20"/>
                <a:gd name="T9" fmla="*/ 10 h 47"/>
                <a:gd name="T10" fmla="*/ 2 w 20"/>
                <a:gd name="T11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7">
                  <a:moveTo>
                    <a:pt x="2" y="12"/>
                  </a:moveTo>
                  <a:cubicBezTo>
                    <a:pt x="3" y="20"/>
                    <a:pt x="4" y="29"/>
                    <a:pt x="4" y="38"/>
                  </a:cubicBezTo>
                  <a:cubicBezTo>
                    <a:pt x="4" y="42"/>
                    <a:pt x="6" y="46"/>
                    <a:pt x="11" y="47"/>
                  </a:cubicBezTo>
                  <a:cubicBezTo>
                    <a:pt x="14" y="47"/>
                    <a:pt x="19" y="44"/>
                    <a:pt x="20" y="40"/>
                  </a:cubicBezTo>
                  <a:cubicBezTo>
                    <a:pt x="20" y="30"/>
                    <a:pt x="19" y="20"/>
                    <a:pt x="18" y="10"/>
                  </a:cubicBezTo>
                  <a:cubicBezTo>
                    <a:pt x="16" y="0"/>
                    <a:pt x="0" y="2"/>
                    <a:pt x="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67" name="Freeform 150">
              <a:extLst>
                <a:ext uri="{FF2B5EF4-FFF2-40B4-BE49-F238E27FC236}">
                  <a16:creationId xmlns:a16="http://schemas.microsoft.com/office/drawing/2014/main" id="{5C867616-F5F0-419C-95ED-ED01BD0A1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8025" y="1597025"/>
              <a:ext cx="42863" cy="76200"/>
            </a:xfrm>
            <a:custGeom>
              <a:avLst/>
              <a:gdLst>
                <a:gd name="T0" fmla="*/ 1 w 25"/>
                <a:gd name="T1" fmla="*/ 10 h 45"/>
                <a:gd name="T2" fmla="*/ 8 w 25"/>
                <a:gd name="T3" fmla="*/ 37 h 45"/>
                <a:gd name="T4" fmla="*/ 17 w 25"/>
                <a:gd name="T5" fmla="*/ 44 h 45"/>
                <a:gd name="T6" fmla="*/ 24 w 25"/>
                <a:gd name="T7" fmla="*/ 35 h 45"/>
                <a:gd name="T8" fmla="*/ 17 w 25"/>
                <a:gd name="T9" fmla="*/ 8 h 45"/>
                <a:gd name="T10" fmla="*/ 8 w 25"/>
                <a:gd name="T11" fmla="*/ 1 h 45"/>
                <a:gd name="T12" fmla="*/ 1 w 25"/>
                <a:gd name="T13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45">
                  <a:moveTo>
                    <a:pt x="1" y="10"/>
                  </a:moveTo>
                  <a:cubicBezTo>
                    <a:pt x="4" y="19"/>
                    <a:pt x="6" y="28"/>
                    <a:pt x="8" y="37"/>
                  </a:cubicBezTo>
                  <a:cubicBezTo>
                    <a:pt x="9" y="41"/>
                    <a:pt x="12" y="45"/>
                    <a:pt x="17" y="44"/>
                  </a:cubicBezTo>
                  <a:cubicBezTo>
                    <a:pt x="21" y="43"/>
                    <a:pt x="25" y="39"/>
                    <a:pt x="24" y="35"/>
                  </a:cubicBezTo>
                  <a:cubicBezTo>
                    <a:pt x="22" y="26"/>
                    <a:pt x="20" y="17"/>
                    <a:pt x="17" y="8"/>
                  </a:cubicBezTo>
                  <a:cubicBezTo>
                    <a:pt x="16" y="4"/>
                    <a:pt x="13" y="0"/>
                    <a:pt x="8" y="1"/>
                  </a:cubicBezTo>
                  <a:cubicBezTo>
                    <a:pt x="5" y="2"/>
                    <a:pt x="0" y="6"/>
                    <a:pt x="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195" name="组合 194">
            <a:extLst>
              <a:ext uri="{FF2B5EF4-FFF2-40B4-BE49-F238E27FC236}">
                <a16:creationId xmlns:a16="http://schemas.microsoft.com/office/drawing/2014/main" id="{9B8A7FC8-6BE3-4BD3-9070-D865818A11DE}"/>
              </a:ext>
            </a:extLst>
          </p:cNvPr>
          <p:cNvGrpSpPr/>
          <p:nvPr/>
        </p:nvGrpSpPr>
        <p:grpSpPr>
          <a:xfrm>
            <a:off x="10325834" y="488520"/>
            <a:ext cx="1155145" cy="1431846"/>
            <a:chOff x="7562850" y="2066925"/>
            <a:chExt cx="1100138" cy="1363663"/>
          </a:xfrm>
        </p:grpSpPr>
        <p:sp>
          <p:nvSpPr>
            <p:cNvPr id="196" name="Freeform 177">
              <a:extLst>
                <a:ext uri="{FF2B5EF4-FFF2-40B4-BE49-F238E27FC236}">
                  <a16:creationId xmlns:a16="http://schemas.microsoft.com/office/drawing/2014/main" id="{3F8A0DFD-0BBB-403B-ACB5-A60A973A6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2850" y="2422525"/>
              <a:ext cx="1100138" cy="1008063"/>
            </a:xfrm>
            <a:custGeom>
              <a:avLst/>
              <a:gdLst>
                <a:gd name="T0" fmla="*/ 421 w 657"/>
                <a:gd name="T1" fmla="*/ 111 h 601"/>
                <a:gd name="T2" fmla="*/ 265 w 657"/>
                <a:gd name="T3" fmla="*/ 7 h 601"/>
                <a:gd name="T4" fmla="*/ 97 w 657"/>
                <a:gd name="T5" fmla="*/ 69 h 601"/>
                <a:gd name="T6" fmla="*/ 10 w 657"/>
                <a:gd name="T7" fmla="*/ 258 h 601"/>
                <a:gd name="T8" fmla="*/ 47 w 657"/>
                <a:gd name="T9" fmla="*/ 445 h 601"/>
                <a:gd name="T10" fmla="*/ 112 w 657"/>
                <a:gd name="T11" fmla="*/ 511 h 601"/>
                <a:gd name="T12" fmla="*/ 210 w 657"/>
                <a:gd name="T13" fmla="*/ 551 h 601"/>
                <a:gd name="T14" fmla="*/ 255 w 657"/>
                <a:gd name="T15" fmla="*/ 555 h 601"/>
                <a:gd name="T16" fmla="*/ 276 w 657"/>
                <a:gd name="T17" fmla="*/ 550 h 601"/>
                <a:gd name="T18" fmla="*/ 301 w 657"/>
                <a:gd name="T19" fmla="*/ 552 h 601"/>
                <a:gd name="T20" fmla="*/ 397 w 657"/>
                <a:gd name="T21" fmla="*/ 599 h 601"/>
                <a:gd name="T22" fmla="*/ 491 w 657"/>
                <a:gd name="T23" fmla="*/ 574 h 601"/>
                <a:gd name="T24" fmla="*/ 572 w 657"/>
                <a:gd name="T25" fmla="*/ 512 h 601"/>
                <a:gd name="T26" fmla="*/ 651 w 657"/>
                <a:gd name="T27" fmla="*/ 328 h 601"/>
                <a:gd name="T28" fmla="*/ 597 w 657"/>
                <a:gd name="T29" fmla="*/ 147 h 601"/>
                <a:gd name="T30" fmla="*/ 522 w 657"/>
                <a:gd name="T31" fmla="*/ 109 h 601"/>
                <a:gd name="T32" fmla="*/ 442 w 657"/>
                <a:gd name="T33" fmla="*/ 128 h 601"/>
                <a:gd name="T34" fmla="*/ 436 w 657"/>
                <a:gd name="T35" fmla="*/ 129 h 601"/>
                <a:gd name="T36" fmla="*/ 431 w 657"/>
                <a:gd name="T37" fmla="*/ 124 h 601"/>
                <a:gd name="T38" fmla="*/ 422 w 657"/>
                <a:gd name="T39" fmla="*/ 112 h 601"/>
                <a:gd name="T40" fmla="*/ 406 w 657"/>
                <a:gd name="T41" fmla="*/ 117 h 601"/>
                <a:gd name="T42" fmla="*/ 423 w 657"/>
                <a:gd name="T43" fmla="*/ 140 h 601"/>
                <a:gd name="T44" fmla="*/ 449 w 657"/>
                <a:gd name="T45" fmla="*/ 142 h 601"/>
                <a:gd name="T46" fmla="*/ 487 w 657"/>
                <a:gd name="T47" fmla="*/ 125 h 601"/>
                <a:gd name="T48" fmla="*/ 526 w 657"/>
                <a:gd name="T49" fmla="*/ 126 h 601"/>
                <a:gd name="T50" fmla="*/ 631 w 657"/>
                <a:gd name="T51" fmla="*/ 252 h 601"/>
                <a:gd name="T52" fmla="*/ 459 w 657"/>
                <a:gd name="T53" fmla="*/ 571 h 601"/>
                <a:gd name="T54" fmla="*/ 362 w 657"/>
                <a:gd name="T55" fmla="*/ 573 h 601"/>
                <a:gd name="T56" fmla="*/ 318 w 657"/>
                <a:gd name="T57" fmla="*/ 544 h 601"/>
                <a:gd name="T58" fmla="*/ 279 w 657"/>
                <a:gd name="T59" fmla="*/ 531 h 601"/>
                <a:gd name="T60" fmla="*/ 237 w 657"/>
                <a:gd name="T61" fmla="*/ 539 h 601"/>
                <a:gd name="T62" fmla="*/ 193 w 657"/>
                <a:gd name="T63" fmla="*/ 529 h 601"/>
                <a:gd name="T64" fmla="*/ 103 w 657"/>
                <a:gd name="T65" fmla="*/ 485 h 601"/>
                <a:gd name="T66" fmla="*/ 23 w 657"/>
                <a:gd name="T67" fmla="*/ 325 h 601"/>
                <a:gd name="T68" fmla="*/ 67 w 657"/>
                <a:gd name="T69" fmla="*/ 139 h 601"/>
                <a:gd name="T70" fmla="*/ 132 w 657"/>
                <a:gd name="T71" fmla="*/ 59 h 601"/>
                <a:gd name="T72" fmla="*/ 212 w 657"/>
                <a:gd name="T73" fmla="*/ 25 h 601"/>
                <a:gd name="T74" fmla="*/ 380 w 657"/>
                <a:gd name="T75" fmla="*/ 81 h 601"/>
                <a:gd name="T76" fmla="*/ 407 w 657"/>
                <a:gd name="T77" fmla="*/ 119 h 601"/>
                <a:gd name="T78" fmla="*/ 421 w 657"/>
                <a:gd name="T79" fmla="*/ 111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57" h="601">
                  <a:moveTo>
                    <a:pt x="421" y="111"/>
                  </a:moveTo>
                  <a:cubicBezTo>
                    <a:pt x="389" y="53"/>
                    <a:pt x="330" y="13"/>
                    <a:pt x="265" y="7"/>
                  </a:cubicBezTo>
                  <a:cubicBezTo>
                    <a:pt x="203" y="0"/>
                    <a:pt x="140" y="24"/>
                    <a:pt x="97" y="69"/>
                  </a:cubicBezTo>
                  <a:cubicBezTo>
                    <a:pt x="49" y="119"/>
                    <a:pt x="19" y="190"/>
                    <a:pt x="10" y="258"/>
                  </a:cubicBezTo>
                  <a:cubicBezTo>
                    <a:pt x="0" y="323"/>
                    <a:pt x="11" y="390"/>
                    <a:pt x="47" y="445"/>
                  </a:cubicBezTo>
                  <a:cubicBezTo>
                    <a:pt x="64" y="472"/>
                    <a:pt x="86" y="494"/>
                    <a:pt x="112" y="511"/>
                  </a:cubicBezTo>
                  <a:cubicBezTo>
                    <a:pt x="141" y="530"/>
                    <a:pt x="176" y="542"/>
                    <a:pt x="210" y="551"/>
                  </a:cubicBezTo>
                  <a:cubicBezTo>
                    <a:pt x="224" y="555"/>
                    <a:pt x="240" y="557"/>
                    <a:pt x="255" y="555"/>
                  </a:cubicBezTo>
                  <a:cubicBezTo>
                    <a:pt x="262" y="554"/>
                    <a:pt x="269" y="552"/>
                    <a:pt x="276" y="550"/>
                  </a:cubicBezTo>
                  <a:cubicBezTo>
                    <a:pt x="286" y="546"/>
                    <a:pt x="292" y="546"/>
                    <a:pt x="301" y="552"/>
                  </a:cubicBezTo>
                  <a:cubicBezTo>
                    <a:pt x="332" y="571"/>
                    <a:pt x="359" y="596"/>
                    <a:pt x="397" y="599"/>
                  </a:cubicBezTo>
                  <a:cubicBezTo>
                    <a:pt x="430" y="601"/>
                    <a:pt x="463" y="588"/>
                    <a:pt x="491" y="574"/>
                  </a:cubicBezTo>
                  <a:cubicBezTo>
                    <a:pt x="521" y="558"/>
                    <a:pt x="549" y="537"/>
                    <a:pt x="572" y="512"/>
                  </a:cubicBezTo>
                  <a:cubicBezTo>
                    <a:pt x="619" y="462"/>
                    <a:pt x="646" y="396"/>
                    <a:pt x="651" y="328"/>
                  </a:cubicBezTo>
                  <a:cubicBezTo>
                    <a:pt x="656" y="265"/>
                    <a:pt x="643" y="194"/>
                    <a:pt x="597" y="147"/>
                  </a:cubicBezTo>
                  <a:cubicBezTo>
                    <a:pt x="577" y="127"/>
                    <a:pt x="550" y="113"/>
                    <a:pt x="522" y="109"/>
                  </a:cubicBezTo>
                  <a:cubicBezTo>
                    <a:pt x="492" y="105"/>
                    <a:pt x="467" y="112"/>
                    <a:pt x="442" y="128"/>
                  </a:cubicBezTo>
                  <a:cubicBezTo>
                    <a:pt x="439" y="130"/>
                    <a:pt x="439" y="130"/>
                    <a:pt x="436" y="129"/>
                  </a:cubicBezTo>
                  <a:cubicBezTo>
                    <a:pt x="434" y="129"/>
                    <a:pt x="432" y="126"/>
                    <a:pt x="431" y="124"/>
                  </a:cubicBezTo>
                  <a:cubicBezTo>
                    <a:pt x="428" y="121"/>
                    <a:pt x="424" y="117"/>
                    <a:pt x="422" y="112"/>
                  </a:cubicBezTo>
                  <a:cubicBezTo>
                    <a:pt x="418" y="103"/>
                    <a:pt x="403" y="107"/>
                    <a:pt x="406" y="117"/>
                  </a:cubicBezTo>
                  <a:cubicBezTo>
                    <a:pt x="410" y="125"/>
                    <a:pt x="416" y="133"/>
                    <a:pt x="423" y="140"/>
                  </a:cubicBezTo>
                  <a:cubicBezTo>
                    <a:pt x="432" y="147"/>
                    <a:pt x="439" y="148"/>
                    <a:pt x="449" y="142"/>
                  </a:cubicBezTo>
                  <a:cubicBezTo>
                    <a:pt x="462" y="135"/>
                    <a:pt x="472" y="128"/>
                    <a:pt x="487" y="125"/>
                  </a:cubicBezTo>
                  <a:cubicBezTo>
                    <a:pt x="500" y="122"/>
                    <a:pt x="513" y="123"/>
                    <a:pt x="526" y="126"/>
                  </a:cubicBezTo>
                  <a:cubicBezTo>
                    <a:pt x="587" y="138"/>
                    <a:pt x="620" y="195"/>
                    <a:pt x="631" y="252"/>
                  </a:cubicBezTo>
                  <a:cubicBezTo>
                    <a:pt x="657" y="383"/>
                    <a:pt x="584" y="522"/>
                    <a:pt x="459" y="571"/>
                  </a:cubicBezTo>
                  <a:cubicBezTo>
                    <a:pt x="427" y="583"/>
                    <a:pt x="394" y="589"/>
                    <a:pt x="362" y="573"/>
                  </a:cubicBezTo>
                  <a:cubicBezTo>
                    <a:pt x="347" y="565"/>
                    <a:pt x="333" y="554"/>
                    <a:pt x="318" y="544"/>
                  </a:cubicBezTo>
                  <a:cubicBezTo>
                    <a:pt x="306" y="536"/>
                    <a:pt x="294" y="527"/>
                    <a:pt x="279" y="531"/>
                  </a:cubicBezTo>
                  <a:cubicBezTo>
                    <a:pt x="264" y="536"/>
                    <a:pt x="253" y="540"/>
                    <a:pt x="237" y="539"/>
                  </a:cubicBezTo>
                  <a:cubicBezTo>
                    <a:pt x="222" y="538"/>
                    <a:pt x="207" y="534"/>
                    <a:pt x="193" y="529"/>
                  </a:cubicBezTo>
                  <a:cubicBezTo>
                    <a:pt x="161" y="519"/>
                    <a:pt x="129" y="507"/>
                    <a:pt x="103" y="485"/>
                  </a:cubicBezTo>
                  <a:cubicBezTo>
                    <a:pt x="56" y="445"/>
                    <a:pt x="28" y="386"/>
                    <a:pt x="23" y="325"/>
                  </a:cubicBezTo>
                  <a:cubicBezTo>
                    <a:pt x="18" y="260"/>
                    <a:pt x="36" y="195"/>
                    <a:pt x="67" y="139"/>
                  </a:cubicBezTo>
                  <a:cubicBezTo>
                    <a:pt x="83" y="109"/>
                    <a:pt x="104" y="80"/>
                    <a:pt x="132" y="59"/>
                  </a:cubicBezTo>
                  <a:cubicBezTo>
                    <a:pt x="155" y="42"/>
                    <a:pt x="183" y="30"/>
                    <a:pt x="212" y="25"/>
                  </a:cubicBezTo>
                  <a:cubicBezTo>
                    <a:pt x="273" y="13"/>
                    <a:pt x="337" y="35"/>
                    <a:pt x="380" y="81"/>
                  </a:cubicBezTo>
                  <a:cubicBezTo>
                    <a:pt x="391" y="92"/>
                    <a:pt x="400" y="105"/>
                    <a:pt x="407" y="119"/>
                  </a:cubicBezTo>
                  <a:cubicBezTo>
                    <a:pt x="412" y="128"/>
                    <a:pt x="426" y="120"/>
                    <a:pt x="421" y="1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97" name="Freeform 178">
              <a:extLst>
                <a:ext uri="{FF2B5EF4-FFF2-40B4-BE49-F238E27FC236}">
                  <a16:creationId xmlns:a16="http://schemas.microsoft.com/office/drawing/2014/main" id="{87F0D69A-C462-4FD5-85AD-466E4681D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4150" y="2066925"/>
              <a:ext cx="488950" cy="504825"/>
            </a:xfrm>
            <a:custGeom>
              <a:avLst/>
              <a:gdLst>
                <a:gd name="T0" fmla="*/ 280 w 292"/>
                <a:gd name="T1" fmla="*/ 289 h 301"/>
                <a:gd name="T2" fmla="*/ 290 w 292"/>
                <a:gd name="T3" fmla="*/ 205 h 301"/>
                <a:gd name="T4" fmla="*/ 271 w 292"/>
                <a:gd name="T5" fmla="*/ 130 h 301"/>
                <a:gd name="T6" fmla="*/ 201 w 292"/>
                <a:gd name="T7" fmla="*/ 59 h 301"/>
                <a:gd name="T8" fmla="*/ 110 w 292"/>
                <a:gd name="T9" fmla="*/ 12 h 301"/>
                <a:gd name="T10" fmla="*/ 7 w 292"/>
                <a:gd name="T11" fmla="*/ 9 h 301"/>
                <a:gd name="T12" fmla="*/ 2 w 292"/>
                <a:gd name="T13" fmla="*/ 20 h 301"/>
                <a:gd name="T14" fmla="*/ 59 w 292"/>
                <a:gd name="T15" fmla="*/ 128 h 301"/>
                <a:gd name="T16" fmla="*/ 113 w 292"/>
                <a:gd name="T17" fmla="*/ 178 h 301"/>
                <a:gd name="T18" fmla="*/ 184 w 292"/>
                <a:gd name="T19" fmla="*/ 220 h 301"/>
                <a:gd name="T20" fmla="*/ 267 w 292"/>
                <a:gd name="T21" fmla="*/ 293 h 301"/>
                <a:gd name="T22" fmla="*/ 278 w 292"/>
                <a:gd name="T23" fmla="*/ 281 h 301"/>
                <a:gd name="T24" fmla="*/ 200 w 292"/>
                <a:gd name="T25" fmla="*/ 211 h 301"/>
                <a:gd name="T26" fmla="*/ 127 w 292"/>
                <a:gd name="T27" fmla="*/ 168 h 301"/>
                <a:gd name="T28" fmla="*/ 71 w 292"/>
                <a:gd name="T29" fmla="*/ 117 h 301"/>
                <a:gd name="T30" fmla="*/ 16 w 292"/>
                <a:gd name="T31" fmla="*/ 12 h 301"/>
                <a:gd name="T32" fmla="*/ 11 w 292"/>
                <a:gd name="T33" fmla="*/ 24 h 301"/>
                <a:gd name="T34" fmla="*/ 181 w 292"/>
                <a:gd name="T35" fmla="*/ 64 h 301"/>
                <a:gd name="T36" fmla="*/ 250 w 292"/>
                <a:gd name="T37" fmla="*/ 128 h 301"/>
                <a:gd name="T38" fmla="*/ 275 w 292"/>
                <a:gd name="T39" fmla="*/ 198 h 301"/>
                <a:gd name="T40" fmla="*/ 265 w 292"/>
                <a:gd name="T41" fmla="*/ 285 h 301"/>
                <a:gd name="T42" fmla="*/ 280 w 292"/>
                <a:gd name="T43" fmla="*/ 289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2" h="301">
                  <a:moveTo>
                    <a:pt x="280" y="289"/>
                  </a:moveTo>
                  <a:cubicBezTo>
                    <a:pt x="284" y="261"/>
                    <a:pt x="289" y="233"/>
                    <a:pt x="290" y="205"/>
                  </a:cubicBezTo>
                  <a:cubicBezTo>
                    <a:pt x="292" y="177"/>
                    <a:pt x="287" y="153"/>
                    <a:pt x="271" y="130"/>
                  </a:cubicBezTo>
                  <a:cubicBezTo>
                    <a:pt x="253" y="102"/>
                    <a:pt x="227" y="79"/>
                    <a:pt x="201" y="59"/>
                  </a:cubicBezTo>
                  <a:cubicBezTo>
                    <a:pt x="174" y="38"/>
                    <a:pt x="144" y="21"/>
                    <a:pt x="110" y="12"/>
                  </a:cubicBezTo>
                  <a:cubicBezTo>
                    <a:pt x="77" y="2"/>
                    <a:pt x="41" y="0"/>
                    <a:pt x="7" y="9"/>
                  </a:cubicBezTo>
                  <a:cubicBezTo>
                    <a:pt x="1" y="10"/>
                    <a:pt x="0" y="16"/>
                    <a:pt x="2" y="20"/>
                  </a:cubicBezTo>
                  <a:cubicBezTo>
                    <a:pt x="20" y="57"/>
                    <a:pt x="37" y="94"/>
                    <a:pt x="59" y="128"/>
                  </a:cubicBezTo>
                  <a:cubicBezTo>
                    <a:pt x="73" y="149"/>
                    <a:pt x="91" y="165"/>
                    <a:pt x="113" y="178"/>
                  </a:cubicBezTo>
                  <a:cubicBezTo>
                    <a:pt x="136" y="193"/>
                    <a:pt x="161" y="205"/>
                    <a:pt x="184" y="220"/>
                  </a:cubicBezTo>
                  <a:cubicBezTo>
                    <a:pt x="216" y="240"/>
                    <a:pt x="243" y="264"/>
                    <a:pt x="267" y="293"/>
                  </a:cubicBezTo>
                  <a:cubicBezTo>
                    <a:pt x="273" y="301"/>
                    <a:pt x="285" y="289"/>
                    <a:pt x="278" y="281"/>
                  </a:cubicBezTo>
                  <a:cubicBezTo>
                    <a:pt x="256" y="254"/>
                    <a:pt x="229" y="231"/>
                    <a:pt x="200" y="211"/>
                  </a:cubicBezTo>
                  <a:cubicBezTo>
                    <a:pt x="176" y="196"/>
                    <a:pt x="151" y="183"/>
                    <a:pt x="127" y="168"/>
                  </a:cubicBezTo>
                  <a:cubicBezTo>
                    <a:pt x="104" y="155"/>
                    <a:pt x="85" y="140"/>
                    <a:pt x="71" y="117"/>
                  </a:cubicBezTo>
                  <a:cubicBezTo>
                    <a:pt x="50" y="84"/>
                    <a:pt x="33" y="47"/>
                    <a:pt x="16" y="12"/>
                  </a:cubicBezTo>
                  <a:cubicBezTo>
                    <a:pt x="14" y="16"/>
                    <a:pt x="12" y="20"/>
                    <a:pt x="11" y="24"/>
                  </a:cubicBezTo>
                  <a:cubicBezTo>
                    <a:pt x="71" y="10"/>
                    <a:pt x="132" y="30"/>
                    <a:pt x="181" y="64"/>
                  </a:cubicBezTo>
                  <a:cubicBezTo>
                    <a:pt x="206" y="82"/>
                    <a:pt x="231" y="104"/>
                    <a:pt x="250" y="128"/>
                  </a:cubicBezTo>
                  <a:cubicBezTo>
                    <a:pt x="267" y="149"/>
                    <a:pt x="276" y="171"/>
                    <a:pt x="275" y="198"/>
                  </a:cubicBezTo>
                  <a:cubicBezTo>
                    <a:pt x="274" y="227"/>
                    <a:pt x="269" y="256"/>
                    <a:pt x="265" y="285"/>
                  </a:cubicBezTo>
                  <a:cubicBezTo>
                    <a:pt x="263" y="295"/>
                    <a:pt x="279" y="299"/>
                    <a:pt x="280" y="2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98" name="Freeform 179">
              <a:extLst>
                <a:ext uri="{FF2B5EF4-FFF2-40B4-BE49-F238E27FC236}">
                  <a16:creationId xmlns:a16="http://schemas.microsoft.com/office/drawing/2014/main" id="{46F09951-718A-4B3D-A4A4-7B7BADB59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6588" y="2246313"/>
              <a:ext cx="322263" cy="385763"/>
            </a:xfrm>
            <a:custGeom>
              <a:avLst/>
              <a:gdLst>
                <a:gd name="T0" fmla="*/ 19 w 193"/>
                <a:gd name="T1" fmla="*/ 201 h 230"/>
                <a:gd name="T2" fmla="*/ 96 w 193"/>
                <a:gd name="T3" fmla="*/ 75 h 230"/>
                <a:gd name="T4" fmla="*/ 115 w 193"/>
                <a:gd name="T5" fmla="*/ 44 h 230"/>
                <a:gd name="T6" fmla="*/ 132 w 193"/>
                <a:gd name="T7" fmla="*/ 22 h 230"/>
                <a:gd name="T8" fmla="*/ 158 w 193"/>
                <a:gd name="T9" fmla="*/ 29 h 230"/>
                <a:gd name="T10" fmla="*/ 177 w 193"/>
                <a:gd name="T11" fmla="*/ 45 h 230"/>
                <a:gd name="T12" fmla="*/ 180 w 193"/>
                <a:gd name="T13" fmla="*/ 34 h 230"/>
                <a:gd name="T14" fmla="*/ 82 w 193"/>
                <a:gd name="T15" fmla="*/ 138 h 230"/>
                <a:gd name="T16" fmla="*/ 47 w 193"/>
                <a:gd name="T17" fmla="*/ 190 h 230"/>
                <a:gd name="T18" fmla="*/ 38 w 193"/>
                <a:gd name="T19" fmla="*/ 203 h 230"/>
                <a:gd name="T20" fmla="*/ 37 w 193"/>
                <a:gd name="T21" fmla="*/ 204 h 230"/>
                <a:gd name="T22" fmla="*/ 34 w 193"/>
                <a:gd name="T23" fmla="*/ 205 h 230"/>
                <a:gd name="T24" fmla="*/ 20 w 193"/>
                <a:gd name="T25" fmla="*/ 195 h 230"/>
                <a:gd name="T26" fmla="*/ 4 w 193"/>
                <a:gd name="T27" fmla="*/ 199 h 230"/>
                <a:gd name="T28" fmla="*/ 48 w 193"/>
                <a:gd name="T29" fmla="*/ 216 h 230"/>
                <a:gd name="T30" fmla="*/ 65 w 193"/>
                <a:gd name="T31" fmla="*/ 192 h 230"/>
                <a:gd name="T32" fmla="*/ 137 w 193"/>
                <a:gd name="T33" fmla="*/ 93 h 230"/>
                <a:gd name="T34" fmla="*/ 188 w 193"/>
                <a:gd name="T35" fmla="*/ 48 h 230"/>
                <a:gd name="T36" fmla="*/ 191 w 193"/>
                <a:gd name="T37" fmla="*/ 37 h 230"/>
                <a:gd name="T38" fmla="*/ 171 w 193"/>
                <a:gd name="T39" fmla="*/ 18 h 230"/>
                <a:gd name="T40" fmla="*/ 142 w 193"/>
                <a:gd name="T41" fmla="*/ 5 h 230"/>
                <a:gd name="T42" fmla="*/ 99 w 193"/>
                <a:gd name="T43" fmla="*/ 40 h 230"/>
                <a:gd name="T44" fmla="*/ 5 w 193"/>
                <a:gd name="T45" fmla="*/ 193 h 230"/>
                <a:gd name="T46" fmla="*/ 19 w 193"/>
                <a:gd name="T47" fmla="*/ 20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3" h="230">
                  <a:moveTo>
                    <a:pt x="19" y="201"/>
                  </a:moveTo>
                  <a:cubicBezTo>
                    <a:pt x="45" y="159"/>
                    <a:pt x="70" y="117"/>
                    <a:pt x="96" y="75"/>
                  </a:cubicBezTo>
                  <a:cubicBezTo>
                    <a:pt x="102" y="65"/>
                    <a:pt x="108" y="54"/>
                    <a:pt x="115" y="44"/>
                  </a:cubicBezTo>
                  <a:cubicBezTo>
                    <a:pt x="119" y="37"/>
                    <a:pt x="124" y="26"/>
                    <a:pt x="132" y="22"/>
                  </a:cubicBezTo>
                  <a:cubicBezTo>
                    <a:pt x="140" y="17"/>
                    <a:pt x="150" y="25"/>
                    <a:pt x="158" y="29"/>
                  </a:cubicBezTo>
                  <a:cubicBezTo>
                    <a:pt x="165" y="33"/>
                    <a:pt x="171" y="38"/>
                    <a:pt x="177" y="45"/>
                  </a:cubicBezTo>
                  <a:cubicBezTo>
                    <a:pt x="178" y="42"/>
                    <a:pt x="179" y="38"/>
                    <a:pt x="180" y="34"/>
                  </a:cubicBezTo>
                  <a:cubicBezTo>
                    <a:pt x="138" y="57"/>
                    <a:pt x="108" y="101"/>
                    <a:pt x="82" y="138"/>
                  </a:cubicBezTo>
                  <a:cubicBezTo>
                    <a:pt x="70" y="155"/>
                    <a:pt x="59" y="173"/>
                    <a:pt x="47" y="190"/>
                  </a:cubicBezTo>
                  <a:cubicBezTo>
                    <a:pt x="44" y="194"/>
                    <a:pt x="41" y="199"/>
                    <a:pt x="38" y="203"/>
                  </a:cubicBezTo>
                  <a:cubicBezTo>
                    <a:pt x="38" y="203"/>
                    <a:pt x="37" y="204"/>
                    <a:pt x="37" y="204"/>
                  </a:cubicBezTo>
                  <a:cubicBezTo>
                    <a:pt x="39" y="202"/>
                    <a:pt x="35" y="205"/>
                    <a:pt x="34" y="205"/>
                  </a:cubicBezTo>
                  <a:cubicBezTo>
                    <a:pt x="26" y="207"/>
                    <a:pt x="21" y="203"/>
                    <a:pt x="20" y="195"/>
                  </a:cubicBezTo>
                  <a:cubicBezTo>
                    <a:pt x="18" y="185"/>
                    <a:pt x="3" y="189"/>
                    <a:pt x="4" y="199"/>
                  </a:cubicBezTo>
                  <a:cubicBezTo>
                    <a:pt x="8" y="219"/>
                    <a:pt x="32" y="230"/>
                    <a:pt x="48" y="216"/>
                  </a:cubicBezTo>
                  <a:cubicBezTo>
                    <a:pt x="55" y="210"/>
                    <a:pt x="60" y="199"/>
                    <a:pt x="65" y="192"/>
                  </a:cubicBezTo>
                  <a:cubicBezTo>
                    <a:pt x="88" y="158"/>
                    <a:pt x="110" y="123"/>
                    <a:pt x="137" y="93"/>
                  </a:cubicBezTo>
                  <a:cubicBezTo>
                    <a:pt x="152" y="76"/>
                    <a:pt x="168" y="59"/>
                    <a:pt x="188" y="48"/>
                  </a:cubicBezTo>
                  <a:cubicBezTo>
                    <a:pt x="191" y="46"/>
                    <a:pt x="193" y="41"/>
                    <a:pt x="191" y="37"/>
                  </a:cubicBezTo>
                  <a:cubicBezTo>
                    <a:pt x="185" y="30"/>
                    <a:pt x="179" y="23"/>
                    <a:pt x="171" y="18"/>
                  </a:cubicBezTo>
                  <a:cubicBezTo>
                    <a:pt x="162" y="13"/>
                    <a:pt x="152" y="7"/>
                    <a:pt x="142" y="5"/>
                  </a:cubicBezTo>
                  <a:cubicBezTo>
                    <a:pt x="120" y="0"/>
                    <a:pt x="108" y="24"/>
                    <a:pt x="99" y="40"/>
                  </a:cubicBezTo>
                  <a:cubicBezTo>
                    <a:pt x="67" y="91"/>
                    <a:pt x="36" y="142"/>
                    <a:pt x="5" y="193"/>
                  </a:cubicBezTo>
                  <a:cubicBezTo>
                    <a:pt x="0" y="202"/>
                    <a:pt x="14" y="210"/>
                    <a:pt x="19" y="2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99" name="Freeform 180">
              <a:extLst>
                <a:ext uri="{FF2B5EF4-FFF2-40B4-BE49-F238E27FC236}">
                  <a16:creationId xmlns:a16="http://schemas.microsoft.com/office/drawing/2014/main" id="{E8A3A39D-908A-4764-B17E-8A4AC754C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0988" y="2128838"/>
              <a:ext cx="120650" cy="77788"/>
            </a:xfrm>
            <a:custGeom>
              <a:avLst/>
              <a:gdLst>
                <a:gd name="T0" fmla="*/ 16 w 72"/>
                <a:gd name="T1" fmla="*/ 40 h 46"/>
                <a:gd name="T2" fmla="*/ 62 w 72"/>
                <a:gd name="T3" fmla="*/ 18 h 46"/>
                <a:gd name="T4" fmla="*/ 58 w 72"/>
                <a:gd name="T5" fmla="*/ 3 h 46"/>
                <a:gd name="T6" fmla="*/ 8 w 72"/>
                <a:gd name="T7" fmla="*/ 26 h 46"/>
                <a:gd name="T8" fmla="*/ 16 w 72"/>
                <a:gd name="T9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46">
                  <a:moveTo>
                    <a:pt x="16" y="40"/>
                  </a:moveTo>
                  <a:cubicBezTo>
                    <a:pt x="30" y="30"/>
                    <a:pt x="46" y="23"/>
                    <a:pt x="62" y="18"/>
                  </a:cubicBezTo>
                  <a:cubicBezTo>
                    <a:pt x="72" y="15"/>
                    <a:pt x="68" y="0"/>
                    <a:pt x="58" y="3"/>
                  </a:cubicBezTo>
                  <a:cubicBezTo>
                    <a:pt x="40" y="8"/>
                    <a:pt x="23" y="16"/>
                    <a:pt x="8" y="26"/>
                  </a:cubicBezTo>
                  <a:cubicBezTo>
                    <a:pt x="0" y="32"/>
                    <a:pt x="8" y="46"/>
                    <a:pt x="16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00" name="Freeform 181">
              <a:extLst>
                <a:ext uri="{FF2B5EF4-FFF2-40B4-BE49-F238E27FC236}">
                  <a16:creationId xmlns:a16="http://schemas.microsoft.com/office/drawing/2014/main" id="{F388B138-884E-4346-BC35-AB146BEE6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8613" y="2187575"/>
              <a:ext cx="138113" cy="65088"/>
            </a:xfrm>
            <a:custGeom>
              <a:avLst/>
              <a:gdLst>
                <a:gd name="T0" fmla="*/ 14 w 83"/>
                <a:gd name="T1" fmla="*/ 36 h 39"/>
                <a:gd name="T2" fmla="*/ 73 w 83"/>
                <a:gd name="T3" fmla="*/ 18 h 39"/>
                <a:gd name="T4" fmla="*/ 69 w 83"/>
                <a:gd name="T5" fmla="*/ 3 h 39"/>
                <a:gd name="T6" fmla="*/ 10 w 83"/>
                <a:gd name="T7" fmla="*/ 21 h 39"/>
                <a:gd name="T8" fmla="*/ 14 w 83"/>
                <a:gd name="T9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39">
                  <a:moveTo>
                    <a:pt x="14" y="36"/>
                  </a:moveTo>
                  <a:cubicBezTo>
                    <a:pt x="34" y="30"/>
                    <a:pt x="54" y="24"/>
                    <a:pt x="73" y="18"/>
                  </a:cubicBezTo>
                  <a:cubicBezTo>
                    <a:pt x="83" y="15"/>
                    <a:pt x="79" y="0"/>
                    <a:pt x="69" y="3"/>
                  </a:cubicBezTo>
                  <a:cubicBezTo>
                    <a:pt x="49" y="9"/>
                    <a:pt x="29" y="15"/>
                    <a:pt x="10" y="21"/>
                  </a:cubicBezTo>
                  <a:cubicBezTo>
                    <a:pt x="0" y="24"/>
                    <a:pt x="4" y="39"/>
                    <a:pt x="14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01" name="Freeform 182">
              <a:extLst>
                <a:ext uri="{FF2B5EF4-FFF2-40B4-BE49-F238E27FC236}">
                  <a16:creationId xmlns:a16="http://schemas.microsoft.com/office/drawing/2014/main" id="{19048E14-6F57-4F07-9300-63D4E4AA7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8938" y="2233613"/>
              <a:ext cx="133350" cy="74613"/>
            </a:xfrm>
            <a:custGeom>
              <a:avLst/>
              <a:gdLst>
                <a:gd name="T0" fmla="*/ 16 w 80"/>
                <a:gd name="T1" fmla="*/ 39 h 45"/>
                <a:gd name="T2" fmla="*/ 70 w 80"/>
                <a:gd name="T3" fmla="*/ 17 h 45"/>
                <a:gd name="T4" fmla="*/ 70 w 80"/>
                <a:gd name="T5" fmla="*/ 1 h 45"/>
                <a:gd name="T6" fmla="*/ 8 w 80"/>
                <a:gd name="T7" fmla="*/ 25 h 45"/>
                <a:gd name="T8" fmla="*/ 16 w 80"/>
                <a:gd name="T9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45">
                  <a:moveTo>
                    <a:pt x="16" y="39"/>
                  </a:moveTo>
                  <a:cubicBezTo>
                    <a:pt x="32" y="27"/>
                    <a:pt x="50" y="19"/>
                    <a:pt x="70" y="17"/>
                  </a:cubicBezTo>
                  <a:cubicBezTo>
                    <a:pt x="80" y="16"/>
                    <a:pt x="80" y="0"/>
                    <a:pt x="70" y="1"/>
                  </a:cubicBezTo>
                  <a:cubicBezTo>
                    <a:pt x="47" y="4"/>
                    <a:pt x="26" y="11"/>
                    <a:pt x="8" y="25"/>
                  </a:cubicBezTo>
                  <a:cubicBezTo>
                    <a:pt x="0" y="31"/>
                    <a:pt x="8" y="45"/>
                    <a:pt x="16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02" name="Freeform 183">
              <a:extLst>
                <a:ext uri="{FF2B5EF4-FFF2-40B4-BE49-F238E27FC236}">
                  <a16:creationId xmlns:a16="http://schemas.microsoft.com/office/drawing/2014/main" id="{394AE44E-DB3B-4915-8CD6-4AD8508FB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1963" y="2287588"/>
              <a:ext cx="128588" cy="77788"/>
            </a:xfrm>
            <a:custGeom>
              <a:avLst/>
              <a:gdLst>
                <a:gd name="T0" fmla="*/ 17 w 77"/>
                <a:gd name="T1" fmla="*/ 40 h 46"/>
                <a:gd name="T2" fmla="*/ 67 w 77"/>
                <a:gd name="T3" fmla="*/ 18 h 46"/>
                <a:gd name="T4" fmla="*/ 63 w 77"/>
                <a:gd name="T5" fmla="*/ 3 h 46"/>
                <a:gd name="T6" fmla="*/ 9 w 77"/>
                <a:gd name="T7" fmla="*/ 27 h 46"/>
                <a:gd name="T8" fmla="*/ 17 w 77"/>
                <a:gd name="T9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46">
                  <a:moveTo>
                    <a:pt x="17" y="40"/>
                  </a:moveTo>
                  <a:cubicBezTo>
                    <a:pt x="32" y="30"/>
                    <a:pt x="49" y="23"/>
                    <a:pt x="67" y="18"/>
                  </a:cubicBezTo>
                  <a:cubicBezTo>
                    <a:pt x="77" y="16"/>
                    <a:pt x="73" y="0"/>
                    <a:pt x="63" y="3"/>
                  </a:cubicBezTo>
                  <a:cubicBezTo>
                    <a:pt x="43" y="8"/>
                    <a:pt x="25" y="16"/>
                    <a:pt x="9" y="27"/>
                  </a:cubicBezTo>
                  <a:cubicBezTo>
                    <a:pt x="0" y="32"/>
                    <a:pt x="8" y="46"/>
                    <a:pt x="17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03" name="Freeform 184">
              <a:extLst>
                <a:ext uri="{FF2B5EF4-FFF2-40B4-BE49-F238E27FC236}">
                  <a16:creationId xmlns:a16="http://schemas.microsoft.com/office/drawing/2014/main" id="{7A4CAFEF-610C-4D78-A5AA-EFE5D131D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0650" y="2543175"/>
              <a:ext cx="279400" cy="433388"/>
            </a:xfrm>
            <a:custGeom>
              <a:avLst/>
              <a:gdLst>
                <a:gd name="T0" fmla="*/ 20 w 167"/>
                <a:gd name="T1" fmla="*/ 213 h 258"/>
                <a:gd name="T2" fmla="*/ 43 w 167"/>
                <a:gd name="T3" fmla="*/ 103 h 258"/>
                <a:gd name="T4" fmla="*/ 123 w 167"/>
                <a:gd name="T5" fmla="*/ 21 h 258"/>
                <a:gd name="T6" fmla="*/ 145 w 167"/>
                <a:gd name="T7" fmla="*/ 56 h 258"/>
                <a:gd name="T8" fmla="*/ 103 w 167"/>
                <a:gd name="T9" fmla="*/ 98 h 258"/>
                <a:gd name="T10" fmla="*/ 70 w 167"/>
                <a:gd name="T11" fmla="*/ 191 h 258"/>
                <a:gd name="T12" fmla="*/ 76 w 167"/>
                <a:gd name="T13" fmla="*/ 220 h 258"/>
                <a:gd name="T14" fmla="*/ 72 w 167"/>
                <a:gd name="T15" fmla="*/ 238 h 258"/>
                <a:gd name="T16" fmla="*/ 58 w 167"/>
                <a:gd name="T17" fmla="*/ 240 h 258"/>
                <a:gd name="T18" fmla="*/ 20 w 167"/>
                <a:gd name="T19" fmla="*/ 213 h 258"/>
                <a:gd name="T20" fmla="*/ 5 w 167"/>
                <a:gd name="T21" fmla="*/ 217 h 258"/>
                <a:gd name="T22" fmla="*/ 44 w 167"/>
                <a:gd name="T23" fmla="*/ 253 h 258"/>
                <a:gd name="T24" fmla="*/ 89 w 167"/>
                <a:gd name="T25" fmla="*/ 241 h 258"/>
                <a:gd name="T26" fmla="*/ 91 w 167"/>
                <a:gd name="T27" fmla="*/ 212 h 258"/>
                <a:gd name="T28" fmla="*/ 86 w 167"/>
                <a:gd name="T29" fmla="*/ 174 h 258"/>
                <a:gd name="T30" fmla="*/ 112 w 167"/>
                <a:gd name="T31" fmla="*/ 111 h 258"/>
                <a:gd name="T32" fmla="*/ 160 w 167"/>
                <a:gd name="T33" fmla="*/ 61 h 258"/>
                <a:gd name="T34" fmla="*/ 150 w 167"/>
                <a:gd name="T35" fmla="*/ 12 h 258"/>
                <a:gd name="T36" fmla="*/ 91 w 167"/>
                <a:gd name="T37" fmla="*/ 14 h 258"/>
                <a:gd name="T38" fmla="*/ 44 w 167"/>
                <a:gd name="T39" fmla="*/ 64 h 258"/>
                <a:gd name="T40" fmla="*/ 11 w 167"/>
                <a:gd name="T41" fmla="*/ 143 h 258"/>
                <a:gd name="T42" fmla="*/ 5 w 167"/>
                <a:gd name="T43" fmla="*/ 217 h 258"/>
                <a:gd name="T44" fmla="*/ 20 w 167"/>
                <a:gd name="T45" fmla="*/ 21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258">
                  <a:moveTo>
                    <a:pt x="20" y="213"/>
                  </a:moveTo>
                  <a:cubicBezTo>
                    <a:pt x="12" y="175"/>
                    <a:pt x="28" y="137"/>
                    <a:pt x="43" y="103"/>
                  </a:cubicBezTo>
                  <a:cubicBezTo>
                    <a:pt x="58" y="69"/>
                    <a:pt x="80" y="22"/>
                    <a:pt x="123" y="21"/>
                  </a:cubicBezTo>
                  <a:cubicBezTo>
                    <a:pt x="144" y="20"/>
                    <a:pt x="153" y="38"/>
                    <a:pt x="145" y="56"/>
                  </a:cubicBezTo>
                  <a:cubicBezTo>
                    <a:pt x="137" y="74"/>
                    <a:pt x="116" y="84"/>
                    <a:pt x="103" y="98"/>
                  </a:cubicBezTo>
                  <a:cubicBezTo>
                    <a:pt x="79" y="122"/>
                    <a:pt x="66" y="157"/>
                    <a:pt x="70" y="191"/>
                  </a:cubicBezTo>
                  <a:cubicBezTo>
                    <a:pt x="71" y="201"/>
                    <a:pt x="75" y="210"/>
                    <a:pt x="76" y="220"/>
                  </a:cubicBezTo>
                  <a:cubicBezTo>
                    <a:pt x="77" y="226"/>
                    <a:pt x="77" y="234"/>
                    <a:pt x="72" y="238"/>
                  </a:cubicBezTo>
                  <a:cubicBezTo>
                    <a:pt x="68" y="240"/>
                    <a:pt x="62" y="240"/>
                    <a:pt x="58" y="240"/>
                  </a:cubicBezTo>
                  <a:cubicBezTo>
                    <a:pt x="42" y="239"/>
                    <a:pt x="25" y="229"/>
                    <a:pt x="20" y="213"/>
                  </a:cubicBezTo>
                  <a:cubicBezTo>
                    <a:pt x="17" y="203"/>
                    <a:pt x="2" y="207"/>
                    <a:pt x="5" y="217"/>
                  </a:cubicBezTo>
                  <a:cubicBezTo>
                    <a:pt x="10" y="236"/>
                    <a:pt x="25" y="248"/>
                    <a:pt x="44" y="253"/>
                  </a:cubicBezTo>
                  <a:cubicBezTo>
                    <a:pt x="60" y="258"/>
                    <a:pt x="80" y="258"/>
                    <a:pt x="89" y="241"/>
                  </a:cubicBezTo>
                  <a:cubicBezTo>
                    <a:pt x="94" y="232"/>
                    <a:pt x="93" y="222"/>
                    <a:pt x="91" y="212"/>
                  </a:cubicBezTo>
                  <a:cubicBezTo>
                    <a:pt x="88" y="199"/>
                    <a:pt x="85" y="187"/>
                    <a:pt x="86" y="174"/>
                  </a:cubicBezTo>
                  <a:cubicBezTo>
                    <a:pt x="86" y="151"/>
                    <a:pt x="96" y="128"/>
                    <a:pt x="112" y="111"/>
                  </a:cubicBezTo>
                  <a:cubicBezTo>
                    <a:pt x="128" y="95"/>
                    <a:pt x="150" y="83"/>
                    <a:pt x="160" y="61"/>
                  </a:cubicBezTo>
                  <a:cubicBezTo>
                    <a:pt x="167" y="45"/>
                    <a:pt x="166" y="24"/>
                    <a:pt x="150" y="12"/>
                  </a:cubicBezTo>
                  <a:cubicBezTo>
                    <a:pt x="133" y="0"/>
                    <a:pt x="109" y="4"/>
                    <a:pt x="91" y="14"/>
                  </a:cubicBezTo>
                  <a:cubicBezTo>
                    <a:pt x="70" y="24"/>
                    <a:pt x="55" y="44"/>
                    <a:pt x="44" y="64"/>
                  </a:cubicBezTo>
                  <a:cubicBezTo>
                    <a:pt x="31" y="89"/>
                    <a:pt x="19" y="116"/>
                    <a:pt x="11" y="143"/>
                  </a:cubicBezTo>
                  <a:cubicBezTo>
                    <a:pt x="3" y="167"/>
                    <a:pt x="0" y="192"/>
                    <a:pt x="5" y="217"/>
                  </a:cubicBezTo>
                  <a:cubicBezTo>
                    <a:pt x="7" y="227"/>
                    <a:pt x="22" y="223"/>
                    <a:pt x="20" y="2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04" name="Freeform 185">
              <a:extLst>
                <a:ext uri="{FF2B5EF4-FFF2-40B4-BE49-F238E27FC236}">
                  <a16:creationId xmlns:a16="http://schemas.microsoft.com/office/drawing/2014/main" id="{3E1555B7-C95E-4E27-A8E5-914A897DB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5738" y="3008313"/>
              <a:ext cx="176213" cy="168275"/>
            </a:xfrm>
            <a:custGeom>
              <a:avLst/>
              <a:gdLst>
                <a:gd name="T0" fmla="*/ 17 w 105"/>
                <a:gd name="T1" fmla="*/ 49 h 101"/>
                <a:gd name="T2" fmla="*/ 58 w 105"/>
                <a:gd name="T3" fmla="*/ 16 h 101"/>
                <a:gd name="T4" fmla="*/ 85 w 105"/>
                <a:gd name="T5" fmla="*/ 30 h 101"/>
                <a:gd name="T6" fmla="*/ 85 w 105"/>
                <a:gd name="T7" fmla="*/ 58 h 101"/>
                <a:gd name="T8" fmla="*/ 69 w 105"/>
                <a:gd name="T9" fmla="*/ 81 h 101"/>
                <a:gd name="T10" fmla="*/ 44 w 105"/>
                <a:gd name="T11" fmla="*/ 82 h 101"/>
                <a:gd name="T12" fmla="*/ 22 w 105"/>
                <a:gd name="T13" fmla="*/ 69 h 101"/>
                <a:gd name="T14" fmla="*/ 17 w 105"/>
                <a:gd name="T15" fmla="*/ 47 h 101"/>
                <a:gd name="T16" fmla="*/ 1 w 105"/>
                <a:gd name="T17" fmla="*/ 51 h 101"/>
                <a:gd name="T18" fmla="*/ 12 w 105"/>
                <a:gd name="T19" fmla="*/ 84 h 101"/>
                <a:gd name="T20" fmla="*/ 50 w 105"/>
                <a:gd name="T21" fmla="*/ 100 h 101"/>
                <a:gd name="T22" fmla="*/ 84 w 105"/>
                <a:gd name="T23" fmla="*/ 90 h 101"/>
                <a:gd name="T24" fmla="*/ 103 w 105"/>
                <a:gd name="T25" fmla="*/ 53 h 101"/>
                <a:gd name="T26" fmla="*/ 95 w 105"/>
                <a:gd name="T27" fmla="*/ 15 h 101"/>
                <a:gd name="T28" fmla="*/ 58 w 105"/>
                <a:gd name="T29" fmla="*/ 0 h 101"/>
                <a:gd name="T30" fmla="*/ 1 w 105"/>
                <a:gd name="T31" fmla="*/ 49 h 101"/>
                <a:gd name="T32" fmla="*/ 17 w 105"/>
                <a:gd name="T33" fmla="*/ 4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01">
                  <a:moveTo>
                    <a:pt x="17" y="49"/>
                  </a:moveTo>
                  <a:cubicBezTo>
                    <a:pt x="17" y="27"/>
                    <a:pt x="39" y="16"/>
                    <a:pt x="58" y="16"/>
                  </a:cubicBezTo>
                  <a:cubicBezTo>
                    <a:pt x="69" y="16"/>
                    <a:pt x="81" y="18"/>
                    <a:pt x="85" y="30"/>
                  </a:cubicBezTo>
                  <a:cubicBezTo>
                    <a:pt x="89" y="39"/>
                    <a:pt x="88" y="49"/>
                    <a:pt x="85" y="58"/>
                  </a:cubicBezTo>
                  <a:cubicBezTo>
                    <a:pt x="83" y="66"/>
                    <a:pt x="77" y="77"/>
                    <a:pt x="69" y="81"/>
                  </a:cubicBezTo>
                  <a:cubicBezTo>
                    <a:pt x="62" y="86"/>
                    <a:pt x="52" y="84"/>
                    <a:pt x="44" y="82"/>
                  </a:cubicBezTo>
                  <a:cubicBezTo>
                    <a:pt x="35" y="80"/>
                    <a:pt x="25" y="78"/>
                    <a:pt x="22" y="69"/>
                  </a:cubicBezTo>
                  <a:cubicBezTo>
                    <a:pt x="19" y="62"/>
                    <a:pt x="18" y="54"/>
                    <a:pt x="17" y="47"/>
                  </a:cubicBezTo>
                  <a:cubicBezTo>
                    <a:pt x="15" y="37"/>
                    <a:pt x="0" y="41"/>
                    <a:pt x="1" y="51"/>
                  </a:cubicBezTo>
                  <a:cubicBezTo>
                    <a:pt x="3" y="62"/>
                    <a:pt x="5" y="75"/>
                    <a:pt x="12" y="84"/>
                  </a:cubicBezTo>
                  <a:cubicBezTo>
                    <a:pt x="20" y="95"/>
                    <a:pt x="38" y="98"/>
                    <a:pt x="50" y="100"/>
                  </a:cubicBezTo>
                  <a:cubicBezTo>
                    <a:pt x="63" y="101"/>
                    <a:pt x="75" y="99"/>
                    <a:pt x="84" y="90"/>
                  </a:cubicBezTo>
                  <a:cubicBezTo>
                    <a:pt x="94" y="80"/>
                    <a:pt x="101" y="66"/>
                    <a:pt x="103" y="53"/>
                  </a:cubicBezTo>
                  <a:cubicBezTo>
                    <a:pt x="105" y="40"/>
                    <a:pt x="103" y="26"/>
                    <a:pt x="95" y="15"/>
                  </a:cubicBezTo>
                  <a:cubicBezTo>
                    <a:pt x="87" y="3"/>
                    <a:pt x="72" y="0"/>
                    <a:pt x="58" y="0"/>
                  </a:cubicBezTo>
                  <a:cubicBezTo>
                    <a:pt x="29" y="0"/>
                    <a:pt x="1" y="18"/>
                    <a:pt x="1" y="49"/>
                  </a:cubicBezTo>
                  <a:cubicBezTo>
                    <a:pt x="1" y="59"/>
                    <a:pt x="17" y="59"/>
                    <a:pt x="17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239" name="组合 238">
            <a:extLst>
              <a:ext uri="{FF2B5EF4-FFF2-40B4-BE49-F238E27FC236}">
                <a16:creationId xmlns:a16="http://schemas.microsoft.com/office/drawing/2014/main" id="{B72466D5-849C-4BA5-8110-7849371B57C5}"/>
              </a:ext>
            </a:extLst>
          </p:cNvPr>
          <p:cNvGrpSpPr/>
          <p:nvPr/>
        </p:nvGrpSpPr>
        <p:grpSpPr>
          <a:xfrm>
            <a:off x="6001511" y="1268143"/>
            <a:ext cx="1161103" cy="1128507"/>
            <a:chOff x="7926388" y="2433638"/>
            <a:chExt cx="1639887" cy="1593850"/>
          </a:xfrm>
        </p:grpSpPr>
        <p:sp>
          <p:nvSpPr>
            <p:cNvPr id="240" name="Freeform 83">
              <a:extLst>
                <a:ext uri="{FF2B5EF4-FFF2-40B4-BE49-F238E27FC236}">
                  <a16:creationId xmlns:a16="http://schemas.microsoft.com/office/drawing/2014/main" id="{FFD72D09-B0A0-4058-928D-E7CB4C7592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26388" y="2433638"/>
              <a:ext cx="1639887" cy="1593850"/>
            </a:xfrm>
            <a:custGeom>
              <a:avLst/>
              <a:gdLst>
                <a:gd name="T0" fmla="*/ 1284 w 1326"/>
                <a:gd name="T1" fmla="*/ 466 h 1287"/>
                <a:gd name="T2" fmla="*/ 1168 w 1326"/>
                <a:gd name="T3" fmla="*/ 236 h 1287"/>
                <a:gd name="T4" fmla="*/ 1145 w 1326"/>
                <a:gd name="T5" fmla="*/ 211 h 1287"/>
                <a:gd name="T6" fmla="*/ 1048 w 1326"/>
                <a:gd name="T7" fmla="*/ 92 h 1287"/>
                <a:gd name="T8" fmla="*/ 812 w 1326"/>
                <a:gd name="T9" fmla="*/ 4 h 1287"/>
                <a:gd name="T10" fmla="*/ 554 w 1326"/>
                <a:gd name="T11" fmla="*/ 51 h 1287"/>
                <a:gd name="T12" fmla="*/ 338 w 1326"/>
                <a:gd name="T13" fmla="*/ 162 h 1287"/>
                <a:gd name="T14" fmla="*/ 38 w 1326"/>
                <a:gd name="T15" fmla="*/ 533 h 1287"/>
                <a:gd name="T16" fmla="*/ 150 w 1326"/>
                <a:gd name="T17" fmla="*/ 985 h 1287"/>
                <a:gd name="T18" fmla="*/ 186 w 1326"/>
                <a:gd name="T19" fmla="*/ 1024 h 1287"/>
                <a:gd name="T20" fmla="*/ 259 w 1326"/>
                <a:gd name="T21" fmla="*/ 1113 h 1287"/>
                <a:gd name="T22" fmla="*/ 269 w 1326"/>
                <a:gd name="T23" fmla="*/ 1120 h 1287"/>
                <a:gd name="T24" fmla="*/ 359 w 1326"/>
                <a:gd name="T25" fmla="*/ 1195 h 1287"/>
                <a:gd name="T26" fmla="*/ 856 w 1326"/>
                <a:gd name="T27" fmla="*/ 1223 h 1287"/>
                <a:gd name="T28" fmla="*/ 921 w 1326"/>
                <a:gd name="T29" fmla="*/ 1197 h 1287"/>
                <a:gd name="T30" fmla="*/ 1059 w 1326"/>
                <a:gd name="T31" fmla="*/ 1149 h 1287"/>
                <a:gd name="T32" fmla="*/ 1228 w 1326"/>
                <a:gd name="T33" fmla="*/ 968 h 1287"/>
                <a:gd name="T34" fmla="*/ 1321 w 1326"/>
                <a:gd name="T35" fmla="*/ 723 h 1287"/>
                <a:gd name="T36" fmla="*/ 1284 w 1326"/>
                <a:gd name="T37" fmla="*/ 466 h 1287"/>
                <a:gd name="T38" fmla="*/ 151 w 1326"/>
                <a:gd name="T39" fmla="*/ 696 h 1287"/>
                <a:gd name="T40" fmla="*/ 151 w 1326"/>
                <a:gd name="T41" fmla="*/ 696 h 1287"/>
                <a:gd name="T42" fmla="*/ 162 w 1326"/>
                <a:gd name="T43" fmla="*/ 656 h 1287"/>
                <a:gd name="T44" fmla="*/ 159 w 1326"/>
                <a:gd name="T45" fmla="*/ 679 h 1287"/>
                <a:gd name="T46" fmla="*/ 154 w 1326"/>
                <a:gd name="T47" fmla="*/ 711 h 1287"/>
                <a:gd name="T48" fmla="*/ 154 w 1326"/>
                <a:gd name="T49" fmla="*/ 711 h 1287"/>
                <a:gd name="T50" fmla="*/ 151 w 1326"/>
                <a:gd name="T51" fmla="*/ 698 h 1287"/>
                <a:gd name="T52" fmla="*/ 151 w 1326"/>
                <a:gd name="T53" fmla="*/ 697 h 1287"/>
                <a:gd name="T54" fmla="*/ 149 w 1326"/>
                <a:gd name="T55" fmla="*/ 672 h 1287"/>
                <a:gd name="T56" fmla="*/ 149 w 1326"/>
                <a:gd name="T57" fmla="*/ 627 h 1287"/>
                <a:gd name="T58" fmla="*/ 151 w 1326"/>
                <a:gd name="T59" fmla="*/ 601 h 1287"/>
                <a:gd name="T60" fmla="*/ 151 w 1326"/>
                <a:gd name="T61" fmla="*/ 596 h 1287"/>
                <a:gd name="T62" fmla="*/ 153 w 1326"/>
                <a:gd name="T63" fmla="*/ 585 h 1287"/>
                <a:gd name="T64" fmla="*/ 164 w 1326"/>
                <a:gd name="T65" fmla="*/ 541 h 1287"/>
                <a:gd name="T66" fmla="*/ 171 w 1326"/>
                <a:gd name="T67" fmla="*/ 520 h 1287"/>
                <a:gd name="T68" fmla="*/ 174 w 1326"/>
                <a:gd name="T69" fmla="*/ 513 h 1287"/>
                <a:gd name="T70" fmla="*/ 178 w 1326"/>
                <a:gd name="T71" fmla="*/ 505 h 1287"/>
                <a:gd name="T72" fmla="*/ 201 w 1326"/>
                <a:gd name="T73" fmla="*/ 464 h 1287"/>
                <a:gd name="T74" fmla="*/ 225 w 1326"/>
                <a:gd name="T75" fmla="*/ 430 h 1287"/>
                <a:gd name="T76" fmla="*/ 390 w 1326"/>
                <a:gd name="T77" fmla="*/ 276 h 1287"/>
                <a:gd name="T78" fmla="*/ 162 w 1326"/>
                <a:gd name="T79" fmla="*/ 656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26" h="1287">
                  <a:moveTo>
                    <a:pt x="1284" y="466"/>
                  </a:moveTo>
                  <a:cubicBezTo>
                    <a:pt x="1260" y="382"/>
                    <a:pt x="1224" y="303"/>
                    <a:pt x="1168" y="236"/>
                  </a:cubicBezTo>
                  <a:cubicBezTo>
                    <a:pt x="1160" y="227"/>
                    <a:pt x="1153" y="219"/>
                    <a:pt x="1145" y="211"/>
                  </a:cubicBezTo>
                  <a:cubicBezTo>
                    <a:pt x="1118" y="167"/>
                    <a:pt x="1087" y="125"/>
                    <a:pt x="1048" y="92"/>
                  </a:cubicBezTo>
                  <a:cubicBezTo>
                    <a:pt x="981" y="37"/>
                    <a:pt x="898" y="9"/>
                    <a:pt x="812" y="4"/>
                  </a:cubicBezTo>
                  <a:cubicBezTo>
                    <a:pt x="724" y="0"/>
                    <a:pt x="636" y="21"/>
                    <a:pt x="554" y="51"/>
                  </a:cubicBezTo>
                  <a:cubicBezTo>
                    <a:pt x="478" y="80"/>
                    <a:pt x="405" y="116"/>
                    <a:pt x="338" y="162"/>
                  </a:cubicBezTo>
                  <a:cubicBezTo>
                    <a:pt x="208" y="251"/>
                    <a:pt x="76" y="374"/>
                    <a:pt x="38" y="533"/>
                  </a:cubicBezTo>
                  <a:cubicBezTo>
                    <a:pt x="0" y="693"/>
                    <a:pt x="47" y="860"/>
                    <a:pt x="150" y="985"/>
                  </a:cubicBezTo>
                  <a:cubicBezTo>
                    <a:pt x="162" y="999"/>
                    <a:pt x="173" y="1011"/>
                    <a:pt x="186" y="1024"/>
                  </a:cubicBezTo>
                  <a:cubicBezTo>
                    <a:pt x="203" y="1058"/>
                    <a:pt x="228" y="1088"/>
                    <a:pt x="259" y="1113"/>
                  </a:cubicBezTo>
                  <a:cubicBezTo>
                    <a:pt x="262" y="1115"/>
                    <a:pt x="266" y="1118"/>
                    <a:pt x="269" y="1120"/>
                  </a:cubicBezTo>
                  <a:cubicBezTo>
                    <a:pt x="295" y="1149"/>
                    <a:pt x="325" y="1174"/>
                    <a:pt x="359" y="1195"/>
                  </a:cubicBezTo>
                  <a:cubicBezTo>
                    <a:pt x="508" y="1287"/>
                    <a:pt x="696" y="1280"/>
                    <a:pt x="856" y="1223"/>
                  </a:cubicBezTo>
                  <a:cubicBezTo>
                    <a:pt x="878" y="1216"/>
                    <a:pt x="899" y="1207"/>
                    <a:pt x="921" y="1197"/>
                  </a:cubicBezTo>
                  <a:cubicBezTo>
                    <a:pt x="969" y="1187"/>
                    <a:pt x="1016" y="1173"/>
                    <a:pt x="1059" y="1149"/>
                  </a:cubicBezTo>
                  <a:cubicBezTo>
                    <a:pt x="1134" y="1108"/>
                    <a:pt x="1183" y="1037"/>
                    <a:pt x="1228" y="968"/>
                  </a:cubicBezTo>
                  <a:cubicBezTo>
                    <a:pt x="1278" y="892"/>
                    <a:pt x="1316" y="815"/>
                    <a:pt x="1321" y="723"/>
                  </a:cubicBezTo>
                  <a:cubicBezTo>
                    <a:pt x="1326" y="637"/>
                    <a:pt x="1307" y="548"/>
                    <a:pt x="1284" y="466"/>
                  </a:cubicBezTo>
                  <a:close/>
                  <a:moveTo>
                    <a:pt x="151" y="696"/>
                  </a:moveTo>
                  <a:cubicBezTo>
                    <a:pt x="151" y="693"/>
                    <a:pt x="151" y="694"/>
                    <a:pt x="151" y="696"/>
                  </a:cubicBezTo>
                  <a:close/>
                  <a:moveTo>
                    <a:pt x="162" y="656"/>
                  </a:moveTo>
                  <a:cubicBezTo>
                    <a:pt x="161" y="664"/>
                    <a:pt x="160" y="671"/>
                    <a:pt x="159" y="679"/>
                  </a:cubicBezTo>
                  <a:cubicBezTo>
                    <a:pt x="157" y="689"/>
                    <a:pt x="155" y="700"/>
                    <a:pt x="154" y="711"/>
                  </a:cubicBezTo>
                  <a:cubicBezTo>
                    <a:pt x="154" y="711"/>
                    <a:pt x="154" y="711"/>
                    <a:pt x="154" y="711"/>
                  </a:cubicBezTo>
                  <a:cubicBezTo>
                    <a:pt x="153" y="706"/>
                    <a:pt x="152" y="702"/>
                    <a:pt x="151" y="698"/>
                  </a:cubicBezTo>
                  <a:cubicBezTo>
                    <a:pt x="151" y="698"/>
                    <a:pt x="151" y="698"/>
                    <a:pt x="151" y="697"/>
                  </a:cubicBezTo>
                  <a:cubicBezTo>
                    <a:pt x="150" y="689"/>
                    <a:pt x="150" y="681"/>
                    <a:pt x="149" y="672"/>
                  </a:cubicBezTo>
                  <a:cubicBezTo>
                    <a:pt x="148" y="657"/>
                    <a:pt x="148" y="642"/>
                    <a:pt x="149" y="627"/>
                  </a:cubicBezTo>
                  <a:cubicBezTo>
                    <a:pt x="149" y="618"/>
                    <a:pt x="150" y="609"/>
                    <a:pt x="151" y="601"/>
                  </a:cubicBezTo>
                  <a:cubicBezTo>
                    <a:pt x="151" y="601"/>
                    <a:pt x="151" y="598"/>
                    <a:pt x="151" y="596"/>
                  </a:cubicBezTo>
                  <a:cubicBezTo>
                    <a:pt x="152" y="593"/>
                    <a:pt x="153" y="585"/>
                    <a:pt x="153" y="585"/>
                  </a:cubicBezTo>
                  <a:cubicBezTo>
                    <a:pt x="156" y="571"/>
                    <a:pt x="160" y="556"/>
                    <a:pt x="164" y="541"/>
                  </a:cubicBezTo>
                  <a:cubicBezTo>
                    <a:pt x="166" y="534"/>
                    <a:pt x="169" y="527"/>
                    <a:pt x="171" y="520"/>
                  </a:cubicBezTo>
                  <a:cubicBezTo>
                    <a:pt x="172" y="518"/>
                    <a:pt x="173" y="516"/>
                    <a:pt x="174" y="513"/>
                  </a:cubicBezTo>
                  <a:cubicBezTo>
                    <a:pt x="174" y="512"/>
                    <a:pt x="177" y="507"/>
                    <a:pt x="178" y="505"/>
                  </a:cubicBezTo>
                  <a:cubicBezTo>
                    <a:pt x="185" y="491"/>
                    <a:pt x="192" y="477"/>
                    <a:pt x="201" y="464"/>
                  </a:cubicBezTo>
                  <a:cubicBezTo>
                    <a:pt x="209" y="451"/>
                    <a:pt x="219" y="436"/>
                    <a:pt x="225" y="430"/>
                  </a:cubicBezTo>
                  <a:cubicBezTo>
                    <a:pt x="275" y="369"/>
                    <a:pt x="329" y="319"/>
                    <a:pt x="390" y="276"/>
                  </a:cubicBezTo>
                  <a:cubicBezTo>
                    <a:pt x="274" y="370"/>
                    <a:pt x="187" y="508"/>
                    <a:pt x="162" y="656"/>
                  </a:cubicBezTo>
                  <a:close/>
                </a:path>
              </a:pathLst>
            </a:custGeom>
            <a:solidFill>
              <a:srgbClr val="FF7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41" name="Freeform 84">
              <a:extLst>
                <a:ext uri="{FF2B5EF4-FFF2-40B4-BE49-F238E27FC236}">
                  <a16:creationId xmlns:a16="http://schemas.microsoft.com/office/drawing/2014/main" id="{5121B8FA-0464-4310-926C-A7C5CDF98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3375" y="2462213"/>
              <a:ext cx="1597025" cy="1538288"/>
            </a:xfrm>
            <a:custGeom>
              <a:avLst/>
              <a:gdLst>
                <a:gd name="T0" fmla="*/ 726 w 1292"/>
                <a:gd name="T1" fmla="*/ 1197 h 1242"/>
                <a:gd name="T2" fmla="*/ 362 w 1292"/>
                <a:gd name="T3" fmla="*/ 1165 h 1242"/>
                <a:gd name="T4" fmla="*/ 103 w 1292"/>
                <a:gd name="T5" fmla="*/ 920 h 1242"/>
                <a:gd name="T6" fmla="*/ 35 w 1292"/>
                <a:gd name="T7" fmla="*/ 517 h 1242"/>
                <a:gd name="T8" fmla="*/ 241 w 1292"/>
                <a:gd name="T9" fmla="*/ 182 h 1242"/>
                <a:gd name="T10" fmla="*/ 417 w 1292"/>
                <a:gd name="T11" fmla="*/ 77 h 1242"/>
                <a:gd name="T12" fmla="*/ 616 w 1292"/>
                <a:gd name="T13" fmla="*/ 29 h 1242"/>
                <a:gd name="T14" fmla="*/ 984 w 1292"/>
                <a:gd name="T15" fmla="*/ 80 h 1242"/>
                <a:gd name="T16" fmla="*/ 1221 w 1292"/>
                <a:gd name="T17" fmla="*/ 326 h 1242"/>
                <a:gd name="T18" fmla="*/ 1264 w 1292"/>
                <a:gd name="T19" fmla="*/ 518 h 1242"/>
                <a:gd name="T20" fmla="*/ 1262 w 1292"/>
                <a:gd name="T21" fmla="*/ 697 h 1242"/>
                <a:gd name="T22" fmla="*/ 1135 w 1292"/>
                <a:gd name="T23" fmla="*/ 986 h 1242"/>
                <a:gd name="T24" fmla="*/ 830 w 1292"/>
                <a:gd name="T25" fmla="*/ 1170 h 1242"/>
                <a:gd name="T26" fmla="*/ 726 w 1292"/>
                <a:gd name="T27" fmla="*/ 1197 h 1242"/>
                <a:gd name="T28" fmla="*/ 732 w 1292"/>
                <a:gd name="T29" fmla="*/ 1220 h 1242"/>
                <a:gd name="T30" fmla="*/ 1096 w 1292"/>
                <a:gd name="T31" fmla="*/ 1057 h 1242"/>
                <a:gd name="T32" fmla="*/ 1270 w 1292"/>
                <a:gd name="T33" fmla="*/ 779 h 1242"/>
                <a:gd name="T34" fmla="*/ 1292 w 1292"/>
                <a:gd name="T35" fmla="*/ 603 h 1242"/>
                <a:gd name="T36" fmla="*/ 1271 w 1292"/>
                <a:gd name="T37" fmla="*/ 406 h 1242"/>
                <a:gd name="T38" fmla="*/ 1067 w 1292"/>
                <a:gd name="T39" fmla="*/ 99 h 1242"/>
                <a:gd name="T40" fmla="*/ 708 w 1292"/>
                <a:gd name="T41" fmla="*/ 0 h 1242"/>
                <a:gd name="T42" fmla="*/ 305 w 1292"/>
                <a:gd name="T43" fmla="*/ 107 h 1242"/>
                <a:gd name="T44" fmla="*/ 38 w 1292"/>
                <a:gd name="T45" fmla="*/ 420 h 1242"/>
                <a:gd name="T46" fmla="*/ 0 w 1292"/>
                <a:gd name="T47" fmla="*/ 624 h 1242"/>
                <a:gd name="T48" fmla="*/ 42 w 1292"/>
                <a:gd name="T49" fmla="*/ 841 h 1242"/>
                <a:gd name="T50" fmla="*/ 276 w 1292"/>
                <a:gd name="T51" fmla="*/ 1146 h 1242"/>
                <a:gd name="T52" fmla="*/ 635 w 1292"/>
                <a:gd name="T53" fmla="*/ 1233 h 1242"/>
                <a:gd name="T54" fmla="*/ 732 w 1292"/>
                <a:gd name="T55" fmla="*/ 1220 h 1242"/>
                <a:gd name="T56" fmla="*/ 726 w 1292"/>
                <a:gd name="T57" fmla="*/ 1197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2" h="1242">
                  <a:moveTo>
                    <a:pt x="726" y="1197"/>
                  </a:moveTo>
                  <a:cubicBezTo>
                    <a:pt x="605" y="1221"/>
                    <a:pt x="476" y="1215"/>
                    <a:pt x="362" y="1165"/>
                  </a:cubicBezTo>
                  <a:cubicBezTo>
                    <a:pt x="250" y="1116"/>
                    <a:pt x="160" y="1028"/>
                    <a:pt x="103" y="920"/>
                  </a:cubicBezTo>
                  <a:cubicBezTo>
                    <a:pt x="38" y="798"/>
                    <a:pt x="7" y="653"/>
                    <a:pt x="35" y="517"/>
                  </a:cubicBezTo>
                  <a:cubicBezTo>
                    <a:pt x="62" y="385"/>
                    <a:pt x="138" y="268"/>
                    <a:pt x="241" y="182"/>
                  </a:cubicBezTo>
                  <a:cubicBezTo>
                    <a:pt x="294" y="138"/>
                    <a:pt x="353" y="103"/>
                    <a:pt x="417" y="77"/>
                  </a:cubicBezTo>
                  <a:cubicBezTo>
                    <a:pt x="480" y="51"/>
                    <a:pt x="548" y="36"/>
                    <a:pt x="616" y="29"/>
                  </a:cubicBezTo>
                  <a:cubicBezTo>
                    <a:pt x="740" y="16"/>
                    <a:pt x="870" y="27"/>
                    <a:pt x="984" y="80"/>
                  </a:cubicBezTo>
                  <a:cubicBezTo>
                    <a:pt x="1091" y="130"/>
                    <a:pt x="1176" y="216"/>
                    <a:pt x="1221" y="326"/>
                  </a:cubicBezTo>
                  <a:cubicBezTo>
                    <a:pt x="1246" y="387"/>
                    <a:pt x="1258" y="453"/>
                    <a:pt x="1264" y="518"/>
                  </a:cubicBezTo>
                  <a:cubicBezTo>
                    <a:pt x="1269" y="578"/>
                    <a:pt x="1269" y="638"/>
                    <a:pt x="1262" y="697"/>
                  </a:cubicBezTo>
                  <a:cubicBezTo>
                    <a:pt x="1248" y="804"/>
                    <a:pt x="1206" y="906"/>
                    <a:pt x="1135" y="986"/>
                  </a:cubicBezTo>
                  <a:cubicBezTo>
                    <a:pt x="1054" y="1077"/>
                    <a:pt x="944" y="1135"/>
                    <a:pt x="830" y="1170"/>
                  </a:cubicBezTo>
                  <a:cubicBezTo>
                    <a:pt x="796" y="1181"/>
                    <a:pt x="761" y="1189"/>
                    <a:pt x="726" y="1197"/>
                  </a:cubicBezTo>
                  <a:cubicBezTo>
                    <a:pt x="711" y="1200"/>
                    <a:pt x="717" y="1223"/>
                    <a:pt x="732" y="1220"/>
                  </a:cubicBezTo>
                  <a:cubicBezTo>
                    <a:pt x="863" y="1192"/>
                    <a:pt x="993" y="1144"/>
                    <a:pt x="1096" y="1057"/>
                  </a:cubicBezTo>
                  <a:cubicBezTo>
                    <a:pt x="1182" y="985"/>
                    <a:pt x="1242" y="887"/>
                    <a:pt x="1270" y="779"/>
                  </a:cubicBezTo>
                  <a:cubicBezTo>
                    <a:pt x="1285" y="721"/>
                    <a:pt x="1292" y="662"/>
                    <a:pt x="1292" y="603"/>
                  </a:cubicBezTo>
                  <a:cubicBezTo>
                    <a:pt x="1292" y="537"/>
                    <a:pt x="1286" y="470"/>
                    <a:pt x="1271" y="406"/>
                  </a:cubicBezTo>
                  <a:cubicBezTo>
                    <a:pt x="1243" y="282"/>
                    <a:pt x="1173" y="171"/>
                    <a:pt x="1067" y="99"/>
                  </a:cubicBezTo>
                  <a:cubicBezTo>
                    <a:pt x="962" y="28"/>
                    <a:pt x="834" y="0"/>
                    <a:pt x="708" y="0"/>
                  </a:cubicBezTo>
                  <a:cubicBezTo>
                    <a:pt x="567" y="0"/>
                    <a:pt x="426" y="32"/>
                    <a:pt x="305" y="107"/>
                  </a:cubicBezTo>
                  <a:cubicBezTo>
                    <a:pt x="186" y="180"/>
                    <a:pt x="90" y="289"/>
                    <a:pt x="38" y="420"/>
                  </a:cubicBezTo>
                  <a:cubicBezTo>
                    <a:pt x="13" y="485"/>
                    <a:pt x="0" y="555"/>
                    <a:pt x="0" y="624"/>
                  </a:cubicBezTo>
                  <a:cubicBezTo>
                    <a:pt x="1" y="698"/>
                    <a:pt x="17" y="772"/>
                    <a:pt x="42" y="841"/>
                  </a:cubicBezTo>
                  <a:cubicBezTo>
                    <a:pt x="87" y="964"/>
                    <a:pt x="165" y="1075"/>
                    <a:pt x="276" y="1146"/>
                  </a:cubicBezTo>
                  <a:cubicBezTo>
                    <a:pt x="382" y="1215"/>
                    <a:pt x="509" y="1242"/>
                    <a:pt x="635" y="1233"/>
                  </a:cubicBezTo>
                  <a:cubicBezTo>
                    <a:pt x="667" y="1231"/>
                    <a:pt x="700" y="1226"/>
                    <a:pt x="732" y="1220"/>
                  </a:cubicBezTo>
                  <a:cubicBezTo>
                    <a:pt x="747" y="1217"/>
                    <a:pt x="741" y="1193"/>
                    <a:pt x="726" y="119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42" name="Freeform 85">
              <a:extLst>
                <a:ext uri="{FF2B5EF4-FFF2-40B4-BE49-F238E27FC236}">
                  <a16:creationId xmlns:a16="http://schemas.microsoft.com/office/drawing/2014/main" id="{7AD6B3E4-CFB0-416A-8911-83A9BB5B0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6413" y="2881313"/>
              <a:ext cx="550862" cy="896938"/>
            </a:xfrm>
            <a:custGeom>
              <a:avLst/>
              <a:gdLst>
                <a:gd name="T0" fmla="*/ 15 w 446"/>
                <a:gd name="T1" fmla="*/ 25 h 724"/>
                <a:gd name="T2" fmla="*/ 199 w 446"/>
                <a:gd name="T3" fmla="*/ 74 h 724"/>
                <a:gd name="T4" fmla="*/ 341 w 446"/>
                <a:gd name="T5" fmla="*/ 201 h 724"/>
                <a:gd name="T6" fmla="*/ 415 w 446"/>
                <a:gd name="T7" fmla="*/ 389 h 724"/>
                <a:gd name="T8" fmla="*/ 393 w 446"/>
                <a:gd name="T9" fmla="*/ 490 h 724"/>
                <a:gd name="T10" fmla="*/ 349 w 446"/>
                <a:gd name="T11" fmla="*/ 569 h 724"/>
                <a:gd name="T12" fmla="*/ 169 w 446"/>
                <a:gd name="T13" fmla="*/ 701 h 724"/>
                <a:gd name="T14" fmla="*/ 165 w 446"/>
                <a:gd name="T15" fmla="*/ 717 h 724"/>
                <a:gd name="T16" fmla="*/ 181 w 446"/>
                <a:gd name="T17" fmla="*/ 721 h 724"/>
                <a:gd name="T18" fmla="*/ 354 w 446"/>
                <a:gd name="T19" fmla="*/ 601 h 724"/>
                <a:gd name="T20" fmla="*/ 407 w 446"/>
                <a:gd name="T21" fmla="*/ 520 h 724"/>
                <a:gd name="T22" fmla="*/ 437 w 446"/>
                <a:gd name="T23" fmla="*/ 420 h 724"/>
                <a:gd name="T24" fmla="*/ 379 w 446"/>
                <a:gd name="T25" fmla="*/ 215 h 724"/>
                <a:gd name="T26" fmla="*/ 236 w 446"/>
                <a:gd name="T27" fmla="*/ 67 h 724"/>
                <a:gd name="T28" fmla="*/ 22 w 446"/>
                <a:gd name="T29" fmla="*/ 2 h 724"/>
                <a:gd name="T30" fmla="*/ 15 w 446"/>
                <a:gd name="T31" fmla="*/ 25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6" h="724">
                  <a:moveTo>
                    <a:pt x="15" y="25"/>
                  </a:moveTo>
                  <a:cubicBezTo>
                    <a:pt x="78" y="36"/>
                    <a:pt x="142" y="47"/>
                    <a:pt x="199" y="74"/>
                  </a:cubicBezTo>
                  <a:cubicBezTo>
                    <a:pt x="259" y="102"/>
                    <a:pt x="304" y="147"/>
                    <a:pt x="341" y="201"/>
                  </a:cubicBezTo>
                  <a:cubicBezTo>
                    <a:pt x="379" y="256"/>
                    <a:pt x="413" y="321"/>
                    <a:pt x="415" y="389"/>
                  </a:cubicBezTo>
                  <a:cubicBezTo>
                    <a:pt x="416" y="424"/>
                    <a:pt x="406" y="458"/>
                    <a:pt x="393" y="490"/>
                  </a:cubicBezTo>
                  <a:cubicBezTo>
                    <a:pt x="382" y="518"/>
                    <a:pt x="368" y="545"/>
                    <a:pt x="349" y="569"/>
                  </a:cubicBezTo>
                  <a:cubicBezTo>
                    <a:pt x="303" y="630"/>
                    <a:pt x="239" y="671"/>
                    <a:pt x="169" y="701"/>
                  </a:cubicBezTo>
                  <a:cubicBezTo>
                    <a:pt x="163" y="703"/>
                    <a:pt x="162" y="712"/>
                    <a:pt x="165" y="717"/>
                  </a:cubicBezTo>
                  <a:cubicBezTo>
                    <a:pt x="168" y="723"/>
                    <a:pt x="175" y="724"/>
                    <a:pt x="181" y="721"/>
                  </a:cubicBezTo>
                  <a:cubicBezTo>
                    <a:pt x="246" y="694"/>
                    <a:pt x="308" y="655"/>
                    <a:pt x="354" y="601"/>
                  </a:cubicBezTo>
                  <a:cubicBezTo>
                    <a:pt x="375" y="576"/>
                    <a:pt x="393" y="550"/>
                    <a:pt x="407" y="520"/>
                  </a:cubicBezTo>
                  <a:cubicBezTo>
                    <a:pt x="421" y="489"/>
                    <a:pt x="433" y="455"/>
                    <a:pt x="437" y="420"/>
                  </a:cubicBezTo>
                  <a:cubicBezTo>
                    <a:pt x="446" y="348"/>
                    <a:pt x="416" y="276"/>
                    <a:pt x="379" y="215"/>
                  </a:cubicBezTo>
                  <a:cubicBezTo>
                    <a:pt x="343" y="156"/>
                    <a:pt x="297" y="102"/>
                    <a:pt x="236" y="67"/>
                  </a:cubicBezTo>
                  <a:cubicBezTo>
                    <a:pt x="171" y="29"/>
                    <a:pt x="95" y="14"/>
                    <a:pt x="22" y="2"/>
                  </a:cubicBezTo>
                  <a:cubicBezTo>
                    <a:pt x="7" y="0"/>
                    <a:pt x="0" y="23"/>
                    <a:pt x="15" y="2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43" name="Freeform 86">
              <a:extLst>
                <a:ext uri="{FF2B5EF4-FFF2-40B4-BE49-F238E27FC236}">
                  <a16:creationId xmlns:a16="http://schemas.microsoft.com/office/drawing/2014/main" id="{50A3CEF6-ACDF-49FA-88CB-42F3D20A9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1238" y="2586038"/>
              <a:ext cx="601662" cy="1306513"/>
            </a:xfrm>
            <a:custGeom>
              <a:avLst/>
              <a:gdLst>
                <a:gd name="T0" fmla="*/ 14 w 486"/>
                <a:gd name="T1" fmla="*/ 27 h 1055"/>
                <a:gd name="T2" fmla="*/ 218 w 486"/>
                <a:gd name="T3" fmla="*/ 187 h 1055"/>
                <a:gd name="T4" fmla="*/ 293 w 486"/>
                <a:gd name="T5" fmla="*/ 293 h 1055"/>
                <a:gd name="T6" fmla="*/ 356 w 486"/>
                <a:gd name="T7" fmla="*/ 409 h 1055"/>
                <a:gd name="T8" fmla="*/ 404 w 486"/>
                <a:gd name="T9" fmla="*/ 508 h 1055"/>
                <a:gd name="T10" fmla="*/ 436 w 486"/>
                <a:gd name="T11" fmla="*/ 619 h 1055"/>
                <a:gd name="T12" fmla="*/ 448 w 486"/>
                <a:gd name="T13" fmla="*/ 805 h 1055"/>
                <a:gd name="T14" fmla="*/ 355 w 486"/>
                <a:gd name="T15" fmla="*/ 1027 h 1055"/>
                <a:gd name="T16" fmla="*/ 372 w 486"/>
                <a:gd name="T17" fmla="*/ 1044 h 1055"/>
                <a:gd name="T18" fmla="*/ 466 w 486"/>
                <a:gd name="T19" fmla="*/ 653 h 1055"/>
                <a:gd name="T20" fmla="*/ 438 w 486"/>
                <a:gd name="T21" fmla="*/ 530 h 1055"/>
                <a:gd name="T22" fmla="*/ 393 w 486"/>
                <a:gd name="T23" fmla="*/ 427 h 1055"/>
                <a:gd name="T24" fmla="*/ 257 w 486"/>
                <a:gd name="T25" fmla="*/ 197 h 1055"/>
                <a:gd name="T26" fmla="*/ 26 w 486"/>
                <a:gd name="T27" fmla="*/ 7 h 1055"/>
                <a:gd name="T28" fmla="*/ 14 w 486"/>
                <a:gd name="T29" fmla="*/ 2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6" h="1055">
                  <a:moveTo>
                    <a:pt x="14" y="27"/>
                  </a:moveTo>
                  <a:cubicBezTo>
                    <a:pt x="92" y="65"/>
                    <a:pt x="161" y="121"/>
                    <a:pt x="218" y="187"/>
                  </a:cubicBezTo>
                  <a:cubicBezTo>
                    <a:pt x="246" y="220"/>
                    <a:pt x="271" y="256"/>
                    <a:pt x="293" y="293"/>
                  </a:cubicBezTo>
                  <a:cubicBezTo>
                    <a:pt x="316" y="331"/>
                    <a:pt x="336" y="370"/>
                    <a:pt x="356" y="409"/>
                  </a:cubicBezTo>
                  <a:cubicBezTo>
                    <a:pt x="373" y="442"/>
                    <a:pt x="390" y="474"/>
                    <a:pt x="404" y="508"/>
                  </a:cubicBezTo>
                  <a:cubicBezTo>
                    <a:pt x="418" y="544"/>
                    <a:pt x="429" y="581"/>
                    <a:pt x="436" y="619"/>
                  </a:cubicBezTo>
                  <a:cubicBezTo>
                    <a:pt x="448" y="680"/>
                    <a:pt x="453" y="743"/>
                    <a:pt x="448" y="805"/>
                  </a:cubicBezTo>
                  <a:cubicBezTo>
                    <a:pt x="441" y="886"/>
                    <a:pt x="415" y="970"/>
                    <a:pt x="355" y="1027"/>
                  </a:cubicBezTo>
                  <a:cubicBezTo>
                    <a:pt x="344" y="1038"/>
                    <a:pt x="361" y="1055"/>
                    <a:pt x="372" y="1044"/>
                  </a:cubicBezTo>
                  <a:cubicBezTo>
                    <a:pt x="474" y="946"/>
                    <a:pt x="486" y="785"/>
                    <a:pt x="466" y="653"/>
                  </a:cubicBezTo>
                  <a:cubicBezTo>
                    <a:pt x="460" y="611"/>
                    <a:pt x="451" y="570"/>
                    <a:pt x="438" y="530"/>
                  </a:cubicBezTo>
                  <a:cubicBezTo>
                    <a:pt x="426" y="494"/>
                    <a:pt x="410" y="460"/>
                    <a:pt x="393" y="427"/>
                  </a:cubicBezTo>
                  <a:cubicBezTo>
                    <a:pt x="352" y="348"/>
                    <a:pt x="312" y="268"/>
                    <a:pt x="257" y="197"/>
                  </a:cubicBezTo>
                  <a:cubicBezTo>
                    <a:pt x="195" y="118"/>
                    <a:pt x="117" y="51"/>
                    <a:pt x="26" y="7"/>
                  </a:cubicBezTo>
                  <a:cubicBezTo>
                    <a:pt x="12" y="0"/>
                    <a:pt x="0" y="21"/>
                    <a:pt x="14" y="2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44" name="Freeform 87">
              <a:extLst>
                <a:ext uri="{FF2B5EF4-FFF2-40B4-BE49-F238E27FC236}">
                  <a16:creationId xmlns:a16="http://schemas.microsoft.com/office/drawing/2014/main" id="{74398480-827F-4AC6-BEE1-9874FF0A9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9250" y="2681288"/>
              <a:ext cx="260350" cy="684213"/>
            </a:xfrm>
            <a:custGeom>
              <a:avLst/>
              <a:gdLst>
                <a:gd name="T0" fmla="*/ 52 w 211"/>
                <a:gd name="T1" fmla="*/ 13 h 553"/>
                <a:gd name="T2" fmla="*/ 10 w 211"/>
                <a:gd name="T3" fmla="*/ 250 h 553"/>
                <a:gd name="T4" fmla="*/ 102 w 211"/>
                <a:gd name="T5" fmla="*/ 481 h 553"/>
                <a:gd name="T6" fmla="*/ 190 w 211"/>
                <a:gd name="T7" fmla="*/ 548 h 553"/>
                <a:gd name="T8" fmla="*/ 197 w 211"/>
                <a:gd name="T9" fmla="*/ 525 h 553"/>
                <a:gd name="T10" fmla="*/ 69 w 211"/>
                <a:gd name="T11" fmla="*/ 377 h 553"/>
                <a:gd name="T12" fmla="*/ 33 w 211"/>
                <a:gd name="T13" fmla="*/ 140 h 553"/>
                <a:gd name="T14" fmla="*/ 73 w 211"/>
                <a:gd name="T15" fmla="*/ 25 h 553"/>
                <a:gd name="T16" fmla="*/ 52 w 211"/>
                <a:gd name="T17" fmla="*/ 13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553">
                  <a:moveTo>
                    <a:pt x="52" y="13"/>
                  </a:moveTo>
                  <a:cubicBezTo>
                    <a:pt x="6" y="81"/>
                    <a:pt x="0" y="170"/>
                    <a:pt x="10" y="250"/>
                  </a:cubicBezTo>
                  <a:cubicBezTo>
                    <a:pt x="21" y="332"/>
                    <a:pt x="50" y="415"/>
                    <a:pt x="102" y="481"/>
                  </a:cubicBezTo>
                  <a:cubicBezTo>
                    <a:pt x="125" y="510"/>
                    <a:pt x="155" y="536"/>
                    <a:pt x="190" y="548"/>
                  </a:cubicBezTo>
                  <a:cubicBezTo>
                    <a:pt x="205" y="553"/>
                    <a:pt x="211" y="530"/>
                    <a:pt x="197" y="525"/>
                  </a:cubicBezTo>
                  <a:cubicBezTo>
                    <a:pt x="134" y="503"/>
                    <a:pt x="94" y="434"/>
                    <a:pt x="69" y="377"/>
                  </a:cubicBezTo>
                  <a:cubicBezTo>
                    <a:pt x="38" y="303"/>
                    <a:pt x="23" y="220"/>
                    <a:pt x="33" y="140"/>
                  </a:cubicBezTo>
                  <a:cubicBezTo>
                    <a:pt x="37" y="100"/>
                    <a:pt x="50" y="59"/>
                    <a:pt x="73" y="25"/>
                  </a:cubicBezTo>
                  <a:cubicBezTo>
                    <a:pt x="81" y="12"/>
                    <a:pt x="61" y="0"/>
                    <a:pt x="52" y="1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45" name="Freeform 88">
              <a:extLst>
                <a:ext uri="{FF2B5EF4-FFF2-40B4-BE49-F238E27FC236}">
                  <a16:creationId xmlns:a16="http://schemas.microsoft.com/office/drawing/2014/main" id="{C29B1D59-C063-45E8-A4BF-EA7B63282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6425" y="2773363"/>
              <a:ext cx="1189037" cy="601663"/>
            </a:xfrm>
            <a:custGeom>
              <a:avLst/>
              <a:gdLst>
                <a:gd name="T0" fmla="*/ 16 w 961"/>
                <a:gd name="T1" fmla="*/ 484 h 485"/>
                <a:gd name="T2" fmla="*/ 464 w 961"/>
                <a:gd name="T3" fmla="*/ 390 h 485"/>
                <a:gd name="T4" fmla="*/ 848 w 961"/>
                <a:gd name="T5" fmla="*/ 201 h 485"/>
                <a:gd name="T6" fmla="*/ 957 w 961"/>
                <a:gd name="T7" fmla="*/ 22 h 485"/>
                <a:gd name="T8" fmla="*/ 934 w 961"/>
                <a:gd name="T9" fmla="*/ 16 h 485"/>
                <a:gd name="T10" fmla="*/ 680 w 961"/>
                <a:gd name="T11" fmla="*/ 282 h 485"/>
                <a:gd name="T12" fmla="*/ 477 w 961"/>
                <a:gd name="T13" fmla="*/ 360 h 485"/>
                <a:gd name="T14" fmla="*/ 264 w 961"/>
                <a:gd name="T15" fmla="*/ 427 h 485"/>
                <a:gd name="T16" fmla="*/ 16 w 961"/>
                <a:gd name="T17" fmla="*/ 460 h 485"/>
                <a:gd name="T18" fmla="*/ 16 w 961"/>
                <a:gd name="T19" fmla="*/ 484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1" h="485">
                  <a:moveTo>
                    <a:pt x="16" y="484"/>
                  </a:moveTo>
                  <a:cubicBezTo>
                    <a:pt x="170" y="485"/>
                    <a:pt x="319" y="440"/>
                    <a:pt x="464" y="390"/>
                  </a:cubicBezTo>
                  <a:cubicBezTo>
                    <a:pt x="597" y="343"/>
                    <a:pt x="743" y="300"/>
                    <a:pt x="848" y="201"/>
                  </a:cubicBezTo>
                  <a:cubicBezTo>
                    <a:pt x="900" y="153"/>
                    <a:pt x="941" y="92"/>
                    <a:pt x="957" y="22"/>
                  </a:cubicBezTo>
                  <a:cubicBezTo>
                    <a:pt x="961" y="7"/>
                    <a:pt x="938" y="0"/>
                    <a:pt x="934" y="16"/>
                  </a:cubicBezTo>
                  <a:cubicBezTo>
                    <a:pt x="905" y="144"/>
                    <a:pt x="793" y="229"/>
                    <a:pt x="680" y="282"/>
                  </a:cubicBezTo>
                  <a:cubicBezTo>
                    <a:pt x="614" y="313"/>
                    <a:pt x="545" y="336"/>
                    <a:pt x="477" y="360"/>
                  </a:cubicBezTo>
                  <a:cubicBezTo>
                    <a:pt x="407" y="385"/>
                    <a:pt x="336" y="408"/>
                    <a:pt x="264" y="427"/>
                  </a:cubicBezTo>
                  <a:cubicBezTo>
                    <a:pt x="183" y="447"/>
                    <a:pt x="100" y="461"/>
                    <a:pt x="16" y="460"/>
                  </a:cubicBezTo>
                  <a:cubicBezTo>
                    <a:pt x="0" y="460"/>
                    <a:pt x="0" y="484"/>
                    <a:pt x="16" y="48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46" name="Freeform 89">
              <a:extLst>
                <a:ext uri="{FF2B5EF4-FFF2-40B4-BE49-F238E27FC236}">
                  <a16:creationId xmlns:a16="http://schemas.microsoft.com/office/drawing/2014/main" id="{F01033B8-2BF2-4E6F-9896-8C5FD6C98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3225" y="3221038"/>
              <a:ext cx="87312" cy="215900"/>
            </a:xfrm>
            <a:custGeom>
              <a:avLst/>
              <a:gdLst>
                <a:gd name="T0" fmla="*/ 25 w 70"/>
                <a:gd name="T1" fmla="*/ 160 h 175"/>
                <a:gd name="T2" fmla="*/ 64 w 70"/>
                <a:gd name="T3" fmla="*/ 27 h 175"/>
                <a:gd name="T4" fmla="*/ 43 w 70"/>
                <a:gd name="T5" fmla="*/ 14 h 175"/>
                <a:gd name="T6" fmla="*/ 2 w 70"/>
                <a:gd name="T7" fmla="*/ 154 h 175"/>
                <a:gd name="T8" fmla="*/ 25 w 70"/>
                <a:gd name="T9" fmla="*/ 16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75">
                  <a:moveTo>
                    <a:pt x="25" y="160"/>
                  </a:moveTo>
                  <a:cubicBezTo>
                    <a:pt x="33" y="114"/>
                    <a:pt x="46" y="69"/>
                    <a:pt x="64" y="27"/>
                  </a:cubicBezTo>
                  <a:cubicBezTo>
                    <a:pt x="70" y="13"/>
                    <a:pt x="50" y="0"/>
                    <a:pt x="43" y="14"/>
                  </a:cubicBezTo>
                  <a:cubicBezTo>
                    <a:pt x="24" y="59"/>
                    <a:pt x="10" y="106"/>
                    <a:pt x="2" y="154"/>
                  </a:cubicBezTo>
                  <a:cubicBezTo>
                    <a:pt x="0" y="169"/>
                    <a:pt x="23" y="175"/>
                    <a:pt x="25" y="16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47" name="Freeform 90">
              <a:extLst>
                <a:ext uri="{FF2B5EF4-FFF2-40B4-BE49-F238E27FC236}">
                  <a16:creationId xmlns:a16="http://schemas.microsoft.com/office/drawing/2014/main" id="{B70481AF-3C36-414A-B4DE-5404EE81E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1800" y="3313113"/>
              <a:ext cx="103187" cy="196850"/>
            </a:xfrm>
            <a:custGeom>
              <a:avLst/>
              <a:gdLst>
                <a:gd name="T0" fmla="*/ 29 w 84"/>
                <a:gd name="T1" fmla="*/ 144 h 159"/>
                <a:gd name="T2" fmla="*/ 78 w 84"/>
                <a:gd name="T3" fmla="*/ 20 h 159"/>
                <a:gd name="T4" fmla="*/ 55 w 84"/>
                <a:gd name="T5" fmla="*/ 14 h 159"/>
                <a:gd name="T6" fmla="*/ 5 w 84"/>
                <a:gd name="T7" fmla="*/ 138 h 159"/>
                <a:gd name="T8" fmla="*/ 29 w 84"/>
                <a:gd name="T9" fmla="*/ 14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59">
                  <a:moveTo>
                    <a:pt x="29" y="144"/>
                  </a:moveTo>
                  <a:cubicBezTo>
                    <a:pt x="45" y="103"/>
                    <a:pt x="61" y="62"/>
                    <a:pt x="78" y="20"/>
                  </a:cubicBezTo>
                  <a:cubicBezTo>
                    <a:pt x="84" y="6"/>
                    <a:pt x="60" y="0"/>
                    <a:pt x="55" y="14"/>
                  </a:cubicBezTo>
                  <a:cubicBezTo>
                    <a:pt x="38" y="55"/>
                    <a:pt x="22" y="97"/>
                    <a:pt x="5" y="138"/>
                  </a:cubicBezTo>
                  <a:cubicBezTo>
                    <a:pt x="0" y="152"/>
                    <a:pt x="23" y="159"/>
                    <a:pt x="29" y="14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48" name="Freeform 91">
              <a:extLst>
                <a:ext uri="{FF2B5EF4-FFF2-40B4-BE49-F238E27FC236}">
                  <a16:creationId xmlns:a16="http://schemas.microsoft.com/office/drawing/2014/main" id="{F39B95E0-7101-4A60-9128-CBAED8F97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9425" y="3359150"/>
              <a:ext cx="115887" cy="288925"/>
            </a:xfrm>
            <a:custGeom>
              <a:avLst/>
              <a:gdLst>
                <a:gd name="T0" fmla="*/ 25 w 93"/>
                <a:gd name="T1" fmla="*/ 217 h 233"/>
                <a:gd name="T2" fmla="*/ 85 w 93"/>
                <a:gd name="T3" fmla="*/ 25 h 233"/>
                <a:gd name="T4" fmla="*/ 64 w 93"/>
                <a:gd name="T5" fmla="*/ 13 h 233"/>
                <a:gd name="T6" fmla="*/ 1 w 93"/>
                <a:gd name="T7" fmla="*/ 217 h 233"/>
                <a:gd name="T8" fmla="*/ 25 w 93"/>
                <a:gd name="T9" fmla="*/ 21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233">
                  <a:moveTo>
                    <a:pt x="25" y="217"/>
                  </a:moveTo>
                  <a:cubicBezTo>
                    <a:pt x="31" y="150"/>
                    <a:pt x="52" y="84"/>
                    <a:pt x="85" y="25"/>
                  </a:cubicBezTo>
                  <a:cubicBezTo>
                    <a:pt x="93" y="12"/>
                    <a:pt x="72" y="0"/>
                    <a:pt x="64" y="13"/>
                  </a:cubicBezTo>
                  <a:cubicBezTo>
                    <a:pt x="29" y="76"/>
                    <a:pt x="8" y="145"/>
                    <a:pt x="1" y="217"/>
                  </a:cubicBezTo>
                  <a:cubicBezTo>
                    <a:pt x="0" y="233"/>
                    <a:pt x="24" y="232"/>
                    <a:pt x="25" y="21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49" name="Freeform 92">
              <a:extLst>
                <a:ext uri="{FF2B5EF4-FFF2-40B4-BE49-F238E27FC236}">
                  <a16:creationId xmlns:a16="http://schemas.microsoft.com/office/drawing/2014/main" id="{5F6C4193-93BB-491B-83CE-7C8806A52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0225" y="3509963"/>
              <a:ext cx="90487" cy="192088"/>
            </a:xfrm>
            <a:custGeom>
              <a:avLst/>
              <a:gdLst>
                <a:gd name="T0" fmla="*/ 28 w 73"/>
                <a:gd name="T1" fmla="*/ 141 h 155"/>
                <a:gd name="T2" fmla="*/ 68 w 73"/>
                <a:gd name="T3" fmla="*/ 21 h 155"/>
                <a:gd name="T4" fmla="*/ 45 w 73"/>
                <a:gd name="T5" fmla="*/ 14 h 155"/>
                <a:gd name="T6" fmla="*/ 5 w 73"/>
                <a:gd name="T7" fmla="*/ 134 h 155"/>
                <a:gd name="T8" fmla="*/ 28 w 73"/>
                <a:gd name="T9" fmla="*/ 14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55">
                  <a:moveTo>
                    <a:pt x="28" y="141"/>
                  </a:moveTo>
                  <a:cubicBezTo>
                    <a:pt x="41" y="101"/>
                    <a:pt x="54" y="61"/>
                    <a:pt x="68" y="21"/>
                  </a:cubicBezTo>
                  <a:cubicBezTo>
                    <a:pt x="73" y="6"/>
                    <a:pt x="49" y="0"/>
                    <a:pt x="45" y="14"/>
                  </a:cubicBezTo>
                  <a:cubicBezTo>
                    <a:pt x="31" y="54"/>
                    <a:pt x="18" y="94"/>
                    <a:pt x="5" y="134"/>
                  </a:cubicBezTo>
                  <a:cubicBezTo>
                    <a:pt x="0" y="149"/>
                    <a:pt x="23" y="155"/>
                    <a:pt x="28" y="14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50" name="Freeform 93">
              <a:extLst>
                <a:ext uri="{FF2B5EF4-FFF2-40B4-BE49-F238E27FC236}">
                  <a16:creationId xmlns:a16="http://schemas.microsoft.com/office/drawing/2014/main" id="{1C98F80D-7DBD-4AB3-8A70-A863A1944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7375" y="3606800"/>
              <a:ext cx="85725" cy="155575"/>
            </a:xfrm>
            <a:custGeom>
              <a:avLst/>
              <a:gdLst>
                <a:gd name="T0" fmla="*/ 26 w 69"/>
                <a:gd name="T1" fmla="*/ 112 h 126"/>
                <a:gd name="T2" fmla="*/ 63 w 69"/>
                <a:gd name="T3" fmla="*/ 26 h 126"/>
                <a:gd name="T4" fmla="*/ 42 w 69"/>
                <a:gd name="T5" fmla="*/ 14 h 126"/>
                <a:gd name="T6" fmla="*/ 6 w 69"/>
                <a:gd name="T7" fmla="*/ 100 h 126"/>
                <a:gd name="T8" fmla="*/ 26 w 69"/>
                <a:gd name="T9" fmla="*/ 11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26">
                  <a:moveTo>
                    <a:pt x="26" y="112"/>
                  </a:moveTo>
                  <a:cubicBezTo>
                    <a:pt x="38" y="83"/>
                    <a:pt x="51" y="55"/>
                    <a:pt x="63" y="26"/>
                  </a:cubicBezTo>
                  <a:cubicBezTo>
                    <a:pt x="69" y="12"/>
                    <a:pt x="48" y="0"/>
                    <a:pt x="42" y="14"/>
                  </a:cubicBezTo>
                  <a:cubicBezTo>
                    <a:pt x="30" y="43"/>
                    <a:pt x="18" y="71"/>
                    <a:pt x="6" y="100"/>
                  </a:cubicBezTo>
                  <a:cubicBezTo>
                    <a:pt x="0" y="114"/>
                    <a:pt x="20" y="126"/>
                    <a:pt x="26" y="11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51" name="Freeform 94">
              <a:extLst>
                <a:ext uri="{FF2B5EF4-FFF2-40B4-BE49-F238E27FC236}">
                  <a16:creationId xmlns:a16="http://schemas.microsoft.com/office/drawing/2014/main" id="{625BA2E6-D8E2-437A-A9F7-1AAA4C6F0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9925" y="3602038"/>
              <a:ext cx="74612" cy="165100"/>
            </a:xfrm>
            <a:custGeom>
              <a:avLst/>
              <a:gdLst>
                <a:gd name="T0" fmla="*/ 26 w 61"/>
                <a:gd name="T1" fmla="*/ 118 h 133"/>
                <a:gd name="T2" fmla="*/ 55 w 61"/>
                <a:gd name="T3" fmla="*/ 26 h 133"/>
                <a:gd name="T4" fmla="*/ 34 w 61"/>
                <a:gd name="T5" fmla="*/ 14 h 133"/>
                <a:gd name="T6" fmla="*/ 3 w 61"/>
                <a:gd name="T7" fmla="*/ 111 h 133"/>
                <a:gd name="T8" fmla="*/ 26 w 61"/>
                <a:gd name="T9" fmla="*/ 11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33">
                  <a:moveTo>
                    <a:pt x="26" y="118"/>
                  </a:moveTo>
                  <a:cubicBezTo>
                    <a:pt x="32" y="86"/>
                    <a:pt x="41" y="55"/>
                    <a:pt x="55" y="26"/>
                  </a:cubicBezTo>
                  <a:cubicBezTo>
                    <a:pt x="61" y="12"/>
                    <a:pt x="40" y="0"/>
                    <a:pt x="34" y="14"/>
                  </a:cubicBezTo>
                  <a:cubicBezTo>
                    <a:pt x="20" y="45"/>
                    <a:pt x="9" y="78"/>
                    <a:pt x="3" y="111"/>
                  </a:cubicBezTo>
                  <a:cubicBezTo>
                    <a:pt x="0" y="126"/>
                    <a:pt x="23" y="133"/>
                    <a:pt x="26" y="11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52" name="Freeform 95">
              <a:extLst>
                <a:ext uri="{FF2B5EF4-FFF2-40B4-BE49-F238E27FC236}">
                  <a16:creationId xmlns:a16="http://schemas.microsoft.com/office/drawing/2014/main" id="{055CE21F-A653-455A-8441-3D7D210A2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5825" y="3762375"/>
              <a:ext cx="69850" cy="119063"/>
            </a:xfrm>
            <a:custGeom>
              <a:avLst/>
              <a:gdLst>
                <a:gd name="T0" fmla="*/ 27 w 57"/>
                <a:gd name="T1" fmla="*/ 81 h 96"/>
                <a:gd name="T2" fmla="*/ 49 w 57"/>
                <a:gd name="T3" fmla="*/ 26 h 96"/>
                <a:gd name="T4" fmla="*/ 29 w 57"/>
                <a:gd name="T5" fmla="*/ 13 h 96"/>
                <a:gd name="T6" fmla="*/ 4 w 57"/>
                <a:gd name="T7" fmla="*/ 74 h 96"/>
                <a:gd name="T8" fmla="*/ 27 w 57"/>
                <a:gd name="T9" fmla="*/ 8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96">
                  <a:moveTo>
                    <a:pt x="27" y="81"/>
                  </a:moveTo>
                  <a:cubicBezTo>
                    <a:pt x="32" y="61"/>
                    <a:pt x="40" y="43"/>
                    <a:pt x="49" y="26"/>
                  </a:cubicBezTo>
                  <a:cubicBezTo>
                    <a:pt x="57" y="12"/>
                    <a:pt x="36" y="0"/>
                    <a:pt x="29" y="13"/>
                  </a:cubicBezTo>
                  <a:cubicBezTo>
                    <a:pt x="18" y="33"/>
                    <a:pt x="10" y="53"/>
                    <a:pt x="4" y="74"/>
                  </a:cubicBezTo>
                  <a:cubicBezTo>
                    <a:pt x="0" y="89"/>
                    <a:pt x="23" y="96"/>
                    <a:pt x="27" y="8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53" name="Freeform 96">
              <a:extLst>
                <a:ext uri="{FF2B5EF4-FFF2-40B4-BE49-F238E27FC236}">
                  <a16:creationId xmlns:a16="http://schemas.microsoft.com/office/drawing/2014/main" id="{5E4F7403-F438-448F-806C-D0D07E53C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1550" y="3687763"/>
              <a:ext cx="106362" cy="242888"/>
            </a:xfrm>
            <a:custGeom>
              <a:avLst/>
              <a:gdLst>
                <a:gd name="T0" fmla="*/ 28 w 87"/>
                <a:gd name="T1" fmla="*/ 182 h 196"/>
                <a:gd name="T2" fmla="*/ 82 w 87"/>
                <a:gd name="T3" fmla="*/ 21 h 196"/>
                <a:gd name="T4" fmla="*/ 59 w 87"/>
                <a:gd name="T5" fmla="*/ 15 h 196"/>
                <a:gd name="T6" fmla="*/ 5 w 87"/>
                <a:gd name="T7" fmla="*/ 175 h 196"/>
                <a:gd name="T8" fmla="*/ 28 w 87"/>
                <a:gd name="T9" fmla="*/ 18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96">
                  <a:moveTo>
                    <a:pt x="28" y="182"/>
                  </a:moveTo>
                  <a:cubicBezTo>
                    <a:pt x="46" y="128"/>
                    <a:pt x="64" y="75"/>
                    <a:pt x="82" y="21"/>
                  </a:cubicBezTo>
                  <a:cubicBezTo>
                    <a:pt x="87" y="6"/>
                    <a:pt x="64" y="0"/>
                    <a:pt x="59" y="15"/>
                  </a:cubicBezTo>
                  <a:cubicBezTo>
                    <a:pt x="41" y="68"/>
                    <a:pt x="23" y="122"/>
                    <a:pt x="5" y="175"/>
                  </a:cubicBezTo>
                  <a:cubicBezTo>
                    <a:pt x="0" y="190"/>
                    <a:pt x="23" y="196"/>
                    <a:pt x="28" y="18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54" name="Freeform 97">
              <a:extLst>
                <a:ext uri="{FF2B5EF4-FFF2-40B4-BE49-F238E27FC236}">
                  <a16:creationId xmlns:a16="http://schemas.microsoft.com/office/drawing/2014/main" id="{20A0E841-D6D3-46E5-9BCD-AC0A9C56F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0138" y="3727450"/>
              <a:ext cx="60325" cy="222250"/>
            </a:xfrm>
            <a:custGeom>
              <a:avLst/>
              <a:gdLst>
                <a:gd name="T0" fmla="*/ 25 w 48"/>
                <a:gd name="T1" fmla="*/ 164 h 179"/>
                <a:gd name="T2" fmla="*/ 46 w 48"/>
                <a:gd name="T3" fmla="*/ 22 h 179"/>
                <a:gd name="T4" fmla="*/ 23 w 48"/>
                <a:gd name="T5" fmla="*/ 16 h 179"/>
                <a:gd name="T6" fmla="*/ 2 w 48"/>
                <a:gd name="T7" fmla="*/ 158 h 179"/>
                <a:gd name="T8" fmla="*/ 25 w 48"/>
                <a:gd name="T9" fmla="*/ 16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79">
                  <a:moveTo>
                    <a:pt x="25" y="164"/>
                  </a:moveTo>
                  <a:cubicBezTo>
                    <a:pt x="32" y="117"/>
                    <a:pt x="39" y="69"/>
                    <a:pt x="46" y="22"/>
                  </a:cubicBezTo>
                  <a:cubicBezTo>
                    <a:pt x="48" y="7"/>
                    <a:pt x="25" y="0"/>
                    <a:pt x="23" y="16"/>
                  </a:cubicBezTo>
                  <a:cubicBezTo>
                    <a:pt x="16" y="63"/>
                    <a:pt x="9" y="110"/>
                    <a:pt x="2" y="158"/>
                  </a:cubicBezTo>
                  <a:cubicBezTo>
                    <a:pt x="0" y="173"/>
                    <a:pt x="23" y="179"/>
                    <a:pt x="25" y="16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55" name="Freeform 98">
              <a:extLst>
                <a:ext uri="{FF2B5EF4-FFF2-40B4-BE49-F238E27FC236}">
                  <a16:creationId xmlns:a16="http://schemas.microsoft.com/office/drawing/2014/main" id="{DC435293-4A6A-40E4-A92B-DD1B3F081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2375" y="3749675"/>
              <a:ext cx="71437" cy="160338"/>
            </a:xfrm>
            <a:custGeom>
              <a:avLst/>
              <a:gdLst>
                <a:gd name="T0" fmla="*/ 28 w 58"/>
                <a:gd name="T1" fmla="*/ 115 h 130"/>
                <a:gd name="T2" fmla="*/ 53 w 58"/>
                <a:gd name="T3" fmla="*/ 22 h 130"/>
                <a:gd name="T4" fmla="*/ 30 w 58"/>
                <a:gd name="T5" fmla="*/ 15 h 130"/>
                <a:gd name="T6" fmla="*/ 4 w 58"/>
                <a:gd name="T7" fmla="*/ 108 h 130"/>
                <a:gd name="T8" fmla="*/ 28 w 58"/>
                <a:gd name="T9" fmla="*/ 1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30">
                  <a:moveTo>
                    <a:pt x="28" y="115"/>
                  </a:moveTo>
                  <a:cubicBezTo>
                    <a:pt x="36" y="84"/>
                    <a:pt x="45" y="53"/>
                    <a:pt x="53" y="22"/>
                  </a:cubicBezTo>
                  <a:cubicBezTo>
                    <a:pt x="58" y="7"/>
                    <a:pt x="34" y="0"/>
                    <a:pt x="30" y="15"/>
                  </a:cubicBezTo>
                  <a:cubicBezTo>
                    <a:pt x="22" y="46"/>
                    <a:pt x="13" y="77"/>
                    <a:pt x="4" y="108"/>
                  </a:cubicBezTo>
                  <a:cubicBezTo>
                    <a:pt x="0" y="123"/>
                    <a:pt x="23" y="130"/>
                    <a:pt x="28" y="11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56" name="Freeform 99">
              <a:extLst>
                <a:ext uri="{FF2B5EF4-FFF2-40B4-BE49-F238E27FC236}">
                  <a16:creationId xmlns:a16="http://schemas.microsoft.com/office/drawing/2014/main" id="{2E2571D0-2B04-425E-B522-8875A18BE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7875" y="3735388"/>
              <a:ext cx="66675" cy="131763"/>
            </a:xfrm>
            <a:custGeom>
              <a:avLst/>
              <a:gdLst>
                <a:gd name="T0" fmla="*/ 27 w 54"/>
                <a:gd name="T1" fmla="*/ 92 h 107"/>
                <a:gd name="T2" fmla="*/ 48 w 54"/>
                <a:gd name="T3" fmla="*/ 20 h 107"/>
                <a:gd name="T4" fmla="*/ 25 w 54"/>
                <a:gd name="T5" fmla="*/ 14 h 107"/>
                <a:gd name="T6" fmla="*/ 4 w 54"/>
                <a:gd name="T7" fmla="*/ 85 h 107"/>
                <a:gd name="T8" fmla="*/ 27 w 54"/>
                <a:gd name="T9" fmla="*/ 9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07">
                  <a:moveTo>
                    <a:pt x="27" y="92"/>
                  </a:moveTo>
                  <a:cubicBezTo>
                    <a:pt x="32" y="68"/>
                    <a:pt x="40" y="44"/>
                    <a:pt x="48" y="20"/>
                  </a:cubicBezTo>
                  <a:cubicBezTo>
                    <a:pt x="54" y="6"/>
                    <a:pt x="31" y="0"/>
                    <a:pt x="25" y="14"/>
                  </a:cubicBezTo>
                  <a:cubicBezTo>
                    <a:pt x="17" y="37"/>
                    <a:pt x="9" y="61"/>
                    <a:pt x="4" y="85"/>
                  </a:cubicBezTo>
                  <a:cubicBezTo>
                    <a:pt x="0" y="100"/>
                    <a:pt x="23" y="107"/>
                    <a:pt x="27" y="9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257" name="组合 256">
            <a:extLst>
              <a:ext uri="{FF2B5EF4-FFF2-40B4-BE49-F238E27FC236}">
                <a16:creationId xmlns:a16="http://schemas.microsoft.com/office/drawing/2014/main" id="{F18C31C0-E378-4BE8-B322-64DB8C951542}"/>
              </a:ext>
            </a:extLst>
          </p:cNvPr>
          <p:cNvGrpSpPr/>
          <p:nvPr/>
        </p:nvGrpSpPr>
        <p:grpSpPr>
          <a:xfrm>
            <a:off x="11472644" y="5191530"/>
            <a:ext cx="693420" cy="1270159"/>
            <a:chOff x="6889750" y="1900238"/>
            <a:chExt cx="660400" cy="1209675"/>
          </a:xfrm>
        </p:grpSpPr>
        <p:sp>
          <p:nvSpPr>
            <p:cNvPr id="258" name="Freeform 116">
              <a:extLst>
                <a:ext uri="{FF2B5EF4-FFF2-40B4-BE49-F238E27FC236}">
                  <a16:creationId xmlns:a16="http://schemas.microsoft.com/office/drawing/2014/main" id="{4026FF42-D4C4-463B-94A2-8428C8E55C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97688" y="1900238"/>
              <a:ext cx="630237" cy="1176338"/>
            </a:xfrm>
            <a:custGeom>
              <a:avLst/>
              <a:gdLst>
                <a:gd name="T0" fmla="*/ 350 w 509"/>
                <a:gd name="T1" fmla="*/ 700 h 949"/>
                <a:gd name="T2" fmla="*/ 388 w 509"/>
                <a:gd name="T3" fmla="*/ 524 h 949"/>
                <a:gd name="T4" fmla="*/ 391 w 509"/>
                <a:gd name="T5" fmla="*/ 515 h 949"/>
                <a:gd name="T6" fmla="*/ 394 w 509"/>
                <a:gd name="T7" fmla="*/ 498 h 949"/>
                <a:gd name="T8" fmla="*/ 395 w 509"/>
                <a:gd name="T9" fmla="*/ 496 h 949"/>
                <a:gd name="T10" fmla="*/ 395 w 509"/>
                <a:gd name="T11" fmla="*/ 492 h 949"/>
                <a:gd name="T12" fmla="*/ 506 w 509"/>
                <a:gd name="T13" fmla="*/ 87 h 949"/>
                <a:gd name="T14" fmla="*/ 490 w 509"/>
                <a:gd name="T15" fmla="*/ 50 h 949"/>
                <a:gd name="T16" fmla="*/ 491 w 509"/>
                <a:gd name="T17" fmla="*/ 49 h 949"/>
                <a:gd name="T18" fmla="*/ 449 w 509"/>
                <a:gd name="T19" fmla="*/ 7 h 949"/>
                <a:gd name="T20" fmla="*/ 222 w 509"/>
                <a:gd name="T21" fmla="*/ 134 h 949"/>
                <a:gd name="T22" fmla="*/ 198 w 509"/>
                <a:gd name="T23" fmla="*/ 159 h 949"/>
                <a:gd name="T24" fmla="*/ 178 w 509"/>
                <a:gd name="T25" fmla="*/ 182 h 949"/>
                <a:gd name="T26" fmla="*/ 173 w 509"/>
                <a:gd name="T27" fmla="*/ 200 h 949"/>
                <a:gd name="T28" fmla="*/ 187 w 509"/>
                <a:gd name="T29" fmla="*/ 258 h 949"/>
                <a:gd name="T30" fmla="*/ 300 w 509"/>
                <a:gd name="T31" fmla="*/ 258 h 949"/>
                <a:gd name="T32" fmla="*/ 276 w 509"/>
                <a:gd name="T33" fmla="*/ 370 h 949"/>
                <a:gd name="T34" fmla="*/ 246 w 509"/>
                <a:gd name="T35" fmla="*/ 494 h 949"/>
                <a:gd name="T36" fmla="*/ 234 w 509"/>
                <a:gd name="T37" fmla="*/ 575 h 949"/>
                <a:gd name="T38" fmla="*/ 230 w 509"/>
                <a:gd name="T39" fmla="*/ 585 h 949"/>
                <a:gd name="T40" fmla="*/ 215 w 509"/>
                <a:gd name="T41" fmla="*/ 646 h 949"/>
                <a:gd name="T42" fmla="*/ 203 w 509"/>
                <a:gd name="T43" fmla="*/ 662 h 949"/>
                <a:gd name="T44" fmla="*/ 186 w 509"/>
                <a:gd name="T45" fmla="*/ 708 h 949"/>
                <a:gd name="T46" fmla="*/ 172 w 509"/>
                <a:gd name="T47" fmla="*/ 742 h 949"/>
                <a:gd name="T48" fmla="*/ 140 w 509"/>
                <a:gd name="T49" fmla="*/ 753 h 949"/>
                <a:gd name="T50" fmla="*/ 122 w 509"/>
                <a:gd name="T51" fmla="*/ 754 h 949"/>
                <a:gd name="T52" fmla="*/ 112 w 509"/>
                <a:gd name="T53" fmla="*/ 756 h 949"/>
                <a:gd name="T54" fmla="*/ 83 w 509"/>
                <a:gd name="T55" fmla="*/ 752 h 949"/>
                <a:gd name="T56" fmla="*/ 65 w 509"/>
                <a:gd name="T57" fmla="*/ 754 h 949"/>
                <a:gd name="T58" fmla="*/ 61 w 509"/>
                <a:gd name="T59" fmla="*/ 753 h 949"/>
                <a:gd name="T60" fmla="*/ 19 w 509"/>
                <a:gd name="T61" fmla="*/ 795 h 949"/>
                <a:gd name="T62" fmla="*/ 20 w 509"/>
                <a:gd name="T63" fmla="*/ 800 h 949"/>
                <a:gd name="T64" fmla="*/ 5 w 509"/>
                <a:gd name="T65" fmla="*/ 855 h 949"/>
                <a:gd name="T66" fmla="*/ 15 w 509"/>
                <a:gd name="T67" fmla="*/ 889 h 949"/>
                <a:gd name="T68" fmla="*/ 47 w 509"/>
                <a:gd name="T69" fmla="*/ 925 h 949"/>
                <a:gd name="T70" fmla="*/ 119 w 509"/>
                <a:gd name="T71" fmla="*/ 919 h 949"/>
                <a:gd name="T72" fmla="*/ 165 w 509"/>
                <a:gd name="T73" fmla="*/ 912 h 949"/>
                <a:gd name="T74" fmla="*/ 167 w 509"/>
                <a:gd name="T75" fmla="*/ 911 h 949"/>
                <a:gd name="T76" fmla="*/ 348 w 509"/>
                <a:gd name="T77" fmla="*/ 932 h 949"/>
                <a:gd name="T78" fmla="*/ 412 w 509"/>
                <a:gd name="T79" fmla="*/ 945 h 949"/>
                <a:gd name="T80" fmla="*/ 455 w 509"/>
                <a:gd name="T81" fmla="*/ 912 h 949"/>
                <a:gd name="T82" fmla="*/ 455 w 509"/>
                <a:gd name="T83" fmla="*/ 844 h 949"/>
                <a:gd name="T84" fmla="*/ 452 w 509"/>
                <a:gd name="T85" fmla="*/ 804 h 949"/>
                <a:gd name="T86" fmla="*/ 450 w 509"/>
                <a:gd name="T87" fmla="*/ 791 h 949"/>
                <a:gd name="T88" fmla="*/ 431 w 509"/>
                <a:gd name="T89" fmla="*/ 768 h 949"/>
                <a:gd name="T90" fmla="*/ 393 w 509"/>
                <a:gd name="T91" fmla="*/ 753 h 949"/>
                <a:gd name="T92" fmla="*/ 364 w 509"/>
                <a:gd name="T93" fmla="*/ 751 h 949"/>
                <a:gd name="T94" fmla="*/ 359 w 509"/>
                <a:gd name="T95" fmla="*/ 751 h 949"/>
                <a:gd name="T96" fmla="*/ 341 w 509"/>
                <a:gd name="T97" fmla="*/ 732 h 949"/>
                <a:gd name="T98" fmla="*/ 345 w 509"/>
                <a:gd name="T99" fmla="*/ 712 h 949"/>
                <a:gd name="T100" fmla="*/ 350 w 509"/>
                <a:gd name="T101" fmla="*/ 700 h 949"/>
                <a:gd name="T102" fmla="*/ 425 w 509"/>
                <a:gd name="T103" fmla="*/ 31 h 949"/>
                <a:gd name="T104" fmla="*/ 425 w 509"/>
                <a:gd name="T105" fmla="*/ 31 h 949"/>
                <a:gd name="T106" fmla="*/ 360 w 509"/>
                <a:gd name="T107" fmla="*/ 753 h 949"/>
                <a:gd name="T108" fmla="*/ 359 w 509"/>
                <a:gd name="T109" fmla="*/ 751 h 949"/>
                <a:gd name="T110" fmla="*/ 360 w 509"/>
                <a:gd name="T111" fmla="*/ 753 h 949"/>
                <a:gd name="T112" fmla="*/ 359 w 509"/>
                <a:gd name="T113" fmla="*/ 751 h 949"/>
                <a:gd name="T114" fmla="*/ 359 w 509"/>
                <a:gd name="T115" fmla="*/ 751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9" h="949">
                  <a:moveTo>
                    <a:pt x="350" y="700"/>
                  </a:moveTo>
                  <a:cubicBezTo>
                    <a:pt x="363" y="642"/>
                    <a:pt x="376" y="583"/>
                    <a:pt x="388" y="524"/>
                  </a:cubicBezTo>
                  <a:cubicBezTo>
                    <a:pt x="390" y="522"/>
                    <a:pt x="391" y="518"/>
                    <a:pt x="391" y="515"/>
                  </a:cubicBezTo>
                  <a:cubicBezTo>
                    <a:pt x="392" y="509"/>
                    <a:pt x="393" y="504"/>
                    <a:pt x="394" y="498"/>
                  </a:cubicBezTo>
                  <a:cubicBezTo>
                    <a:pt x="394" y="497"/>
                    <a:pt x="394" y="497"/>
                    <a:pt x="395" y="496"/>
                  </a:cubicBezTo>
                  <a:cubicBezTo>
                    <a:pt x="395" y="495"/>
                    <a:pt x="395" y="493"/>
                    <a:pt x="395" y="492"/>
                  </a:cubicBezTo>
                  <a:cubicBezTo>
                    <a:pt x="420" y="354"/>
                    <a:pt x="481" y="225"/>
                    <a:pt x="506" y="87"/>
                  </a:cubicBezTo>
                  <a:cubicBezTo>
                    <a:pt x="509" y="70"/>
                    <a:pt x="501" y="57"/>
                    <a:pt x="490" y="50"/>
                  </a:cubicBezTo>
                  <a:cubicBezTo>
                    <a:pt x="490" y="50"/>
                    <a:pt x="491" y="49"/>
                    <a:pt x="491" y="49"/>
                  </a:cubicBezTo>
                  <a:cubicBezTo>
                    <a:pt x="497" y="24"/>
                    <a:pt x="474" y="0"/>
                    <a:pt x="449" y="7"/>
                  </a:cubicBezTo>
                  <a:cubicBezTo>
                    <a:pt x="362" y="31"/>
                    <a:pt x="303" y="100"/>
                    <a:pt x="222" y="134"/>
                  </a:cubicBezTo>
                  <a:cubicBezTo>
                    <a:pt x="210" y="139"/>
                    <a:pt x="201" y="148"/>
                    <a:pt x="198" y="159"/>
                  </a:cubicBezTo>
                  <a:cubicBezTo>
                    <a:pt x="190" y="166"/>
                    <a:pt x="184" y="173"/>
                    <a:pt x="178" y="182"/>
                  </a:cubicBezTo>
                  <a:cubicBezTo>
                    <a:pt x="174" y="188"/>
                    <a:pt x="172" y="194"/>
                    <a:pt x="173" y="200"/>
                  </a:cubicBezTo>
                  <a:cubicBezTo>
                    <a:pt x="153" y="216"/>
                    <a:pt x="165" y="250"/>
                    <a:pt x="187" y="258"/>
                  </a:cubicBezTo>
                  <a:cubicBezTo>
                    <a:pt x="226" y="271"/>
                    <a:pt x="263" y="267"/>
                    <a:pt x="300" y="258"/>
                  </a:cubicBezTo>
                  <a:cubicBezTo>
                    <a:pt x="290" y="295"/>
                    <a:pt x="282" y="332"/>
                    <a:pt x="276" y="370"/>
                  </a:cubicBezTo>
                  <a:cubicBezTo>
                    <a:pt x="264" y="411"/>
                    <a:pt x="253" y="452"/>
                    <a:pt x="246" y="494"/>
                  </a:cubicBezTo>
                  <a:cubicBezTo>
                    <a:pt x="242" y="521"/>
                    <a:pt x="238" y="548"/>
                    <a:pt x="234" y="575"/>
                  </a:cubicBezTo>
                  <a:cubicBezTo>
                    <a:pt x="232" y="578"/>
                    <a:pt x="231" y="581"/>
                    <a:pt x="230" y="585"/>
                  </a:cubicBezTo>
                  <a:cubicBezTo>
                    <a:pt x="224" y="605"/>
                    <a:pt x="219" y="625"/>
                    <a:pt x="215" y="646"/>
                  </a:cubicBezTo>
                  <a:cubicBezTo>
                    <a:pt x="210" y="650"/>
                    <a:pt x="206" y="655"/>
                    <a:pt x="203" y="662"/>
                  </a:cubicBezTo>
                  <a:cubicBezTo>
                    <a:pt x="198" y="677"/>
                    <a:pt x="192" y="693"/>
                    <a:pt x="186" y="708"/>
                  </a:cubicBezTo>
                  <a:cubicBezTo>
                    <a:pt x="183" y="717"/>
                    <a:pt x="179" y="735"/>
                    <a:pt x="172" y="742"/>
                  </a:cubicBezTo>
                  <a:cubicBezTo>
                    <a:pt x="165" y="749"/>
                    <a:pt x="150" y="751"/>
                    <a:pt x="140" y="753"/>
                  </a:cubicBezTo>
                  <a:cubicBezTo>
                    <a:pt x="135" y="752"/>
                    <a:pt x="129" y="752"/>
                    <a:pt x="122" y="754"/>
                  </a:cubicBezTo>
                  <a:cubicBezTo>
                    <a:pt x="119" y="755"/>
                    <a:pt x="115" y="755"/>
                    <a:pt x="112" y="756"/>
                  </a:cubicBezTo>
                  <a:cubicBezTo>
                    <a:pt x="102" y="756"/>
                    <a:pt x="94" y="752"/>
                    <a:pt x="83" y="752"/>
                  </a:cubicBezTo>
                  <a:cubicBezTo>
                    <a:pt x="77" y="751"/>
                    <a:pt x="71" y="752"/>
                    <a:pt x="65" y="754"/>
                  </a:cubicBezTo>
                  <a:cubicBezTo>
                    <a:pt x="64" y="754"/>
                    <a:pt x="62" y="753"/>
                    <a:pt x="61" y="753"/>
                  </a:cubicBezTo>
                  <a:cubicBezTo>
                    <a:pt x="34" y="745"/>
                    <a:pt x="15" y="770"/>
                    <a:pt x="19" y="795"/>
                  </a:cubicBezTo>
                  <a:cubicBezTo>
                    <a:pt x="20" y="796"/>
                    <a:pt x="20" y="798"/>
                    <a:pt x="20" y="800"/>
                  </a:cubicBezTo>
                  <a:cubicBezTo>
                    <a:pt x="6" y="815"/>
                    <a:pt x="1" y="836"/>
                    <a:pt x="5" y="855"/>
                  </a:cubicBezTo>
                  <a:cubicBezTo>
                    <a:pt x="0" y="867"/>
                    <a:pt x="5" y="881"/>
                    <a:pt x="15" y="889"/>
                  </a:cubicBezTo>
                  <a:cubicBezTo>
                    <a:pt x="14" y="906"/>
                    <a:pt x="25" y="924"/>
                    <a:pt x="47" y="925"/>
                  </a:cubicBezTo>
                  <a:cubicBezTo>
                    <a:pt x="72" y="927"/>
                    <a:pt x="95" y="923"/>
                    <a:pt x="119" y="919"/>
                  </a:cubicBezTo>
                  <a:cubicBezTo>
                    <a:pt x="134" y="917"/>
                    <a:pt x="150" y="915"/>
                    <a:pt x="165" y="912"/>
                  </a:cubicBezTo>
                  <a:cubicBezTo>
                    <a:pt x="166" y="912"/>
                    <a:pt x="166" y="912"/>
                    <a:pt x="167" y="911"/>
                  </a:cubicBezTo>
                  <a:cubicBezTo>
                    <a:pt x="227" y="921"/>
                    <a:pt x="288" y="931"/>
                    <a:pt x="348" y="932"/>
                  </a:cubicBezTo>
                  <a:cubicBezTo>
                    <a:pt x="370" y="936"/>
                    <a:pt x="391" y="941"/>
                    <a:pt x="412" y="945"/>
                  </a:cubicBezTo>
                  <a:cubicBezTo>
                    <a:pt x="434" y="949"/>
                    <a:pt x="455" y="936"/>
                    <a:pt x="455" y="912"/>
                  </a:cubicBezTo>
                  <a:cubicBezTo>
                    <a:pt x="455" y="889"/>
                    <a:pt x="455" y="867"/>
                    <a:pt x="455" y="844"/>
                  </a:cubicBezTo>
                  <a:cubicBezTo>
                    <a:pt x="455" y="830"/>
                    <a:pt x="455" y="817"/>
                    <a:pt x="452" y="804"/>
                  </a:cubicBezTo>
                  <a:cubicBezTo>
                    <a:pt x="452" y="800"/>
                    <a:pt x="452" y="796"/>
                    <a:pt x="450" y="791"/>
                  </a:cubicBezTo>
                  <a:cubicBezTo>
                    <a:pt x="447" y="782"/>
                    <a:pt x="440" y="772"/>
                    <a:pt x="431" y="768"/>
                  </a:cubicBezTo>
                  <a:cubicBezTo>
                    <a:pt x="420" y="760"/>
                    <a:pt x="407" y="754"/>
                    <a:pt x="393" y="753"/>
                  </a:cubicBezTo>
                  <a:cubicBezTo>
                    <a:pt x="383" y="751"/>
                    <a:pt x="373" y="750"/>
                    <a:pt x="364" y="751"/>
                  </a:cubicBezTo>
                  <a:cubicBezTo>
                    <a:pt x="361" y="752"/>
                    <a:pt x="360" y="751"/>
                    <a:pt x="359" y="751"/>
                  </a:cubicBezTo>
                  <a:cubicBezTo>
                    <a:pt x="356" y="742"/>
                    <a:pt x="349" y="735"/>
                    <a:pt x="341" y="732"/>
                  </a:cubicBezTo>
                  <a:cubicBezTo>
                    <a:pt x="342" y="725"/>
                    <a:pt x="344" y="718"/>
                    <a:pt x="345" y="712"/>
                  </a:cubicBezTo>
                  <a:cubicBezTo>
                    <a:pt x="348" y="708"/>
                    <a:pt x="350" y="705"/>
                    <a:pt x="350" y="700"/>
                  </a:cubicBezTo>
                  <a:close/>
                  <a:moveTo>
                    <a:pt x="425" y="31"/>
                  </a:moveTo>
                  <a:cubicBezTo>
                    <a:pt x="426" y="29"/>
                    <a:pt x="427" y="29"/>
                    <a:pt x="425" y="31"/>
                  </a:cubicBezTo>
                  <a:close/>
                  <a:moveTo>
                    <a:pt x="360" y="753"/>
                  </a:moveTo>
                  <a:cubicBezTo>
                    <a:pt x="359" y="753"/>
                    <a:pt x="359" y="752"/>
                    <a:pt x="359" y="751"/>
                  </a:cubicBezTo>
                  <a:cubicBezTo>
                    <a:pt x="359" y="752"/>
                    <a:pt x="359" y="753"/>
                    <a:pt x="360" y="753"/>
                  </a:cubicBezTo>
                  <a:close/>
                  <a:moveTo>
                    <a:pt x="359" y="751"/>
                  </a:moveTo>
                  <a:cubicBezTo>
                    <a:pt x="357" y="750"/>
                    <a:pt x="358" y="749"/>
                    <a:pt x="359" y="751"/>
                  </a:cubicBezTo>
                  <a:close/>
                </a:path>
              </a:pathLst>
            </a:custGeom>
            <a:solidFill>
              <a:srgbClr val="F44D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59" name="Freeform 117">
              <a:extLst>
                <a:ext uri="{FF2B5EF4-FFF2-40B4-BE49-F238E27FC236}">
                  <a16:creationId xmlns:a16="http://schemas.microsoft.com/office/drawing/2014/main" id="{BF38BD15-DA5C-4698-8886-97499EB58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9750" y="1914525"/>
              <a:ext cx="660400" cy="1195388"/>
            </a:xfrm>
            <a:custGeom>
              <a:avLst/>
              <a:gdLst>
                <a:gd name="T0" fmla="*/ 333 w 534"/>
                <a:gd name="T1" fmla="*/ 63 h 965"/>
                <a:gd name="T2" fmla="*/ 212 w 534"/>
                <a:gd name="T3" fmla="*/ 94 h 965"/>
                <a:gd name="T4" fmla="*/ 179 w 534"/>
                <a:gd name="T5" fmla="*/ 176 h 965"/>
                <a:gd name="T6" fmla="*/ 193 w 534"/>
                <a:gd name="T7" fmla="*/ 263 h 965"/>
                <a:gd name="T8" fmla="*/ 301 w 534"/>
                <a:gd name="T9" fmla="*/ 269 h 965"/>
                <a:gd name="T10" fmla="*/ 185 w 534"/>
                <a:gd name="T11" fmla="*/ 722 h 965"/>
                <a:gd name="T12" fmla="*/ 51 w 534"/>
                <a:gd name="T13" fmla="*/ 724 h 965"/>
                <a:gd name="T14" fmla="*/ 9 w 534"/>
                <a:gd name="T15" fmla="*/ 767 h 965"/>
                <a:gd name="T16" fmla="*/ 1 w 534"/>
                <a:gd name="T17" fmla="*/ 902 h 965"/>
                <a:gd name="T18" fmla="*/ 49 w 534"/>
                <a:gd name="T19" fmla="*/ 934 h 965"/>
                <a:gd name="T20" fmla="*/ 212 w 534"/>
                <a:gd name="T21" fmla="*/ 918 h 965"/>
                <a:gd name="T22" fmla="*/ 458 w 534"/>
                <a:gd name="T23" fmla="*/ 956 h 965"/>
                <a:gd name="T24" fmla="*/ 480 w 534"/>
                <a:gd name="T25" fmla="*/ 843 h 965"/>
                <a:gd name="T26" fmla="*/ 476 w 534"/>
                <a:gd name="T27" fmla="*/ 747 h 965"/>
                <a:gd name="T28" fmla="*/ 375 w 534"/>
                <a:gd name="T29" fmla="*/ 731 h 965"/>
                <a:gd name="T30" fmla="*/ 454 w 534"/>
                <a:gd name="T31" fmla="*/ 295 h 965"/>
                <a:gd name="T32" fmla="*/ 529 w 534"/>
                <a:gd name="T33" fmla="*/ 63 h 965"/>
                <a:gd name="T34" fmla="*/ 397 w 534"/>
                <a:gd name="T35" fmla="*/ 8 h 965"/>
                <a:gd name="T36" fmla="*/ 454 w 534"/>
                <a:gd name="T37" fmla="*/ 52 h 965"/>
                <a:gd name="T38" fmla="*/ 510 w 534"/>
                <a:gd name="T39" fmla="*/ 66 h 965"/>
                <a:gd name="T40" fmla="*/ 354 w 534"/>
                <a:gd name="T41" fmla="*/ 660 h 965"/>
                <a:gd name="T42" fmla="*/ 355 w 534"/>
                <a:gd name="T43" fmla="*/ 746 h 965"/>
                <a:gd name="T44" fmla="*/ 458 w 534"/>
                <a:gd name="T45" fmla="*/ 765 h 965"/>
                <a:gd name="T46" fmla="*/ 458 w 534"/>
                <a:gd name="T47" fmla="*/ 820 h 965"/>
                <a:gd name="T48" fmla="*/ 451 w 534"/>
                <a:gd name="T49" fmla="*/ 932 h 965"/>
                <a:gd name="T50" fmla="*/ 34 w 534"/>
                <a:gd name="T51" fmla="*/ 910 h 965"/>
                <a:gd name="T52" fmla="*/ 26 w 534"/>
                <a:gd name="T53" fmla="*/ 890 h 965"/>
                <a:gd name="T54" fmla="*/ 33 w 534"/>
                <a:gd name="T55" fmla="*/ 771 h 965"/>
                <a:gd name="T56" fmla="*/ 51 w 534"/>
                <a:gd name="T57" fmla="*/ 748 h 965"/>
                <a:gd name="T58" fmla="*/ 185 w 534"/>
                <a:gd name="T59" fmla="*/ 746 h 965"/>
                <a:gd name="T60" fmla="*/ 324 w 534"/>
                <a:gd name="T61" fmla="*/ 275 h 965"/>
                <a:gd name="T62" fmla="*/ 193 w 534"/>
                <a:gd name="T63" fmla="*/ 239 h 965"/>
                <a:gd name="T64" fmla="*/ 203 w 534"/>
                <a:gd name="T65" fmla="*/ 176 h 965"/>
                <a:gd name="T66" fmla="*/ 212 w 534"/>
                <a:gd name="T67" fmla="*/ 118 h 965"/>
                <a:gd name="T68" fmla="*/ 384 w 534"/>
                <a:gd name="T69" fmla="*/ 14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4" h="965">
                  <a:moveTo>
                    <a:pt x="384" y="14"/>
                  </a:moveTo>
                  <a:cubicBezTo>
                    <a:pt x="372" y="36"/>
                    <a:pt x="355" y="52"/>
                    <a:pt x="333" y="63"/>
                  </a:cubicBezTo>
                  <a:cubicBezTo>
                    <a:pt x="309" y="76"/>
                    <a:pt x="283" y="84"/>
                    <a:pt x="256" y="89"/>
                  </a:cubicBezTo>
                  <a:cubicBezTo>
                    <a:pt x="242" y="92"/>
                    <a:pt x="227" y="92"/>
                    <a:pt x="212" y="94"/>
                  </a:cubicBezTo>
                  <a:cubicBezTo>
                    <a:pt x="202" y="96"/>
                    <a:pt x="194" y="106"/>
                    <a:pt x="189" y="115"/>
                  </a:cubicBezTo>
                  <a:cubicBezTo>
                    <a:pt x="179" y="133"/>
                    <a:pt x="178" y="156"/>
                    <a:pt x="179" y="176"/>
                  </a:cubicBezTo>
                  <a:cubicBezTo>
                    <a:pt x="179" y="201"/>
                    <a:pt x="183" y="226"/>
                    <a:pt x="181" y="251"/>
                  </a:cubicBezTo>
                  <a:cubicBezTo>
                    <a:pt x="180" y="258"/>
                    <a:pt x="187" y="263"/>
                    <a:pt x="193" y="263"/>
                  </a:cubicBezTo>
                  <a:cubicBezTo>
                    <a:pt x="232" y="266"/>
                    <a:pt x="271" y="273"/>
                    <a:pt x="310" y="283"/>
                  </a:cubicBezTo>
                  <a:cubicBezTo>
                    <a:pt x="307" y="278"/>
                    <a:pt x="304" y="274"/>
                    <a:pt x="301" y="269"/>
                  </a:cubicBezTo>
                  <a:cubicBezTo>
                    <a:pt x="253" y="421"/>
                    <a:pt x="210" y="575"/>
                    <a:pt x="173" y="731"/>
                  </a:cubicBezTo>
                  <a:cubicBezTo>
                    <a:pt x="177" y="728"/>
                    <a:pt x="181" y="725"/>
                    <a:pt x="185" y="722"/>
                  </a:cubicBezTo>
                  <a:cubicBezTo>
                    <a:pt x="154" y="722"/>
                    <a:pt x="124" y="723"/>
                    <a:pt x="94" y="724"/>
                  </a:cubicBezTo>
                  <a:cubicBezTo>
                    <a:pt x="79" y="724"/>
                    <a:pt x="65" y="724"/>
                    <a:pt x="51" y="724"/>
                  </a:cubicBezTo>
                  <a:cubicBezTo>
                    <a:pt x="38" y="725"/>
                    <a:pt x="26" y="726"/>
                    <a:pt x="18" y="736"/>
                  </a:cubicBezTo>
                  <a:cubicBezTo>
                    <a:pt x="11" y="745"/>
                    <a:pt x="10" y="756"/>
                    <a:pt x="9" y="767"/>
                  </a:cubicBezTo>
                  <a:cubicBezTo>
                    <a:pt x="8" y="782"/>
                    <a:pt x="7" y="796"/>
                    <a:pt x="6" y="811"/>
                  </a:cubicBezTo>
                  <a:cubicBezTo>
                    <a:pt x="5" y="841"/>
                    <a:pt x="2" y="872"/>
                    <a:pt x="1" y="902"/>
                  </a:cubicBezTo>
                  <a:cubicBezTo>
                    <a:pt x="0" y="913"/>
                    <a:pt x="3" y="923"/>
                    <a:pt x="12" y="929"/>
                  </a:cubicBezTo>
                  <a:cubicBezTo>
                    <a:pt x="23" y="936"/>
                    <a:pt x="37" y="935"/>
                    <a:pt x="49" y="934"/>
                  </a:cubicBezTo>
                  <a:cubicBezTo>
                    <a:pt x="76" y="933"/>
                    <a:pt x="103" y="927"/>
                    <a:pt x="130" y="922"/>
                  </a:cubicBezTo>
                  <a:cubicBezTo>
                    <a:pt x="157" y="917"/>
                    <a:pt x="184" y="915"/>
                    <a:pt x="212" y="918"/>
                  </a:cubicBezTo>
                  <a:cubicBezTo>
                    <a:pt x="238" y="921"/>
                    <a:pt x="264" y="928"/>
                    <a:pt x="289" y="935"/>
                  </a:cubicBezTo>
                  <a:cubicBezTo>
                    <a:pt x="344" y="950"/>
                    <a:pt x="400" y="965"/>
                    <a:pt x="458" y="956"/>
                  </a:cubicBezTo>
                  <a:cubicBezTo>
                    <a:pt x="461" y="955"/>
                    <a:pt x="465" y="951"/>
                    <a:pt x="466" y="947"/>
                  </a:cubicBezTo>
                  <a:cubicBezTo>
                    <a:pt x="473" y="913"/>
                    <a:pt x="477" y="878"/>
                    <a:pt x="480" y="843"/>
                  </a:cubicBezTo>
                  <a:cubicBezTo>
                    <a:pt x="482" y="825"/>
                    <a:pt x="483" y="807"/>
                    <a:pt x="484" y="789"/>
                  </a:cubicBezTo>
                  <a:cubicBezTo>
                    <a:pt x="484" y="775"/>
                    <a:pt x="484" y="759"/>
                    <a:pt x="476" y="747"/>
                  </a:cubicBezTo>
                  <a:cubicBezTo>
                    <a:pt x="460" y="723"/>
                    <a:pt x="429" y="729"/>
                    <a:pt x="405" y="733"/>
                  </a:cubicBezTo>
                  <a:cubicBezTo>
                    <a:pt x="396" y="735"/>
                    <a:pt x="384" y="735"/>
                    <a:pt x="375" y="731"/>
                  </a:cubicBezTo>
                  <a:cubicBezTo>
                    <a:pt x="363" y="724"/>
                    <a:pt x="371" y="705"/>
                    <a:pt x="372" y="694"/>
                  </a:cubicBezTo>
                  <a:cubicBezTo>
                    <a:pt x="395" y="560"/>
                    <a:pt x="417" y="426"/>
                    <a:pt x="454" y="295"/>
                  </a:cubicBezTo>
                  <a:cubicBezTo>
                    <a:pt x="475" y="221"/>
                    <a:pt x="500" y="148"/>
                    <a:pt x="531" y="78"/>
                  </a:cubicBezTo>
                  <a:cubicBezTo>
                    <a:pt x="533" y="73"/>
                    <a:pt x="534" y="67"/>
                    <a:pt x="529" y="63"/>
                  </a:cubicBezTo>
                  <a:cubicBezTo>
                    <a:pt x="511" y="48"/>
                    <a:pt x="487" y="39"/>
                    <a:pt x="465" y="31"/>
                  </a:cubicBezTo>
                  <a:cubicBezTo>
                    <a:pt x="443" y="22"/>
                    <a:pt x="420" y="13"/>
                    <a:pt x="397" y="8"/>
                  </a:cubicBezTo>
                  <a:cubicBezTo>
                    <a:pt x="382" y="6"/>
                    <a:pt x="375" y="29"/>
                    <a:pt x="391" y="32"/>
                  </a:cubicBezTo>
                  <a:cubicBezTo>
                    <a:pt x="412" y="35"/>
                    <a:pt x="434" y="44"/>
                    <a:pt x="454" y="52"/>
                  </a:cubicBezTo>
                  <a:cubicBezTo>
                    <a:pt x="473" y="59"/>
                    <a:pt x="497" y="68"/>
                    <a:pt x="512" y="80"/>
                  </a:cubicBezTo>
                  <a:cubicBezTo>
                    <a:pt x="512" y="75"/>
                    <a:pt x="511" y="71"/>
                    <a:pt x="510" y="66"/>
                  </a:cubicBezTo>
                  <a:cubicBezTo>
                    <a:pt x="455" y="190"/>
                    <a:pt x="418" y="322"/>
                    <a:pt x="391" y="456"/>
                  </a:cubicBezTo>
                  <a:cubicBezTo>
                    <a:pt x="377" y="524"/>
                    <a:pt x="365" y="592"/>
                    <a:pt x="354" y="660"/>
                  </a:cubicBezTo>
                  <a:cubicBezTo>
                    <a:pt x="351" y="676"/>
                    <a:pt x="348" y="693"/>
                    <a:pt x="346" y="709"/>
                  </a:cubicBezTo>
                  <a:cubicBezTo>
                    <a:pt x="344" y="723"/>
                    <a:pt x="345" y="736"/>
                    <a:pt x="355" y="746"/>
                  </a:cubicBezTo>
                  <a:cubicBezTo>
                    <a:pt x="374" y="763"/>
                    <a:pt x="401" y="757"/>
                    <a:pt x="424" y="754"/>
                  </a:cubicBezTo>
                  <a:cubicBezTo>
                    <a:pt x="435" y="752"/>
                    <a:pt x="453" y="751"/>
                    <a:pt x="458" y="765"/>
                  </a:cubicBezTo>
                  <a:cubicBezTo>
                    <a:pt x="461" y="772"/>
                    <a:pt x="460" y="781"/>
                    <a:pt x="460" y="789"/>
                  </a:cubicBezTo>
                  <a:cubicBezTo>
                    <a:pt x="459" y="799"/>
                    <a:pt x="459" y="809"/>
                    <a:pt x="458" y="820"/>
                  </a:cubicBezTo>
                  <a:cubicBezTo>
                    <a:pt x="456" y="860"/>
                    <a:pt x="450" y="901"/>
                    <a:pt x="443" y="941"/>
                  </a:cubicBezTo>
                  <a:cubicBezTo>
                    <a:pt x="446" y="938"/>
                    <a:pt x="449" y="935"/>
                    <a:pt x="451" y="932"/>
                  </a:cubicBezTo>
                  <a:cubicBezTo>
                    <a:pt x="360" y="948"/>
                    <a:pt x="273" y="892"/>
                    <a:pt x="182" y="893"/>
                  </a:cubicBezTo>
                  <a:cubicBezTo>
                    <a:pt x="132" y="893"/>
                    <a:pt x="84" y="912"/>
                    <a:pt x="34" y="910"/>
                  </a:cubicBezTo>
                  <a:cubicBezTo>
                    <a:pt x="30" y="910"/>
                    <a:pt x="26" y="911"/>
                    <a:pt x="25" y="908"/>
                  </a:cubicBezTo>
                  <a:cubicBezTo>
                    <a:pt x="23" y="903"/>
                    <a:pt x="25" y="894"/>
                    <a:pt x="26" y="890"/>
                  </a:cubicBezTo>
                  <a:cubicBezTo>
                    <a:pt x="26" y="877"/>
                    <a:pt x="27" y="864"/>
                    <a:pt x="28" y="850"/>
                  </a:cubicBezTo>
                  <a:cubicBezTo>
                    <a:pt x="30" y="824"/>
                    <a:pt x="31" y="797"/>
                    <a:pt x="33" y="771"/>
                  </a:cubicBezTo>
                  <a:cubicBezTo>
                    <a:pt x="33" y="766"/>
                    <a:pt x="33" y="758"/>
                    <a:pt x="36" y="753"/>
                  </a:cubicBezTo>
                  <a:cubicBezTo>
                    <a:pt x="39" y="748"/>
                    <a:pt x="45" y="748"/>
                    <a:pt x="51" y="748"/>
                  </a:cubicBezTo>
                  <a:cubicBezTo>
                    <a:pt x="65" y="748"/>
                    <a:pt x="79" y="748"/>
                    <a:pt x="94" y="748"/>
                  </a:cubicBezTo>
                  <a:cubicBezTo>
                    <a:pt x="124" y="747"/>
                    <a:pt x="154" y="746"/>
                    <a:pt x="185" y="746"/>
                  </a:cubicBezTo>
                  <a:cubicBezTo>
                    <a:pt x="190" y="746"/>
                    <a:pt x="195" y="742"/>
                    <a:pt x="196" y="737"/>
                  </a:cubicBezTo>
                  <a:cubicBezTo>
                    <a:pt x="234" y="582"/>
                    <a:pt x="276" y="427"/>
                    <a:pt x="324" y="275"/>
                  </a:cubicBezTo>
                  <a:cubicBezTo>
                    <a:pt x="326" y="269"/>
                    <a:pt x="322" y="262"/>
                    <a:pt x="316" y="260"/>
                  </a:cubicBezTo>
                  <a:cubicBezTo>
                    <a:pt x="276" y="249"/>
                    <a:pt x="235" y="242"/>
                    <a:pt x="193" y="239"/>
                  </a:cubicBezTo>
                  <a:cubicBezTo>
                    <a:pt x="197" y="243"/>
                    <a:pt x="201" y="247"/>
                    <a:pt x="205" y="251"/>
                  </a:cubicBezTo>
                  <a:cubicBezTo>
                    <a:pt x="207" y="226"/>
                    <a:pt x="203" y="201"/>
                    <a:pt x="203" y="176"/>
                  </a:cubicBezTo>
                  <a:cubicBezTo>
                    <a:pt x="202" y="155"/>
                    <a:pt x="203" y="129"/>
                    <a:pt x="221" y="115"/>
                  </a:cubicBezTo>
                  <a:cubicBezTo>
                    <a:pt x="218" y="116"/>
                    <a:pt x="215" y="117"/>
                    <a:pt x="212" y="118"/>
                  </a:cubicBezTo>
                  <a:cubicBezTo>
                    <a:pt x="283" y="113"/>
                    <a:pt x="367" y="94"/>
                    <a:pt x="404" y="26"/>
                  </a:cubicBezTo>
                  <a:cubicBezTo>
                    <a:pt x="412" y="12"/>
                    <a:pt x="391" y="0"/>
                    <a:pt x="384" y="1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60" name="Freeform 118">
              <a:extLst>
                <a:ext uri="{FF2B5EF4-FFF2-40B4-BE49-F238E27FC236}">
                  <a16:creationId xmlns:a16="http://schemas.microsoft.com/office/drawing/2014/main" id="{E200F8E8-DB6A-455A-8146-8A7881E22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1850" y="2041525"/>
              <a:ext cx="223837" cy="104775"/>
            </a:xfrm>
            <a:custGeom>
              <a:avLst/>
              <a:gdLst>
                <a:gd name="T0" fmla="*/ 25 w 180"/>
                <a:gd name="T1" fmla="*/ 76 h 84"/>
                <a:gd name="T2" fmla="*/ 165 w 180"/>
                <a:gd name="T3" fmla="*/ 25 h 84"/>
                <a:gd name="T4" fmla="*/ 165 w 180"/>
                <a:gd name="T5" fmla="*/ 1 h 84"/>
                <a:gd name="T6" fmla="*/ 13 w 180"/>
                <a:gd name="T7" fmla="*/ 55 h 84"/>
                <a:gd name="T8" fmla="*/ 25 w 180"/>
                <a:gd name="T9" fmla="*/ 7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84">
                  <a:moveTo>
                    <a:pt x="25" y="76"/>
                  </a:moveTo>
                  <a:cubicBezTo>
                    <a:pt x="66" y="46"/>
                    <a:pt x="114" y="29"/>
                    <a:pt x="165" y="25"/>
                  </a:cubicBezTo>
                  <a:cubicBezTo>
                    <a:pt x="180" y="24"/>
                    <a:pt x="180" y="0"/>
                    <a:pt x="165" y="1"/>
                  </a:cubicBezTo>
                  <a:cubicBezTo>
                    <a:pt x="110" y="5"/>
                    <a:pt x="58" y="23"/>
                    <a:pt x="13" y="55"/>
                  </a:cubicBezTo>
                  <a:cubicBezTo>
                    <a:pt x="0" y="64"/>
                    <a:pt x="12" y="84"/>
                    <a:pt x="25" y="7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61" name="Freeform 119">
              <a:extLst>
                <a:ext uri="{FF2B5EF4-FFF2-40B4-BE49-F238E27FC236}">
                  <a16:creationId xmlns:a16="http://schemas.microsoft.com/office/drawing/2014/main" id="{E93ADE5A-E83D-4AE2-AAFE-91BFE44FB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4075" y="2065338"/>
              <a:ext cx="246062" cy="128588"/>
            </a:xfrm>
            <a:custGeom>
              <a:avLst/>
              <a:gdLst>
                <a:gd name="T0" fmla="*/ 25 w 200"/>
                <a:gd name="T1" fmla="*/ 95 h 103"/>
                <a:gd name="T2" fmla="*/ 185 w 200"/>
                <a:gd name="T3" fmla="*/ 28 h 103"/>
                <a:gd name="T4" fmla="*/ 179 w 200"/>
                <a:gd name="T5" fmla="*/ 5 h 103"/>
                <a:gd name="T6" fmla="*/ 13 w 200"/>
                <a:gd name="T7" fmla="*/ 75 h 103"/>
                <a:gd name="T8" fmla="*/ 25 w 200"/>
                <a:gd name="T9" fmla="*/ 9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03">
                  <a:moveTo>
                    <a:pt x="25" y="95"/>
                  </a:moveTo>
                  <a:cubicBezTo>
                    <a:pt x="76" y="68"/>
                    <a:pt x="130" y="46"/>
                    <a:pt x="185" y="28"/>
                  </a:cubicBezTo>
                  <a:cubicBezTo>
                    <a:pt x="200" y="23"/>
                    <a:pt x="193" y="0"/>
                    <a:pt x="179" y="5"/>
                  </a:cubicBezTo>
                  <a:cubicBezTo>
                    <a:pt x="121" y="23"/>
                    <a:pt x="66" y="47"/>
                    <a:pt x="13" y="75"/>
                  </a:cubicBezTo>
                  <a:cubicBezTo>
                    <a:pt x="0" y="82"/>
                    <a:pt x="12" y="103"/>
                    <a:pt x="25" y="9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62" name="Freeform 120">
              <a:extLst>
                <a:ext uri="{FF2B5EF4-FFF2-40B4-BE49-F238E27FC236}">
                  <a16:creationId xmlns:a16="http://schemas.microsoft.com/office/drawing/2014/main" id="{BFDDDE1D-745B-47CA-B559-E6B12C33C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3288" y="2154238"/>
              <a:ext cx="176212" cy="95250"/>
            </a:xfrm>
            <a:custGeom>
              <a:avLst/>
              <a:gdLst>
                <a:gd name="T0" fmla="*/ 26 w 143"/>
                <a:gd name="T1" fmla="*/ 69 h 77"/>
                <a:gd name="T2" fmla="*/ 128 w 143"/>
                <a:gd name="T3" fmla="*/ 27 h 77"/>
                <a:gd name="T4" fmla="*/ 121 w 143"/>
                <a:gd name="T5" fmla="*/ 4 h 77"/>
                <a:gd name="T6" fmla="*/ 14 w 143"/>
                <a:gd name="T7" fmla="*/ 49 h 77"/>
                <a:gd name="T8" fmla="*/ 26 w 143"/>
                <a:gd name="T9" fmla="*/ 6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77">
                  <a:moveTo>
                    <a:pt x="26" y="69"/>
                  </a:moveTo>
                  <a:cubicBezTo>
                    <a:pt x="58" y="50"/>
                    <a:pt x="92" y="36"/>
                    <a:pt x="128" y="27"/>
                  </a:cubicBezTo>
                  <a:cubicBezTo>
                    <a:pt x="143" y="23"/>
                    <a:pt x="137" y="0"/>
                    <a:pt x="121" y="4"/>
                  </a:cubicBezTo>
                  <a:cubicBezTo>
                    <a:pt x="84" y="14"/>
                    <a:pt x="47" y="29"/>
                    <a:pt x="14" y="49"/>
                  </a:cubicBezTo>
                  <a:cubicBezTo>
                    <a:pt x="0" y="57"/>
                    <a:pt x="12" y="77"/>
                    <a:pt x="26" y="6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63" name="Freeform 121">
              <a:extLst>
                <a:ext uri="{FF2B5EF4-FFF2-40B4-BE49-F238E27FC236}">
                  <a16:creationId xmlns:a16="http://schemas.microsoft.com/office/drawing/2014/main" id="{9E6137E4-9549-45C9-BB36-B5E0A62A1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6463" y="2279650"/>
              <a:ext cx="150812" cy="98425"/>
            </a:xfrm>
            <a:custGeom>
              <a:avLst/>
              <a:gdLst>
                <a:gd name="T0" fmla="*/ 27 w 122"/>
                <a:gd name="T1" fmla="*/ 68 h 79"/>
                <a:gd name="T2" fmla="*/ 107 w 122"/>
                <a:gd name="T3" fmla="*/ 26 h 79"/>
                <a:gd name="T4" fmla="*/ 100 w 122"/>
                <a:gd name="T5" fmla="*/ 2 h 79"/>
                <a:gd name="T6" fmla="*/ 10 w 122"/>
                <a:gd name="T7" fmla="*/ 51 h 79"/>
                <a:gd name="T8" fmla="*/ 27 w 122"/>
                <a:gd name="T9" fmla="*/ 6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79">
                  <a:moveTo>
                    <a:pt x="27" y="68"/>
                  </a:moveTo>
                  <a:cubicBezTo>
                    <a:pt x="49" y="45"/>
                    <a:pt x="76" y="31"/>
                    <a:pt x="107" y="26"/>
                  </a:cubicBezTo>
                  <a:cubicBezTo>
                    <a:pt x="122" y="23"/>
                    <a:pt x="116" y="0"/>
                    <a:pt x="100" y="2"/>
                  </a:cubicBezTo>
                  <a:cubicBezTo>
                    <a:pt x="66" y="8"/>
                    <a:pt x="35" y="26"/>
                    <a:pt x="10" y="51"/>
                  </a:cubicBezTo>
                  <a:cubicBezTo>
                    <a:pt x="0" y="62"/>
                    <a:pt x="17" y="79"/>
                    <a:pt x="27" y="6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64" name="Freeform 122">
              <a:extLst>
                <a:ext uri="{FF2B5EF4-FFF2-40B4-BE49-F238E27FC236}">
                  <a16:creationId xmlns:a16="http://schemas.microsoft.com/office/drawing/2014/main" id="{CC4E75D8-A3C3-4DCF-9AC0-6C1217D5D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7413" y="2416175"/>
              <a:ext cx="131762" cy="88900"/>
            </a:xfrm>
            <a:custGeom>
              <a:avLst/>
              <a:gdLst>
                <a:gd name="T0" fmla="*/ 24 w 106"/>
                <a:gd name="T1" fmla="*/ 63 h 72"/>
                <a:gd name="T2" fmla="*/ 91 w 106"/>
                <a:gd name="T3" fmla="*/ 28 h 72"/>
                <a:gd name="T4" fmla="*/ 85 w 106"/>
                <a:gd name="T5" fmla="*/ 5 h 72"/>
                <a:gd name="T6" fmla="*/ 12 w 106"/>
                <a:gd name="T7" fmla="*/ 43 h 72"/>
                <a:gd name="T8" fmla="*/ 24 w 106"/>
                <a:gd name="T9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72">
                  <a:moveTo>
                    <a:pt x="24" y="63"/>
                  </a:moveTo>
                  <a:cubicBezTo>
                    <a:pt x="45" y="48"/>
                    <a:pt x="67" y="36"/>
                    <a:pt x="91" y="28"/>
                  </a:cubicBezTo>
                  <a:cubicBezTo>
                    <a:pt x="106" y="23"/>
                    <a:pt x="100" y="0"/>
                    <a:pt x="85" y="5"/>
                  </a:cubicBezTo>
                  <a:cubicBezTo>
                    <a:pt x="59" y="14"/>
                    <a:pt x="34" y="26"/>
                    <a:pt x="12" y="43"/>
                  </a:cubicBezTo>
                  <a:cubicBezTo>
                    <a:pt x="0" y="52"/>
                    <a:pt x="12" y="72"/>
                    <a:pt x="24" y="6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65" name="Freeform 123">
              <a:extLst>
                <a:ext uri="{FF2B5EF4-FFF2-40B4-BE49-F238E27FC236}">
                  <a16:creationId xmlns:a16="http://schemas.microsoft.com/office/drawing/2014/main" id="{06AD88C7-F92E-411D-B99B-ECF5FF2D7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5663" y="2522538"/>
              <a:ext cx="171450" cy="112713"/>
            </a:xfrm>
            <a:custGeom>
              <a:avLst/>
              <a:gdLst>
                <a:gd name="T0" fmla="*/ 28 w 139"/>
                <a:gd name="T1" fmla="*/ 81 h 91"/>
                <a:gd name="T2" fmla="*/ 124 w 139"/>
                <a:gd name="T3" fmla="*/ 28 h 91"/>
                <a:gd name="T4" fmla="*/ 118 w 139"/>
                <a:gd name="T5" fmla="*/ 5 h 91"/>
                <a:gd name="T6" fmla="*/ 11 w 139"/>
                <a:gd name="T7" fmla="*/ 64 h 91"/>
                <a:gd name="T8" fmla="*/ 28 w 139"/>
                <a:gd name="T9" fmla="*/ 8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91">
                  <a:moveTo>
                    <a:pt x="28" y="81"/>
                  </a:moveTo>
                  <a:cubicBezTo>
                    <a:pt x="56" y="56"/>
                    <a:pt x="89" y="38"/>
                    <a:pt x="124" y="28"/>
                  </a:cubicBezTo>
                  <a:cubicBezTo>
                    <a:pt x="139" y="23"/>
                    <a:pt x="133" y="0"/>
                    <a:pt x="118" y="5"/>
                  </a:cubicBezTo>
                  <a:cubicBezTo>
                    <a:pt x="78" y="16"/>
                    <a:pt x="42" y="37"/>
                    <a:pt x="11" y="64"/>
                  </a:cubicBezTo>
                  <a:cubicBezTo>
                    <a:pt x="0" y="74"/>
                    <a:pt x="17" y="91"/>
                    <a:pt x="28" y="8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66" name="Freeform 124">
              <a:extLst>
                <a:ext uri="{FF2B5EF4-FFF2-40B4-BE49-F238E27FC236}">
                  <a16:creationId xmlns:a16="http://schemas.microsoft.com/office/drawing/2014/main" id="{6FCFCB4D-0701-4020-BD82-C11894087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0900" y="2611438"/>
              <a:ext cx="166687" cy="127000"/>
            </a:xfrm>
            <a:custGeom>
              <a:avLst/>
              <a:gdLst>
                <a:gd name="T0" fmla="*/ 28 w 135"/>
                <a:gd name="T1" fmla="*/ 91 h 102"/>
                <a:gd name="T2" fmla="*/ 121 w 135"/>
                <a:gd name="T3" fmla="*/ 27 h 102"/>
                <a:gd name="T4" fmla="*/ 109 w 135"/>
                <a:gd name="T5" fmla="*/ 6 h 102"/>
                <a:gd name="T6" fmla="*/ 11 w 135"/>
                <a:gd name="T7" fmla="*/ 74 h 102"/>
                <a:gd name="T8" fmla="*/ 28 w 135"/>
                <a:gd name="T9" fmla="*/ 9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02">
                  <a:moveTo>
                    <a:pt x="28" y="91"/>
                  </a:moveTo>
                  <a:cubicBezTo>
                    <a:pt x="55" y="65"/>
                    <a:pt x="87" y="43"/>
                    <a:pt x="121" y="27"/>
                  </a:cubicBezTo>
                  <a:cubicBezTo>
                    <a:pt x="135" y="20"/>
                    <a:pt x="123" y="0"/>
                    <a:pt x="109" y="6"/>
                  </a:cubicBezTo>
                  <a:cubicBezTo>
                    <a:pt x="73" y="23"/>
                    <a:pt x="40" y="46"/>
                    <a:pt x="11" y="74"/>
                  </a:cubicBezTo>
                  <a:cubicBezTo>
                    <a:pt x="0" y="85"/>
                    <a:pt x="17" y="102"/>
                    <a:pt x="28" y="9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67" name="Freeform 125">
              <a:extLst>
                <a:ext uri="{FF2B5EF4-FFF2-40B4-BE49-F238E27FC236}">
                  <a16:creationId xmlns:a16="http://schemas.microsoft.com/office/drawing/2014/main" id="{C8B6AACE-36B0-4752-9E8D-4D1E3F88D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6263" y="2781300"/>
              <a:ext cx="330200" cy="206375"/>
            </a:xfrm>
            <a:custGeom>
              <a:avLst/>
              <a:gdLst>
                <a:gd name="T0" fmla="*/ 25 w 267"/>
                <a:gd name="T1" fmla="*/ 159 h 167"/>
                <a:gd name="T2" fmla="*/ 254 w 267"/>
                <a:gd name="T3" fmla="*/ 29 h 167"/>
                <a:gd name="T4" fmla="*/ 241 w 267"/>
                <a:gd name="T5" fmla="*/ 8 h 167"/>
                <a:gd name="T6" fmla="*/ 13 w 267"/>
                <a:gd name="T7" fmla="*/ 139 h 167"/>
                <a:gd name="T8" fmla="*/ 25 w 267"/>
                <a:gd name="T9" fmla="*/ 15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167">
                  <a:moveTo>
                    <a:pt x="25" y="159"/>
                  </a:moveTo>
                  <a:cubicBezTo>
                    <a:pt x="101" y="116"/>
                    <a:pt x="177" y="72"/>
                    <a:pt x="254" y="29"/>
                  </a:cubicBezTo>
                  <a:cubicBezTo>
                    <a:pt x="267" y="21"/>
                    <a:pt x="255" y="0"/>
                    <a:pt x="241" y="8"/>
                  </a:cubicBezTo>
                  <a:cubicBezTo>
                    <a:pt x="165" y="51"/>
                    <a:pt x="89" y="95"/>
                    <a:pt x="13" y="139"/>
                  </a:cubicBezTo>
                  <a:cubicBezTo>
                    <a:pt x="0" y="146"/>
                    <a:pt x="12" y="167"/>
                    <a:pt x="25" y="15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68" name="Freeform 126">
              <a:extLst>
                <a:ext uri="{FF2B5EF4-FFF2-40B4-BE49-F238E27FC236}">
                  <a16:creationId xmlns:a16="http://schemas.microsoft.com/office/drawing/2014/main" id="{9AE1B150-FEEE-4A97-BD76-652F54773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1988" y="2822575"/>
              <a:ext cx="304800" cy="209550"/>
            </a:xfrm>
            <a:custGeom>
              <a:avLst/>
              <a:gdLst>
                <a:gd name="T0" fmla="*/ 25 w 247"/>
                <a:gd name="T1" fmla="*/ 160 h 169"/>
                <a:gd name="T2" fmla="*/ 234 w 247"/>
                <a:gd name="T3" fmla="*/ 28 h 169"/>
                <a:gd name="T4" fmla="*/ 222 w 247"/>
                <a:gd name="T5" fmla="*/ 8 h 169"/>
                <a:gd name="T6" fmla="*/ 13 w 247"/>
                <a:gd name="T7" fmla="*/ 139 h 169"/>
                <a:gd name="T8" fmla="*/ 25 w 247"/>
                <a:gd name="T9" fmla="*/ 16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69">
                  <a:moveTo>
                    <a:pt x="25" y="160"/>
                  </a:moveTo>
                  <a:cubicBezTo>
                    <a:pt x="93" y="113"/>
                    <a:pt x="162" y="69"/>
                    <a:pt x="234" y="28"/>
                  </a:cubicBezTo>
                  <a:cubicBezTo>
                    <a:pt x="247" y="21"/>
                    <a:pt x="235" y="0"/>
                    <a:pt x="222" y="8"/>
                  </a:cubicBezTo>
                  <a:cubicBezTo>
                    <a:pt x="150" y="48"/>
                    <a:pt x="80" y="92"/>
                    <a:pt x="13" y="139"/>
                  </a:cubicBezTo>
                  <a:cubicBezTo>
                    <a:pt x="0" y="148"/>
                    <a:pt x="12" y="169"/>
                    <a:pt x="25" y="16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69" name="Freeform 127">
              <a:extLst>
                <a:ext uri="{FF2B5EF4-FFF2-40B4-BE49-F238E27FC236}">
                  <a16:creationId xmlns:a16="http://schemas.microsoft.com/office/drawing/2014/main" id="{B2DED22C-066A-446C-BFC0-F6302EB4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1538" y="2847975"/>
              <a:ext cx="200025" cy="161925"/>
            </a:xfrm>
            <a:custGeom>
              <a:avLst/>
              <a:gdLst>
                <a:gd name="T0" fmla="*/ 29 w 162"/>
                <a:gd name="T1" fmla="*/ 120 h 130"/>
                <a:gd name="T2" fmla="*/ 150 w 162"/>
                <a:gd name="T3" fmla="*/ 29 h 130"/>
                <a:gd name="T4" fmla="*/ 138 w 162"/>
                <a:gd name="T5" fmla="*/ 8 h 130"/>
                <a:gd name="T6" fmla="*/ 12 w 162"/>
                <a:gd name="T7" fmla="*/ 103 h 130"/>
                <a:gd name="T8" fmla="*/ 29 w 162"/>
                <a:gd name="T9" fmla="*/ 12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30">
                  <a:moveTo>
                    <a:pt x="29" y="120"/>
                  </a:moveTo>
                  <a:cubicBezTo>
                    <a:pt x="67" y="87"/>
                    <a:pt x="107" y="57"/>
                    <a:pt x="150" y="29"/>
                  </a:cubicBezTo>
                  <a:cubicBezTo>
                    <a:pt x="162" y="20"/>
                    <a:pt x="150" y="0"/>
                    <a:pt x="138" y="8"/>
                  </a:cubicBezTo>
                  <a:cubicBezTo>
                    <a:pt x="94" y="37"/>
                    <a:pt x="52" y="69"/>
                    <a:pt x="12" y="103"/>
                  </a:cubicBezTo>
                  <a:cubicBezTo>
                    <a:pt x="0" y="113"/>
                    <a:pt x="17" y="130"/>
                    <a:pt x="29" y="12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70" name="Freeform 128">
              <a:extLst>
                <a:ext uri="{FF2B5EF4-FFF2-40B4-BE49-F238E27FC236}">
                  <a16:creationId xmlns:a16="http://schemas.microsoft.com/office/drawing/2014/main" id="{8F0223BB-4686-4409-86CC-179EF22F7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9325" y="2952750"/>
              <a:ext cx="146050" cy="123825"/>
            </a:xfrm>
            <a:custGeom>
              <a:avLst/>
              <a:gdLst>
                <a:gd name="T0" fmla="*/ 30 w 119"/>
                <a:gd name="T1" fmla="*/ 89 h 101"/>
                <a:gd name="T2" fmla="*/ 104 w 119"/>
                <a:gd name="T3" fmla="*/ 27 h 101"/>
                <a:gd name="T4" fmla="*/ 92 w 119"/>
                <a:gd name="T5" fmla="*/ 6 h 101"/>
                <a:gd name="T6" fmla="*/ 9 w 119"/>
                <a:gd name="T7" fmla="*/ 77 h 101"/>
                <a:gd name="T8" fmla="*/ 30 w 119"/>
                <a:gd name="T9" fmla="*/ 8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01">
                  <a:moveTo>
                    <a:pt x="30" y="89"/>
                  </a:moveTo>
                  <a:cubicBezTo>
                    <a:pt x="48" y="62"/>
                    <a:pt x="74" y="41"/>
                    <a:pt x="104" y="27"/>
                  </a:cubicBezTo>
                  <a:cubicBezTo>
                    <a:pt x="119" y="20"/>
                    <a:pt x="106" y="0"/>
                    <a:pt x="92" y="6"/>
                  </a:cubicBezTo>
                  <a:cubicBezTo>
                    <a:pt x="58" y="22"/>
                    <a:pt x="30" y="46"/>
                    <a:pt x="9" y="77"/>
                  </a:cubicBezTo>
                  <a:cubicBezTo>
                    <a:pt x="0" y="89"/>
                    <a:pt x="21" y="101"/>
                    <a:pt x="30" y="8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271" name="组合 270">
            <a:extLst>
              <a:ext uri="{FF2B5EF4-FFF2-40B4-BE49-F238E27FC236}">
                <a16:creationId xmlns:a16="http://schemas.microsoft.com/office/drawing/2014/main" id="{F69826E8-DF7D-4612-AF7E-D29C6BB54749}"/>
              </a:ext>
            </a:extLst>
          </p:cNvPr>
          <p:cNvGrpSpPr/>
          <p:nvPr/>
        </p:nvGrpSpPr>
        <p:grpSpPr>
          <a:xfrm>
            <a:off x="1383702" y="3515583"/>
            <a:ext cx="776369" cy="914051"/>
            <a:chOff x="5360988" y="2655888"/>
            <a:chExt cx="1289049" cy="1517650"/>
          </a:xfrm>
        </p:grpSpPr>
        <p:sp>
          <p:nvSpPr>
            <p:cNvPr id="272" name="Freeform 177">
              <a:extLst>
                <a:ext uri="{FF2B5EF4-FFF2-40B4-BE49-F238E27FC236}">
                  <a16:creationId xmlns:a16="http://schemas.microsoft.com/office/drawing/2014/main" id="{FE7FA8DE-3484-48E6-ACED-4A2731979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988" y="3155950"/>
              <a:ext cx="157162" cy="58738"/>
            </a:xfrm>
            <a:custGeom>
              <a:avLst/>
              <a:gdLst>
                <a:gd name="T0" fmla="*/ 15 w 127"/>
                <a:gd name="T1" fmla="*/ 26 h 48"/>
                <a:gd name="T2" fmla="*/ 106 w 127"/>
                <a:gd name="T3" fmla="*/ 45 h 48"/>
                <a:gd name="T4" fmla="*/ 112 w 127"/>
                <a:gd name="T5" fmla="*/ 22 h 48"/>
                <a:gd name="T6" fmla="*/ 22 w 127"/>
                <a:gd name="T7" fmla="*/ 3 h 48"/>
                <a:gd name="T8" fmla="*/ 15 w 127"/>
                <a:gd name="T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48">
                  <a:moveTo>
                    <a:pt x="15" y="26"/>
                  </a:moveTo>
                  <a:cubicBezTo>
                    <a:pt x="45" y="33"/>
                    <a:pt x="76" y="39"/>
                    <a:pt x="106" y="45"/>
                  </a:cubicBezTo>
                  <a:cubicBezTo>
                    <a:pt x="121" y="48"/>
                    <a:pt x="127" y="25"/>
                    <a:pt x="112" y="22"/>
                  </a:cubicBezTo>
                  <a:cubicBezTo>
                    <a:pt x="82" y="16"/>
                    <a:pt x="52" y="9"/>
                    <a:pt x="22" y="3"/>
                  </a:cubicBezTo>
                  <a:cubicBezTo>
                    <a:pt x="7" y="0"/>
                    <a:pt x="0" y="23"/>
                    <a:pt x="15" y="2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73" name="Freeform 215">
              <a:extLst>
                <a:ext uri="{FF2B5EF4-FFF2-40B4-BE49-F238E27FC236}">
                  <a16:creationId xmlns:a16="http://schemas.microsoft.com/office/drawing/2014/main" id="{B9833906-6084-4DF5-9F71-C1568FEFBE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2113" y="2690813"/>
              <a:ext cx="1150937" cy="1482725"/>
            </a:xfrm>
            <a:custGeom>
              <a:avLst/>
              <a:gdLst>
                <a:gd name="T0" fmla="*/ 889 w 931"/>
                <a:gd name="T1" fmla="*/ 626 h 1197"/>
                <a:gd name="T2" fmla="*/ 901 w 931"/>
                <a:gd name="T3" fmla="*/ 581 h 1197"/>
                <a:gd name="T4" fmla="*/ 831 w 931"/>
                <a:gd name="T5" fmla="*/ 316 h 1197"/>
                <a:gd name="T6" fmla="*/ 800 w 931"/>
                <a:gd name="T7" fmla="*/ 198 h 1197"/>
                <a:gd name="T8" fmla="*/ 790 w 931"/>
                <a:gd name="T9" fmla="*/ 162 h 1197"/>
                <a:gd name="T10" fmla="*/ 765 w 931"/>
                <a:gd name="T11" fmla="*/ 132 h 1197"/>
                <a:gd name="T12" fmla="*/ 760 w 931"/>
                <a:gd name="T13" fmla="*/ 125 h 1197"/>
                <a:gd name="T14" fmla="*/ 749 w 931"/>
                <a:gd name="T15" fmla="*/ 114 h 1197"/>
                <a:gd name="T16" fmla="*/ 747 w 931"/>
                <a:gd name="T17" fmla="*/ 100 h 1197"/>
                <a:gd name="T18" fmla="*/ 716 w 931"/>
                <a:gd name="T19" fmla="*/ 55 h 1197"/>
                <a:gd name="T20" fmla="*/ 715 w 931"/>
                <a:gd name="T21" fmla="*/ 52 h 1197"/>
                <a:gd name="T22" fmla="*/ 635 w 931"/>
                <a:gd name="T23" fmla="*/ 31 h 1197"/>
                <a:gd name="T24" fmla="*/ 572 w 931"/>
                <a:gd name="T25" fmla="*/ 121 h 1197"/>
                <a:gd name="T26" fmla="*/ 530 w 931"/>
                <a:gd name="T27" fmla="*/ 143 h 1197"/>
                <a:gd name="T28" fmla="*/ 358 w 931"/>
                <a:gd name="T29" fmla="*/ 442 h 1197"/>
                <a:gd name="T30" fmla="*/ 199 w 931"/>
                <a:gd name="T31" fmla="*/ 683 h 1197"/>
                <a:gd name="T32" fmla="*/ 161 w 931"/>
                <a:gd name="T33" fmla="*/ 767 h 1197"/>
                <a:gd name="T34" fmla="*/ 127 w 931"/>
                <a:gd name="T35" fmla="*/ 824 h 1197"/>
                <a:gd name="T36" fmla="*/ 11 w 931"/>
                <a:gd name="T37" fmla="*/ 1044 h 1197"/>
                <a:gd name="T38" fmla="*/ 28 w 931"/>
                <a:gd name="T39" fmla="*/ 1109 h 1197"/>
                <a:gd name="T40" fmla="*/ 36 w 931"/>
                <a:gd name="T41" fmla="*/ 1113 h 1197"/>
                <a:gd name="T42" fmla="*/ 34 w 931"/>
                <a:gd name="T43" fmla="*/ 1118 h 1197"/>
                <a:gd name="T44" fmla="*/ 51 w 931"/>
                <a:gd name="T45" fmla="*/ 1183 h 1197"/>
                <a:gd name="T46" fmla="*/ 116 w 931"/>
                <a:gd name="T47" fmla="*/ 1166 h 1197"/>
                <a:gd name="T48" fmla="*/ 137 w 931"/>
                <a:gd name="T49" fmla="*/ 1134 h 1197"/>
                <a:gd name="T50" fmla="*/ 169 w 931"/>
                <a:gd name="T51" fmla="*/ 1147 h 1197"/>
                <a:gd name="T52" fmla="*/ 283 w 931"/>
                <a:gd name="T53" fmla="*/ 1132 h 1197"/>
                <a:gd name="T54" fmla="*/ 355 w 931"/>
                <a:gd name="T55" fmla="*/ 1133 h 1197"/>
                <a:gd name="T56" fmla="*/ 538 w 931"/>
                <a:gd name="T57" fmla="*/ 1121 h 1197"/>
                <a:gd name="T58" fmla="*/ 833 w 931"/>
                <a:gd name="T59" fmla="*/ 1030 h 1197"/>
                <a:gd name="T60" fmla="*/ 835 w 931"/>
                <a:gd name="T61" fmla="*/ 1037 h 1197"/>
                <a:gd name="T62" fmla="*/ 888 w 931"/>
                <a:gd name="T63" fmla="*/ 1071 h 1197"/>
                <a:gd name="T64" fmla="*/ 929 w 931"/>
                <a:gd name="T65" fmla="*/ 1024 h 1197"/>
                <a:gd name="T66" fmla="*/ 889 w 931"/>
                <a:gd name="T67" fmla="*/ 626 h 1197"/>
                <a:gd name="T68" fmla="*/ 712 w 931"/>
                <a:gd name="T69" fmla="*/ 843 h 1197"/>
                <a:gd name="T70" fmla="*/ 594 w 931"/>
                <a:gd name="T71" fmla="*/ 875 h 1197"/>
                <a:gd name="T72" fmla="*/ 281 w 931"/>
                <a:gd name="T73" fmla="*/ 909 h 1197"/>
                <a:gd name="T74" fmla="*/ 370 w 931"/>
                <a:gd name="T75" fmla="*/ 769 h 1197"/>
                <a:gd name="T76" fmla="*/ 613 w 931"/>
                <a:gd name="T77" fmla="*/ 382 h 1197"/>
                <a:gd name="T78" fmla="*/ 615 w 931"/>
                <a:gd name="T79" fmla="*/ 379 h 1197"/>
                <a:gd name="T80" fmla="*/ 631 w 931"/>
                <a:gd name="T81" fmla="*/ 400 h 1197"/>
                <a:gd name="T82" fmla="*/ 678 w 931"/>
                <a:gd name="T83" fmla="*/ 480 h 1197"/>
                <a:gd name="T84" fmla="*/ 722 w 931"/>
                <a:gd name="T85" fmla="*/ 681 h 1197"/>
                <a:gd name="T86" fmla="*/ 712 w 931"/>
                <a:gd name="T87" fmla="*/ 843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31" h="1197">
                  <a:moveTo>
                    <a:pt x="889" y="626"/>
                  </a:moveTo>
                  <a:cubicBezTo>
                    <a:pt x="900" y="616"/>
                    <a:pt x="906" y="600"/>
                    <a:pt x="901" y="581"/>
                  </a:cubicBezTo>
                  <a:cubicBezTo>
                    <a:pt x="877" y="493"/>
                    <a:pt x="854" y="404"/>
                    <a:pt x="831" y="316"/>
                  </a:cubicBezTo>
                  <a:cubicBezTo>
                    <a:pt x="824" y="276"/>
                    <a:pt x="815" y="236"/>
                    <a:pt x="800" y="198"/>
                  </a:cubicBezTo>
                  <a:cubicBezTo>
                    <a:pt x="797" y="186"/>
                    <a:pt x="793" y="174"/>
                    <a:pt x="790" y="162"/>
                  </a:cubicBezTo>
                  <a:cubicBezTo>
                    <a:pt x="786" y="147"/>
                    <a:pt x="776" y="137"/>
                    <a:pt x="765" y="132"/>
                  </a:cubicBezTo>
                  <a:cubicBezTo>
                    <a:pt x="763" y="130"/>
                    <a:pt x="762" y="127"/>
                    <a:pt x="760" y="125"/>
                  </a:cubicBezTo>
                  <a:cubicBezTo>
                    <a:pt x="757" y="121"/>
                    <a:pt x="753" y="117"/>
                    <a:pt x="749" y="114"/>
                  </a:cubicBezTo>
                  <a:cubicBezTo>
                    <a:pt x="749" y="109"/>
                    <a:pt x="748" y="104"/>
                    <a:pt x="747" y="100"/>
                  </a:cubicBezTo>
                  <a:cubicBezTo>
                    <a:pt x="745" y="80"/>
                    <a:pt x="734" y="62"/>
                    <a:pt x="716" y="55"/>
                  </a:cubicBezTo>
                  <a:cubicBezTo>
                    <a:pt x="716" y="54"/>
                    <a:pt x="716" y="53"/>
                    <a:pt x="715" y="52"/>
                  </a:cubicBezTo>
                  <a:cubicBezTo>
                    <a:pt x="705" y="22"/>
                    <a:pt x="659" y="0"/>
                    <a:pt x="635" y="31"/>
                  </a:cubicBezTo>
                  <a:cubicBezTo>
                    <a:pt x="612" y="60"/>
                    <a:pt x="591" y="89"/>
                    <a:pt x="572" y="121"/>
                  </a:cubicBezTo>
                  <a:cubicBezTo>
                    <a:pt x="556" y="120"/>
                    <a:pt x="540" y="126"/>
                    <a:pt x="530" y="143"/>
                  </a:cubicBezTo>
                  <a:cubicBezTo>
                    <a:pt x="473" y="242"/>
                    <a:pt x="415" y="342"/>
                    <a:pt x="358" y="442"/>
                  </a:cubicBezTo>
                  <a:cubicBezTo>
                    <a:pt x="302" y="520"/>
                    <a:pt x="244" y="598"/>
                    <a:pt x="199" y="683"/>
                  </a:cubicBezTo>
                  <a:cubicBezTo>
                    <a:pt x="185" y="711"/>
                    <a:pt x="172" y="739"/>
                    <a:pt x="161" y="767"/>
                  </a:cubicBezTo>
                  <a:cubicBezTo>
                    <a:pt x="149" y="786"/>
                    <a:pt x="138" y="805"/>
                    <a:pt x="127" y="824"/>
                  </a:cubicBezTo>
                  <a:cubicBezTo>
                    <a:pt x="85" y="895"/>
                    <a:pt x="46" y="968"/>
                    <a:pt x="11" y="1044"/>
                  </a:cubicBezTo>
                  <a:cubicBezTo>
                    <a:pt x="0" y="1067"/>
                    <a:pt x="4" y="1095"/>
                    <a:pt x="28" y="1109"/>
                  </a:cubicBezTo>
                  <a:cubicBezTo>
                    <a:pt x="31" y="1111"/>
                    <a:pt x="33" y="1112"/>
                    <a:pt x="36" y="1113"/>
                  </a:cubicBezTo>
                  <a:cubicBezTo>
                    <a:pt x="35" y="1114"/>
                    <a:pt x="34" y="1116"/>
                    <a:pt x="34" y="1118"/>
                  </a:cubicBezTo>
                  <a:cubicBezTo>
                    <a:pt x="23" y="1141"/>
                    <a:pt x="27" y="1169"/>
                    <a:pt x="51" y="1183"/>
                  </a:cubicBezTo>
                  <a:cubicBezTo>
                    <a:pt x="74" y="1197"/>
                    <a:pt x="102" y="1188"/>
                    <a:pt x="116" y="1166"/>
                  </a:cubicBezTo>
                  <a:cubicBezTo>
                    <a:pt x="123" y="1155"/>
                    <a:pt x="130" y="1145"/>
                    <a:pt x="137" y="1134"/>
                  </a:cubicBezTo>
                  <a:cubicBezTo>
                    <a:pt x="145" y="1143"/>
                    <a:pt x="156" y="1148"/>
                    <a:pt x="169" y="1147"/>
                  </a:cubicBezTo>
                  <a:cubicBezTo>
                    <a:pt x="207" y="1144"/>
                    <a:pt x="245" y="1139"/>
                    <a:pt x="283" y="1132"/>
                  </a:cubicBezTo>
                  <a:cubicBezTo>
                    <a:pt x="307" y="1132"/>
                    <a:pt x="331" y="1132"/>
                    <a:pt x="355" y="1133"/>
                  </a:cubicBezTo>
                  <a:cubicBezTo>
                    <a:pt x="416" y="1134"/>
                    <a:pt x="477" y="1130"/>
                    <a:pt x="538" y="1121"/>
                  </a:cubicBezTo>
                  <a:cubicBezTo>
                    <a:pt x="640" y="1106"/>
                    <a:pt x="740" y="1075"/>
                    <a:pt x="833" y="1030"/>
                  </a:cubicBezTo>
                  <a:cubicBezTo>
                    <a:pt x="834" y="1032"/>
                    <a:pt x="834" y="1035"/>
                    <a:pt x="835" y="1037"/>
                  </a:cubicBezTo>
                  <a:cubicBezTo>
                    <a:pt x="843" y="1059"/>
                    <a:pt x="863" y="1075"/>
                    <a:pt x="888" y="1071"/>
                  </a:cubicBezTo>
                  <a:cubicBezTo>
                    <a:pt x="910" y="1068"/>
                    <a:pt x="931" y="1048"/>
                    <a:pt x="929" y="1024"/>
                  </a:cubicBezTo>
                  <a:cubicBezTo>
                    <a:pt x="922" y="891"/>
                    <a:pt x="909" y="758"/>
                    <a:pt x="889" y="626"/>
                  </a:cubicBezTo>
                  <a:close/>
                  <a:moveTo>
                    <a:pt x="712" y="843"/>
                  </a:moveTo>
                  <a:cubicBezTo>
                    <a:pt x="673" y="853"/>
                    <a:pt x="633" y="864"/>
                    <a:pt x="594" y="875"/>
                  </a:cubicBezTo>
                  <a:cubicBezTo>
                    <a:pt x="489" y="884"/>
                    <a:pt x="385" y="896"/>
                    <a:pt x="281" y="909"/>
                  </a:cubicBezTo>
                  <a:cubicBezTo>
                    <a:pt x="311" y="862"/>
                    <a:pt x="340" y="816"/>
                    <a:pt x="370" y="769"/>
                  </a:cubicBezTo>
                  <a:cubicBezTo>
                    <a:pt x="452" y="641"/>
                    <a:pt x="537" y="514"/>
                    <a:pt x="613" y="382"/>
                  </a:cubicBezTo>
                  <a:cubicBezTo>
                    <a:pt x="614" y="381"/>
                    <a:pt x="615" y="380"/>
                    <a:pt x="615" y="379"/>
                  </a:cubicBezTo>
                  <a:cubicBezTo>
                    <a:pt x="620" y="386"/>
                    <a:pt x="625" y="394"/>
                    <a:pt x="631" y="400"/>
                  </a:cubicBezTo>
                  <a:cubicBezTo>
                    <a:pt x="647" y="427"/>
                    <a:pt x="662" y="454"/>
                    <a:pt x="678" y="480"/>
                  </a:cubicBezTo>
                  <a:cubicBezTo>
                    <a:pt x="696" y="547"/>
                    <a:pt x="710" y="614"/>
                    <a:pt x="722" y="681"/>
                  </a:cubicBezTo>
                  <a:cubicBezTo>
                    <a:pt x="717" y="735"/>
                    <a:pt x="714" y="789"/>
                    <a:pt x="712" y="843"/>
                  </a:cubicBezTo>
                  <a:close/>
                </a:path>
              </a:pathLst>
            </a:custGeom>
            <a:solidFill>
              <a:srgbClr val="A9F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74" name="Freeform 216">
              <a:extLst>
                <a:ext uri="{FF2B5EF4-FFF2-40B4-BE49-F238E27FC236}">
                  <a16:creationId xmlns:a16="http://schemas.microsoft.com/office/drawing/2014/main" id="{1813F98B-6A49-4CCA-A616-423FB5C6C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7025" y="2655888"/>
              <a:ext cx="1243012" cy="1479550"/>
            </a:xfrm>
            <a:custGeom>
              <a:avLst/>
              <a:gdLst>
                <a:gd name="T0" fmla="*/ 96 w 1006"/>
                <a:gd name="T1" fmla="*/ 1161 h 1195"/>
                <a:gd name="T2" fmla="*/ 33 w 1006"/>
                <a:gd name="T3" fmla="*/ 1076 h 1195"/>
                <a:gd name="T4" fmla="*/ 65 w 1006"/>
                <a:gd name="T5" fmla="*/ 1015 h 1195"/>
                <a:gd name="T6" fmla="*/ 110 w 1006"/>
                <a:gd name="T7" fmla="*/ 944 h 1195"/>
                <a:gd name="T8" fmla="*/ 289 w 1006"/>
                <a:gd name="T9" fmla="*/ 652 h 1195"/>
                <a:gd name="T10" fmla="*/ 661 w 1006"/>
                <a:gd name="T11" fmla="*/ 87 h 1195"/>
                <a:gd name="T12" fmla="*/ 714 w 1006"/>
                <a:gd name="T13" fmla="*/ 29 h 1195"/>
                <a:gd name="T14" fmla="*/ 745 w 1006"/>
                <a:gd name="T15" fmla="*/ 37 h 1195"/>
                <a:gd name="T16" fmla="*/ 772 w 1006"/>
                <a:gd name="T17" fmla="*/ 71 h 1195"/>
                <a:gd name="T18" fmla="*/ 841 w 1006"/>
                <a:gd name="T19" fmla="*/ 220 h 1195"/>
                <a:gd name="T20" fmla="*/ 894 w 1006"/>
                <a:gd name="T21" fmla="*/ 394 h 1195"/>
                <a:gd name="T22" fmla="*/ 945 w 1006"/>
                <a:gd name="T23" fmla="*/ 574 h 1195"/>
                <a:gd name="T24" fmla="*/ 976 w 1006"/>
                <a:gd name="T25" fmla="*/ 939 h 1195"/>
                <a:gd name="T26" fmla="*/ 968 w 1006"/>
                <a:gd name="T27" fmla="*/ 1008 h 1195"/>
                <a:gd name="T28" fmla="*/ 932 w 1006"/>
                <a:gd name="T29" fmla="*/ 1055 h 1195"/>
                <a:gd name="T30" fmla="*/ 805 w 1006"/>
                <a:gd name="T31" fmla="*/ 1088 h 1195"/>
                <a:gd name="T32" fmla="*/ 503 w 1006"/>
                <a:gd name="T33" fmla="*/ 1134 h 1195"/>
                <a:gd name="T34" fmla="*/ 362 w 1006"/>
                <a:gd name="T35" fmla="*/ 1153 h 1195"/>
                <a:gd name="T36" fmla="*/ 282 w 1006"/>
                <a:gd name="T37" fmla="*/ 1162 h 1195"/>
                <a:gd name="T38" fmla="*/ 188 w 1006"/>
                <a:gd name="T39" fmla="*/ 1171 h 1195"/>
                <a:gd name="T40" fmla="*/ 96 w 1006"/>
                <a:gd name="T41" fmla="*/ 1161 h 1195"/>
                <a:gd name="T42" fmla="*/ 89 w 1006"/>
                <a:gd name="T43" fmla="*/ 1184 h 1195"/>
                <a:gd name="T44" fmla="*/ 188 w 1006"/>
                <a:gd name="T45" fmla="*/ 1195 h 1195"/>
                <a:gd name="T46" fmla="*/ 284 w 1006"/>
                <a:gd name="T47" fmla="*/ 1186 h 1195"/>
                <a:gd name="T48" fmla="*/ 445 w 1006"/>
                <a:gd name="T49" fmla="*/ 1166 h 1195"/>
                <a:gd name="T50" fmla="*/ 744 w 1006"/>
                <a:gd name="T51" fmla="*/ 1122 h 1195"/>
                <a:gd name="T52" fmla="*/ 898 w 1006"/>
                <a:gd name="T53" fmla="*/ 1095 h 1195"/>
                <a:gd name="T54" fmla="*/ 958 w 1006"/>
                <a:gd name="T55" fmla="*/ 1066 h 1195"/>
                <a:gd name="T56" fmla="*/ 993 w 1006"/>
                <a:gd name="T57" fmla="*/ 1007 h 1195"/>
                <a:gd name="T58" fmla="*/ 1001 w 1006"/>
                <a:gd name="T59" fmla="*/ 933 h 1195"/>
                <a:gd name="T60" fmla="*/ 1005 w 1006"/>
                <a:gd name="T61" fmla="*/ 836 h 1195"/>
                <a:gd name="T62" fmla="*/ 985 w 1006"/>
                <a:gd name="T63" fmla="*/ 645 h 1195"/>
                <a:gd name="T64" fmla="*/ 881 w 1006"/>
                <a:gd name="T65" fmla="*/ 267 h 1195"/>
                <a:gd name="T66" fmla="*/ 819 w 1006"/>
                <a:gd name="T67" fmla="*/ 103 h 1195"/>
                <a:gd name="T68" fmla="*/ 773 w 1006"/>
                <a:gd name="T69" fmla="*/ 32 h 1195"/>
                <a:gd name="T70" fmla="*/ 742 w 1006"/>
                <a:gd name="T71" fmla="*/ 5 h 1195"/>
                <a:gd name="T72" fmla="*/ 704 w 1006"/>
                <a:gd name="T73" fmla="*/ 7 h 1195"/>
                <a:gd name="T74" fmla="*/ 649 w 1006"/>
                <a:gd name="T75" fmla="*/ 64 h 1195"/>
                <a:gd name="T76" fmla="*/ 600 w 1006"/>
                <a:gd name="T77" fmla="*/ 130 h 1195"/>
                <a:gd name="T78" fmla="*/ 502 w 1006"/>
                <a:gd name="T79" fmla="*/ 272 h 1195"/>
                <a:gd name="T80" fmla="*/ 306 w 1006"/>
                <a:gd name="T81" fmla="*/ 579 h 1195"/>
                <a:gd name="T82" fmla="*/ 116 w 1006"/>
                <a:gd name="T83" fmla="*/ 889 h 1195"/>
                <a:gd name="T84" fmla="*/ 24 w 1006"/>
                <a:gd name="T85" fmla="*/ 1035 h 1195"/>
                <a:gd name="T86" fmla="*/ 34 w 1006"/>
                <a:gd name="T87" fmla="*/ 1154 h 1195"/>
                <a:gd name="T88" fmla="*/ 89 w 1006"/>
                <a:gd name="T89" fmla="*/ 1184 h 1195"/>
                <a:gd name="T90" fmla="*/ 96 w 1006"/>
                <a:gd name="T91" fmla="*/ 1161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06" h="1195">
                  <a:moveTo>
                    <a:pt x="96" y="1161"/>
                  </a:moveTo>
                  <a:cubicBezTo>
                    <a:pt x="56" y="1154"/>
                    <a:pt x="26" y="1117"/>
                    <a:pt x="33" y="1076"/>
                  </a:cubicBezTo>
                  <a:cubicBezTo>
                    <a:pt x="37" y="1053"/>
                    <a:pt x="53" y="1034"/>
                    <a:pt x="65" y="1015"/>
                  </a:cubicBezTo>
                  <a:cubicBezTo>
                    <a:pt x="80" y="992"/>
                    <a:pt x="95" y="968"/>
                    <a:pt x="110" y="944"/>
                  </a:cubicBezTo>
                  <a:cubicBezTo>
                    <a:pt x="170" y="847"/>
                    <a:pt x="230" y="749"/>
                    <a:pt x="289" y="652"/>
                  </a:cubicBezTo>
                  <a:cubicBezTo>
                    <a:pt x="407" y="460"/>
                    <a:pt x="526" y="267"/>
                    <a:pt x="661" y="87"/>
                  </a:cubicBezTo>
                  <a:cubicBezTo>
                    <a:pt x="676" y="68"/>
                    <a:pt x="691" y="40"/>
                    <a:pt x="714" y="29"/>
                  </a:cubicBezTo>
                  <a:cubicBezTo>
                    <a:pt x="726" y="23"/>
                    <a:pt x="736" y="27"/>
                    <a:pt x="745" y="37"/>
                  </a:cubicBezTo>
                  <a:cubicBezTo>
                    <a:pt x="755" y="47"/>
                    <a:pt x="764" y="59"/>
                    <a:pt x="772" y="71"/>
                  </a:cubicBezTo>
                  <a:cubicBezTo>
                    <a:pt x="803" y="116"/>
                    <a:pt x="824" y="168"/>
                    <a:pt x="841" y="220"/>
                  </a:cubicBezTo>
                  <a:cubicBezTo>
                    <a:pt x="860" y="278"/>
                    <a:pt x="877" y="336"/>
                    <a:pt x="894" y="394"/>
                  </a:cubicBezTo>
                  <a:cubicBezTo>
                    <a:pt x="913" y="453"/>
                    <a:pt x="930" y="513"/>
                    <a:pt x="945" y="574"/>
                  </a:cubicBezTo>
                  <a:cubicBezTo>
                    <a:pt x="973" y="693"/>
                    <a:pt x="990" y="816"/>
                    <a:pt x="976" y="939"/>
                  </a:cubicBezTo>
                  <a:cubicBezTo>
                    <a:pt x="974" y="962"/>
                    <a:pt x="974" y="986"/>
                    <a:pt x="968" y="1008"/>
                  </a:cubicBezTo>
                  <a:cubicBezTo>
                    <a:pt x="962" y="1027"/>
                    <a:pt x="949" y="1045"/>
                    <a:pt x="932" y="1055"/>
                  </a:cubicBezTo>
                  <a:cubicBezTo>
                    <a:pt x="895" y="1078"/>
                    <a:pt x="847" y="1082"/>
                    <a:pt x="805" y="1088"/>
                  </a:cubicBezTo>
                  <a:cubicBezTo>
                    <a:pt x="704" y="1103"/>
                    <a:pt x="604" y="1119"/>
                    <a:pt x="503" y="1134"/>
                  </a:cubicBezTo>
                  <a:cubicBezTo>
                    <a:pt x="456" y="1141"/>
                    <a:pt x="409" y="1147"/>
                    <a:pt x="362" y="1153"/>
                  </a:cubicBezTo>
                  <a:cubicBezTo>
                    <a:pt x="335" y="1156"/>
                    <a:pt x="309" y="1159"/>
                    <a:pt x="282" y="1162"/>
                  </a:cubicBezTo>
                  <a:cubicBezTo>
                    <a:pt x="251" y="1165"/>
                    <a:pt x="220" y="1171"/>
                    <a:pt x="188" y="1171"/>
                  </a:cubicBezTo>
                  <a:cubicBezTo>
                    <a:pt x="157" y="1171"/>
                    <a:pt x="126" y="1165"/>
                    <a:pt x="96" y="1161"/>
                  </a:cubicBezTo>
                  <a:cubicBezTo>
                    <a:pt x="80" y="1158"/>
                    <a:pt x="74" y="1181"/>
                    <a:pt x="89" y="1184"/>
                  </a:cubicBezTo>
                  <a:cubicBezTo>
                    <a:pt x="122" y="1189"/>
                    <a:pt x="155" y="1195"/>
                    <a:pt x="188" y="1195"/>
                  </a:cubicBezTo>
                  <a:cubicBezTo>
                    <a:pt x="220" y="1195"/>
                    <a:pt x="252" y="1189"/>
                    <a:pt x="284" y="1186"/>
                  </a:cubicBezTo>
                  <a:cubicBezTo>
                    <a:pt x="338" y="1180"/>
                    <a:pt x="392" y="1173"/>
                    <a:pt x="445" y="1166"/>
                  </a:cubicBezTo>
                  <a:cubicBezTo>
                    <a:pt x="545" y="1153"/>
                    <a:pt x="644" y="1137"/>
                    <a:pt x="744" y="1122"/>
                  </a:cubicBezTo>
                  <a:cubicBezTo>
                    <a:pt x="795" y="1114"/>
                    <a:pt x="848" y="1109"/>
                    <a:pt x="898" y="1095"/>
                  </a:cubicBezTo>
                  <a:cubicBezTo>
                    <a:pt x="920" y="1089"/>
                    <a:pt x="941" y="1080"/>
                    <a:pt x="958" y="1066"/>
                  </a:cubicBezTo>
                  <a:cubicBezTo>
                    <a:pt x="976" y="1051"/>
                    <a:pt x="988" y="1029"/>
                    <a:pt x="993" y="1007"/>
                  </a:cubicBezTo>
                  <a:cubicBezTo>
                    <a:pt x="998" y="983"/>
                    <a:pt x="998" y="958"/>
                    <a:pt x="1001" y="933"/>
                  </a:cubicBezTo>
                  <a:cubicBezTo>
                    <a:pt x="1005" y="901"/>
                    <a:pt x="1006" y="869"/>
                    <a:pt x="1005" y="836"/>
                  </a:cubicBezTo>
                  <a:cubicBezTo>
                    <a:pt x="1005" y="772"/>
                    <a:pt x="997" y="708"/>
                    <a:pt x="985" y="645"/>
                  </a:cubicBezTo>
                  <a:cubicBezTo>
                    <a:pt x="960" y="517"/>
                    <a:pt x="919" y="392"/>
                    <a:pt x="881" y="267"/>
                  </a:cubicBezTo>
                  <a:cubicBezTo>
                    <a:pt x="864" y="211"/>
                    <a:pt x="846" y="155"/>
                    <a:pt x="819" y="103"/>
                  </a:cubicBezTo>
                  <a:cubicBezTo>
                    <a:pt x="806" y="78"/>
                    <a:pt x="791" y="54"/>
                    <a:pt x="773" y="32"/>
                  </a:cubicBezTo>
                  <a:cubicBezTo>
                    <a:pt x="764" y="22"/>
                    <a:pt x="755" y="11"/>
                    <a:pt x="742" y="5"/>
                  </a:cubicBezTo>
                  <a:cubicBezTo>
                    <a:pt x="729" y="0"/>
                    <a:pt x="716" y="2"/>
                    <a:pt x="704" y="7"/>
                  </a:cubicBezTo>
                  <a:cubicBezTo>
                    <a:pt x="680" y="19"/>
                    <a:pt x="665" y="43"/>
                    <a:pt x="649" y="64"/>
                  </a:cubicBezTo>
                  <a:cubicBezTo>
                    <a:pt x="632" y="86"/>
                    <a:pt x="616" y="108"/>
                    <a:pt x="600" y="130"/>
                  </a:cubicBezTo>
                  <a:cubicBezTo>
                    <a:pt x="566" y="177"/>
                    <a:pt x="534" y="224"/>
                    <a:pt x="502" y="272"/>
                  </a:cubicBezTo>
                  <a:cubicBezTo>
                    <a:pt x="434" y="373"/>
                    <a:pt x="370" y="475"/>
                    <a:pt x="306" y="579"/>
                  </a:cubicBezTo>
                  <a:cubicBezTo>
                    <a:pt x="243" y="682"/>
                    <a:pt x="180" y="786"/>
                    <a:pt x="116" y="889"/>
                  </a:cubicBezTo>
                  <a:cubicBezTo>
                    <a:pt x="86" y="938"/>
                    <a:pt x="55" y="986"/>
                    <a:pt x="24" y="1035"/>
                  </a:cubicBezTo>
                  <a:cubicBezTo>
                    <a:pt x="0" y="1073"/>
                    <a:pt x="4" y="1121"/>
                    <a:pt x="34" y="1154"/>
                  </a:cubicBezTo>
                  <a:cubicBezTo>
                    <a:pt x="49" y="1170"/>
                    <a:pt x="68" y="1180"/>
                    <a:pt x="89" y="1184"/>
                  </a:cubicBezTo>
                  <a:cubicBezTo>
                    <a:pt x="104" y="1186"/>
                    <a:pt x="111" y="1163"/>
                    <a:pt x="96" y="116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75" name="Freeform 217">
              <a:extLst>
                <a:ext uri="{FF2B5EF4-FFF2-40B4-BE49-F238E27FC236}">
                  <a16:creationId xmlns:a16="http://schemas.microsoft.com/office/drawing/2014/main" id="{E61C60D7-9FDC-43E6-88A8-D539FEB05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3588" y="3192463"/>
              <a:ext cx="504825" cy="608013"/>
            </a:xfrm>
            <a:custGeom>
              <a:avLst/>
              <a:gdLst>
                <a:gd name="T0" fmla="*/ 40 w 408"/>
                <a:gd name="T1" fmla="*/ 466 h 491"/>
                <a:gd name="T2" fmla="*/ 47 w 408"/>
                <a:gd name="T3" fmla="*/ 426 h 491"/>
                <a:gd name="T4" fmla="*/ 85 w 408"/>
                <a:gd name="T5" fmla="*/ 367 h 491"/>
                <a:gd name="T6" fmla="*/ 165 w 408"/>
                <a:gd name="T7" fmla="*/ 245 h 491"/>
                <a:gd name="T8" fmla="*/ 317 w 408"/>
                <a:gd name="T9" fmla="*/ 35 h 491"/>
                <a:gd name="T10" fmla="*/ 325 w 408"/>
                <a:gd name="T11" fmla="*/ 25 h 491"/>
                <a:gd name="T12" fmla="*/ 330 w 408"/>
                <a:gd name="T13" fmla="*/ 31 h 491"/>
                <a:gd name="T14" fmla="*/ 340 w 408"/>
                <a:gd name="T15" fmla="*/ 55 h 491"/>
                <a:gd name="T16" fmla="*/ 354 w 408"/>
                <a:gd name="T17" fmla="*/ 107 h 491"/>
                <a:gd name="T18" fmla="*/ 375 w 408"/>
                <a:gd name="T19" fmla="*/ 228 h 491"/>
                <a:gd name="T20" fmla="*/ 383 w 408"/>
                <a:gd name="T21" fmla="*/ 341 h 491"/>
                <a:gd name="T22" fmla="*/ 381 w 408"/>
                <a:gd name="T23" fmla="*/ 394 h 491"/>
                <a:gd name="T24" fmla="*/ 368 w 408"/>
                <a:gd name="T25" fmla="*/ 417 h 491"/>
                <a:gd name="T26" fmla="*/ 339 w 408"/>
                <a:gd name="T27" fmla="*/ 428 h 491"/>
                <a:gd name="T28" fmla="*/ 40 w 408"/>
                <a:gd name="T29" fmla="*/ 466 h 491"/>
                <a:gd name="T30" fmla="*/ 40 w 408"/>
                <a:gd name="T31" fmla="*/ 490 h 491"/>
                <a:gd name="T32" fmla="*/ 336 w 408"/>
                <a:gd name="T33" fmla="*/ 454 h 491"/>
                <a:gd name="T34" fmla="*/ 396 w 408"/>
                <a:gd name="T35" fmla="*/ 421 h 491"/>
                <a:gd name="T36" fmla="*/ 408 w 408"/>
                <a:gd name="T37" fmla="*/ 359 h 491"/>
                <a:gd name="T38" fmla="*/ 400 w 408"/>
                <a:gd name="T39" fmla="*/ 237 h 491"/>
                <a:gd name="T40" fmla="*/ 378 w 408"/>
                <a:gd name="T41" fmla="*/ 102 h 491"/>
                <a:gd name="T42" fmla="*/ 361 w 408"/>
                <a:gd name="T43" fmla="*/ 44 h 491"/>
                <a:gd name="T44" fmla="*/ 324 w 408"/>
                <a:gd name="T45" fmla="*/ 1 h 491"/>
                <a:gd name="T46" fmla="*/ 301 w 408"/>
                <a:gd name="T47" fmla="*/ 16 h 491"/>
                <a:gd name="T48" fmla="*/ 281 w 408"/>
                <a:gd name="T49" fmla="*/ 42 h 491"/>
                <a:gd name="T50" fmla="*/ 241 w 408"/>
                <a:gd name="T51" fmla="*/ 95 h 491"/>
                <a:gd name="T52" fmla="*/ 152 w 408"/>
                <a:gd name="T53" fmla="*/ 221 h 491"/>
                <a:gd name="T54" fmla="*/ 53 w 408"/>
                <a:gd name="T55" fmla="*/ 373 h 491"/>
                <a:gd name="T56" fmla="*/ 30 w 408"/>
                <a:gd name="T57" fmla="*/ 408 h 491"/>
                <a:gd name="T58" fmla="*/ 8 w 408"/>
                <a:gd name="T59" fmla="*/ 445 h 491"/>
                <a:gd name="T60" fmla="*/ 40 w 408"/>
                <a:gd name="T61" fmla="*/ 490 h 491"/>
                <a:gd name="T62" fmla="*/ 40 w 408"/>
                <a:gd name="T63" fmla="*/ 466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8" h="491">
                  <a:moveTo>
                    <a:pt x="40" y="466"/>
                  </a:moveTo>
                  <a:cubicBezTo>
                    <a:pt x="17" y="466"/>
                    <a:pt x="42" y="433"/>
                    <a:pt x="47" y="426"/>
                  </a:cubicBezTo>
                  <a:cubicBezTo>
                    <a:pt x="59" y="406"/>
                    <a:pt x="72" y="387"/>
                    <a:pt x="85" y="367"/>
                  </a:cubicBezTo>
                  <a:cubicBezTo>
                    <a:pt x="111" y="326"/>
                    <a:pt x="138" y="285"/>
                    <a:pt x="165" y="245"/>
                  </a:cubicBezTo>
                  <a:cubicBezTo>
                    <a:pt x="213" y="173"/>
                    <a:pt x="262" y="102"/>
                    <a:pt x="317" y="35"/>
                  </a:cubicBezTo>
                  <a:cubicBezTo>
                    <a:pt x="318" y="33"/>
                    <a:pt x="322" y="26"/>
                    <a:pt x="325" y="25"/>
                  </a:cubicBezTo>
                  <a:cubicBezTo>
                    <a:pt x="328" y="24"/>
                    <a:pt x="329" y="28"/>
                    <a:pt x="330" y="31"/>
                  </a:cubicBezTo>
                  <a:cubicBezTo>
                    <a:pt x="334" y="39"/>
                    <a:pt x="337" y="47"/>
                    <a:pt x="340" y="55"/>
                  </a:cubicBezTo>
                  <a:cubicBezTo>
                    <a:pt x="345" y="72"/>
                    <a:pt x="350" y="90"/>
                    <a:pt x="354" y="107"/>
                  </a:cubicBezTo>
                  <a:cubicBezTo>
                    <a:pt x="364" y="147"/>
                    <a:pt x="370" y="187"/>
                    <a:pt x="375" y="228"/>
                  </a:cubicBezTo>
                  <a:cubicBezTo>
                    <a:pt x="379" y="265"/>
                    <a:pt x="382" y="303"/>
                    <a:pt x="383" y="341"/>
                  </a:cubicBezTo>
                  <a:cubicBezTo>
                    <a:pt x="384" y="359"/>
                    <a:pt x="385" y="377"/>
                    <a:pt x="381" y="394"/>
                  </a:cubicBezTo>
                  <a:cubicBezTo>
                    <a:pt x="379" y="403"/>
                    <a:pt x="376" y="412"/>
                    <a:pt x="368" y="417"/>
                  </a:cubicBezTo>
                  <a:cubicBezTo>
                    <a:pt x="360" y="423"/>
                    <a:pt x="348" y="426"/>
                    <a:pt x="339" y="428"/>
                  </a:cubicBezTo>
                  <a:cubicBezTo>
                    <a:pt x="242" y="455"/>
                    <a:pt x="140" y="458"/>
                    <a:pt x="40" y="466"/>
                  </a:cubicBezTo>
                  <a:cubicBezTo>
                    <a:pt x="25" y="467"/>
                    <a:pt x="25" y="491"/>
                    <a:pt x="40" y="490"/>
                  </a:cubicBezTo>
                  <a:cubicBezTo>
                    <a:pt x="139" y="482"/>
                    <a:pt x="240" y="479"/>
                    <a:pt x="336" y="454"/>
                  </a:cubicBezTo>
                  <a:cubicBezTo>
                    <a:pt x="359" y="448"/>
                    <a:pt x="383" y="442"/>
                    <a:pt x="396" y="421"/>
                  </a:cubicBezTo>
                  <a:cubicBezTo>
                    <a:pt x="408" y="403"/>
                    <a:pt x="408" y="380"/>
                    <a:pt x="408" y="359"/>
                  </a:cubicBezTo>
                  <a:cubicBezTo>
                    <a:pt x="407" y="318"/>
                    <a:pt x="404" y="277"/>
                    <a:pt x="400" y="237"/>
                  </a:cubicBezTo>
                  <a:cubicBezTo>
                    <a:pt x="395" y="191"/>
                    <a:pt x="388" y="146"/>
                    <a:pt x="378" y="102"/>
                  </a:cubicBezTo>
                  <a:cubicBezTo>
                    <a:pt x="373" y="83"/>
                    <a:pt x="368" y="63"/>
                    <a:pt x="361" y="44"/>
                  </a:cubicBezTo>
                  <a:cubicBezTo>
                    <a:pt x="355" y="27"/>
                    <a:pt x="348" y="0"/>
                    <a:pt x="324" y="1"/>
                  </a:cubicBezTo>
                  <a:cubicBezTo>
                    <a:pt x="314" y="1"/>
                    <a:pt x="308" y="9"/>
                    <a:pt x="301" y="16"/>
                  </a:cubicBezTo>
                  <a:cubicBezTo>
                    <a:pt x="294" y="25"/>
                    <a:pt x="288" y="33"/>
                    <a:pt x="281" y="42"/>
                  </a:cubicBezTo>
                  <a:cubicBezTo>
                    <a:pt x="267" y="59"/>
                    <a:pt x="254" y="77"/>
                    <a:pt x="241" y="95"/>
                  </a:cubicBezTo>
                  <a:cubicBezTo>
                    <a:pt x="211" y="136"/>
                    <a:pt x="181" y="178"/>
                    <a:pt x="152" y="221"/>
                  </a:cubicBezTo>
                  <a:cubicBezTo>
                    <a:pt x="118" y="271"/>
                    <a:pt x="85" y="322"/>
                    <a:pt x="53" y="373"/>
                  </a:cubicBezTo>
                  <a:cubicBezTo>
                    <a:pt x="45" y="385"/>
                    <a:pt x="37" y="396"/>
                    <a:pt x="30" y="408"/>
                  </a:cubicBezTo>
                  <a:cubicBezTo>
                    <a:pt x="23" y="420"/>
                    <a:pt x="12" y="432"/>
                    <a:pt x="8" y="445"/>
                  </a:cubicBezTo>
                  <a:cubicBezTo>
                    <a:pt x="0" y="467"/>
                    <a:pt x="17" y="490"/>
                    <a:pt x="40" y="490"/>
                  </a:cubicBezTo>
                  <a:cubicBezTo>
                    <a:pt x="56" y="489"/>
                    <a:pt x="56" y="465"/>
                    <a:pt x="40" y="46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76" name="Freeform 218">
              <a:extLst>
                <a:ext uri="{FF2B5EF4-FFF2-40B4-BE49-F238E27FC236}">
                  <a16:creationId xmlns:a16="http://schemas.microsoft.com/office/drawing/2014/main" id="{A2020A3C-DB4A-4E15-AABC-99CD81BD0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3550" y="3981450"/>
              <a:ext cx="38100" cy="109538"/>
            </a:xfrm>
            <a:custGeom>
              <a:avLst/>
              <a:gdLst>
                <a:gd name="T0" fmla="*/ 1 w 30"/>
                <a:gd name="T1" fmla="*/ 15 h 89"/>
                <a:gd name="T2" fmla="*/ 5 w 30"/>
                <a:gd name="T3" fmla="*/ 73 h 89"/>
                <a:gd name="T4" fmla="*/ 29 w 30"/>
                <a:gd name="T5" fmla="*/ 73 h 89"/>
                <a:gd name="T6" fmla="*/ 25 w 30"/>
                <a:gd name="T7" fmla="*/ 15 h 89"/>
                <a:gd name="T8" fmla="*/ 1 w 30"/>
                <a:gd name="T9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89">
                  <a:moveTo>
                    <a:pt x="1" y="15"/>
                  </a:moveTo>
                  <a:cubicBezTo>
                    <a:pt x="2" y="34"/>
                    <a:pt x="4" y="54"/>
                    <a:pt x="5" y="73"/>
                  </a:cubicBezTo>
                  <a:cubicBezTo>
                    <a:pt x="6" y="88"/>
                    <a:pt x="30" y="89"/>
                    <a:pt x="29" y="73"/>
                  </a:cubicBezTo>
                  <a:cubicBezTo>
                    <a:pt x="28" y="54"/>
                    <a:pt x="26" y="34"/>
                    <a:pt x="25" y="15"/>
                  </a:cubicBezTo>
                  <a:cubicBezTo>
                    <a:pt x="24" y="0"/>
                    <a:pt x="0" y="0"/>
                    <a:pt x="1" y="1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77" name="Freeform 219">
              <a:extLst>
                <a:ext uri="{FF2B5EF4-FFF2-40B4-BE49-F238E27FC236}">
                  <a16:creationId xmlns:a16="http://schemas.microsoft.com/office/drawing/2014/main" id="{64D14CD1-CB2D-439C-AF8F-7CEB9B964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6588" y="4003675"/>
              <a:ext cx="33337" cy="77788"/>
            </a:xfrm>
            <a:custGeom>
              <a:avLst/>
              <a:gdLst>
                <a:gd name="T0" fmla="*/ 0 w 27"/>
                <a:gd name="T1" fmla="*/ 15 h 63"/>
                <a:gd name="T2" fmla="*/ 2 w 27"/>
                <a:gd name="T3" fmla="*/ 47 h 63"/>
                <a:gd name="T4" fmla="*/ 26 w 27"/>
                <a:gd name="T5" fmla="*/ 47 h 63"/>
                <a:gd name="T6" fmla="*/ 24 w 27"/>
                <a:gd name="T7" fmla="*/ 15 h 63"/>
                <a:gd name="T8" fmla="*/ 0 w 27"/>
                <a:gd name="T9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3">
                  <a:moveTo>
                    <a:pt x="0" y="15"/>
                  </a:moveTo>
                  <a:cubicBezTo>
                    <a:pt x="1" y="26"/>
                    <a:pt x="1" y="37"/>
                    <a:pt x="2" y="47"/>
                  </a:cubicBezTo>
                  <a:cubicBezTo>
                    <a:pt x="3" y="63"/>
                    <a:pt x="27" y="63"/>
                    <a:pt x="26" y="47"/>
                  </a:cubicBezTo>
                  <a:cubicBezTo>
                    <a:pt x="25" y="37"/>
                    <a:pt x="25" y="26"/>
                    <a:pt x="24" y="15"/>
                  </a:cubicBezTo>
                  <a:cubicBezTo>
                    <a:pt x="24" y="0"/>
                    <a:pt x="0" y="0"/>
                    <a:pt x="0" y="1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78" name="Freeform 220">
              <a:extLst>
                <a:ext uri="{FF2B5EF4-FFF2-40B4-BE49-F238E27FC236}">
                  <a16:creationId xmlns:a16="http://schemas.microsoft.com/office/drawing/2014/main" id="{8B8FA45A-3363-4BC5-A0CC-F64D6F768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5175" y="3979863"/>
              <a:ext cx="50800" cy="80963"/>
            </a:xfrm>
            <a:custGeom>
              <a:avLst/>
              <a:gdLst>
                <a:gd name="T0" fmla="*/ 1 w 41"/>
                <a:gd name="T1" fmla="*/ 15 h 65"/>
                <a:gd name="T2" fmla="*/ 12 w 41"/>
                <a:gd name="T3" fmla="*/ 52 h 65"/>
                <a:gd name="T4" fmla="*/ 33 w 41"/>
                <a:gd name="T5" fmla="*/ 40 h 65"/>
                <a:gd name="T6" fmla="*/ 25 w 41"/>
                <a:gd name="T7" fmla="*/ 15 h 65"/>
                <a:gd name="T8" fmla="*/ 1 w 41"/>
                <a:gd name="T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5">
                  <a:moveTo>
                    <a:pt x="1" y="15"/>
                  </a:moveTo>
                  <a:cubicBezTo>
                    <a:pt x="1" y="28"/>
                    <a:pt x="5" y="41"/>
                    <a:pt x="12" y="52"/>
                  </a:cubicBezTo>
                  <a:cubicBezTo>
                    <a:pt x="20" y="65"/>
                    <a:pt x="41" y="53"/>
                    <a:pt x="33" y="40"/>
                  </a:cubicBezTo>
                  <a:cubicBezTo>
                    <a:pt x="28" y="32"/>
                    <a:pt x="25" y="24"/>
                    <a:pt x="25" y="15"/>
                  </a:cubicBezTo>
                  <a:cubicBezTo>
                    <a:pt x="24" y="0"/>
                    <a:pt x="0" y="0"/>
                    <a:pt x="1" y="1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79" name="Freeform 221">
              <a:extLst>
                <a:ext uri="{FF2B5EF4-FFF2-40B4-BE49-F238E27FC236}">
                  <a16:creationId xmlns:a16="http://schemas.microsoft.com/office/drawing/2014/main" id="{A9B950AB-C718-440A-8B24-1D7303727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5513" y="3967163"/>
              <a:ext cx="33337" cy="61913"/>
            </a:xfrm>
            <a:custGeom>
              <a:avLst/>
              <a:gdLst>
                <a:gd name="T0" fmla="*/ 1 w 27"/>
                <a:gd name="T1" fmla="*/ 12 h 50"/>
                <a:gd name="T2" fmla="*/ 3 w 27"/>
                <a:gd name="T3" fmla="*/ 38 h 50"/>
                <a:gd name="T4" fmla="*/ 15 w 27"/>
                <a:gd name="T5" fmla="*/ 50 h 50"/>
                <a:gd name="T6" fmla="*/ 27 w 27"/>
                <a:gd name="T7" fmla="*/ 38 h 50"/>
                <a:gd name="T8" fmla="*/ 25 w 27"/>
                <a:gd name="T9" fmla="*/ 12 h 50"/>
                <a:gd name="T10" fmla="*/ 13 w 27"/>
                <a:gd name="T11" fmla="*/ 0 h 50"/>
                <a:gd name="T12" fmla="*/ 1 w 27"/>
                <a:gd name="T13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50">
                  <a:moveTo>
                    <a:pt x="1" y="12"/>
                  </a:moveTo>
                  <a:cubicBezTo>
                    <a:pt x="1" y="21"/>
                    <a:pt x="2" y="29"/>
                    <a:pt x="3" y="38"/>
                  </a:cubicBezTo>
                  <a:cubicBezTo>
                    <a:pt x="3" y="44"/>
                    <a:pt x="8" y="50"/>
                    <a:pt x="15" y="50"/>
                  </a:cubicBezTo>
                  <a:cubicBezTo>
                    <a:pt x="21" y="50"/>
                    <a:pt x="27" y="44"/>
                    <a:pt x="27" y="38"/>
                  </a:cubicBezTo>
                  <a:cubicBezTo>
                    <a:pt x="26" y="29"/>
                    <a:pt x="25" y="21"/>
                    <a:pt x="25" y="12"/>
                  </a:cubicBezTo>
                  <a:cubicBezTo>
                    <a:pt x="24" y="6"/>
                    <a:pt x="20" y="0"/>
                    <a:pt x="13" y="0"/>
                  </a:cubicBezTo>
                  <a:cubicBezTo>
                    <a:pt x="7" y="0"/>
                    <a:pt x="0" y="6"/>
                    <a:pt x="1" y="1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80" name="Freeform 222">
              <a:extLst>
                <a:ext uri="{FF2B5EF4-FFF2-40B4-BE49-F238E27FC236}">
                  <a16:creationId xmlns:a16="http://schemas.microsoft.com/office/drawing/2014/main" id="{EA05FDA0-D1B6-4FC1-863E-3A30BD700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2838" y="3929063"/>
              <a:ext cx="44450" cy="90488"/>
            </a:xfrm>
            <a:custGeom>
              <a:avLst/>
              <a:gdLst>
                <a:gd name="T0" fmla="*/ 4 w 36"/>
                <a:gd name="T1" fmla="*/ 15 h 73"/>
                <a:gd name="T2" fmla="*/ 8 w 36"/>
                <a:gd name="T3" fmla="*/ 60 h 73"/>
                <a:gd name="T4" fmla="*/ 29 w 36"/>
                <a:gd name="T5" fmla="*/ 47 h 73"/>
                <a:gd name="T6" fmla="*/ 27 w 36"/>
                <a:gd name="T7" fmla="*/ 22 h 73"/>
                <a:gd name="T8" fmla="*/ 4 w 36"/>
                <a:gd name="T9" fmla="*/ 1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73">
                  <a:moveTo>
                    <a:pt x="4" y="15"/>
                  </a:moveTo>
                  <a:cubicBezTo>
                    <a:pt x="0" y="30"/>
                    <a:pt x="1" y="46"/>
                    <a:pt x="8" y="60"/>
                  </a:cubicBezTo>
                  <a:cubicBezTo>
                    <a:pt x="15" y="73"/>
                    <a:pt x="36" y="61"/>
                    <a:pt x="29" y="47"/>
                  </a:cubicBezTo>
                  <a:cubicBezTo>
                    <a:pt x="25" y="39"/>
                    <a:pt x="24" y="30"/>
                    <a:pt x="27" y="22"/>
                  </a:cubicBezTo>
                  <a:cubicBezTo>
                    <a:pt x="31" y="7"/>
                    <a:pt x="8" y="0"/>
                    <a:pt x="4" y="1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81" name="Freeform 223">
              <a:extLst>
                <a:ext uri="{FF2B5EF4-FFF2-40B4-BE49-F238E27FC236}">
                  <a16:creationId xmlns:a16="http://schemas.microsoft.com/office/drawing/2014/main" id="{C4E50123-C105-4FEC-8AB4-BCB5C57E4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2388" y="3843338"/>
              <a:ext cx="34925" cy="90488"/>
            </a:xfrm>
            <a:custGeom>
              <a:avLst/>
              <a:gdLst>
                <a:gd name="T0" fmla="*/ 1 w 28"/>
                <a:gd name="T1" fmla="*/ 15 h 74"/>
                <a:gd name="T2" fmla="*/ 3 w 28"/>
                <a:gd name="T3" fmla="*/ 58 h 74"/>
                <a:gd name="T4" fmla="*/ 27 w 28"/>
                <a:gd name="T5" fmla="*/ 58 h 74"/>
                <a:gd name="T6" fmla="*/ 25 w 28"/>
                <a:gd name="T7" fmla="*/ 15 h 74"/>
                <a:gd name="T8" fmla="*/ 1 w 28"/>
                <a:gd name="T9" fmla="*/ 1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74">
                  <a:moveTo>
                    <a:pt x="1" y="15"/>
                  </a:moveTo>
                  <a:cubicBezTo>
                    <a:pt x="2" y="30"/>
                    <a:pt x="3" y="44"/>
                    <a:pt x="3" y="58"/>
                  </a:cubicBezTo>
                  <a:cubicBezTo>
                    <a:pt x="4" y="74"/>
                    <a:pt x="28" y="74"/>
                    <a:pt x="27" y="58"/>
                  </a:cubicBezTo>
                  <a:cubicBezTo>
                    <a:pt x="27" y="44"/>
                    <a:pt x="26" y="30"/>
                    <a:pt x="25" y="15"/>
                  </a:cubicBezTo>
                  <a:cubicBezTo>
                    <a:pt x="24" y="0"/>
                    <a:pt x="0" y="0"/>
                    <a:pt x="1" y="1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82" name="Freeform 224">
              <a:extLst>
                <a:ext uri="{FF2B5EF4-FFF2-40B4-BE49-F238E27FC236}">
                  <a16:creationId xmlns:a16="http://schemas.microsoft.com/office/drawing/2014/main" id="{6F717F1D-DA5F-4C8E-B915-C1C0EC20E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7138" y="2863850"/>
              <a:ext cx="88900" cy="52388"/>
            </a:xfrm>
            <a:custGeom>
              <a:avLst/>
              <a:gdLst>
                <a:gd name="T0" fmla="*/ 26 w 72"/>
                <a:gd name="T1" fmla="*/ 35 h 42"/>
                <a:gd name="T2" fmla="*/ 60 w 72"/>
                <a:gd name="T3" fmla="*/ 25 h 42"/>
                <a:gd name="T4" fmla="*/ 72 w 72"/>
                <a:gd name="T5" fmla="*/ 13 h 42"/>
                <a:gd name="T6" fmla="*/ 60 w 72"/>
                <a:gd name="T7" fmla="*/ 1 h 42"/>
                <a:gd name="T8" fmla="*/ 14 w 72"/>
                <a:gd name="T9" fmla="*/ 14 h 42"/>
                <a:gd name="T10" fmla="*/ 26 w 72"/>
                <a:gd name="T11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42">
                  <a:moveTo>
                    <a:pt x="26" y="35"/>
                  </a:moveTo>
                  <a:cubicBezTo>
                    <a:pt x="37" y="30"/>
                    <a:pt x="48" y="26"/>
                    <a:pt x="60" y="25"/>
                  </a:cubicBezTo>
                  <a:cubicBezTo>
                    <a:pt x="67" y="24"/>
                    <a:pt x="72" y="20"/>
                    <a:pt x="72" y="13"/>
                  </a:cubicBezTo>
                  <a:cubicBezTo>
                    <a:pt x="72" y="7"/>
                    <a:pt x="67" y="0"/>
                    <a:pt x="60" y="1"/>
                  </a:cubicBezTo>
                  <a:cubicBezTo>
                    <a:pt x="44" y="3"/>
                    <a:pt x="29" y="7"/>
                    <a:pt x="14" y="14"/>
                  </a:cubicBezTo>
                  <a:cubicBezTo>
                    <a:pt x="0" y="21"/>
                    <a:pt x="12" y="42"/>
                    <a:pt x="26" y="3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83" name="Freeform 225">
              <a:extLst>
                <a:ext uri="{FF2B5EF4-FFF2-40B4-BE49-F238E27FC236}">
                  <a16:creationId xmlns:a16="http://schemas.microsoft.com/office/drawing/2014/main" id="{F7055DB0-D882-4CF4-B565-B59E15FBD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6988" y="2941638"/>
              <a:ext cx="61912" cy="41275"/>
            </a:xfrm>
            <a:custGeom>
              <a:avLst/>
              <a:gdLst>
                <a:gd name="T0" fmla="*/ 19 w 50"/>
                <a:gd name="T1" fmla="*/ 31 h 34"/>
                <a:gd name="T2" fmla="*/ 38 w 50"/>
                <a:gd name="T3" fmla="*/ 25 h 34"/>
                <a:gd name="T4" fmla="*/ 50 w 50"/>
                <a:gd name="T5" fmla="*/ 13 h 34"/>
                <a:gd name="T6" fmla="*/ 38 w 50"/>
                <a:gd name="T7" fmla="*/ 1 h 34"/>
                <a:gd name="T8" fmla="*/ 7 w 50"/>
                <a:gd name="T9" fmla="*/ 10 h 34"/>
                <a:gd name="T10" fmla="*/ 3 w 50"/>
                <a:gd name="T11" fmla="*/ 27 h 34"/>
                <a:gd name="T12" fmla="*/ 19 w 50"/>
                <a:gd name="T13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34">
                  <a:moveTo>
                    <a:pt x="19" y="31"/>
                  </a:moveTo>
                  <a:cubicBezTo>
                    <a:pt x="25" y="28"/>
                    <a:pt x="32" y="26"/>
                    <a:pt x="38" y="25"/>
                  </a:cubicBezTo>
                  <a:cubicBezTo>
                    <a:pt x="45" y="24"/>
                    <a:pt x="50" y="20"/>
                    <a:pt x="50" y="13"/>
                  </a:cubicBezTo>
                  <a:cubicBezTo>
                    <a:pt x="50" y="7"/>
                    <a:pt x="45" y="0"/>
                    <a:pt x="38" y="1"/>
                  </a:cubicBezTo>
                  <a:cubicBezTo>
                    <a:pt x="27" y="2"/>
                    <a:pt x="17" y="5"/>
                    <a:pt x="7" y="10"/>
                  </a:cubicBezTo>
                  <a:cubicBezTo>
                    <a:pt x="1" y="13"/>
                    <a:pt x="0" y="21"/>
                    <a:pt x="3" y="27"/>
                  </a:cubicBezTo>
                  <a:cubicBezTo>
                    <a:pt x="6" y="33"/>
                    <a:pt x="13" y="34"/>
                    <a:pt x="19" y="3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84" name="Freeform 226">
              <a:extLst>
                <a:ext uri="{FF2B5EF4-FFF2-40B4-BE49-F238E27FC236}">
                  <a16:creationId xmlns:a16="http://schemas.microsoft.com/office/drawing/2014/main" id="{50AA7568-D1A1-4DD5-9B42-3BE6043F6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7150" y="3079750"/>
              <a:ext cx="74612" cy="39688"/>
            </a:xfrm>
            <a:custGeom>
              <a:avLst/>
              <a:gdLst>
                <a:gd name="T0" fmla="*/ 16 w 60"/>
                <a:gd name="T1" fmla="*/ 30 h 32"/>
                <a:gd name="T2" fmla="*/ 44 w 60"/>
                <a:gd name="T3" fmla="*/ 24 h 32"/>
                <a:gd name="T4" fmla="*/ 44 w 60"/>
                <a:gd name="T5" fmla="*/ 0 h 32"/>
                <a:gd name="T6" fmla="*/ 10 w 60"/>
                <a:gd name="T7" fmla="*/ 7 h 32"/>
                <a:gd name="T8" fmla="*/ 2 w 60"/>
                <a:gd name="T9" fmla="*/ 21 h 32"/>
                <a:gd name="T10" fmla="*/ 16 w 60"/>
                <a:gd name="T1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2">
                  <a:moveTo>
                    <a:pt x="16" y="30"/>
                  </a:moveTo>
                  <a:cubicBezTo>
                    <a:pt x="25" y="26"/>
                    <a:pt x="34" y="24"/>
                    <a:pt x="44" y="24"/>
                  </a:cubicBezTo>
                  <a:cubicBezTo>
                    <a:pt x="60" y="24"/>
                    <a:pt x="60" y="0"/>
                    <a:pt x="44" y="0"/>
                  </a:cubicBezTo>
                  <a:cubicBezTo>
                    <a:pt x="32" y="1"/>
                    <a:pt x="21" y="3"/>
                    <a:pt x="10" y="7"/>
                  </a:cubicBezTo>
                  <a:cubicBezTo>
                    <a:pt x="4" y="9"/>
                    <a:pt x="0" y="15"/>
                    <a:pt x="2" y="21"/>
                  </a:cubicBezTo>
                  <a:cubicBezTo>
                    <a:pt x="3" y="27"/>
                    <a:pt x="10" y="32"/>
                    <a:pt x="16" y="3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85" name="Freeform 227">
              <a:extLst>
                <a:ext uri="{FF2B5EF4-FFF2-40B4-BE49-F238E27FC236}">
                  <a16:creationId xmlns:a16="http://schemas.microsoft.com/office/drawing/2014/main" id="{55BD01A6-054B-40A8-B61B-73C74FB58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3825" y="3238500"/>
              <a:ext cx="50800" cy="39688"/>
            </a:xfrm>
            <a:custGeom>
              <a:avLst/>
              <a:gdLst>
                <a:gd name="T0" fmla="*/ 16 w 41"/>
                <a:gd name="T1" fmla="*/ 30 h 32"/>
                <a:gd name="T2" fmla="*/ 30 w 41"/>
                <a:gd name="T3" fmla="*/ 25 h 32"/>
                <a:gd name="T4" fmla="*/ 39 w 41"/>
                <a:gd name="T5" fmla="*/ 11 h 32"/>
                <a:gd name="T6" fmla="*/ 24 w 41"/>
                <a:gd name="T7" fmla="*/ 2 h 32"/>
                <a:gd name="T8" fmla="*/ 10 w 41"/>
                <a:gd name="T9" fmla="*/ 7 h 32"/>
                <a:gd name="T10" fmla="*/ 2 w 41"/>
                <a:gd name="T11" fmla="*/ 22 h 32"/>
                <a:gd name="T12" fmla="*/ 16 w 41"/>
                <a:gd name="T13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2">
                  <a:moveTo>
                    <a:pt x="16" y="30"/>
                  </a:moveTo>
                  <a:cubicBezTo>
                    <a:pt x="21" y="29"/>
                    <a:pt x="26" y="27"/>
                    <a:pt x="30" y="25"/>
                  </a:cubicBezTo>
                  <a:cubicBezTo>
                    <a:pt x="36" y="23"/>
                    <a:pt x="41" y="17"/>
                    <a:pt x="39" y="11"/>
                  </a:cubicBezTo>
                  <a:cubicBezTo>
                    <a:pt x="37" y="5"/>
                    <a:pt x="30" y="0"/>
                    <a:pt x="24" y="2"/>
                  </a:cubicBezTo>
                  <a:cubicBezTo>
                    <a:pt x="19" y="4"/>
                    <a:pt x="15" y="5"/>
                    <a:pt x="10" y="7"/>
                  </a:cubicBezTo>
                  <a:cubicBezTo>
                    <a:pt x="4" y="9"/>
                    <a:pt x="0" y="15"/>
                    <a:pt x="2" y="22"/>
                  </a:cubicBezTo>
                  <a:cubicBezTo>
                    <a:pt x="4" y="28"/>
                    <a:pt x="10" y="32"/>
                    <a:pt x="16" y="3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86" name="Freeform 228">
              <a:extLst>
                <a:ext uri="{FF2B5EF4-FFF2-40B4-BE49-F238E27FC236}">
                  <a16:creationId xmlns:a16="http://schemas.microsoft.com/office/drawing/2014/main" id="{801761F5-4CD3-4751-9BC7-BD3FF9AEF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8113" y="3387725"/>
              <a:ext cx="60325" cy="53975"/>
            </a:xfrm>
            <a:custGeom>
              <a:avLst/>
              <a:gdLst>
                <a:gd name="T0" fmla="*/ 20 w 50"/>
                <a:gd name="T1" fmla="*/ 39 h 43"/>
                <a:gd name="T2" fmla="*/ 43 w 50"/>
                <a:gd name="T3" fmla="*/ 25 h 43"/>
                <a:gd name="T4" fmla="*/ 47 w 50"/>
                <a:gd name="T5" fmla="*/ 8 h 43"/>
                <a:gd name="T6" fmla="*/ 31 w 50"/>
                <a:gd name="T7" fmla="*/ 4 h 43"/>
                <a:gd name="T8" fmla="*/ 8 w 50"/>
                <a:gd name="T9" fmla="*/ 18 h 43"/>
                <a:gd name="T10" fmla="*/ 3 w 50"/>
                <a:gd name="T11" fmla="*/ 35 h 43"/>
                <a:gd name="T12" fmla="*/ 20 w 50"/>
                <a:gd name="T13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43">
                  <a:moveTo>
                    <a:pt x="20" y="39"/>
                  </a:moveTo>
                  <a:cubicBezTo>
                    <a:pt x="27" y="34"/>
                    <a:pt x="35" y="29"/>
                    <a:pt x="43" y="25"/>
                  </a:cubicBezTo>
                  <a:cubicBezTo>
                    <a:pt x="48" y="21"/>
                    <a:pt x="50" y="14"/>
                    <a:pt x="47" y="8"/>
                  </a:cubicBezTo>
                  <a:cubicBezTo>
                    <a:pt x="44" y="3"/>
                    <a:pt x="36" y="0"/>
                    <a:pt x="31" y="4"/>
                  </a:cubicBezTo>
                  <a:cubicBezTo>
                    <a:pt x="23" y="9"/>
                    <a:pt x="15" y="13"/>
                    <a:pt x="8" y="18"/>
                  </a:cubicBezTo>
                  <a:cubicBezTo>
                    <a:pt x="2" y="22"/>
                    <a:pt x="0" y="29"/>
                    <a:pt x="3" y="35"/>
                  </a:cubicBezTo>
                  <a:cubicBezTo>
                    <a:pt x="6" y="40"/>
                    <a:pt x="14" y="43"/>
                    <a:pt x="20" y="3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87" name="Freeform 229">
              <a:extLst>
                <a:ext uri="{FF2B5EF4-FFF2-40B4-BE49-F238E27FC236}">
                  <a16:creationId xmlns:a16="http://schemas.microsoft.com/office/drawing/2014/main" id="{B316D194-4262-4E5D-A1C6-95BCA86A1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8750" y="3509963"/>
              <a:ext cx="74612" cy="61913"/>
            </a:xfrm>
            <a:custGeom>
              <a:avLst/>
              <a:gdLst>
                <a:gd name="T0" fmla="*/ 22 w 60"/>
                <a:gd name="T1" fmla="*/ 45 h 50"/>
                <a:gd name="T2" fmla="*/ 45 w 60"/>
                <a:gd name="T3" fmla="*/ 28 h 50"/>
                <a:gd name="T4" fmla="*/ 39 w 60"/>
                <a:gd name="T5" fmla="*/ 5 h 50"/>
                <a:gd name="T6" fmla="*/ 5 w 60"/>
                <a:gd name="T7" fmla="*/ 28 h 50"/>
                <a:gd name="T8" fmla="*/ 5 w 60"/>
                <a:gd name="T9" fmla="*/ 45 h 50"/>
                <a:gd name="T10" fmla="*/ 22 w 60"/>
                <a:gd name="T11" fmla="*/ 4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50">
                  <a:moveTo>
                    <a:pt x="22" y="45"/>
                  </a:moveTo>
                  <a:cubicBezTo>
                    <a:pt x="28" y="37"/>
                    <a:pt x="36" y="31"/>
                    <a:pt x="45" y="28"/>
                  </a:cubicBezTo>
                  <a:cubicBezTo>
                    <a:pt x="60" y="24"/>
                    <a:pt x="53" y="0"/>
                    <a:pt x="39" y="5"/>
                  </a:cubicBezTo>
                  <a:cubicBezTo>
                    <a:pt x="25" y="9"/>
                    <a:pt x="14" y="17"/>
                    <a:pt x="5" y="28"/>
                  </a:cubicBezTo>
                  <a:cubicBezTo>
                    <a:pt x="1" y="33"/>
                    <a:pt x="0" y="40"/>
                    <a:pt x="5" y="45"/>
                  </a:cubicBezTo>
                  <a:cubicBezTo>
                    <a:pt x="9" y="49"/>
                    <a:pt x="18" y="50"/>
                    <a:pt x="22" y="4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88" name="Freeform 230">
              <a:extLst>
                <a:ext uri="{FF2B5EF4-FFF2-40B4-BE49-F238E27FC236}">
                  <a16:creationId xmlns:a16="http://schemas.microsoft.com/office/drawing/2014/main" id="{29071013-0D5C-47E6-A373-9210A260B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3988" y="3676650"/>
              <a:ext cx="84137" cy="39688"/>
            </a:xfrm>
            <a:custGeom>
              <a:avLst/>
              <a:gdLst>
                <a:gd name="T0" fmla="*/ 19 w 68"/>
                <a:gd name="T1" fmla="*/ 30 h 32"/>
                <a:gd name="T2" fmla="*/ 52 w 68"/>
                <a:gd name="T3" fmla="*/ 26 h 32"/>
                <a:gd name="T4" fmla="*/ 66 w 68"/>
                <a:gd name="T5" fmla="*/ 17 h 32"/>
                <a:gd name="T6" fmla="*/ 58 w 68"/>
                <a:gd name="T7" fmla="*/ 2 h 32"/>
                <a:gd name="T8" fmla="*/ 7 w 68"/>
                <a:gd name="T9" fmla="*/ 9 h 32"/>
                <a:gd name="T10" fmla="*/ 3 w 68"/>
                <a:gd name="T11" fmla="*/ 26 h 32"/>
                <a:gd name="T12" fmla="*/ 19 w 68"/>
                <a:gd name="T13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32">
                  <a:moveTo>
                    <a:pt x="19" y="30"/>
                  </a:moveTo>
                  <a:cubicBezTo>
                    <a:pt x="29" y="26"/>
                    <a:pt x="41" y="24"/>
                    <a:pt x="52" y="26"/>
                  </a:cubicBezTo>
                  <a:cubicBezTo>
                    <a:pt x="58" y="27"/>
                    <a:pt x="64" y="24"/>
                    <a:pt x="66" y="17"/>
                  </a:cubicBezTo>
                  <a:cubicBezTo>
                    <a:pt x="68" y="12"/>
                    <a:pt x="64" y="3"/>
                    <a:pt x="58" y="2"/>
                  </a:cubicBezTo>
                  <a:cubicBezTo>
                    <a:pt x="40" y="0"/>
                    <a:pt x="24" y="2"/>
                    <a:pt x="7" y="9"/>
                  </a:cubicBezTo>
                  <a:cubicBezTo>
                    <a:pt x="1" y="12"/>
                    <a:pt x="0" y="20"/>
                    <a:pt x="3" y="26"/>
                  </a:cubicBezTo>
                  <a:cubicBezTo>
                    <a:pt x="7" y="32"/>
                    <a:pt x="14" y="32"/>
                    <a:pt x="19" y="3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89" name="Freeform 231">
              <a:extLst>
                <a:ext uri="{FF2B5EF4-FFF2-40B4-BE49-F238E27FC236}">
                  <a16:creationId xmlns:a16="http://schemas.microsoft.com/office/drawing/2014/main" id="{E8822220-3E53-48DC-B54B-A51D20590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100" y="3786188"/>
              <a:ext cx="76200" cy="39688"/>
            </a:xfrm>
            <a:custGeom>
              <a:avLst/>
              <a:gdLst>
                <a:gd name="T0" fmla="*/ 21 w 62"/>
                <a:gd name="T1" fmla="*/ 28 h 32"/>
                <a:gd name="T2" fmla="*/ 47 w 62"/>
                <a:gd name="T3" fmla="*/ 24 h 32"/>
                <a:gd name="T4" fmla="*/ 47 w 62"/>
                <a:gd name="T5" fmla="*/ 0 h 32"/>
                <a:gd name="T6" fmla="*/ 15 w 62"/>
                <a:gd name="T7" fmla="*/ 5 h 32"/>
                <a:gd name="T8" fmla="*/ 21 w 62"/>
                <a:gd name="T9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2">
                  <a:moveTo>
                    <a:pt x="21" y="28"/>
                  </a:moveTo>
                  <a:cubicBezTo>
                    <a:pt x="30" y="25"/>
                    <a:pt x="38" y="24"/>
                    <a:pt x="47" y="24"/>
                  </a:cubicBezTo>
                  <a:cubicBezTo>
                    <a:pt x="62" y="24"/>
                    <a:pt x="62" y="0"/>
                    <a:pt x="47" y="0"/>
                  </a:cubicBezTo>
                  <a:cubicBezTo>
                    <a:pt x="36" y="0"/>
                    <a:pt x="25" y="1"/>
                    <a:pt x="15" y="5"/>
                  </a:cubicBezTo>
                  <a:cubicBezTo>
                    <a:pt x="0" y="9"/>
                    <a:pt x="7" y="32"/>
                    <a:pt x="21" y="2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291" name="组合 290">
            <a:extLst>
              <a:ext uri="{FF2B5EF4-FFF2-40B4-BE49-F238E27FC236}">
                <a16:creationId xmlns:a16="http://schemas.microsoft.com/office/drawing/2014/main" id="{D33E228B-5489-4B63-8F70-F3EDD9540C20}"/>
              </a:ext>
            </a:extLst>
          </p:cNvPr>
          <p:cNvGrpSpPr/>
          <p:nvPr/>
        </p:nvGrpSpPr>
        <p:grpSpPr>
          <a:xfrm>
            <a:off x="9922675" y="3579826"/>
            <a:ext cx="806318" cy="883184"/>
            <a:chOff x="4883151" y="460375"/>
            <a:chExt cx="1665287" cy="1824038"/>
          </a:xfrm>
        </p:grpSpPr>
        <p:sp>
          <p:nvSpPr>
            <p:cNvPr id="292" name="Freeform 34">
              <a:extLst>
                <a:ext uri="{FF2B5EF4-FFF2-40B4-BE49-F238E27FC236}">
                  <a16:creationId xmlns:a16="http://schemas.microsoft.com/office/drawing/2014/main" id="{549C7518-2366-48A2-82F9-C602740A0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8525" y="1762125"/>
              <a:ext cx="373062" cy="311150"/>
            </a:xfrm>
            <a:custGeom>
              <a:avLst/>
              <a:gdLst>
                <a:gd name="T0" fmla="*/ 68 w 301"/>
                <a:gd name="T1" fmla="*/ 241 h 251"/>
                <a:gd name="T2" fmla="*/ 289 w 301"/>
                <a:gd name="T3" fmla="*/ 69 h 251"/>
                <a:gd name="T4" fmla="*/ 273 w 301"/>
                <a:gd name="T5" fmla="*/ 12 h 251"/>
                <a:gd name="T6" fmla="*/ 216 w 301"/>
                <a:gd name="T7" fmla="*/ 27 h 251"/>
                <a:gd name="T8" fmla="*/ 26 w 301"/>
                <a:gd name="T9" fmla="*/ 169 h 251"/>
                <a:gd name="T10" fmla="*/ 11 w 301"/>
                <a:gd name="T11" fmla="*/ 226 h 251"/>
                <a:gd name="T12" fmla="*/ 68 w 301"/>
                <a:gd name="T13" fmla="*/ 24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1" h="251">
                  <a:moveTo>
                    <a:pt x="68" y="241"/>
                  </a:moveTo>
                  <a:cubicBezTo>
                    <a:pt x="153" y="199"/>
                    <a:pt x="234" y="149"/>
                    <a:pt x="289" y="69"/>
                  </a:cubicBezTo>
                  <a:cubicBezTo>
                    <a:pt x="301" y="50"/>
                    <a:pt x="292" y="23"/>
                    <a:pt x="273" y="12"/>
                  </a:cubicBezTo>
                  <a:cubicBezTo>
                    <a:pt x="253" y="0"/>
                    <a:pt x="229" y="8"/>
                    <a:pt x="216" y="27"/>
                  </a:cubicBezTo>
                  <a:cubicBezTo>
                    <a:pt x="171" y="94"/>
                    <a:pt x="96" y="133"/>
                    <a:pt x="26" y="169"/>
                  </a:cubicBezTo>
                  <a:cubicBezTo>
                    <a:pt x="6" y="179"/>
                    <a:pt x="0" y="207"/>
                    <a:pt x="11" y="226"/>
                  </a:cubicBezTo>
                  <a:cubicBezTo>
                    <a:pt x="23" y="247"/>
                    <a:pt x="48" y="251"/>
                    <a:pt x="68" y="241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93" name="Oval 35">
              <a:extLst>
                <a:ext uri="{FF2B5EF4-FFF2-40B4-BE49-F238E27FC236}">
                  <a16:creationId xmlns:a16="http://schemas.microsoft.com/office/drawing/2014/main" id="{5960C614-75AE-4FAC-A31A-B2F47BBF5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101" y="774700"/>
              <a:ext cx="1365250" cy="1293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94" name="Freeform 36">
              <a:extLst>
                <a:ext uri="{FF2B5EF4-FFF2-40B4-BE49-F238E27FC236}">
                  <a16:creationId xmlns:a16="http://schemas.microsoft.com/office/drawing/2014/main" id="{FB1F3F46-B696-49BC-8BBD-B686E6F5AB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9826" y="649288"/>
              <a:ext cx="1481137" cy="1474788"/>
            </a:xfrm>
            <a:custGeom>
              <a:avLst/>
              <a:gdLst>
                <a:gd name="T0" fmla="*/ 1010 w 1197"/>
                <a:gd name="T1" fmla="*/ 205 h 1191"/>
                <a:gd name="T2" fmla="*/ 887 w 1197"/>
                <a:gd name="T3" fmla="*/ 90 h 1191"/>
                <a:gd name="T4" fmla="*/ 709 w 1197"/>
                <a:gd name="T5" fmla="*/ 46 h 1191"/>
                <a:gd name="T6" fmla="*/ 701 w 1197"/>
                <a:gd name="T7" fmla="*/ 46 h 1191"/>
                <a:gd name="T8" fmla="*/ 556 w 1197"/>
                <a:gd name="T9" fmla="*/ 11 h 1191"/>
                <a:gd name="T10" fmla="*/ 275 w 1197"/>
                <a:gd name="T11" fmla="*/ 80 h 1191"/>
                <a:gd name="T12" fmla="*/ 232 w 1197"/>
                <a:gd name="T13" fmla="*/ 79 h 1191"/>
                <a:gd name="T14" fmla="*/ 173 w 1197"/>
                <a:gd name="T15" fmla="*/ 144 h 1191"/>
                <a:gd name="T16" fmla="*/ 10 w 1197"/>
                <a:gd name="T17" fmla="*/ 401 h 1191"/>
                <a:gd name="T18" fmla="*/ 23 w 1197"/>
                <a:gd name="T19" fmla="*/ 443 h 1191"/>
                <a:gd name="T20" fmla="*/ 22 w 1197"/>
                <a:gd name="T21" fmla="*/ 446 h 1191"/>
                <a:gd name="T22" fmla="*/ 14 w 1197"/>
                <a:gd name="T23" fmla="*/ 570 h 1191"/>
                <a:gd name="T24" fmla="*/ 12 w 1197"/>
                <a:gd name="T25" fmla="*/ 622 h 1191"/>
                <a:gd name="T26" fmla="*/ 29 w 1197"/>
                <a:gd name="T27" fmla="*/ 654 h 1191"/>
                <a:gd name="T28" fmla="*/ 42 w 1197"/>
                <a:gd name="T29" fmla="*/ 748 h 1191"/>
                <a:gd name="T30" fmla="*/ 106 w 1197"/>
                <a:gd name="T31" fmla="*/ 899 h 1191"/>
                <a:gd name="T32" fmla="*/ 158 w 1197"/>
                <a:gd name="T33" fmla="*/ 961 h 1191"/>
                <a:gd name="T34" fmla="*/ 225 w 1197"/>
                <a:gd name="T35" fmla="*/ 1024 h 1191"/>
                <a:gd name="T36" fmla="*/ 285 w 1197"/>
                <a:gd name="T37" fmla="*/ 1086 h 1191"/>
                <a:gd name="T38" fmla="*/ 367 w 1197"/>
                <a:gd name="T39" fmla="*/ 1123 h 1191"/>
                <a:gd name="T40" fmla="*/ 554 w 1197"/>
                <a:gd name="T41" fmla="*/ 1165 h 1191"/>
                <a:gd name="T42" fmla="*/ 749 w 1197"/>
                <a:gd name="T43" fmla="*/ 1184 h 1191"/>
                <a:gd name="T44" fmla="*/ 909 w 1197"/>
                <a:gd name="T45" fmla="*/ 1125 h 1191"/>
                <a:gd name="T46" fmla="*/ 1039 w 1197"/>
                <a:gd name="T47" fmla="*/ 1016 h 1191"/>
                <a:gd name="T48" fmla="*/ 1150 w 1197"/>
                <a:gd name="T49" fmla="*/ 880 h 1191"/>
                <a:gd name="T50" fmla="*/ 1193 w 1197"/>
                <a:gd name="T51" fmla="*/ 692 h 1191"/>
                <a:gd name="T52" fmla="*/ 1167 w 1197"/>
                <a:gd name="T53" fmla="*/ 502 h 1191"/>
                <a:gd name="T54" fmla="*/ 1010 w 1197"/>
                <a:gd name="T55" fmla="*/ 205 h 1191"/>
                <a:gd name="T56" fmla="*/ 1099 w 1197"/>
                <a:gd name="T57" fmla="*/ 764 h 1191"/>
                <a:gd name="T58" fmla="*/ 1036 w 1197"/>
                <a:gd name="T59" fmla="*/ 900 h 1191"/>
                <a:gd name="T60" fmla="*/ 927 w 1197"/>
                <a:gd name="T61" fmla="*/ 1006 h 1191"/>
                <a:gd name="T62" fmla="*/ 806 w 1197"/>
                <a:gd name="T63" fmla="*/ 1085 h 1191"/>
                <a:gd name="T64" fmla="*/ 655 w 1197"/>
                <a:gd name="T65" fmla="*/ 1098 h 1191"/>
                <a:gd name="T66" fmla="*/ 482 w 1197"/>
                <a:gd name="T67" fmla="*/ 1065 h 1191"/>
                <a:gd name="T68" fmla="*/ 333 w 1197"/>
                <a:gd name="T69" fmla="*/ 1017 h 1191"/>
                <a:gd name="T70" fmla="*/ 287 w 1197"/>
                <a:gd name="T71" fmla="*/ 967 h 1191"/>
                <a:gd name="T72" fmla="*/ 225 w 1197"/>
                <a:gd name="T73" fmla="*/ 909 h 1191"/>
                <a:gd name="T74" fmla="*/ 144 w 1197"/>
                <a:gd name="T75" fmla="*/ 792 h 1191"/>
                <a:gd name="T76" fmla="*/ 118 w 1197"/>
                <a:gd name="T77" fmla="*/ 530 h 1191"/>
                <a:gd name="T78" fmla="*/ 121 w 1197"/>
                <a:gd name="T79" fmla="*/ 518 h 1191"/>
                <a:gd name="T80" fmla="*/ 141 w 1197"/>
                <a:gd name="T81" fmla="*/ 446 h 1191"/>
                <a:gd name="T82" fmla="*/ 200 w 1197"/>
                <a:gd name="T83" fmla="*/ 316 h 1191"/>
                <a:gd name="T84" fmla="*/ 210 w 1197"/>
                <a:gd name="T85" fmla="*/ 300 h 1191"/>
                <a:gd name="T86" fmla="*/ 283 w 1197"/>
                <a:gd name="T87" fmla="*/ 215 h 1191"/>
                <a:gd name="T88" fmla="*/ 452 w 1197"/>
                <a:gd name="T89" fmla="*/ 154 h 1191"/>
                <a:gd name="T90" fmla="*/ 874 w 1197"/>
                <a:gd name="T91" fmla="*/ 219 h 1191"/>
                <a:gd name="T92" fmla="*/ 906 w 1197"/>
                <a:gd name="T93" fmla="*/ 215 h 1191"/>
                <a:gd name="T94" fmla="*/ 1059 w 1197"/>
                <a:gd name="T95" fmla="*/ 451 h 1191"/>
                <a:gd name="T96" fmla="*/ 1106 w 1197"/>
                <a:gd name="T97" fmla="*/ 601 h 1191"/>
                <a:gd name="T98" fmla="*/ 1099 w 1197"/>
                <a:gd name="T99" fmla="*/ 764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7" h="1191">
                  <a:moveTo>
                    <a:pt x="1010" y="205"/>
                  </a:moveTo>
                  <a:cubicBezTo>
                    <a:pt x="974" y="162"/>
                    <a:pt x="933" y="122"/>
                    <a:pt x="887" y="90"/>
                  </a:cubicBezTo>
                  <a:cubicBezTo>
                    <a:pt x="834" y="52"/>
                    <a:pt x="773" y="40"/>
                    <a:pt x="709" y="46"/>
                  </a:cubicBezTo>
                  <a:cubicBezTo>
                    <a:pt x="706" y="46"/>
                    <a:pt x="703" y="46"/>
                    <a:pt x="701" y="46"/>
                  </a:cubicBezTo>
                  <a:cubicBezTo>
                    <a:pt x="654" y="30"/>
                    <a:pt x="606" y="17"/>
                    <a:pt x="556" y="11"/>
                  </a:cubicBezTo>
                  <a:cubicBezTo>
                    <a:pt x="458" y="0"/>
                    <a:pt x="355" y="21"/>
                    <a:pt x="275" y="80"/>
                  </a:cubicBezTo>
                  <a:cubicBezTo>
                    <a:pt x="262" y="72"/>
                    <a:pt x="245" y="70"/>
                    <a:pt x="232" y="79"/>
                  </a:cubicBezTo>
                  <a:cubicBezTo>
                    <a:pt x="207" y="97"/>
                    <a:pt x="189" y="119"/>
                    <a:pt x="173" y="144"/>
                  </a:cubicBezTo>
                  <a:cubicBezTo>
                    <a:pt x="89" y="203"/>
                    <a:pt x="46" y="304"/>
                    <a:pt x="10" y="401"/>
                  </a:cubicBezTo>
                  <a:cubicBezTo>
                    <a:pt x="4" y="417"/>
                    <a:pt x="12" y="433"/>
                    <a:pt x="23" y="443"/>
                  </a:cubicBezTo>
                  <a:cubicBezTo>
                    <a:pt x="22" y="444"/>
                    <a:pt x="22" y="445"/>
                    <a:pt x="22" y="446"/>
                  </a:cubicBezTo>
                  <a:cubicBezTo>
                    <a:pt x="10" y="487"/>
                    <a:pt x="0" y="529"/>
                    <a:pt x="14" y="570"/>
                  </a:cubicBezTo>
                  <a:cubicBezTo>
                    <a:pt x="12" y="587"/>
                    <a:pt x="11" y="605"/>
                    <a:pt x="12" y="622"/>
                  </a:cubicBezTo>
                  <a:cubicBezTo>
                    <a:pt x="13" y="636"/>
                    <a:pt x="19" y="647"/>
                    <a:pt x="29" y="654"/>
                  </a:cubicBezTo>
                  <a:cubicBezTo>
                    <a:pt x="30" y="685"/>
                    <a:pt x="35" y="717"/>
                    <a:pt x="42" y="748"/>
                  </a:cubicBezTo>
                  <a:cubicBezTo>
                    <a:pt x="54" y="801"/>
                    <a:pt x="76" y="853"/>
                    <a:pt x="106" y="899"/>
                  </a:cubicBezTo>
                  <a:cubicBezTo>
                    <a:pt x="121" y="921"/>
                    <a:pt x="139" y="942"/>
                    <a:pt x="158" y="961"/>
                  </a:cubicBezTo>
                  <a:cubicBezTo>
                    <a:pt x="180" y="982"/>
                    <a:pt x="205" y="1001"/>
                    <a:pt x="225" y="1024"/>
                  </a:cubicBezTo>
                  <a:cubicBezTo>
                    <a:pt x="244" y="1046"/>
                    <a:pt x="262" y="1068"/>
                    <a:pt x="285" y="1086"/>
                  </a:cubicBezTo>
                  <a:cubicBezTo>
                    <a:pt x="310" y="1103"/>
                    <a:pt x="339" y="1115"/>
                    <a:pt x="367" y="1123"/>
                  </a:cubicBezTo>
                  <a:cubicBezTo>
                    <a:pt x="428" y="1141"/>
                    <a:pt x="491" y="1154"/>
                    <a:pt x="554" y="1165"/>
                  </a:cubicBezTo>
                  <a:cubicBezTo>
                    <a:pt x="617" y="1177"/>
                    <a:pt x="684" y="1191"/>
                    <a:pt x="749" y="1184"/>
                  </a:cubicBezTo>
                  <a:cubicBezTo>
                    <a:pt x="807" y="1178"/>
                    <a:pt x="860" y="1157"/>
                    <a:pt x="909" y="1125"/>
                  </a:cubicBezTo>
                  <a:cubicBezTo>
                    <a:pt x="956" y="1094"/>
                    <a:pt x="998" y="1056"/>
                    <a:pt x="1039" y="1016"/>
                  </a:cubicBezTo>
                  <a:cubicBezTo>
                    <a:pt x="1081" y="976"/>
                    <a:pt x="1124" y="934"/>
                    <a:pt x="1150" y="880"/>
                  </a:cubicBezTo>
                  <a:cubicBezTo>
                    <a:pt x="1177" y="821"/>
                    <a:pt x="1188" y="756"/>
                    <a:pt x="1193" y="692"/>
                  </a:cubicBezTo>
                  <a:cubicBezTo>
                    <a:pt x="1197" y="627"/>
                    <a:pt x="1187" y="564"/>
                    <a:pt x="1167" y="502"/>
                  </a:cubicBezTo>
                  <a:cubicBezTo>
                    <a:pt x="1132" y="394"/>
                    <a:pt x="1081" y="293"/>
                    <a:pt x="1010" y="205"/>
                  </a:cubicBezTo>
                  <a:close/>
                  <a:moveTo>
                    <a:pt x="1099" y="764"/>
                  </a:moveTo>
                  <a:cubicBezTo>
                    <a:pt x="1089" y="815"/>
                    <a:pt x="1070" y="861"/>
                    <a:pt x="1036" y="900"/>
                  </a:cubicBezTo>
                  <a:cubicBezTo>
                    <a:pt x="1002" y="937"/>
                    <a:pt x="965" y="973"/>
                    <a:pt x="927" y="1006"/>
                  </a:cubicBezTo>
                  <a:cubicBezTo>
                    <a:pt x="891" y="1038"/>
                    <a:pt x="851" y="1067"/>
                    <a:pt x="806" y="1085"/>
                  </a:cubicBezTo>
                  <a:cubicBezTo>
                    <a:pt x="757" y="1104"/>
                    <a:pt x="707" y="1104"/>
                    <a:pt x="655" y="1098"/>
                  </a:cubicBezTo>
                  <a:cubicBezTo>
                    <a:pt x="597" y="1090"/>
                    <a:pt x="539" y="1078"/>
                    <a:pt x="482" y="1065"/>
                  </a:cubicBezTo>
                  <a:cubicBezTo>
                    <a:pt x="434" y="1054"/>
                    <a:pt x="374" y="1047"/>
                    <a:pt x="333" y="1017"/>
                  </a:cubicBezTo>
                  <a:cubicBezTo>
                    <a:pt x="315" y="1004"/>
                    <a:pt x="301" y="984"/>
                    <a:pt x="287" y="967"/>
                  </a:cubicBezTo>
                  <a:cubicBezTo>
                    <a:pt x="268" y="945"/>
                    <a:pt x="246" y="928"/>
                    <a:pt x="225" y="909"/>
                  </a:cubicBezTo>
                  <a:cubicBezTo>
                    <a:pt x="190" y="876"/>
                    <a:pt x="162" y="836"/>
                    <a:pt x="144" y="792"/>
                  </a:cubicBezTo>
                  <a:cubicBezTo>
                    <a:pt x="109" y="709"/>
                    <a:pt x="105" y="618"/>
                    <a:pt x="118" y="530"/>
                  </a:cubicBezTo>
                  <a:cubicBezTo>
                    <a:pt x="119" y="526"/>
                    <a:pt x="120" y="522"/>
                    <a:pt x="121" y="518"/>
                  </a:cubicBezTo>
                  <a:cubicBezTo>
                    <a:pt x="127" y="494"/>
                    <a:pt x="133" y="470"/>
                    <a:pt x="141" y="446"/>
                  </a:cubicBezTo>
                  <a:cubicBezTo>
                    <a:pt x="156" y="401"/>
                    <a:pt x="176" y="358"/>
                    <a:pt x="200" y="316"/>
                  </a:cubicBezTo>
                  <a:cubicBezTo>
                    <a:pt x="203" y="311"/>
                    <a:pt x="206" y="305"/>
                    <a:pt x="210" y="300"/>
                  </a:cubicBezTo>
                  <a:cubicBezTo>
                    <a:pt x="231" y="269"/>
                    <a:pt x="254" y="240"/>
                    <a:pt x="283" y="215"/>
                  </a:cubicBezTo>
                  <a:cubicBezTo>
                    <a:pt x="330" y="173"/>
                    <a:pt x="390" y="158"/>
                    <a:pt x="452" y="154"/>
                  </a:cubicBezTo>
                  <a:cubicBezTo>
                    <a:pt x="595" y="147"/>
                    <a:pt x="739" y="171"/>
                    <a:pt x="874" y="219"/>
                  </a:cubicBezTo>
                  <a:cubicBezTo>
                    <a:pt x="886" y="223"/>
                    <a:pt x="897" y="221"/>
                    <a:pt x="906" y="215"/>
                  </a:cubicBezTo>
                  <a:cubicBezTo>
                    <a:pt x="973" y="282"/>
                    <a:pt x="1024" y="364"/>
                    <a:pt x="1059" y="451"/>
                  </a:cubicBezTo>
                  <a:cubicBezTo>
                    <a:pt x="1079" y="499"/>
                    <a:pt x="1097" y="550"/>
                    <a:pt x="1106" y="601"/>
                  </a:cubicBezTo>
                  <a:cubicBezTo>
                    <a:pt x="1115" y="654"/>
                    <a:pt x="1110" y="712"/>
                    <a:pt x="1099" y="764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95" name="Freeform 37">
              <a:extLst>
                <a:ext uri="{FF2B5EF4-FFF2-40B4-BE49-F238E27FC236}">
                  <a16:creationId xmlns:a16="http://schemas.microsoft.com/office/drawing/2014/main" id="{3DCDDC02-187D-4AF3-95DD-BB8F9BE85D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73663" y="487363"/>
              <a:ext cx="298450" cy="204788"/>
            </a:xfrm>
            <a:custGeom>
              <a:avLst/>
              <a:gdLst>
                <a:gd name="T0" fmla="*/ 36 w 241"/>
                <a:gd name="T1" fmla="*/ 153 h 166"/>
                <a:gd name="T2" fmla="*/ 94 w 241"/>
                <a:gd name="T3" fmla="*/ 138 h 166"/>
                <a:gd name="T4" fmla="*/ 94 w 241"/>
                <a:gd name="T5" fmla="*/ 137 h 166"/>
                <a:gd name="T6" fmla="*/ 95 w 241"/>
                <a:gd name="T7" fmla="*/ 137 h 166"/>
                <a:gd name="T8" fmla="*/ 241 w 241"/>
                <a:gd name="T9" fmla="*/ 50 h 166"/>
                <a:gd name="T10" fmla="*/ 216 w 241"/>
                <a:gd name="T11" fmla="*/ 8 h 166"/>
                <a:gd name="T12" fmla="*/ 166 w 241"/>
                <a:gd name="T13" fmla="*/ 3 h 166"/>
                <a:gd name="T14" fmla="*/ 78 w 241"/>
                <a:gd name="T15" fmla="*/ 15 h 166"/>
                <a:gd name="T16" fmla="*/ 16 w 241"/>
                <a:gd name="T17" fmla="*/ 68 h 166"/>
                <a:gd name="T18" fmla="*/ 36 w 241"/>
                <a:gd name="T19" fmla="*/ 153 h 166"/>
                <a:gd name="T20" fmla="*/ 160 w 241"/>
                <a:gd name="T21" fmla="*/ 35 h 166"/>
                <a:gd name="T22" fmla="*/ 160 w 241"/>
                <a:gd name="T23" fmla="*/ 3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1" h="166">
                  <a:moveTo>
                    <a:pt x="36" y="153"/>
                  </a:moveTo>
                  <a:cubicBezTo>
                    <a:pt x="55" y="166"/>
                    <a:pt x="83" y="156"/>
                    <a:pt x="94" y="138"/>
                  </a:cubicBezTo>
                  <a:cubicBezTo>
                    <a:pt x="94" y="138"/>
                    <a:pt x="94" y="137"/>
                    <a:pt x="94" y="137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143" y="131"/>
                    <a:pt x="241" y="116"/>
                    <a:pt x="241" y="50"/>
                  </a:cubicBezTo>
                  <a:cubicBezTo>
                    <a:pt x="241" y="32"/>
                    <a:pt x="231" y="17"/>
                    <a:pt x="216" y="8"/>
                  </a:cubicBezTo>
                  <a:cubicBezTo>
                    <a:pt x="201" y="0"/>
                    <a:pt x="183" y="2"/>
                    <a:pt x="166" y="3"/>
                  </a:cubicBezTo>
                  <a:cubicBezTo>
                    <a:pt x="137" y="4"/>
                    <a:pt x="106" y="4"/>
                    <a:pt x="78" y="15"/>
                  </a:cubicBezTo>
                  <a:cubicBezTo>
                    <a:pt x="52" y="25"/>
                    <a:pt x="28" y="42"/>
                    <a:pt x="16" y="68"/>
                  </a:cubicBezTo>
                  <a:cubicBezTo>
                    <a:pt x="0" y="99"/>
                    <a:pt x="8" y="133"/>
                    <a:pt x="36" y="153"/>
                  </a:cubicBezTo>
                  <a:close/>
                  <a:moveTo>
                    <a:pt x="160" y="35"/>
                  </a:moveTo>
                  <a:cubicBezTo>
                    <a:pt x="161" y="34"/>
                    <a:pt x="161" y="34"/>
                    <a:pt x="160" y="35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96" name="Freeform 38">
              <a:extLst>
                <a:ext uri="{FF2B5EF4-FFF2-40B4-BE49-F238E27FC236}">
                  <a16:creationId xmlns:a16="http://schemas.microsoft.com/office/drawing/2014/main" id="{881D5211-3038-405D-A20C-BCD966E71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150" y="628650"/>
              <a:ext cx="260350" cy="366713"/>
            </a:xfrm>
            <a:custGeom>
              <a:avLst/>
              <a:gdLst>
                <a:gd name="T0" fmla="*/ 210 w 211"/>
                <a:gd name="T1" fmla="*/ 189 h 297"/>
                <a:gd name="T2" fmla="*/ 160 w 211"/>
                <a:gd name="T3" fmla="*/ 89 h 297"/>
                <a:gd name="T4" fmla="*/ 129 w 211"/>
                <a:gd name="T5" fmla="*/ 52 h 297"/>
                <a:gd name="T6" fmla="*/ 47 w 211"/>
                <a:gd name="T7" fmla="*/ 8 h 297"/>
                <a:gd name="T8" fmla="*/ 19 w 211"/>
                <a:gd name="T9" fmla="*/ 111 h 297"/>
                <a:gd name="T10" fmla="*/ 22 w 211"/>
                <a:gd name="T11" fmla="*/ 152 h 297"/>
                <a:gd name="T12" fmla="*/ 103 w 211"/>
                <a:gd name="T13" fmla="*/ 255 h 297"/>
                <a:gd name="T14" fmla="*/ 164 w 211"/>
                <a:gd name="T15" fmla="*/ 281 h 297"/>
                <a:gd name="T16" fmla="*/ 192 w 211"/>
                <a:gd name="T17" fmla="*/ 256 h 297"/>
                <a:gd name="T18" fmla="*/ 194 w 211"/>
                <a:gd name="T19" fmla="*/ 255 h 297"/>
                <a:gd name="T20" fmla="*/ 207 w 211"/>
                <a:gd name="T21" fmla="*/ 224 h 297"/>
                <a:gd name="T22" fmla="*/ 210 w 211"/>
                <a:gd name="T23" fmla="*/ 189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1" h="297">
                  <a:moveTo>
                    <a:pt x="210" y="189"/>
                  </a:moveTo>
                  <a:cubicBezTo>
                    <a:pt x="207" y="150"/>
                    <a:pt x="184" y="119"/>
                    <a:pt x="160" y="89"/>
                  </a:cubicBezTo>
                  <a:cubicBezTo>
                    <a:pt x="152" y="75"/>
                    <a:pt x="142" y="61"/>
                    <a:pt x="129" y="52"/>
                  </a:cubicBezTo>
                  <a:cubicBezTo>
                    <a:pt x="106" y="26"/>
                    <a:pt x="77" y="0"/>
                    <a:pt x="47" y="8"/>
                  </a:cubicBezTo>
                  <a:cubicBezTo>
                    <a:pt x="0" y="21"/>
                    <a:pt x="10" y="73"/>
                    <a:pt x="19" y="111"/>
                  </a:cubicBezTo>
                  <a:cubicBezTo>
                    <a:pt x="18" y="125"/>
                    <a:pt x="20" y="139"/>
                    <a:pt x="22" y="152"/>
                  </a:cubicBezTo>
                  <a:cubicBezTo>
                    <a:pt x="30" y="199"/>
                    <a:pt x="59" y="238"/>
                    <a:pt x="103" y="255"/>
                  </a:cubicBezTo>
                  <a:cubicBezTo>
                    <a:pt x="110" y="278"/>
                    <a:pt x="136" y="297"/>
                    <a:pt x="164" y="281"/>
                  </a:cubicBezTo>
                  <a:cubicBezTo>
                    <a:pt x="175" y="275"/>
                    <a:pt x="184" y="266"/>
                    <a:pt x="192" y="256"/>
                  </a:cubicBezTo>
                  <a:cubicBezTo>
                    <a:pt x="192" y="256"/>
                    <a:pt x="193" y="255"/>
                    <a:pt x="194" y="255"/>
                  </a:cubicBezTo>
                  <a:cubicBezTo>
                    <a:pt x="202" y="246"/>
                    <a:pt x="206" y="235"/>
                    <a:pt x="207" y="224"/>
                  </a:cubicBezTo>
                  <a:cubicBezTo>
                    <a:pt x="210" y="213"/>
                    <a:pt x="211" y="201"/>
                    <a:pt x="210" y="189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97" name="Freeform 39">
              <a:extLst>
                <a:ext uri="{FF2B5EF4-FFF2-40B4-BE49-F238E27FC236}">
                  <a16:creationId xmlns:a16="http://schemas.microsoft.com/office/drawing/2014/main" id="{8733AEB7-93C3-4D8D-8C7B-96B3AA335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6326" y="1847850"/>
              <a:ext cx="261937" cy="273050"/>
            </a:xfrm>
            <a:custGeom>
              <a:avLst/>
              <a:gdLst>
                <a:gd name="T0" fmla="*/ 145 w 212"/>
                <a:gd name="T1" fmla="*/ 8 h 221"/>
                <a:gd name="T2" fmla="*/ 89 w 212"/>
                <a:gd name="T3" fmla="*/ 40 h 221"/>
                <a:gd name="T4" fmla="*/ 59 w 212"/>
                <a:gd name="T5" fmla="*/ 69 h 221"/>
                <a:gd name="T6" fmla="*/ 28 w 212"/>
                <a:gd name="T7" fmla="*/ 90 h 221"/>
                <a:gd name="T8" fmla="*/ 1 w 212"/>
                <a:gd name="T9" fmla="*/ 129 h 221"/>
                <a:gd name="T10" fmla="*/ 1 w 212"/>
                <a:gd name="T11" fmla="*/ 130 h 221"/>
                <a:gd name="T12" fmla="*/ 9 w 212"/>
                <a:gd name="T13" fmla="*/ 155 h 221"/>
                <a:gd name="T14" fmla="*/ 10 w 212"/>
                <a:gd name="T15" fmla="*/ 179 h 221"/>
                <a:gd name="T16" fmla="*/ 52 w 212"/>
                <a:gd name="T17" fmla="*/ 221 h 221"/>
                <a:gd name="T18" fmla="*/ 93 w 212"/>
                <a:gd name="T19" fmla="*/ 185 h 221"/>
                <a:gd name="T20" fmla="*/ 143 w 212"/>
                <a:gd name="T21" fmla="*/ 140 h 221"/>
                <a:gd name="T22" fmla="*/ 141 w 212"/>
                <a:gd name="T23" fmla="*/ 105 h 221"/>
                <a:gd name="T24" fmla="*/ 147 w 212"/>
                <a:gd name="T25" fmla="*/ 101 h 221"/>
                <a:gd name="T26" fmla="*/ 159 w 212"/>
                <a:gd name="T27" fmla="*/ 93 h 221"/>
                <a:gd name="T28" fmla="*/ 161 w 212"/>
                <a:gd name="T29" fmla="*/ 92 h 221"/>
                <a:gd name="T30" fmla="*/ 178 w 212"/>
                <a:gd name="T31" fmla="*/ 91 h 221"/>
                <a:gd name="T32" fmla="*/ 207 w 212"/>
                <a:gd name="T33" fmla="*/ 39 h 221"/>
                <a:gd name="T34" fmla="*/ 145 w 212"/>
                <a:gd name="T35" fmla="*/ 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21">
                  <a:moveTo>
                    <a:pt x="145" y="8"/>
                  </a:moveTo>
                  <a:cubicBezTo>
                    <a:pt x="124" y="15"/>
                    <a:pt x="106" y="26"/>
                    <a:pt x="89" y="40"/>
                  </a:cubicBezTo>
                  <a:cubicBezTo>
                    <a:pt x="78" y="48"/>
                    <a:pt x="68" y="58"/>
                    <a:pt x="59" y="69"/>
                  </a:cubicBezTo>
                  <a:cubicBezTo>
                    <a:pt x="47" y="73"/>
                    <a:pt x="36" y="80"/>
                    <a:pt x="28" y="90"/>
                  </a:cubicBezTo>
                  <a:cubicBezTo>
                    <a:pt x="11" y="96"/>
                    <a:pt x="3" y="112"/>
                    <a:pt x="1" y="129"/>
                  </a:cubicBezTo>
                  <a:cubicBezTo>
                    <a:pt x="1" y="129"/>
                    <a:pt x="1" y="130"/>
                    <a:pt x="1" y="130"/>
                  </a:cubicBezTo>
                  <a:cubicBezTo>
                    <a:pt x="0" y="140"/>
                    <a:pt x="3" y="148"/>
                    <a:pt x="9" y="155"/>
                  </a:cubicBezTo>
                  <a:cubicBezTo>
                    <a:pt x="10" y="163"/>
                    <a:pt x="10" y="171"/>
                    <a:pt x="10" y="179"/>
                  </a:cubicBezTo>
                  <a:cubicBezTo>
                    <a:pt x="10" y="202"/>
                    <a:pt x="29" y="221"/>
                    <a:pt x="52" y="221"/>
                  </a:cubicBezTo>
                  <a:cubicBezTo>
                    <a:pt x="74" y="221"/>
                    <a:pt x="89" y="205"/>
                    <a:pt x="93" y="185"/>
                  </a:cubicBezTo>
                  <a:cubicBezTo>
                    <a:pt x="115" y="176"/>
                    <a:pt x="137" y="162"/>
                    <a:pt x="143" y="140"/>
                  </a:cubicBezTo>
                  <a:cubicBezTo>
                    <a:pt x="146" y="128"/>
                    <a:pt x="145" y="116"/>
                    <a:pt x="141" y="105"/>
                  </a:cubicBezTo>
                  <a:cubicBezTo>
                    <a:pt x="143" y="103"/>
                    <a:pt x="145" y="102"/>
                    <a:pt x="147" y="101"/>
                  </a:cubicBezTo>
                  <a:cubicBezTo>
                    <a:pt x="151" y="98"/>
                    <a:pt x="155" y="95"/>
                    <a:pt x="159" y="93"/>
                  </a:cubicBezTo>
                  <a:cubicBezTo>
                    <a:pt x="160" y="93"/>
                    <a:pt x="160" y="92"/>
                    <a:pt x="161" y="92"/>
                  </a:cubicBezTo>
                  <a:cubicBezTo>
                    <a:pt x="167" y="93"/>
                    <a:pt x="172" y="93"/>
                    <a:pt x="178" y="91"/>
                  </a:cubicBezTo>
                  <a:cubicBezTo>
                    <a:pt x="201" y="85"/>
                    <a:pt x="212" y="62"/>
                    <a:pt x="207" y="39"/>
                  </a:cubicBezTo>
                  <a:cubicBezTo>
                    <a:pt x="201" y="12"/>
                    <a:pt x="170" y="0"/>
                    <a:pt x="145" y="8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98" name="Freeform 40">
              <a:extLst>
                <a:ext uri="{FF2B5EF4-FFF2-40B4-BE49-F238E27FC236}">
                  <a16:creationId xmlns:a16="http://schemas.microsoft.com/office/drawing/2014/main" id="{B84944AB-599E-4FB9-8283-77AB17E71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8550" y="1982788"/>
              <a:ext cx="230187" cy="288925"/>
            </a:xfrm>
            <a:custGeom>
              <a:avLst/>
              <a:gdLst>
                <a:gd name="T0" fmla="*/ 155 w 186"/>
                <a:gd name="T1" fmla="*/ 108 h 234"/>
                <a:gd name="T2" fmla="*/ 129 w 186"/>
                <a:gd name="T3" fmla="*/ 77 h 234"/>
                <a:gd name="T4" fmla="*/ 87 w 186"/>
                <a:gd name="T5" fmla="*/ 27 h 234"/>
                <a:gd name="T6" fmla="*/ 29 w 186"/>
                <a:gd name="T7" fmla="*/ 12 h 234"/>
                <a:gd name="T8" fmla="*/ 14 w 186"/>
                <a:gd name="T9" fmla="*/ 69 h 234"/>
                <a:gd name="T10" fmla="*/ 53 w 186"/>
                <a:gd name="T11" fmla="*/ 118 h 234"/>
                <a:gd name="T12" fmla="*/ 65 w 186"/>
                <a:gd name="T13" fmla="*/ 131 h 234"/>
                <a:gd name="T14" fmla="*/ 62 w 186"/>
                <a:gd name="T15" fmla="*/ 137 h 234"/>
                <a:gd name="T16" fmla="*/ 67 w 186"/>
                <a:gd name="T17" fmla="*/ 178 h 234"/>
                <a:gd name="T18" fmla="*/ 119 w 186"/>
                <a:gd name="T19" fmla="*/ 227 h 234"/>
                <a:gd name="T20" fmla="*/ 175 w 186"/>
                <a:gd name="T21" fmla="*/ 137 h 234"/>
                <a:gd name="T22" fmla="*/ 155 w 186"/>
                <a:gd name="T23" fmla="*/ 108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" h="234">
                  <a:moveTo>
                    <a:pt x="155" y="108"/>
                  </a:moveTo>
                  <a:cubicBezTo>
                    <a:pt x="148" y="97"/>
                    <a:pt x="138" y="87"/>
                    <a:pt x="129" y="77"/>
                  </a:cubicBezTo>
                  <a:cubicBezTo>
                    <a:pt x="114" y="61"/>
                    <a:pt x="100" y="45"/>
                    <a:pt x="87" y="27"/>
                  </a:cubicBezTo>
                  <a:cubicBezTo>
                    <a:pt x="73" y="9"/>
                    <a:pt x="50" y="0"/>
                    <a:pt x="29" y="12"/>
                  </a:cubicBezTo>
                  <a:cubicBezTo>
                    <a:pt x="11" y="22"/>
                    <a:pt x="0" y="51"/>
                    <a:pt x="14" y="69"/>
                  </a:cubicBezTo>
                  <a:cubicBezTo>
                    <a:pt x="26" y="86"/>
                    <a:pt x="39" y="102"/>
                    <a:pt x="53" y="118"/>
                  </a:cubicBezTo>
                  <a:cubicBezTo>
                    <a:pt x="57" y="122"/>
                    <a:pt x="61" y="127"/>
                    <a:pt x="65" y="131"/>
                  </a:cubicBezTo>
                  <a:cubicBezTo>
                    <a:pt x="64" y="133"/>
                    <a:pt x="63" y="135"/>
                    <a:pt x="62" y="137"/>
                  </a:cubicBezTo>
                  <a:cubicBezTo>
                    <a:pt x="57" y="149"/>
                    <a:pt x="58" y="167"/>
                    <a:pt x="67" y="178"/>
                  </a:cubicBezTo>
                  <a:cubicBezTo>
                    <a:pt x="59" y="208"/>
                    <a:pt x="91" y="234"/>
                    <a:pt x="119" y="227"/>
                  </a:cubicBezTo>
                  <a:cubicBezTo>
                    <a:pt x="158" y="217"/>
                    <a:pt x="186" y="177"/>
                    <a:pt x="175" y="137"/>
                  </a:cubicBezTo>
                  <a:cubicBezTo>
                    <a:pt x="171" y="125"/>
                    <a:pt x="164" y="115"/>
                    <a:pt x="155" y="108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99" name="Freeform 41">
              <a:extLst>
                <a:ext uri="{FF2B5EF4-FFF2-40B4-BE49-F238E27FC236}">
                  <a16:creationId xmlns:a16="http://schemas.microsoft.com/office/drawing/2014/main" id="{655422AC-18FB-4D7B-A9A9-25E5A70BA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9126" y="1350963"/>
              <a:ext cx="236537" cy="211138"/>
            </a:xfrm>
            <a:custGeom>
              <a:avLst/>
              <a:gdLst>
                <a:gd name="T0" fmla="*/ 137 w 192"/>
                <a:gd name="T1" fmla="*/ 28 h 170"/>
                <a:gd name="T2" fmla="*/ 8 w 192"/>
                <a:gd name="T3" fmla="*/ 64 h 170"/>
                <a:gd name="T4" fmla="*/ 30 w 192"/>
                <a:gd name="T5" fmla="*/ 137 h 170"/>
                <a:gd name="T6" fmla="*/ 101 w 192"/>
                <a:gd name="T7" fmla="*/ 163 h 170"/>
                <a:gd name="T8" fmla="*/ 163 w 192"/>
                <a:gd name="T9" fmla="*/ 154 h 170"/>
                <a:gd name="T10" fmla="*/ 185 w 192"/>
                <a:gd name="T11" fmla="*/ 85 h 170"/>
                <a:gd name="T12" fmla="*/ 137 w 192"/>
                <a:gd name="T13" fmla="*/ 2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170">
                  <a:moveTo>
                    <a:pt x="137" y="28"/>
                  </a:moveTo>
                  <a:cubicBezTo>
                    <a:pt x="94" y="0"/>
                    <a:pt x="26" y="8"/>
                    <a:pt x="8" y="64"/>
                  </a:cubicBezTo>
                  <a:cubicBezTo>
                    <a:pt x="0" y="90"/>
                    <a:pt x="10" y="119"/>
                    <a:pt x="30" y="137"/>
                  </a:cubicBezTo>
                  <a:cubicBezTo>
                    <a:pt x="49" y="156"/>
                    <a:pt x="75" y="161"/>
                    <a:pt x="101" y="163"/>
                  </a:cubicBezTo>
                  <a:cubicBezTo>
                    <a:pt x="122" y="170"/>
                    <a:pt x="145" y="168"/>
                    <a:pt x="163" y="154"/>
                  </a:cubicBezTo>
                  <a:cubicBezTo>
                    <a:pt x="183" y="138"/>
                    <a:pt x="192" y="110"/>
                    <a:pt x="185" y="85"/>
                  </a:cubicBezTo>
                  <a:cubicBezTo>
                    <a:pt x="178" y="60"/>
                    <a:pt x="158" y="41"/>
                    <a:pt x="137" y="28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00" name="Freeform 42">
              <a:extLst>
                <a:ext uri="{FF2B5EF4-FFF2-40B4-BE49-F238E27FC236}">
                  <a16:creationId xmlns:a16="http://schemas.microsoft.com/office/drawing/2014/main" id="{04A5CCCF-3459-4AFE-BAEB-9F6396829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3101" y="1025525"/>
              <a:ext cx="112712" cy="312738"/>
            </a:xfrm>
            <a:custGeom>
              <a:avLst/>
              <a:gdLst>
                <a:gd name="T0" fmla="*/ 44 w 92"/>
                <a:gd name="T1" fmla="*/ 253 h 253"/>
                <a:gd name="T2" fmla="*/ 86 w 92"/>
                <a:gd name="T3" fmla="*/ 211 h 253"/>
                <a:gd name="T4" fmla="*/ 91 w 92"/>
                <a:gd name="T5" fmla="*/ 54 h 253"/>
                <a:gd name="T6" fmla="*/ 7 w 92"/>
                <a:gd name="T7" fmla="*/ 54 h 253"/>
                <a:gd name="T8" fmla="*/ 2 w 92"/>
                <a:gd name="T9" fmla="*/ 211 h 253"/>
                <a:gd name="T10" fmla="*/ 44 w 92"/>
                <a:gd name="T11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253">
                  <a:moveTo>
                    <a:pt x="44" y="253"/>
                  </a:moveTo>
                  <a:cubicBezTo>
                    <a:pt x="68" y="253"/>
                    <a:pt x="84" y="234"/>
                    <a:pt x="86" y="211"/>
                  </a:cubicBezTo>
                  <a:cubicBezTo>
                    <a:pt x="90" y="159"/>
                    <a:pt x="92" y="106"/>
                    <a:pt x="91" y="54"/>
                  </a:cubicBezTo>
                  <a:cubicBezTo>
                    <a:pt x="90" y="0"/>
                    <a:pt x="6" y="0"/>
                    <a:pt x="7" y="54"/>
                  </a:cubicBezTo>
                  <a:cubicBezTo>
                    <a:pt x="8" y="106"/>
                    <a:pt x="6" y="159"/>
                    <a:pt x="2" y="211"/>
                  </a:cubicBezTo>
                  <a:cubicBezTo>
                    <a:pt x="0" y="234"/>
                    <a:pt x="22" y="253"/>
                    <a:pt x="44" y="253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01" name="Freeform 43">
              <a:extLst>
                <a:ext uri="{FF2B5EF4-FFF2-40B4-BE49-F238E27FC236}">
                  <a16:creationId xmlns:a16="http://schemas.microsoft.com/office/drawing/2014/main" id="{C4F6EB8E-08BA-4886-849F-BB54C2459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5901" y="1414463"/>
              <a:ext cx="409575" cy="266700"/>
            </a:xfrm>
            <a:custGeom>
              <a:avLst/>
              <a:gdLst>
                <a:gd name="T0" fmla="*/ 253 w 331"/>
                <a:gd name="T1" fmla="*/ 18 h 215"/>
                <a:gd name="T2" fmla="*/ 148 w 331"/>
                <a:gd name="T3" fmla="*/ 87 h 215"/>
                <a:gd name="T4" fmla="*/ 17 w 331"/>
                <a:gd name="T5" fmla="*/ 138 h 215"/>
                <a:gd name="T6" fmla="*/ 17 w 331"/>
                <a:gd name="T7" fmla="*/ 198 h 215"/>
                <a:gd name="T8" fmla="*/ 77 w 331"/>
                <a:gd name="T9" fmla="*/ 198 h 215"/>
                <a:gd name="T10" fmla="*/ 131 w 331"/>
                <a:gd name="T11" fmla="*/ 177 h 215"/>
                <a:gd name="T12" fmla="*/ 194 w 331"/>
                <a:gd name="T13" fmla="*/ 160 h 215"/>
                <a:gd name="T14" fmla="*/ 287 w 331"/>
                <a:gd name="T15" fmla="*/ 103 h 215"/>
                <a:gd name="T16" fmla="*/ 328 w 331"/>
                <a:gd name="T17" fmla="*/ 72 h 215"/>
                <a:gd name="T18" fmla="*/ 312 w 331"/>
                <a:gd name="T19" fmla="*/ 18 h 215"/>
                <a:gd name="T20" fmla="*/ 253 w 331"/>
                <a:gd name="T21" fmla="*/ 1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215">
                  <a:moveTo>
                    <a:pt x="253" y="18"/>
                  </a:moveTo>
                  <a:cubicBezTo>
                    <a:pt x="225" y="51"/>
                    <a:pt x="190" y="75"/>
                    <a:pt x="148" y="87"/>
                  </a:cubicBezTo>
                  <a:cubicBezTo>
                    <a:pt x="101" y="100"/>
                    <a:pt x="56" y="106"/>
                    <a:pt x="17" y="138"/>
                  </a:cubicBezTo>
                  <a:cubicBezTo>
                    <a:pt x="0" y="153"/>
                    <a:pt x="2" y="183"/>
                    <a:pt x="17" y="198"/>
                  </a:cubicBezTo>
                  <a:cubicBezTo>
                    <a:pt x="35" y="215"/>
                    <a:pt x="59" y="212"/>
                    <a:pt x="77" y="198"/>
                  </a:cubicBezTo>
                  <a:cubicBezTo>
                    <a:pt x="91" y="185"/>
                    <a:pt x="112" y="182"/>
                    <a:pt x="131" y="177"/>
                  </a:cubicBezTo>
                  <a:cubicBezTo>
                    <a:pt x="152" y="172"/>
                    <a:pt x="174" y="168"/>
                    <a:pt x="194" y="160"/>
                  </a:cubicBezTo>
                  <a:cubicBezTo>
                    <a:pt x="229" y="146"/>
                    <a:pt x="260" y="127"/>
                    <a:pt x="287" y="103"/>
                  </a:cubicBezTo>
                  <a:cubicBezTo>
                    <a:pt x="305" y="102"/>
                    <a:pt x="325" y="91"/>
                    <a:pt x="328" y="72"/>
                  </a:cubicBezTo>
                  <a:cubicBezTo>
                    <a:pt x="331" y="50"/>
                    <a:pt x="329" y="34"/>
                    <a:pt x="312" y="18"/>
                  </a:cubicBezTo>
                  <a:cubicBezTo>
                    <a:pt x="297" y="3"/>
                    <a:pt x="267" y="0"/>
                    <a:pt x="253" y="18"/>
                  </a:cubicBezTo>
                  <a:close/>
                </a:path>
              </a:pathLst>
            </a:custGeom>
            <a:solidFill>
              <a:srgbClr val="4CC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02" name="Freeform 44">
              <a:extLst>
                <a:ext uri="{FF2B5EF4-FFF2-40B4-BE49-F238E27FC236}">
                  <a16:creationId xmlns:a16="http://schemas.microsoft.com/office/drawing/2014/main" id="{71980BCD-D37D-46A9-A8D9-5123B5DC4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588" y="671513"/>
              <a:ext cx="1484312" cy="1466850"/>
            </a:xfrm>
            <a:custGeom>
              <a:avLst/>
              <a:gdLst>
                <a:gd name="T0" fmla="*/ 132 w 1200"/>
                <a:gd name="T1" fmla="*/ 879 h 1185"/>
                <a:gd name="T2" fmla="*/ 31 w 1200"/>
                <a:gd name="T3" fmla="*/ 578 h 1185"/>
                <a:gd name="T4" fmla="*/ 89 w 1200"/>
                <a:gd name="T5" fmla="*/ 247 h 1185"/>
                <a:gd name="T6" fmla="*/ 189 w 1200"/>
                <a:gd name="T7" fmla="*/ 120 h 1185"/>
                <a:gd name="T8" fmla="*/ 326 w 1200"/>
                <a:gd name="T9" fmla="*/ 53 h 1185"/>
                <a:gd name="T10" fmla="*/ 672 w 1200"/>
                <a:gd name="T11" fmla="*/ 55 h 1185"/>
                <a:gd name="T12" fmla="*/ 985 w 1200"/>
                <a:gd name="T13" fmla="*/ 195 h 1185"/>
                <a:gd name="T14" fmla="*/ 1146 w 1200"/>
                <a:gd name="T15" fmla="*/ 486 h 1185"/>
                <a:gd name="T16" fmla="*/ 1137 w 1200"/>
                <a:gd name="T17" fmla="*/ 843 h 1185"/>
                <a:gd name="T18" fmla="*/ 1050 w 1200"/>
                <a:gd name="T19" fmla="*/ 993 h 1185"/>
                <a:gd name="T20" fmla="*/ 897 w 1200"/>
                <a:gd name="T21" fmla="*/ 1101 h 1185"/>
                <a:gd name="T22" fmla="*/ 522 w 1200"/>
                <a:gd name="T23" fmla="*/ 1130 h 1185"/>
                <a:gd name="T24" fmla="*/ 192 w 1200"/>
                <a:gd name="T25" fmla="*/ 949 h 1185"/>
                <a:gd name="T26" fmla="*/ 132 w 1200"/>
                <a:gd name="T27" fmla="*/ 879 h 1185"/>
                <a:gd name="T28" fmla="*/ 112 w 1200"/>
                <a:gd name="T29" fmla="*/ 892 h 1185"/>
                <a:gd name="T30" fmla="*/ 423 w 1200"/>
                <a:gd name="T31" fmla="*/ 1124 h 1185"/>
                <a:gd name="T32" fmla="*/ 814 w 1200"/>
                <a:gd name="T33" fmla="*/ 1154 h 1185"/>
                <a:gd name="T34" fmla="*/ 1121 w 1200"/>
                <a:gd name="T35" fmla="*/ 937 h 1185"/>
                <a:gd name="T36" fmla="*/ 1186 w 1200"/>
                <a:gd name="T37" fmla="*/ 576 h 1185"/>
                <a:gd name="T38" fmla="*/ 1142 w 1200"/>
                <a:gd name="T39" fmla="*/ 391 h 1185"/>
                <a:gd name="T40" fmla="*/ 1056 w 1200"/>
                <a:gd name="T41" fmla="*/ 234 h 1185"/>
                <a:gd name="T42" fmla="*/ 768 w 1200"/>
                <a:gd name="T43" fmla="*/ 56 h 1185"/>
                <a:gd name="T44" fmla="*/ 400 w 1200"/>
                <a:gd name="T45" fmla="*/ 15 h 1185"/>
                <a:gd name="T46" fmla="*/ 243 w 1200"/>
                <a:gd name="T47" fmla="*/ 58 h 1185"/>
                <a:gd name="T48" fmla="*/ 114 w 1200"/>
                <a:gd name="T49" fmla="*/ 162 h 1185"/>
                <a:gd name="T50" fmla="*/ 5 w 1200"/>
                <a:gd name="T51" fmla="*/ 489 h 1185"/>
                <a:gd name="T52" fmla="*/ 73 w 1200"/>
                <a:gd name="T53" fmla="*/ 827 h 1185"/>
                <a:gd name="T54" fmla="*/ 112 w 1200"/>
                <a:gd name="T55" fmla="*/ 892 h 1185"/>
                <a:gd name="T56" fmla="*/ 132 w 1200"/>
                <a:gd name="T57" fmla="*/ 879 h 1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00" h="1185">
                  <a:moveTo>
                    <a:pt x="132" y="879"/>
                  </a:moveTo>
                  <a:cubicBezTo>
                    <a:pt x="70" y="793"/>
                    <a:pt x="39" y="684"/>
                    <a:pt x="31" y="578"/>
                  </a:cubicBezTo>
                  <a:cubicBezTo>
                    <a:pt x="21" y="466"/>
                    <a:pt x="36" y="348"/>
                    <a:pt x="89" y="247"/>
                  </a:cubicBezTo>
                  <a:cubicBezTo>
                    <a:pt x="114" y="198"/>
                    <a:pt x="147" y="155"/>
                    <a:pt x="189" y="120"/>
                  </a:cubicBezTo>
                  <a:cubicBezTo>
                    <a:pt x="229" y="88"/>
                    <a:pt x="276" y="66"/>
                    <a:pt x="326" y="53"/>
                  </a:cubicBezTo>
                  <a:cubicBezTo>
                    <a:pt x="438" y="23"/>
                    <a:pt x="560" y="31"/>
                    <a:pt x="672" y="55"/>
                  </a:cubicBezTo>
                  <a:cubicBezTo>
                    <a:pt x="783" y="79"/>
                    <a:pt x="897" y="122"/>
                    <a:pt x="985" y="195"/>
                  </a:cubicBezTo>
                  <a:cubicBezTo>
                    <a:pt x="1071" y="268"/>
                    <a:pt x="1120" y="378"/>
                    <a:pt x="1146" y="486"/>
                  </a:cubicBezTo>
                  <a:cubicBezTo>
                    <a:pt x="1175" y="602"/>
                    <a:pt x="1176" y="729"/>
                    <a:pt x="1137" y="843"/>
                  </a:cubicBezTo>
                  <a:cubicBezTo>
                    <a:pt x="1118" y="898"/>
                    <a:pt x="1089" y="950"/>
                    <a:pt x="1050" y="993"/>
                  </a:cubicBezTo>
                  <a:cubicBezTo>
                    <a:pt x="1008" y="1040"/>
                    <a:pt x="954" y="1075"/>
                    <a:pt x="897" y="1101"/>
                  </a:cubicBezTo>
                  <a:cubicBezTo>
                    <a:pt x="780" y="1153"/>
                    <a:pt x="646" y="1158"/>
                    <a:pt x="522" y="1130"/>
                  </a:cubicBezTo>
                  <a:cubicBezTo>
                    <a:pt x="399" y="1101"/>
                    <a:pt x="282" y="1039"/>
                    <a:pt x="192" y="949"/>
                  </a:cubicBezTo>
                  <a:cubicBezTo>
                    <a:pt x="170" y="927"/>
                    <a:pt x="150" y="904"/>
                    <a:pt x="132" y="879"/>
                  </a:cubicBezTo>
                  <a:cubicBezTo>
                    <a:pt x="123" y="867"/>
                    <a:pt x="103" y="879"/>
                    <a:pt x="112" y="892"/>
                  </a:cubicBezTo>
                  <a:cubicBezTo>
                    <a:pt x="189" y="998"/>
                    <a:pt x="300" y="1077"/>
                    <a:pt x="423" y="1124"/>
                  </a:cubicBezTo>
                  <a:cubicBezTo>
                    <a:pt x="546" y="1171"/>
                    <a:pt x="685" y="1185"/>
                    <a:pt x="814" y="1154"/>
                  </a:cubicBezTo>
                  <a:cubicBezTo>
                    <a:pt x="940" y="1123"/>
                    <a:pt x="1055" y="1050"/>
                    <a:pt x="1121" y="937"/>
                  </a:cubicBezTo>
                  <a:cubicBezTo>
                    <a:pt x="1183" y="829"/>
                    <a:pt x="1200" y="698"/>
                    <a:pt x="1186" y="576"/>
                  </a:cubicBezTo>
                  <a:cubicBezTo>
                    <a:pt x="1179" y="512"/>
                    <a:pt x="1165" y="450"/>
                    <a:pt x="1142" y="391"/>
                  </a:cubicBezTo>
                  <a:cubicBezTo>
                    <a:pt x="1121" y="335"/>
                    <a:pt x="1093" y="281"/>
                    <a:pt x="1056" y="234"/>
                  </a:cubicBezTo>
                  <a:cubicBezTo>
                    <a:pt x="986" y="144"/>
                    <a:pt x="875" y="90"/>
                    <a:pt x="768" y="56"/>
                  </a:cubicBezTo>
                  <a:cubicBezTo>
                    <a:pt x="651" y="18"/>
                    <a:pt x="523" y="0"/>
                    <a:pt x="400" y="15"/>
                  </a:cubicBezTo>
                  <a:cubicBezTo>
                    <a:pt x="346" y="21"/>
                    <a:pt x="292" y="34"/>
                    <a:pt x="243" y="58"/>
                  </a:cubicBezTo>
                  <a:cubicBezTo>
                    <a:pt x="193" y="82"/>
                    <a:pt x="149" y="119"/>
                    <a:pt x="114" y="162"/>
                  </a:cubicBezTo>
                  <a:cubicBezTo>
                    <a:pt x="41" y="255"/>
                    <a:pt x="9" y="373"/>
                    <a:pt x="5" y="489"/>
                  </a:cubicBezTo>
                  <a:cubicBezTo>
                    <a:pt x="0" y="604"/>
                    <a:pt x="21" y="723"/>
                    <a:pt x="73" y="827"/>
                  </a:cubicBezTo>
                  <a:cubicBezTo>
                    <a:pt x="84" y="849"/>
                    <a:pt x="97" y="871"/>
                    <a:pt x="112" y="892"/>
                  </a:cubicBezTo>
                  <a:cubicBezTo>
                    <a:pt x="121" y="904"/>
                    <a:pt x="142" y="892"/>
                    <a:pt x="132" y="87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03" name="Freeform 45">
              <a:extLst>
                <a:ext uri="{FF2B5EF4-FFF2-40B4-BE49-F238E27FC236}">
                  <a16:creationId xmlns:a16="http://schemas.microsoft.com/office/drawing/2014/main" id="{E2398343-A3B5-43E8-88FB-B8F80B16C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1426" y="804863"/>
              <a:ext cx="1320800" cy="1217613"/>
            </a:xfrm>
            <a:custGeom>
              <a:avLst/>
              <a:gdLst>
                <a:gd name="T0" fmla="*/ 120 w 1068"/>
                <a:gd name="T1" fmla="*/ 746 h 983"/>
                <a:gd name="T2" fmla="*/ 38 w 1068"/>
                <a:gd name="T3" fmla="*/ 449 h 983"/>
                <a:gd name="T4" fmla="*/ 163 w 1068"/>
                <a:gd name="T5" fmla="*/ 147 h 983"/>
                <a:gd name="T6" fmla="*/ 275 w 1068"/>
                <a:gd name="T7" fmla="*/ 57 h 983"/>
                <a:gd name="T8" fmla="*/ 402 w 1068"/>
                <a:gd name="T9" fmla="*/ 28 h 983"/>
                <a:gd name="T10" fmla="*/ 718 w 1068"/>
                <a:gd name="T11" fmla="*/ 62 h 983"/>
                <a:gd name="T12" fmla="*/ 965 w 1068"/>
                <a:gd name="T13" fmla="*/ 264 h 983"/>
                <a:gd name="T14" fmla="*/ 1021 w 1068"/>
                <a:gd name="T15" fmla="*/ 441 h 983"/>
                <a:gd name="T16" fmla="*/ 1028 w 1068"/>
                <a:gd name="T17" fmla="*/ 595 h 983"/>
                <a:gd name="T18" fmla="*/ 925 w 1068"/>
                <a:gd name="T19" fmla="*/ 823 h 983"/>
                <a:gd name="T20" fmla="*/ 712 w 1068"/>
                <a:gd name="T21" fmla="*/ 939 h 983"/>
                <a:gd name="T22" fmla="*/ 444 w 1068"/>
                <a:gd name="T23" fmla="*/ 934 h 983"/>
                <a:gd name="T24" fmla="*/ 178 w 1068"/>
                <a:gd name="T25" fmla="*/ 800 h 983"/>
                <a:gd name="T26" fmla="*/ 120 w 1068"/>
                <a:gd name="T27" fmla="*/ 746 h 983"/>
                <a:gd name="T28" fmla="*/ 103 w 1068"/>
                <a:gd name="T29" fmla="*/ 763 h 983"/>
                <a:gd name="T30" fmla="*/ 372 w 1068"/>
                <a:gd name="T31" fmla="*/ 937 h 983"/>
                <a:gd name="T32" fmla="*/ 657 w 1068"/>
                <a:gd name="T33" fmla="*/ 972 h 983"/>
                <a:gd name="T34" fmla="*/ 902 w 1068"/>
                <a:gd name="T35" fmla="*/ 877 h 983"/>
                <a:gd name="T36" fmla="*/ 1041 w 1068"/>
                <a:gd name="T37" fmla="*/ 662 h 983"/>
                <a:gd name="T38" fmla="*/ 1018 w 1068"/>
                <a:gd name="T39" fmla="*/ 335 h 983"/>
                <a:gd name="T40" fmla="*/ 933 w 1068"/>
                <a:gd name="T41" fmla="*/ 172 h 983"/>
                <a:gd name="T42" fmla="*/ 800 w 1068"/>
                <a:gd name="T43" fmla="*/ 70 h 983"/>
                <a:gd name="T44" fmla="*/ 468 w 1068"/>
                <a:gd name="T45" fmla="*/ 1 h 983"/>
                <a:gd name="T46" fmla="*/ 322 w 1068"/>
                <a:gd name="T47" fmla="*/ 17 h 983"/>
                <a:gd name="T48" fmla="*/ 195 w 1068"/>
                <a:gd name="T49" fmla="*/ 80 h 983"/>
                <a:gd name="T50" fmla="*/ 28 w 1068"/>
                <a:gd name="T51" fmla="*/ 368 h 983"/>
                <a:gd name="T52" fmla="*/ 55 w 1068"/>
                <a:gd name="T53" fmla="*/ 699 h 983"/>
                <a:gd name="T54" fmla="*/ 103 w 1068"/>
                <a:gd name="T55" fmla="*/ 763 h 983"/>
                <a:gd name="T56" fmla="*/ 120 w 1068"/>
                <a:gd name="T57" fmla="*/ 746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68" h="983">
                  <a:moveTo>
                    <a:pt x="120" y="746"/>
                  </a:moveTo>
                  <a:cubicBezTo>
                    <a:pt x="44" y="668"/>
                    <a:pt x="26" y="553"/>
                    <a:pt x="38" y="449"/>
                  </a:cubicBezTo>
                  <a:cubicBezTo>
                    <a:pt x="50" y="341"/>
                    <a:pt x="93" y="231"/>
                    <a:pt x="163" y="147"/>
                  </a:cubicBezTo>
                  <a:cubicBezTo>
                    <a:pt x="194" y="110"/>
                    <a:pt x="231" y="77"/>
                    <a:pt x="275" y="57"/>
                  </a:cubicBezTo>
                  <a:cubicBezTo>
                    <a:pt x="314" y="39"/>
                    <a:pt x="360" y="32"/>
                    <a:pt x="402" y="28"/>
                  </a:cubicBezTo>
                  <a:cubicBezTo>
                    <a:pt x="508" y="18"/>
                    <a:pt x="618" y="28"/>
                    <a:pt x="718" y="62"/>
                  </a:cubicBezTo>
                  <a:cubicBezTo>
                    <a:pt x="822" y="97"/>
                    <a:pt x="917" y="163"/>
                    <a:pt x="965" y="264"/>
                  </a:cubicBezTo>
                  <a:cubicBezTo>
                    <a:pt x="991" y="319"/>
                    <a:pt x="1009" y="380"/>
                    <a:pt x="1021" y="441"/>
                  </a:cubicBezTo>
                  <a:cubicBezTo>
                    <a:pt x="1030" y="491"/>
                    <a:pt x="1034" y="543"/>
                    <a:pt x="1028" y="595"/>
                  </a:cubicBezTo>
                  <a:cubicBezTo>
                    <a:pt x="1020" y="680"/>
                    <a:pt x="985" y="762"/>
                    <a:pt x="925" y="823"/>
                  </a:cubicBezTo>
                  <a:cubicBezTo>
                    <a:pt x="868" y="883"/>
                    <a:pt x="792" y="920"/>
                    <a:pt x="712" y="939"/>
                  </a:cubicBezTo>
                  <a:cubicBezTo>
                    <a:pt x="624" y="959"/>
                    <a:pt x="531" y="955"/>
                    <a:pt x="444" y="934"/>
                  </a:cubicBezTo>
                  <a:cubicBezTo>
                    <a:pt x="347" y="910"/>
                    <a:pt x="256" y="863"/>
                    <a:pt x="178" y="800"/>
                  </a:cubicBezTo>
                  <a:cubicBezTo>
                    <a:pt x="158" y="783"/>
                    <a:pt x="138" y="765"/>
                    <a:pt x="120" y="746"/>
                  </a:cubicBezTo>
                  <a:cubicBezTo>
                    <a:pt x="109" y="735"/>
                    <a:pt x="92" y="752"/>
                    <a:pt x="103" y="763"/>
                  </a:cubicBezTo>
                  <a:cubicBezTo>
                    <a:pt x="178" y="840"/>
                    <a:pt x="270" y="900"/>
                    <a:pt x="372" y="937"/>
                  </a:cubicBezTo>
                  <a:cubicBezTo>
                    <a:pt x="462" y="969"/>
                    <a:pt x="561" y="983"/>
                    <a:pt x="657" y="972"/>
                  </a:cubicBezTo>
                  <a:cubicBezTo>
                    <a:pt x="745" y="962"/>
                    <a:pt x="831" y="932"/>
                    <a:pt x="902" y="877"/>
                  </a:cubicBezTo>
                  <a:cubicBezTo>
                    <a:pt x="971" y="823"/>
                    <a:pt x="1020" y="747"/>
                    <a:pt x="1041" y="662"/>
                  </a:cubicBezTo>
                  <a:cubicBezTo>
                    <a:pt x="1068" y="554"/>
                    <a:pt x="1052" y="440"/>
                    <a:pt x="1018" y="335"/>
                  </a:cubicBezTo>
                  <a:cubicBezTo>
                    <a:pt x="999" y="276"/>
                    <a:pt x="975" y="219"/>
                    <a:pt x="933" y="172"/>
                  </a:cubicBezTo>
                  <a:cubicBezTo>
                    <a:pt x="897" y="129"/>
                    <a:pt x="850" y="95"/>
                    <a:pt x="800" y="70"/>
                  </a:cubicBezTo>
                  <a:cubicBezTo>
                    <a:pt x="698" y="20"/>
                    <a:pt x="581" y="0"/>
                    <a:pt x="468" y="1"/>
                  </a:cubicBezTo>
                  <a:cubicBezTo>
                    <a:pt x="419" y="1"/>
                    <a:pt x="370" y="6"/>
                    <a:pt x="322" y="17"/>
                  </a:cubicBezTo>
                  <a:cubicBezTo>
                    <a:pt x="275" y="27"/>
                    <a:pt x="233" y="49"/>
                    <a:pt x="195" y="80"/>
                  </a:cubicBezTo>
                  <a:cubicBezTo>
                    <a:pt x="110" y="152"/>
                    <a:pt x="55" y="261"/>
                    <a:pt x="28" y="368"/>
                  </a:cubicBezTo>
                  <a:cubicBezTo>
                    <a:pt x="1" y="476"/>
                    <a:pt x="0" y="599"/>
                    <a:pt x="55" y="699"/>
                  </a:cubicBezTo>
                  <a:cubicBezTo>
                    <a:pt x="68" y="723"/>
                    <a:pt x="84" y="744"/>
                    <a:pt x="103" y="763"/>
                  </a:cubicBezTo>
                  <a:cubicBezTo>
                    <a:pt x="113" y="774"/>
                    <a:pt x="130" y="757"/>
                    <a:pt x="120" y="74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04" name="Freeform 46">
              <a:extLst>
                <a:ext uri="{FF2B5EF4-FFF2-40B4-BE49-F238E27FC236}">
                  <a16:creationId xmlns:a16="http://schemas.microsoft.com/office/drawing/2014/main" id="{5A95B4C9-41AE-42ED-B732-43780E324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1663" y="1355725"/>
              <a:ext cx="247650" cy="201613"/>
            </a:xfrm>
            <a:custGeom>
              <a:avLst/>
              <a:gdLst>
                <a:gd name="T0" fmla="*/ 71 w 200"/>
                <a:gd name="T1" fmla="*/ 131 h 163"/>
                <a:gd name="T2" fmla="*/ 29 w 200"/>
                <a:gd name="T3" fmla="*/ 67 h 163"/>
                <a:gd name="T4" fmla="*/ 29 w 200"/>
                <a:gd name="T5" fmla="*/ 47 h 163"/>
                <a:gd name="T6" fmla="*/ 44 w 200"/>
                <a:gd name="T7" fmla="*/ 32 h 163"/>
                <a:gd name="T8" fmla="*/ 91 w 200"/>
                <a:gd name="T9" fmla="*/ 25 h 163"/>
                <a:gd name="T10" fmla="*/ 170 w 200"/>
                <a:gd name="T11" fmla="*/ 56 h 163"/>
                <a:gd name="T12" fmla="*/ 174 w 200"/>
                <a:gd name="T13" fmla="*/ 101 h 163"/>
                <a:gd name="T14" fmla="*/ 151 w 200"/>
                <a:gd name="T15" fmla="*/ 130 h 163"/>
                <a:gd name="T16" fmla="*/ 60 w 200"/>
                <a:gd name="T17" fmla="*/ 119 h 163"/>
                <a:gd name="T18" fmla="*/ 43 w 200"/>
                <a:gd name="T19" fmla="*/ 136 h 163"/>
                <a:gd name="T20" fmla="*/ 153 w 200"/>
                <a:gd name="T21" fmla="*/ 154 h 163"/>
                <a:gd name="T22" fmla="*/ 194 w 200"/>
                <a:gd name="T23" fmla="*/ 121 h 163"/>
                <a:gd name="T24" fmla="*/ 196 w 200"/>
                <a:gd name="T25" fmla="*/ 64 h 163"/>
                <a:gd name="T26" fmla="*/ 167 w 200"/>
                <a:gd name="T27" fmla="*/ 14 h 163"/>
                <a:gd name="T28" fmla="*/ 107 w 200"/>
                <a:gd name="T29" fmla="*/ 0 h 163"/>
                <a:gd name="T30" fmla="*/ 5 w 200"/>
                <a:gd name="T31" fmla="*/ 47 h 163"/>
                <a:gd name="T32" fmla="*/ 59 w 200"/>
                <a:gd name="T33" fmla="*/ 152 h 163"/>
                <a:gd name="T34" fmla="*/ 71 w 200"/>
                <a:gd name="T35" fmla="*/ 1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0" h="163">
                  <a:moveTo>
                    <a:pt x="71" y="131"/>
                  </a:moveTo>
                  <a:cubicBezTo>
                    <a:pt x="47" y="119"/>
                    <a:pt x="32" y="94"/>
                    <a:pt x="29" y="67"/>
                  </a:cubicBezTo>
                  <a:cubicBezTo>
                    <a:pt x="28" y="61"/>
                    <a:pt x="28" y="53"/>
                    <a:pt x="29" y="47"/>
                  </a:cubicBezTo>
                  <a:cubicBezTo>
                    <a:pt x="31" y="38"/>
                    <a:pt x="36" y="35"/>
                    <a:pt x="44" y="32"/>
                  </a:cubicBezTo>
                  <a:cubicBezTo>
                    <a:pt x="59" y="27"/>
                    <a:pt x="75" y="25"/>
                    <a:pt x="91" y="25"/>
                  </a:cubicBezTo>
                  <a:cubicBezTo>
                    <a:pt x="119" y="23"/>
                    <a:pt x="159" y="23"/>
                    <a:pt x="170" y="56"/>
                  </a:cubicBezTo>
                  <a:cubicBezTo>
                    <a:pt x="174" y="70"/>
                    <a:pt x="175" y="86"/>
                    <a:pt x="174" y="101"/>
                  </a:cubicBezTo>
                  <a:cubicBezTo>
                    <a:pt x="173" y="117"/>
                    <a:pt x="167" y="126"/>
                    <a:pt x="151" y="130"/>
                  </a:cubicBezTo>
                  <a:cubicBezTo>
                    <a:pt x="122" y="137"/>
                    <a:pt x="85" y="141"/>
                    <a:pt x="60" y="119"/>
                  </a:cubicBezTo>
                  <a:cubicBezTo>
                    <a:pt x="49" y="109"/>
                    <a:pt x="32" y="126"/>
                    <a:pt x="43" y="136"/>
                  </a:cubicBezTo>
                  <a:cubicBezTo>
                    <a:pt x="74" y="163"/>
                    <a:pt x="115" y="162"/>
                    <a:pt x="153" y="154"/>
                  </a:cubicBezTo>
                  <a:cubicBezTo>
                    <a:pt x="172" y="150"/>
                    <a:pt x="188" y="141"/>
                    <a:pt x="194" y="121"/>
                  </a:cubicBezTo>
                  <a:cubicBezTo>
                    <a:pt x="200" y="104"/>
                    <a:pt x="198" y="82"/>
                    <a:pt x="196" y="64"/>
                  </a:cubicBezTo>
                  <a:cubicBezTo>
                    <a:pt x="193" y="44"/>
                    <a:pt x="184" y="26"/>
                    <a:pt x="167" y="14"/>
                  </a:cubicBezTo>
                  <a:cubicBezTo>
                    <a:pt x="150" y="2"/>
                    <a:pt x="128" y="0"/>
                    <a:pt x="107" y="0"/>
                  </a:cubicBezTo>
                  <a:cubicBezTo>
                    <a:pt x="72" y="0"/>
                    <a:pt x="10" y="1"/>
                    <a:pt x="5" y="47"/>
                  </a:cubicBezTo>
                  <a:cubicBezTo>
                    <a:pt x="0" y="88"/>
                    <a:pt x="23" y="133"/>
                    <a:pt x="59" y="152"/>
                  </a:cubicBezTo>
                  <a:cubicBezTo>
                    <a:pt x="73" y="159"/>
                    <a:pt x="85" y="139"/>
                    <a:pt x="71" y="13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05" name="Freeform 47">
              <a:extLst>
                <a:ext uri="{FF2B5EF4-FFF2-40B4-BE49-F238E27FC236}">
                  <a16:creationId xmlns:a16="http://schemas.microsoft.com/office/drawing/2014/main" id="{0D756283-BF98-4FC4-9917-94B2A2D4D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2626" y="1030288"/>
              <a:ext cx="76200" cy="333375"/>
            </a:xfrm>
            <a:custGeom>
              <a:avLst/>
              <a:gdLst>
                <a:gd name="T0" fmla="*/ 29 w 62"/>
                <a:gd name="T1" fmla="*/ 247 h 269"/>
                <a:gd name="T2" fmla="*/ 24 w 62"/>
                <a:gd name="T3" fmla="*/ 131 h 269"/>
                <a:gd name="T4" fmla="*/ 24 w 62"/>
                <a:gd name="T5" fmla="*/ 75 h 269"/>
                <a:gd name="T6" fmla="*/ 27 w 62"/>
                <a:gd name="T7" fmla="*/ 48 h 269"/>
                <a:gd name="T8" fmla="*/ 30 w 62"/>
                <a:gd name="T9" fmla="*/ 37 h 269"/>
                <a:gd name="T10" fmla="*/ 33 w 62"/>
                <a:gd name="T11" fmla="*/ 31 h 269"/>
                <a:gd name="T12" fmla="*/ 25 w 62"/>
                <a:gd name="T13" fmla="*/ 29 h 269"/>
                <a:gd name="T14" fmla="*/ 28 w 62"/>
                <a:gd name="T15" fmla="*/ 41 h 269"/>
                <a:gd name="T16" fmla="*/ 29 w 62"/>
                <a:gd name="T17" fmla="*/ 52 h 269"/>
                <a:gd name="T18" fmla="*/ 32 w 62"/>
                <a:gd name="T19" fmla="*/ 82 h 269"/>
                <a:gd name="T20" fmla="*/ 36 w 62"/>
                <a:gd name="T21" fmla="*/ 140 h 269"/>
                <a:gd name="T22" fmla="*/ 37 w 62"/>
                <a:gd name="T23" fmla="*/ 198 h 269"/>
                <a:gd name="T24" fmla="*/ 34 w 62"/>
                <a:gd name="T25" fmla="*/ 222 h 269"/>
                <a:gd name="T26" fmla="*/ 27 w 62"/>
                <a:gd name="T27" fmla="*/ 234 h 269"/>
                <a:gd name="T28" fmla="*/ 23 w 62"/>
                <a:gd name="T29" fmla="*/ 238 h 269"/>
                <a:gd name="T30" fmla="*/ 24 w 62"/>
                <a:gd name="T31" fmla="*/ 239 h 269"/>
                <a:gd name="T32" fmla="*/ 12 w 62"/>
                <a:gd name="T33" fmla="*/ 259 h 269"/>
                <a:gd name="T34" fmla="*/ 47 w 62"/>
                <a:gd name="T35" fmla="*/ 247 h 269"/>
                <a:gd name="T36" fmla="*/ 58 w 62"/>
                <a:gd name="T37" fmla="*/ 226 h 269"/>
                <a:gd name="T38" fmla="*/ 61 w 62"/>
                <a:gd name="T39" fmla="*/ 198 h 269"/>
                <a:gd name="T40" fmla="*/ 56 w 62"/>
                <a:gd name="T41" fmla="*/ 80 h 269"/>
                <a:gd name="T42" fmla="*/ 49 w 62"/>
                <a:gd name="T43" fmla="*/ 25 h 269"/>
                <a:gd name="T44" fmla="*/ 18 w 62"/>
                <a:gd name="T45" fmla="*/ 12 h 269"/>
                <a:gd name="T46" fmla="*/ 2 w 62"/>
                <a:gd name="T47" fmla="*/ 57 h 269"/>
                <a:gd name="T48" fmla="*/ 0 w 62"/>
                <a:gd name="T49" fmla="*/ 112 h 269"/>
                <a:gd name="T50" fmla="*/ 5 w 62"/>
                <a:gd name="T51" fmla="*/ 247 h 269"/>
                <a:gd name="T52" fmla="*/ 29 w 62"/>
                <a:gd name="T53" fmla="*/ 247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" h="269">
                  <a:moveTo>
                    <a:pt x="29" y="247"/>
                  </a:moveTo>
                  <a:cubicBezTo>
                    <a:pt x="27" y="209"/>
                    <a:pt x="25" y="170"/>
                    <a:pt x="24" y="131"/>
                  </a:cubicBezTo>
                  <a:cubicBezTo>
                    <a:pt x="24" y="112"/>
                    <a:pt x="24" y="94"/>
                    <a:pt x="24" y="75"/>
                  </a:cubicBezTo>
                  <a:cubicBezTo>
                    <a:pt x="25" y="66"/>
                    <a:pt x="26" y="57"/>
                    <a:pt x="27" y="48"/>
                  </a:cubicBezTo>
                  <a:cubicBezTo>
                    <a:pt x="28" y="45"/>
                    <a:pt x="29" y="41"/>
                    <a:pt x="30" y="37"/>
                  </a:cubicBezTo>
                  <a:cubicBezTo>
                    <a:pt x="31" y="35"/>
                    <a:pt x="32" y="33"/>
                    <a:pt x="33" y="31"/>
                  </a:cubicBezTo>
                  <a:cubicBezTo>
                    <a:pt x="37" y="28"/>
                    <a:pt x="34" y="27"/>
                    <a:pt x="25" y="29"/>
                  </a:cubicBezTo>
                  <a:cubicBezTo>
                    <a:pt x="24" y="30"/>
                    <a:pt x="27" y="38"/>
                    <a:pt x="28" y="41"/>
                  </a:cubicBezTo>
                  <a:cubicBezTo>
                    <a:pt x="28" y="44"/>
                    <a:pt x="29" y="48"/>
                    <a:pt x="29" y="52"/>
                  </a:cubicBezTo>
                  <a:cubicBezTo>
                    <a:pt x="30" y="62"/>
                    <a:pt x="31" y="72"/>
                    <a:pt x="32" y="82"/>
                  </a:cubicBezTo>
                  <a:cubicBezTo>
                    <a:pt x="34" y="101"/>
                    <a:pt x="35" y="121"/>
                    <a:pt x="36" y="140"/>
                  </a:cubicBezTo>
                  <a:cubicBezTo>
                    <a:pt x="36" y="159"/>
                    <a:pt x="37" y="179"/>
                    <a:pt x="37" y="198"/>
                  </a:cubicBezTo>
                  <a:cubicBezTo>
                    <a:pt x="37" y="207"/>
                    <a:pt x="38" y="214"/>
                    <a:pt x="34" y="222"/>
                  </a:cubicBezTo>
                  <a:cubicBezTo>
                    <a:pt x="32" y="226"/>
                    <a:pt x="29" y="230"/>
                    <a:pt x="27" y="234"/>
                  </a:cubicBezTo>
                  <a:cubicBezTo>
                    <a:pt x="26" y="236"/>
                    <a:pt x="24" y="237"/>
                    <a:pt x="23" y="238"/>
                  </a:cubicBezTo>
                  <a:cubicBezTo>
                    <a:pt x="21" y="240"/>
                    <a:pt x="21" y="240"/>
                    <a:pt x="24" y="239"/>
                  </a:cubicBezTo>
                  <a:cubicBezTo>
                    <a:pt x="12" y="230"/>
                    <a:pt x="0" y="251"/>
                    <a:pt x="12" y="259"/>
                  </a:cubicBezTo>
                  <a:cubicBezTo>
                    <a:pt x="26" y="269"/>
                    <a:pt x="39" y="258"/>
                    <a:pt x="47" y="247"/>
                  </a:cubicBezTo>
                  <a:cubicBezTo>
                    <a:pt x="51" y="241"/>
                    <a:pt x="55" y="233"/>
                    <a:pt x="58" y="226"/>
                  </a:cubicBezTo>
                  <a:cubicBezTo>
                    <a:pt x="62" y="217"/>
                    <a:pt x="61" y="208"/>
                    <a:pt x="61" y="198"/>
                  </a:cubicBezTo>
                  <a:cubicBezTo>
                    <a:pt x="60" y="159"/>
                    <a:pt x="59" y="120"/>
                    <a:pt x="56" y="80"/>
                  </a:cubicBezTo>
                  <a:cubicBezTo>
                    <a:pt x="55" y="62"/>
                    <a:pt x="54" y="42"/>
                    <a:pt x="49" y="25"/>
                  </a:cubicBezTo>
                  <a:cubicBezTo>
                    <a:pt x="45" y="11"/>
                    <a:pt x="31" y="0"/>
                    <a:pt x="18" y="12"/>
                  </a:cubicBezTo>
                  <a:cubicBezTo>
                    <a:pt x="6" y="23"/>
                    <a:pt x="4" y="42"/>
                    <a:pt x="2" y="57"/>
                  </a:cubicBezTo>
                  <a:cubicBezTo>
                    <a:pt x="0" y="75"/>
                    <a:pt x="0" y="93"/>
                    <a:pt x="0" y="112"/>
                  </a:cubicBezTo>
                  <a:cubicBezTo>
                    <a:pt x="1" y="157"/>
                    <a:pt x="2" y="202"/>
                    <a:pt x="5" y="247"/>
                  </a:cubicBezTo>
                  <a:cubicBezTo>
                    <a:pt x="6" y="263"/>
                    <a:pt x="30" y="263"/>
                    <a:pt x="29" y="24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06" name="Freeform 48">
              <a:extLst>
                <a:ext uri="{FF2B5EF4-FFF2-40B4-BE49-F238E27FC236}">
                  <a16:creationId xmlns:a16="http://schemas.microsoft.com/office/drawing/2014/main" id="{81D628C0-F67D-47B9-A023-25C331138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776" y="1450975"/>
              <a:ext cx="379412" cy="231775"/>
            </a:xfrm>
            <a:custGeom>
              <a:avLst/>
              <a:gdLst>
                <a:gd name="T0" fmla="*/ 265 w 306"/>
                <a:gd name="T1" fmla="*/ 7 h 188"/>
                <a:gd name="T2" fmla="*/ 9 w 306"/>
                <a:gd name="T3" fmla="*/ 152 h 188"/>
                <a:gd name="T4" fmla="*/ 12 w 306"/>
                <a:gd name="T5" fmla="*/ 174 h 188"/>
                <a:gd name="T6" fmla="*/ 109 w 306"/>
                <a:gd name="T7" fmla="*/ 159 h 188"/>
                <a:gd name="T8" fmla="*/ 208 w 306"/>
                <a:gd name="T9" fmla="*/ 111 h 188"/>
                <a:gd name="T10" fmla="*/ 258 w 306"/>
                <a:gd name="T11" fmla="*/ 90 h 188"/>
                <a:gd name="T12" fmla="*/ 300 w 306"/>
                <a:gd name="T13" fmla="*/ 65 h 188"/>
                <a:gd name="T14" fmla="*/ 305 w 306"/>
                <a:gd name="T15" fmla="*/ 45 h 188"/>
                <a:gd name="T16" fmla="*/ 300 w 306"/>
                <a:gd name="T17" fmla="*/ 25 h 188"/>
                <a:gd name="T18" fmla="*/ 293 w 306"/>
                <a:gd name="T19" fmla="*/ 6 h 188"/>
                <a:gd name="T20" fmla="*/ 273 w 306"/>
                <a:gd name="T21" fmla="*/ 4 h 188"/>
                <a:gd name="T22" fmla="*/ 285 w 306"/>
                <a:gd name="T23" fmla="*/ 24 h 188"/>
                <a:gd name="T24" fmla="*/ 276 w 306"/>
                <a:gd name="T25" fmla="*/ 26 h 188"/>
                <a:gd name="T26" fmla="*/ 276 w 306"/>
                <a:gd name="T27" fmla="*/ 29 h 188"/>
                <a:gd name="T28" fmla="*/ 278 w 306"/>
                <a:gd name="T29" fmla="*/ 37 h 188"/>
                <a:gd name="T30" fmla="*/ 281 w 306"/>
                <a:gd name="T31" fmla="*/ 52 h 188"/>
                <a:gd name="T32" fmla="*/ 266 w 306"/>
                <a:gd name="T33" fmla="*/ 60 h 188"/>
                <a:gd name="T34" fmla="*/ 247 w 306"/>
                <a:gd name="T35" fmla="*/ 69 h 188"/>
                <a:gd name="T36" fmla="*/ 168 w 306"/>
                <a:gd name="T37" fmla="*/ 102 h 188"/>
                <a:gd name="T38" fmla="*/ 96 w 306"/>
                <a:gd name="T39" fmla="*/ 139 h 188"/>
                <a:gd name="T40" fmla="*/ 19 w 306"/>
                <a:gd name="T41" fmla="*/ 151 h 188"/>
                <a:gd name="T42" fmla="*/ 21 w 306"/>
                <a:gd name="T43" fmla="*/ 173 h 188"/>
                <a:gd name="T44" fmla="*/ 277 w 306"/>
                <a:gd name="T45" fmla="*/ 28 h 188"/>
                <a:gd name="T46" fmla="*/ 265 w 306"/>
                <a:gd name="T47" fmla="*/ 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6" h="188">
                  <a:moveTo>
                    <a:pt x="265" y="7"/>
                  </a:moveTo>
                  <a:cubicBezTo>
                    <a:pt x="179" y="53"/>
                    <a:pt x="91" y="97"/>
                    <a:pt x="9" y="152"/>
                  </a:cubicBezTo>
                  <a:cubicBezTo>
                    <a:pt x="0" y="158"/>
                    <a:pt x="3" y="170"/>
                    <a:pt x="12" y="174"/>
                  </a:cubicBezTo>
                  <a:cubicBezTo>
                    <a:pt x="45" y="188"/>
                    <a:pt x="80" y="175"/>
                    <a:pt x="109" y="159"/>
                  </a:cubicBezTo>
                  <a:cubicBezTo>
                    <a:pt x="142" y="141"/>
                    <a:pt x="174" y="125"/>
                    <a:pt x="208" y="111"/>
                  </a:cubicBezTo>
                  <a:cubicBezTo>
                    <a:pt x="225" y="104"/>
                    <a:pt x="241" y="97"/>
                    <a:pt x="258" y="90"/>
                  </a:cubicBezTo>
                  <a:cubicBezTo>
                    <a:pt x="272" y="84"/>
                    <a:pt x="291" y="78"/>
                    <a:pt x="300" y="65"/>
                  </a:cubicBezTo>
                  <a:cubicBezTo>
                    <a:pt x="305" y="59"/>
                    <a:pt x="306" y="52"/>
                    <a:pt x="305" y="45"/>
                  </a:cubicBezTo>
                  <a:cubicBezTo>
                    <a:pt x="304" y="38"/>
                    <a:pt x="300" y="32"/>
                    <a:pt x="300" y="25"/>
                  </a:cubicBezTo>
                  <a:cubicBezTo>
                    <a:pt x="299" y="17"/>
                    <a:pt x="299" y="11"/>
                    <a:pt x="293" y="6"/>
                  </a:cubicBezTo>
                  <a:cubicBezTo>
                    <a:pt x="287" y="1"/>
                    <a:pt x="280" y="0"/>
                    <a:pt x="273" y="4"/>
                  </a:cubicBezTo>
                  <a:cubicBezTo>
                    <a:pt x="259" y="10"/>
                    <a:pt x="271" y="31"/>
                    <a:pt x="285" y="24"/>
                  </a:cubicBezTo>
                  <a:cubicBezTo>
                    <a:pt x="278" y="20"/>
                    <a:pt x="275" y="21"/>
                    <a:pt x="276" y="26"/>
                  </a:cubicBezTo>
                  <a:cubicBezTo>
                    <a:pt x="276" y="27"/>
                    <a:pt x="276" y="28"/>
                    <a:pt x="276" y="29"/>
                  </a:cubicBezTo>
                  <a:cubicBezTo>
                    <a:pt x="276" y="32"/>
                    <a:pt x="277" y="35"/>
                    <a:pt x="278" y="37"/>
                  </a:cubicBezTo>
                  <a:cubicBezTo>
                    <a:pt x="279" y="42"/>
                    <a:pt x="283" y="47"/>
                    <a:pt x="281" y="52"/>
                  </a:cubicBezTo>
                  <a:cubicBezTo>
                    <a:pt x="278" y="56"/>
                    <a:pt x="270" y="58"/>
                    <a:pt x="266" y="60"/>
                  </a:cubicBezTo>
                  <a:cubicBezTo>
                    <a:pt x="260" y="63"/>
                    <a:pt x="254" y="66"/>
                    <a:pt x="247" y="69"/>
                  </a:cubicBezTo>
                  <a:cubicBezTo>
                    <a:pt x="221" y="80"/>
                    <a:pt x="195" y="90"/>
                    <a:pt x="168" y="102"/>
                  </a:cubicBezTo>
                  <a:cubicBezTo>
                    <a:pt x="143" y="112"/>
                    <a:pt x="120" y="126"/>
                    <a:pt x="96" y="139"/>
                  </a:cubicBezTo>
                  <a:cubicBezTo>
                    <a:pt x="72" y="152"/>
                    <a:pt x="45" y="162"/>
                    <a:pt x="19" y="151"/>
                  </a:cubicBezTo>
                  <a:cubicBezTo>
                    <a:pt x="20" y="158"/>
                    <a:pt x="21" y="166"/>
                    <a:pt x="21" y="173"/>
                  </a:cubicBezTo>
                  <a:cubicBezTo>
                    <a:pt x="103" y="118"/>
                    <a:pt x="191" y="74"/>
                    <a:pt x="277" y="28"/>
                  </a:cubicBezTo>
                  <a:cubicBezTo>
                    <a:pt x="291" y="20"/>
                    <a:pt x="279" y="0"/>
                    <a:pt x="265" y="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07" name="Freeform 49">
              <a:extLst>
                <a:ext uri="{FF2B5EF4-FFF2-40B4-BE49-F238E27FC236}">
                  <a16:creationId xmlns:a16="http://schemas.microsoft.com/office/drawing/2014/main" id="{DDC4C648-DBCA-400D-8124-2A79B6541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5901" y="995363"/>
              <a:ext cx="120650" cy="95250"/>
            </a:xfrm>
            <a:custGeom>
              <a:avLst/>
              <a:gdLst>
                <a:gd name="T0" fmla="*/ 14 w 98"/>
                <a:gd name="T1" fmla="*/ 28 h 76"/>
                <a:gd name="T2" fmla="*/ 69 w 98"/>
                <a:gd name="T3" fmla="*/ 66 h 76"/>
                <a:gd name="T4" fmla="*/ 86 w 98"/>
                <a:gd name="T5" fmla="*/ 49 h 76"/>
                <a:gd name="T6" fmla="*/ 26 w 98"/>
                <a:gd name="T7" fmla="*/ 8 h 76"/>
                <a:gd name="T8" fmla="*/ 14 w 98"/>
                <a:gd name="T9" fmla="*/ 2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76">
                  <a:moveTo>
                    <a:pt x="14" y="28"/>
                  </a:moveTo>
                  <a:cubicBezTo>
                    <a:pt x="33" y="39"/>
                    <a:pt x="51" y="52"/>
                    <a:pt x="69" y="66"/>
                  </a:cubicBezTo>
                  <a:cubicBezTo>
                    <a:pt x="81" y="76"/>
                    <a:pt x="98" y="59"/>
                    <a:pt x="86" y="49"/>
                  </a:cubicBezTo>
                  <a:cubicBezTo>
                    <a:pt x="67" y="34"/>
                    <a:pt x="47" y="20"/>
                    <a:pt x="26" y="8"/>
                  </a:cubicBezTo>
                  <a:cubicBezTo>
                    <a:pt x="12" y="0"/>
                    <a:pt x="0" y="21"/>
                    <a:pt x="14" y="2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08" name="Freeform 50">
              <a:extLst>
                <a:ext uri="{FF2B5EF4-FFF2-40B4-BE49-F238E27FC236}">
                  <a16:creationId xmlns:a16="http://schemas.microsoft.com/office/drawing/2014/main" id="{0FFCFFE8-D626-4517-9DC5-6E5BB6554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501" y="881063"/>
              <a:ext cx="74612" cy="112713"/>
            </a:xfrm>
            <a:custGeom>
              <a:avLst/>
              <a:gdLst>
                <a:gd name="T0" fmla="*/ 8 w 61"/>
                <a:gd name="T1" fmla="*/ 26 h 91"/>
                <a:gd name="T2" fmla="*/ 35 w 61"/>
                <a:gd name="T3" fmla="*/ 76 h 91"/>
                <a:gd name="T4" fmla="*/ 58 w 61"/>
                <a:gd name="T5" fmla="*/ 69 h 91"/>
                <a:gd name="T6" fmla="*/ 28 w 61"/>
                <a:gd name="T7" fmla="*/ 14 h 91"/>
                <a:gd name="T8" fmla="*/ 8 w 61"/>
                <a:gd name="T9" fmla="*/ 2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91">
                  <a:moveTo>
                    <a:pt x="8" y="26"/>
                  </a:moveTo>
                  <a:cubicBezTo>
                    <a:pt x="17" y="41"/>
                    <a:pt x="32" y="57"/>
                    <a:pt x="35" y="76"/>
                  </a:cubicBezTo>
                  <a:cubicBezTo>
                    <a:pt x="38" y="91"/>
                    <a:pt x="61" y="84"/>
                    <a:pt x="58" y="69"/>
                  </a:cubicBezTo>
                  <a:cubicBezTo>
                    <a:pt x="55" y="49"/>
                    <a:pt x="39" y="31"/>
                    <a:pt x="28" y="14"/>
                  </a:cubicBezTo>
                  <a:cubicBezTo>
                    <a:pt x="20" y="0"/>
                    <a:pt x="0" y="12"/>
                    <a:pt x="8" y="2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09" name="Freeform 51">
              <a:extLst>
                <a:ext uri="{FF2B5EF4-FFF2-40B4-BE49-F238E27FC236}">
                  <a16:creationId xmlns:a16="http://schemas.microsoft.com/office/drawing/2014/main" id="{BCDECEDE-8BF3-4692-992A-A8311A448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738" y="887413"/>
              <a:ext cx="57150" cy="96838"/>
            </a:xfrm>
            <a:custGeom>
              <a:avLst/>
              <a:gdLst>
                <a:gd name="T0" fmla="*/ 30 w 46"/>
                <a:gd name="T1" fmla="*/ 66 h 79"/>
                <a:gd name="T2" fmla="*/ 41 w 46"/>
                <a:gd name="T3" fmla="*/ 42 h 79"/>
                <a:gd name="T4" fmla="*/ 46 w 46"/>
                <a:gd name="T5" fmla="*/ 15 h 79"/>
                <a:gd name="T6" fmla="*/ 22 w 46"/>
                <a:gd name="T7" fmla="*/ 15 h 79"/>
                <a:gd name="T8" fmla="*/ 18 w 46"/>
                <a:gd name="T9" fmla="*/ 35 h 79"/>
                <a:gd name="T10" fmla="*/ 10 w 46"/>
                <a:gd name="T11" fmla="*/ 54 h 79"/>
                <a:gd name="T12" fmla="*/ 30 w 46"/>
                <a:gd name="T13" fmla="*/ 6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9">
                  <a:moveTo>
                    <a:pt x="30" y="66"/>
                  </a:moveTo>
                  <a:cubicBezTo>
                    <a:pt x="36" y="60"/>
                    <a:pt x="38" y="50"/>
                    <a:pt x="41" y="42"/>
                  </a:cubicBezTo>
                  <a:cubicBezTo>
                    <a:pt x="43" y="33"/>
                    <a:pt x="46" y="24"/>
                    <a:pt x="46" y="15"/>
                  </a:cubicBezTo>
                  <a:cubicBezTo>
                    <a:pt x="45" y="0"/>
                    <a:pt x="21" y="0"/>
                    <a:pt x="22" y="15"/>
                  </a:cubicBezTo>
                  <a:cubicBezTo>
                    <a:pt x="22" y="22"/>
                    <a:pt x="20" y="29"/>
                    <a:pt x="18" y="35"/>
                  </a:cubicBezTo>
                  <a:cubicBezTo>
                    <a:pt x="16" y="42"/>
                    <a:pt x="14" y="49"/>
                    <a:pt x="10" y="54"/>
                  </a:cubicBezTo>
                  <a:cubicBezTo>
                    <a:pt x="0" y="67"/>
                    <a:pt x="21" y="79"/>
                    <a:pt x="30" y="6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10" name="Freeform 52">
              <a:extLst>
                <a:ext uri="{FF2B5EF4-FFF2-40B4-BE49-F238E27FC236}">
                  <a16:creationId xmlns:a16="http://schemas.microsoft.com/office/drawing/2014/main" id="{B9680051-EE41-4DDA-8DE4-3664D3E68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9325" y="995363"/>
              <a:ext cx="90487" cy="88900"/>
            </a:xfrm>
            <a:custGeom>
              <a:avLst/>
              <a:gdLst>
                <a:gd name="T0" fmla="*/ 21 w 73"/>
                <a:gd name="T1" fmla="*/ 67 h 72"/>
                <a:gd name="T2" fmla="*/ 61 w 73"/>
                <a:gd name="T3" fmla="*/ 27 h 72"/>
                <a:gd name="T4" fmla="*/ 44 w 73"/>
                <a:gd name="T5" fmla="*/ 10 h 72"/>
                <a:gd name="T6" fmla="*/ 4 w 73"/>
                <a:gd name="T7" fmla="*/ 50 h 72"/>
                <a:gd name="T8" fmla="*/ 4 w 73"/>
                <a:gd name="T9" fmla="*/ 67 h 72"/>
                <a:gd name="T10" fmla="*/ 21 w 73"/>
                <a:gd name="T11" fmla="*/ 6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72">
                  <a:moveTo>
                    <a:pt x="21" y="67"/>
                  </a:moveTo>
                  <a:cubicBezTo>
                    <a:pt x="33" y="53"/>
                    <a:pt x="46" y="39"/>
                    <a:pt x="61" y="27"/>
                  </a:cubicBezTo>
                  <a:cubicBezTo>
                    <a:pt x="73" y="17"/>
                    <a:pt x="56" y="0"/>
                    <a:pt x="44" y="10"/>
                  </a:cubicBezTo>
                  <a:cubicBezTo>
                    <a:pt x="29" y="22"/>
                    <a:pt x="16" y="36"/>
                    <a:pt x="4" y="50"/>
                  </a:cubicBezTo>
                  <a:cubicBezTo>
                    <a:pt x="0" y="55"/>
                    <a:pt x="0" y="62"/>
                    <a:pt x="4" y="67"/>
                  </a:cubicBezTo>
                  <a:cubicBezTo>
                    <a:pt x="9" y="72"/>
                    <a:pt x="17" y="72"/>
                    <a:pt x="21" y="6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11" name="Freeform 53">
              <a:extLst>
                <a:ext uri="{FF2B5EF4-FFF2-40B4-BE49-F238E27FC236}">
                  <a16:creationId xmlns:a16="http://schemas.microsoft.com/office/drawing/2014/main" id="{E2581E9D-4C39-44C0-BFFD-E71F200E0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6325" y="1243013"/>
              <a:ext cx="120650" cy="66675"/>
            </a:xfrm>
            <a:custGeom>
              <a:avLst/>
              <a:gdLst>
                <a:gd name="T0" fmla="*/ 15 w 98"/>
                <a:gd name="T1" fmla="*/ 54 h 54"/>
                <a:gd name="T2" fmla="*/ 86 w 98"/>
                <a:gd name="T3" fmla="*/ 30 h 54"/>
                <a:gd name="T4" fmla="*/ 74 w 98"/>
                <a:gd name="T5" fmla="*/ 9 h 54"/>
                <a:gd name="T6" fmla="*/ 15 w 98"/>
                <a:gd name="T7" fmla="*/ 30 h 54"/>
                <a:gd name="T8" fmla="*/ 15 w 98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54">
                  <a:moveTo>
                    <a:pt x="15" y="54"/>
                  </a:moveTo>
                  <a:cubicBezTo>
                    <a:pt x="41" y="53"/>
                    <a:pt x="65" y="45"/>
                    <a:pt x="86" y="30"/>
                  </a:cubicBezTo>
                  <a:cubicBezTo>
                    <a:pt x="98" y="21"/>
                    <a:pt x="86" y="0"/>
                    <a:pt x="74" y="9"/>
                  </a:cubicBezTo>
                  <a:cubicBezTo>
                    <a:pt x="57" y="22"/>
                    <a:pt x="37" y="29"/>
                    <a:pt x="15" y="30"/>
                  </a:cubicBezTo>
                  <a:cubicBezTo>
                    <a:pt x="0" y="30"/>
                    <a:pt x="0" y="54"/>
                    <a:pt x="15" y="5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12" name="Freeform 54">
              <a:extLst>
                <a:ext uri="{FF2B5EF4-FFF2-40B4-BE49-F238E27FC236}">
                  <a16:creationId xmlns:a16="http://schemas.microsoft.com/office/drawing/2014/main" id="{7CEC6BD0-AB2B-49AC-9202-026ADFC99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1413" y="1546225"/>
              <a:ext cx="66675" cy="66675"/>
            </a:xfrm>
            <a:custGeom>
              <a:avLst/>
              <a:gdLst>
                <a:gd name="T0" fmla="*/ 2 w 54"/>
                <a:gd name="T1" fmla="*/ 17 h 54"/>
                <a:gd name="T2" fmla="*/ 35 w 54"/>
                <a:gd name="T3" fmla="*/ 52 h 54"/>
                <a:gd name="T4" fmla="*/ 51 w 54"/>
                <a:gd name="T5" fmla="*/ 47 h 54"/>
                <a:gd name="T6" fmla="*/ 47 w 54"/>
                <a:gd name="T7" fmla="*/ 31 h 54"/>
                <a:gd name="T8" fmla="*/ 25 w 54"/>
                <a:gd name="T9" fmla="*/ 11 h 54"/>
                <a:gd name="T10" fmla="*/ 11 w 54"/>
                <a:gd name="T11" fmla="*/ 2 h 54"/>
                <a:gd name="T12" fmla="*/ 2 w 54"/>
                <a:gd name="T13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54">
                  <a:moveTo>
                    <a:pt x="2" y="17"/>
                  </a:moveTo>
                  <a:cubicBezTo>
                    <a:pt x="9" y="32"/>
                    <a:pt x="19" y="45"/>
                    <a:pt x="35" y="52"/>
                  </a:cubicBezTo>
                  <a:cubicBezTo>
                    <a:pt x="40" y="54"/>
                    <a:pt x="47" y="53"/>
                    <a:pt x="51" y="47"/>
                  </a:cubicBezTo>
                  <a:cubicBezTo>
                    <a:pt x="54" y="42"/>
                    <a:pt x="53" y="34"/>
                    <a:pt x="47" y="31"/>
                  </a:cubicBezTo>
                  <a:cubicBezTo>
                    <a:pt x="37" y="27"/>
                    <a:pt x="29" y="20"/>
                    <a:pt x="25" y="11"/>
                  </a:cubicBezTo>
                  <a:cubicBezTo>
                    <a:pt x="23" y="5"/>
                    <a:pt x="17" y="0"/>
                    <a:pt x="11" y="2"/>
                  </a:cubicBezTo>
                  <a:cubicBezTo>
                    <a:pt x="5" y="4"/>
                    <a:pt x="0" y="11"/>
                    <a:pt x="2" y="1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13" name="Freeform 55">
              <a:extLst>
                <a:ext uri="{FF2B5EF4-FFF2-40B4-BE49-F238E27FC236}">
                  <a16:creationId xmlns:a16="http://schemas.microsoft.com/office/drawing/2014/main" id="{0862FF82-9203-4C54-BDD2-C235C2ABE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1550" y="1724025"/>
              <a:ext cx="114300" cy="103188"/>
            </a:xfrm>
            <a:custGeom>
              <a:avLst/>
              <a:gdLst>
                <a:gd name="T0" fmla="*/ 9 w 92"/>
                <a:gd name="T1" fmla="*/ 25 h 84"/>
                <a:gd name="T2" fmla="*/ 66 w 92"/>
                <a:gd name="T3" fmla="*/ 76 h 84"/>
                <a:gd name="T4" fmla="*/ 78 w 92"/>
                <a:gd name="T5" fmla="*/ 56 h 84"/>
                <a:gd name="T6" fmla="*/ 30 w 92"/>
                <a:gd name="T7" fmla="*/ 12 h 84"/>
                <a:gd name="T8" fmla="*/ 9 w 92"/>
                <a:gd name="T9" fmla="*/ 2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84">
                  <a:moveTo>
                    <a:pt x="9" y="25"/>
                  </a:moveTo>
                  <a:cubicBezTo>
                    <a:pt x="24" y="46"/>
                    <a:pt x="43" y="64"/>
                    <a:pt x="66" y="76"/>
                  </a:cubicBezTo>
                  <a:cubicBezTo>
                    <a:pt x="80" y="84"/>
                    <a:pt x="92" y="63"/>
                    <a:pt x="78" y="56"/>
                  </a:cubicBezTo>
                  <a:cubicBezTo>
                    <a:pt x="59" y="45"/>
                    <a:pt x="42" y="31"/>
                    <a:pt x="30" y="12"/>
                  </a:cubicBezTo>
                  <a:cubicBezTo>
                    <a:pt x="21" y="0"/>
                    <a:pt x="0" y="12"/>
                    <a:pt x="9" y="2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14" name="Freeform 56">
              <a:extLst>
                <a:ext uri="{FF2B5EF4-FFF2-40B4-BE49-F238E27FC236}">
                  <a16:creationId xmlns:a16="http://schemas.microsoft.com/office/drawing/2014/main" id="{A0B79C0F-5861-492C-92FB-9A9F35D8A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6125" y="1824038"/>
              <a:ext cx="34925" cy="120650"/>
            </a:xfrm>
            <a:custGeom>
              <a:avLst/>
              <a:gdLst>
                <a:gd name="T0" fmla="*/ 4 w 29"/>
                <a:gd name="T1" fmla="*/ 15 h 97"/>
                <a:gd name="T2" fmla="*/ 1 w 29"/>
                <a:gd name="T3" fmla="*/ 82 h 97"/>
                <a:gd name="T4" fmla="*/ 25 w 29"/>
                <a:gd name="T5" fmla="*/ 82 h 97"/>
                <a:gd name="T6" fmla="*/ 28 w 29"/>
                <a:gd name="T7" fmla="*/ 15 h 97"/>
                <a:gd name="T8" fmla="*/ 4 w 29"/>
                <a:gd name="T9" fmla="*/ 1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7">
                  <a:moveTo>
                    <a:pt x="4" y="15"/>
                  </a:moveTo>
                  <a:cubicBezTo>
                    <a:pt x="3" y="37"/>
                    <a:pt x="2" y="59"/>
                    <a:pt x="1" y="82"/>
                  </a:cubicBezTo>
                  <a:cubicBezTo>
                    <a:pt x="0" y="97"/>
                    <a:pt x="24" y="97"/>
                    <a:pt x="25" y="82"/>
                  </a:cubicBezTo>
                  <a:cubicBezTo>
                    <a:pt x="26" y="59"/>
                    <a:pt x="27" y="37"/>
                    <a:pt x="28" y="15"/>
                  </a:cubicBezTo>
                  <a:cubicBezTo>
                    <a:pt x="29" y="0"/>
                    <a:pt x="5" y="0"/>
                    <a:pt x="4" y="1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15" name="Freeform 57">
              <a:extLst>
                <a:ext uri="{FF2B5EF4-FFF2-40B4-BE49-F238E27FC236}">
                  <a16:creationId xmlns:a16="http://schemas.microsoft.com/office/drawing/2014/main" id="{45E1C32D-6264-4088-A81E-6AD6DCDB1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2438" y="1779588"/>
              <a:ext cx="74612" cy="111125"/>
            </a:xfrm>
            <a:custGeom>
              <a:avLst/>
              <a:gdLst>
                <a:gd name="T0" fmla="*/ 29 w 60"/>
                <a:gd name="T1" fmla="*/ 77 h 90"/>
                <a:gd name="T2" fmla="*/ 56 w 60"/>
                <a:gd name="T3" fmla="*/ 22 h 90"/>
                <a:gd name="T4" fmla="*/ 32 w 60"/>
                <a:gd name="T5" fmla="*/ 15 h 90"/>
                <a:gd name="T6" fmla="*/ 8 w 60"/>
                <a:gd name="T7" fmla="*/ 65 h 90"/>
                <a:gd name="T8" fmla="*/ 29 w 60"/>
                <a:gd name="T9" fmla="*/ 7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0">
                  <a:moveTo>
                    <a:pt x="29" y="77"/>
                  </a:moveTo>
                  <a:cubicBezTo>
                    <a:pt x="41" y="61"/>
                    <a:pt x="50" y="42"/>
                    <a:pt x="56" y="22"/>
                  </a:cubicBezTo>
                  <a:cubicBezTo>
                    <a:pt x="60" y="7"/>
                    <a:pt x="36" y="0"/>
                    <a:pt x="32" y="15"/>
                  </a:cubicBezTo>
                  <a:cubicBezTo>
                    <a:pt x="27" y="34"/>
                    <a:pt x="19" y="50"/>
                    <a:pt x="8" y="65"/>
                  </a:cubicBezTo>
                  <a:cubicBezTo>
                    <a:pt x="0" y="78"/>
                    <a:pt x="20" y="90"/>
                    <a:pt x="29" y="7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16" name="Freeform 58">
              <a:extLst>
                <a:ext uri="{FF2B5EF4-FFF2-40B4-BE49-F238E27FC236}">
                  <a16:creationId xmlns:a16="http://schemas.microsoft.com/office/drawing/2014/main" id="{FA256E45-CE7B-4D14-A421-38EF4233A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776" y="1670050"/>
              <a:ext cx="123825" cy="106363"/>
            </a:xfrm>
            <a:custGeom>
              <a:avLst/>
              <a:gdLst>
                <a:gd name="T0" fmla="*/ 24 w 100"/>
                <a:gd name="T1" fmla="*/ 77 h 86"/>
                <a:gd name="T2" fmla="*/ 88 w 100"/>
                <a:gd name="T3" fmla="*/ 30 h 86"/>
                <a:gd name="T4" fmla="*/ 75 w 100"/>
                <a:gd name="T5" fmla="*/ 9 h 86"/>
                <a:gd name="T6" fmla="*/ 12 w 100"/>
                <a:gd name="T7" fmla="*/ 56 h 86"/>
                <a:gd name="T8" fmla="*/ 24 w 100"/>
                <a:gd name="T9" fmla="*/ 7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86">
                  <a:moveTo>
                    <a:pt x="24" y="77"/>
                  </a:moveTo>
                  <a:cubicBezTo>
                    <a:pt x="45" y="61"/>
                    <a:pt x="66" y="45"/>
                    <a:pt x="88" y="30"/>
                  </a:cubicBezTo>
                  <a:cubicBezTo>
                    <a:pt x="100" y="21"/>
                    <a:pt x="88" y="0"/>
                    <a:pt x="75" y="9"/>
                  </a:cubicBezTo>
                  <a:cubicBezTo>
                    <a:pt x="54" y="25"/>
                    <a:pt x="33" y="40"/>
                    <a:pt x="12" y="56"/>
                  </a:cubicBezTo>
                  <a:cubicBezTo>
                    <a:pt x="0" y="65"/>
                    <a:pt x="12" y="86"/>
                    <a:pt x="24" y="7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17" name="Freeform 59">
              <a:extLst>
                <a:ext uri="{FF2B5EF4-FFF2-40B4-BE49-F238E27FC236}">
                  <a16:creationId xmlns:a16="http://schemas.microsoft.com/office/drawing/2014/main" id="{98655F4E-63D7-4BB2-B409-AC46CD9B1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126" y="1438275"/>
              <a:ext cx="127000" cy="66675"/>
            </a:xfrm>
            <a:custGeom>
              <a:avLst/>
              <a:gdLst>
                <a:gd name="T0" fmla="*/ 21 w 102"/>
                <a:gd name="T1" fmla="*/ 49 h 54"/>
                <a:gd name="T2" fmla="*/ 87 w 102"/>
                <a:gd name="T3" fmla="*/ 28 h 54"/>
                <a:gd name="T4" fmla="*/ 81 w 102"/>
                <a:gd name="T5" fmla="*/ 5 h 54"/>
                <a:gd name="T6" fmla="*/ 15 w 102"/>
                <a:gd name="T7" fmla="*/ 26 h 54"/>
                <a:gd name="T8" fmla="*/ 21 w 102"/>
                <a:gd name="T9" fmla="*/ 4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54">
                  <a:moveTo>
                    <a:pt x="21" y="49"/>
                  </a:moveTo>
                  <a:cubicBezTo>
                    <a:pt x="43" y="42"/>
                    <a:pt x="65" y="35"/>
                    <a:pt x="87" y="28"/>
                  </a:cubicBezTo>
                  <a:cubicBezTo>
                    <a:pt x="102" y="23"/>
                    <a:pt x="95" y="0"/>
                    <a:pt x="81" y="5"/>
                  </a:cubicBezTo>
                  <a:cubicBezTo>
                    <a:pt x="59" y="12"/>
                    <a:pt x="37" y="19"/>
                    <a:pt x="15" y="26"/>
                  </a:cubicBezTo>
                  <a:cubicBezTo>
                    <a:pt x="0" y="31"/>
                    <a:pt x="6" y="54"/>
                    <a:pt x="21" y="4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18" name="Freeform 60">
              <a:extLst>
                <a:ext uri="{FF2B5EF4-FFF2-40B4-BE49-F238E27FC236}">
                  <a16:creationId xmlns:a16="http://schemas.microsoft.com/office/drawing/2014/main" id="{57CDCD00-B442-4C57-8FEF-EEDC4BCE6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851" y="1220788"/>
              <a:ext cx="139700" cy="60325"/>
            </a:xfrm>
            <a:custGeom>
              <a:avLst/>
              <a:gdLst>
                <a:gd name="T0" fmla="*/ 14 w 113"/>
                <a:gd name="T1" fmla="*/ 29 h 49"/>
                <a:gd name="T2" fmla="*/ 98 w 113"/>
                <a:gd name="T3" fmla="*/ 48 h 49"/>
                <a:gd name="T4" fmla="*/ 98 w 113"/>
                <a:gd name="T5" fmla="*/ 24 h 49"/>
                <a:gd name="T6" fmla="*/ 20 w 113"/>
                <a:gd name="T7" fmla="*/ 5 h 49"/>
                <a:gd name="T8" fmla="*/ 14 w 113"/>
                <a:gd name="T9" fmla="*/ 2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49">
                  <a:moveTo>
                    <a:pt x="14" y="29"/>
                  </a:moveTo>
                  <a:cubicBezTo>
                    <a:pt x="41" y="39"/>
                    <a:pt x="69" y="45"/>
                    <a:pt x="98" y="48"/>
                  </a:cubicBezTo>
                  <a:cubicBezTo>
                    <a:pt x="113" y="49"/>
                    <a:pt x="113" y="25"/>
                    <a:pt x="98" y="24"/>
                  </a:cubicBezTo>
                  <a:cubicBezTo>
                    <a:pt x="71" y="21"/>
                    <a:pt x="45" y="15"/>
                    <a:pt x="20" y="5"/>
                  </a:cubicBezTo>
                  <a:cubicBezTo>
                    <a:pt x="6" y="0"/>
                    <a:pt x="0" y="23"/>
                    <a:pt x="14" y="2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19" name="Freeform 61">
              <a:extLst>
                <a:ext uri="{FF2B5EF4-FFF2-40B4-BE49-F238E27FC236}">
                  <a16:creationId xmlns:a16="http://schemas.microsoft.com/office/drawing/2014/main" id="{AD8BCE0D-58D5-4301-8533-D337A098E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651" y="460375"/>
              <a:ext cx="290512" cy="223838"/>
            </a:xfrm>
            <a:custGeom>
              <a:avLst/>
              <a:gdLst>
                <a:gd name="T0" fmla="*/ 54 w 234"/>
                <a:gd name="T1" fmla="*/ 151 h 180"/>
                <a:gd name="T2" fmla="*/ 38 w 234"/>
                <a:gd name="T3" fmla="*/ 66 h 180"/>
                <a:gd name="T4" fmla="*/ 65 w 234"/>
                <a:gd name="T5" fmla="*/ 33 h 180"/>
                <a:gd name="T6" fmla="*/ 119 w 234"/>
                <a:gd name="T7" fmla="*/ 26 h 180"/>
                <a:gd name="T8" fmla="*/ 192 w 234"/>
                <a:gd name="T9" fmla="*/ 44 h 180"/>
                <a:gd name="T10" fmla="*/ 161 w 234"/>
                <a:gd name="T11" fmla="*/ 114 h 180"/>
                <a:gd name="T12" fmla="*/ 111 w 234"/>
                <a:gd name="T13" fmla="*/ 135 h 180"/>
                <a:gd name="T14" fmla="*/ 86 w 234"/>
                <a:gd name="T15" fmla="*/ 140 h 180"/>
                <a:gd name="T16" fmla="*/ 61 w 234"/>
                <a:gd name="T17" fmla="*/ 147 h 180"/>
                <a:gd name="T18" fmla="*/ 73 w 234"/>
                <a:gd name="T19" fmla="*/ 168 h 180"/>
                <a:gd name="T20" fmla="*/ 98 w 234"/>
                <a:gd name="T21" fmla="*/ 163 h 180"/>
                <a:gd name="T22" fmla="*/ 130 w 234"/>
                <a:gd name="T23" fmla="*/ 154 h 180"/>
                <a:gd name="T24" fmla="*/ 184 w 234"/>
                <a:gd name="T25" fmla="*/ 128 h 180"/>
                <a:gd name="T26" fmla="*/ 213 w 234"/>
                <a:gd name="T27" fmla="*/ 33 h 180"/>
                <a:gd name="T28" fmla="*/ 119 w 234"/>
                <a:gd name="T29" fmla="*/ 2 h 180"/>
                <a:gd name="T30" fmla="*/ 56 w 234"/>
                <a:gd name="T31" fmla="*/ 11 h 180"/>
                <a:gd name="T32" fmla="*/ 18 w 234"/>
                <a:gd name="T33" fmla="*/ 52 h 180"/>
                <a:gd name="T34" fmla="*/ 41 w 234"/>
                <a:gd name="T35" fmla="*/ 171 h 180"/>
                <a:gd name="T36" fmla="*/ 54 w 234"/>
                <a:gd name="T37" fmla="*/ 15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4" h="180">
                  <a:moveTo>
                    <a:pt x="54" y="151"/>
                  </a:moveTo>
                  <a:cubicBezTo>
                    <a:pt x="25" y="132"/>
                    <a:pt x="26" y="94"/>
                    <a:pt x="38" y="66"/>
                  </a:cubicBezTo>
                  <a:cubicBezTo>
                    <a:pt x="43" y="53"/>
                    <a:pt x="52" y="39"/>
                    <a:pt x="65" y="33"/>
                  </a:cubicBezTo>
                  <a:cubicBezTo>
                    <a:pt x="81" y="25"/>
                    <a:pt x="102" y="26"/>
                    <a:pt x="119" y="26"/>
                  </a:cubicBezTo>
                  <a:cubicBezTo>
                    <a:pt x="142" y="25"/>
                    <a:pt x="177" y="23"/>
                    <a:pt x="192" y="44"/>
                  </a:cubicBezTo>
                  <a:cubicBezTo>
                    <a:pt x="211" y="71"/>
                    <a:pt x="183" y="102"/>
                    <a:pt x="161" y="114"/>
                  </a:cubicBezTo>
                  <a:cubicBezTo>
                    <a:pt x="145" y="123"/>
                    <a:pt x="128" y="129"/>
                    <a:pt x="111" y="135"/>
                  </a:cubicBezTo>
                  <a:cubicBezTo>
                    <a:pt x="103" y="138"/>
                    <a:pt x="95" y="140"/>
                    <a:pt x="86" y="140"/>
                  </a:cubicBezTo>
                  <a:cubicBezTo>
                    <a:pt x="77" y="141"/>
                    <a:pt x="68" y="142"/>
                    <a:pt x="61" y="147"/>
                  </a:cubicBezTo>
                  <a:cubicBezTo>
                    <a:pt x="48" y="155"/>
                    <a:pt x="60" y="176"/>
                    <a:pt x="73" y="168"/>
                  </a:cubicBezTo>
                  <a:cubicBezTo>
                    <a:pt x="80" y="163"/>
                    <a:pt x="90" y="164"/>
                    <a:pt x="98" y="163"/>
                  </a:cubicBezTo>
                  <a:cubicBezTo>
                    <a:pt x="109" y="162"/>
                    <a:pt x="119" y="158"/>
                    <a:pt x="130" y="154"/>
                  </a:cubicBezTo>
                  <a:cubicBezTo>
                    <a:pt x="148" y="147"/>
                    <a:pt x="168" y="140"/>
                    <a:pt x="184" y="128"/>
                  </a:cubicBezTo>
                  <a:cubicBezTo>
                    <a:pt x="213" y="108"/>
                    <a:pt x="234" y="67"/>
                    <a:pt x="213" y="33"/>
                  </a:cubicBezTo>
                  <a:cubicBezTo>
                    <a:pt x="194" y="2"/>
                    <a:pt x="152" y="0"/>
                    <a:pt x="119" y="2"/>
                  </a:cubicBezTo>
                  <a:cubicBezTo>
                    <a:pt x="98" y="2"/>
                    <a:pt x="75" y="2"/>
                    <a:pt x="56" y="11"/>
                  </a:cubicBezTo>
                  <a:cubicBezTo>
                    <a:pt x="38" y="18"/>
                    <a:pt x="26" y="34"/>
                    <a:pt x="18" y="52"/>
                  </a:cubicBezTo>
                  <a:cubicBezTo>
                    <a:pt x="0" y="92"/>
                    <a:pt x="0" y="145"/>
                    <a:pt x="41" y="171"/>
                  </a:cubicBezTo>
                  <a:cubicBezTo>
                    <a:pt x="55" y="180"/>
                    <a:pt x="67" y="159"/>
                    <a:pt x="54" y="15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20" name="Freeform 62">
              <a:extLst>
                <a:ext uri="{FF2B5EF4-FFF2-40B4-BE49-F238E27FC236}">
                  <a16:creationId xmlns:a16="http://schemas.microsoft.com/office/drawing/2014/main" id="{143972F9-8D05-40EA-B4C5-7DBF66DFD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9988" y="633413"/>
              <a:ext cx="298450" cy="361950"/>
            </a:xfrm>
            <a:custGeom>
              <a:avLst/>
              <a:gdLst>
                <a:gd name="T0" fmla="*/ 61 w 242"/>
                <a:gd name="T1" fmla="*/ 190 h 293"/>
                <a:gd name="T2" fmla="*/ 32 w 242"/>
                <a:gd name="T3" fmla="*/ 63 h 293"/>
                <a:gd name="T4" fmla="*/ 73 w 242"/>
                <a:gd name="T5" fmla="*/ 26 h 293"/>
                <a:gd name="T6" fmla="*/ 139 w 242"/>
                <a:gd name="T7" fmla="*/ 47 h 293"/>
                <a:gd name="T8" fmla="*/ 191 w 242"/>
                <a:gd name="T9" fmla="*/ 92 h 293"/>
                <a:gd name="T10" fmla="*/ 216 w 242"/>
                <a:gd name="T11" fmla="*/ 150 h 293"/>
                <a:gd name="T12" fmla="*/ 217 w 242"/>
                <a:gd name="T13" fmla="*/ 218 h 293"/>
                <a:gd name="T14" fmla="*/ 191 w 242"/>
                <a:gd name="T15" fmla="*/ 264 h 293"/>
                <a:gd name="T16" fmla="*/ 84 w 242"/>
                <a:gd name="T17" fmla="*/ 218 h 293"/>
                <a:gd name="T18" fmla="*/ 61 w 242"/>
                <a:gd name="T19" fmla="*/ 225 h 293"/>
                <a:gd name="T20" fmla="*/ 178 w 242"/>
                <a:gd name="T21" fmla="*/ 290 h 293"/>
                <a:gd name="T22" fmla="*/ 235 w 242"/>
                <a:gd name="T23" fmla="*/ 255 h 293"/>
                <a:gd name="T24" fmla="*/ 241 w 242"/>
                <a:gd name="T25" fmla="*/ 215 h 293"/>
                <a:gd name="T26" fmla="*/ 242 w 242"/>
                <a:gd name="T27" fmla="*/ 173 h 293"/>
                <a:gd name="T28" fmla="*/ 223 w 242"/>
                <a:gd name="T29" fmla="*/ 96 h 293"/>
                <a:gd name="T30" fmla="*/ 163 w 242"/>
                <a:gd name="T31" fmla="*/ 36 h 293"/>
                <a:gd name="T32" fmla="*/ 87 w 242"/>
                <a:gd name="T33" fmla="*/ 1 h 293"/>
                <a:gd name="T34" fmla="*/ 21 w 242"/>
                <a:gd name="T35" fmla="*/ 35 h 293"/>
                <a:gd name="T36" fmla="*/ 4 w 242"/>
                <a:gd name="T37" fmla="*/ 125 h 293"/>
                <a:gd name="T38" fmla="*/ 44 w 242"/>
                <a:gd name="T39" fmla="*/ 207 h 293"/>
                <a:gd name="T40" fmla="*/ 61 w 242"/>
                <a:gd name="T41" fmla="*/ 19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2" h="293">
                  <a:moveTo>
                    <a:pt x="61" y="190"/>
                  </a:moveTo>
                  <a:cubicBezTo>
                    <a:pt x="29" y="161"/>
                    <a:pt x="16" y="103"/>
                    <a:pt x="32" y="63"/>
                  </a:cubicBezTo>
                  <a:cubicBezTo>
                    <a:pt x="40" y="45"/>
                    <a:pt x="54" y="30"/>
                    <a:pt x="73" y="26"/>
                  </a:cubicBezTo>
                  <a:cubicBezTo>
                    <a:pt x="97" y="21"/>
                    <a:pt x="120" y="34"/>
                    <a:pt x="139" y="47"/>
                  </a:cubicBezTo>
                  <a:cubicBezTo>
                    <a:pt x="157" y="60"/>
                    <a:pt x="176" y="75"/>
                    <a:pt x="191" y="92"/>
                  </a:cubicBezTo>
                  <a:cubicBezTo>
                    <a:pt x="205" y="108"/>
                    <a:pt x="212" y="129"/>
                    <a:pt x="216" y="150"/>
                  </a:cubicBezTo>
                  <a:cubicBezTo>
                    <a:pt x="219" y="173"/>
                    <a:pt x="218" y="196"/>
                    <a:pt x="217" y="218"/>
                  </a:cubicBezTo>
                  <a:cubicBezTo>
                    <a:pt x="215" y="239"/>
                    <a:pt x="214" y="258"/>
                    <a:pt x="191" y="264"/>
                  </a:cubicBezTo>
                  <a:cubicBezTo>
                    <a:pt x="154" y="274"/>
                    <a:pt x="99" y="257"/>
                    <a:pt x="84" y="218"/>
                  </a:cubicBezTo>
                  <a:cubicBezTo>
                    <a:pt x="78" y="204"/>
                    <a:pt x="55" y="210"/>
                    <a:pt x="61" y="225"/>
                  </a:cubicBezTo>
                  <a:cubicBezTo>
                    <a:pt x="78" y="270"/>
                    <a:pt x="131" y="293"/>
                    <a:pt x="178" y="290"/>
                  </a:cubicBezTo>
                  <a:cubicBezTo>
                    <a:pt x="202" y="289"/>
                    <a:pt x="226" y="279"/>
                    <a:pt x="235" y="255"/>
                  </a:cubicBezTo>
                  <a:cubicBezTo>
                    <a:pt x="240" y="242"/>
                    <a:pt x="240" y="228"/>
                    <a:pt x="241" y="215"/>
                  </a:cubicBezTo>
                  <a:cubicBezTo>
                    <a:pt x="242" y="201"/>
                    <a:pt x="242" y="187"/>
                    <a:pt x="242" y="173"/>
                  </a:cubicBezTo>
                  <a:cubicBezTo>
                    <a:pt x="241" y="146"/>
                    <a:pt x="236" y="119"/>
                    <a:pt x="223" y="96"/>
                  </a:cubicBezTo>
                  <a:cubicBezTo>
                    <a:pt x="209" y="71"/>
                    <a:pt x="186" y="53"/>
                    <a:pt x="163" y="36"/>
                  </a:cubicBezTo>
                  <a:cubicBezTo>
                    <a:pt x="141" y="18"/>
                    <a:pt x="116" y="2"/>
                    <a:pt x="87" y="1"/>
                  </a:cubicBezTo>
                  <a:cubicBezTo>
                    <a:pt x="60" y="0"/>
                    <a:pt x="36" y="14"/>
                    <a:pt x="21" y="35"/>
                  </a:cubicBezTo>
                  <a:cubicBezTo>
                    <a:pt x="2" y="60"/>
                    <a:pt x="0" y="94"/>
                    <a:pt x="4" y="125"/>
                  </a:cubicBezTo>
                  <a:cubicBezTo>
                    <a:pt x="9" y="155"/>
                    <a:pt x="21" y="186"/>
                    <a:pt x="44" y="207"/>
                  </a:cubicBezTo>
                  <a:cubicBezTo>
                    <a:pt x="55" y="217"/>
                    <a:pt x="72" y="200"/>
                    <a:pt x="61" y="19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21" name="Freeform 63">
              <a:extLst>
                <a:ext uri="{FF2B5EF4-FFF2-40B4-BE49-F238E27FC236}">
                  <a16:creationId xmlns:a16="http://schemas.microsoft.com/office/drawing/2014/main" id="{EFD513A3-AC41-4F26-B769-B91592ED2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151" y="1817688"/>
              <a:ext cx="265112" cy="317500"/>
            </a:xfrm>
            <a:custGeom>
              <a:avLst/>
              <a:gdLst>
                <a:gd name="T0" fmla="*/ 167 w 214"/>
                <a:gd name="T1" fmla="*/ 14 h 256"/>
                <a:gd name="T2" fmla="*/ 132 w 214"/>
                <a:gd name="T3" fmla="*/ 64 h 256"/>
                <a:gd name="T4" fmla="*/ 111 w 214"/>
                <a:gd name="T5" fmla="*/ 87 h 256"/>
                <a:gd name="T6" fmla="*/ 102 w 214"/>
                <a:gd name="T7" fmla="*/ 96 h 256"/>
                <a:gd name="T8" fmla="*/ 95 w 214"/>
                <a:gd name="T9" fmla="*/ 102 h 256"/>
                <a:gd name="T10" fmla="*/ 92 w 214"/>
                <a:gd name="T11" fmla="*/ 105 h 256"/>
                <a:gd name="T12" fmla="*/ 92 w 214"/>
                <a:gd name="T13" fmla="*/ 104 h 256"/>
                <a:gd name="T14" fmla="*/ 70 w 214"/>
                <a:gd name="T15" fmla="*/ 92 h 256"/>
                <a:gd name="T16" fmla="*/ 42 w 214"/>
                <a:gd name="T17" fmla="*/ 92 h 256"/>
                <a:gd name="T18" fmla="*/ 7 w 214"/>
                <a:gd name="T19" fmla="*/ 126 h 256"/>
                <a:gd name="T20" fmla="*/ 2 w 214"/>
                <a:gd name="T21" fmla="*/ 177 h 256"/>
                <a:gd name="T22" fmla="*/ 18 w 214"/>
                <a:gd name="T23" fmla="*/ 226 h 256"/>
                <a:gd name="T24" fmla="*/ 113 w 214"/>
                <a:gd name="T25" fmla="*/ 227 h 256"/>
                <a:gd name="T26" fmla="*/ 139 w 214"/>
                <a:gd name="T27" fmla="*/ 179 h 256"/>
                <a:gd name="T28" fmla="*/ 112 w 214"/>
                <a:gd name="T29" fmla="*/ 142 h 256"/>
                <a:gd name="T30" fmla="*/ 115 w 214"/>
                <a:gd name="T31" fmla="*/ 165 h 256"/>
                <a:gd name="T32" fmla="*/ 159 w 214"/>
                <a:gd name="T33" fmla="*/ 127 h 256"/>
                <a:gd name="T34" fmla="*/ 206 w 214"/>
                <a:gd name="T35" fmla="*/ 76 h 256"/>
                <a:gd name="T36" fmla="*/ 194 w 214"/>
                <a:gd name="T37" fmla="*/ 56 h 256"/>
                <a:gd name="T38" fmla="*/ 180 w 214"/>
                <a:gd name="T39" fmla="*/ 68 h 256"/>
                <a:gd name="T40" fmla="*/ 201 w 214"/>
                <a:gd name="T41" fmla="*/ 80 h 256"/>
                <a:gd name="T42" fmla="*/ 200 w 214"/>
                <a:gd name="T43" fmla="*/ 79 h 256"/>
                <a:gd name="T44" fmla="*/ 189 w 214"/>
                <a:gd name="T45" fmla="*/ 59 h 256"/>
                <a:gd name="T46" fmla="*/ 146 w 214"/>
                <a:gd name="T47" fmla="*/ 105 h 256"/>
                <a:gd name="T48" fmla="*/ 109 w 214"/>
                <a:gd name="T49" fmla="*/ 142 h 256"/>
                <a:gd name="T50" fmla="*/ 112 w 214"/>
                <a:gd name="T51" fmla="*/ 166 h 256"/>
                <a:gd name="T52" fmla="*/ 111 w 214"/>
                <a:gd name="T53" fmla="*/ 191 h 256"/>
                <a:gd name="T54" fmla="*/ 83 w 214"/>
                <a:gd name="T55" fmla="*/ 218 h 256"/>
                <a:gd name="T56" fmla="*/ 44 w 214"/>
                <a:gd name="T57" fmla="*/ 218 h 256"/>
                <a:gd name="T58" fmla="*/ 27 w 214"/>
                <a:gd name="T59" fmla="*/ 182 h 256"/>
                <a:gd name="T60" fmla="*/ 47 w 214"/>
                <a:gd name="T61" fmla="*/ 116 h 256"/>
                <a:gd name="T62" fmla="*/ 67 w 214"/>
                <a:gd name="T63" fmla="*/ 116 h 256"/>
                <a:gd name="T64" fmla="*/ 84 w 214"/>
                <a:gd name="T65" fmla="*/ 127 h 256"/>
                <a:gd name="T66" fmla="*/ 120 w 214"/>
                <a:gd name="T67" fmla="*/ 112 h 256"/>
                <a:gd name="T68" fmla="*/ 187 w 214"/>
                <a:gd name="T69" fmla="*/ 26 h 256"/>
                <a:gd name="T70" fmla="*/ 167 w 214"/>
                <a:gd name="T71" fmla="*/ 1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4" h="256">
                  <a:moveTo>
                    <a:pt x="167" y="14"/>
                  </a:moveTo>
                  <a:cubicBezTo>
                    <a:pt x="156" y="32"/>
                    <a:pt x="145" y="48"/>
                    <a:pt x="132" y="64"/>
                  </a:cubicBezTo>
                  <a:cubicBezTo>
                    <a:pt x="125" y="72"/>
                    <a:pt x="118" y="80"/>
                    <a:pt x="111" y="87"/>
                  </a:cubicBezTo>
                  <a:cubicBezTo>
                    <a:pt x="108" y="90"/>
                    <a:pt x="105" y="93"/>
                    <a:pt x="102" y="96"/>
                  </a:cubicBezTo>
                  <a:cubicBezTo>
                    <a:pt x="100" y="98"/>
                    <a:pt x="98" y="100"/>
                    <a:pt x="95" y="102"/>
                  </a:cubicBezTo>
                  <a:cubicBezTo>
                    <a:pt x="94" y="103"/>
                    <a:pt x="93" y="104"/>
                    <a:pt x="92" y="105"/>
                  </a:cubicBezTo>
                  <a:cubicBezTo>
                    <a:pt x="93" y="105"/>
                    <a:pt x="93" y="105"/>
                    <a:pt x="92" y="104"/>
                  </a:cubicBezTo>
                  <a:cubicBezTo>
                    <a:pt x="85" y="99"/>
                    <a:pt x="79" y="94"/>
                    <a:pt x="70" y="92"/>
                  </a:cubicBezTo>
                  <a:cubicBezTo>
                    <a:pt x="61" y="90"/>
                    <a:pt x="51" y="90"/>
                    <a:pt x="42" y="92"/>
                  </a:cubicBezTo>
                  <a:cubicBezTo>
                    <a:pt x="25" y="97"/>
                    <a:pt x="13" y="110"/>
                    <a:pt x="7" y="126"/>
                  </a:cubicBezTo>
                  <a:cubicBezTo>
                    <a:pt x="1" y="142"/>
                    <a:pt x="0" y="160"/>
                    <a:pt x="2" y="177"/>
                  </a:cubicBezTo>
                  <a:cubicBezTo>
                    <a:pt x="4" y="194"/>
                    <a:pt x="7" y="212"/>
                    <a:pt x="18" y="226"/>
                  </a:cubicBezTo>
                  <a:cubicBezTo>
                    <a:pt x="41" y="256"/>
                    <a:pt x="87" y="249"/>
                    <a:pt x="113" y="227"/>
                  </a:cubicBezTo>
                  <a:cubicBezTo>
                    <a:pt x="127" y="215"/>
                    <a:pt x="138" y="197"/>
                    <a:pt x="139" y="179"/>
                  </a:cubicBezTo>
                  <a:cubicBezTo>
                    <a:pt x="141" y="162"/>
                    <a:pt x="131" y="142"/>
                    <a:pt x="112" y="142"/>
                  </a:cubicBezTo>
                  <a:cubicBezTo>
                    <a:pt x="113" y="150"/>
                    <a:pt x="114" y="158"/>
                    <a:pt x="115" y="165"/>
                  </a:cubicBezTo>
                  <a:cubicBezTo>
                    <a:pt x="134" y="158"/>
                    <a:pt x="147" y="143"/>
                    <a:pt x="159" y="127"/>
                  </a:cubicBezTo>
                  <a:cubicBezTo>
                    <a:pt x="173" y="109"/>
                    <a:pt x="188" y="91"/>
                    <a:pt x="206" y="76"/>
                  </a:cubicBezTo>
                  <a:cubicBezTo>
                    <a:pt x="214" y="68"/>
                    <a:pt x="205" y="51"/>
                    <a:pt x="194" y="56"/>
                  </a:cubicBezTo>
                  <a:cubicBezTo>
                    <a:pt x="188" y="58"/>
                    <a:pt x="183" y="62"/>
                    <a:pt x="180" y="68"/>
                  </a:cubicBezTo>
                  <a:cubicBezTo>
                    <a:pt x="174" y="82"/>
                    <a:pt x="194" y="94"/>
                    <a:pt x="201" y="80"/>
                  </a:cubicBezTo>
                  <a:cubicBezTo>
                    <a:pt x="200" y="80"/>
                    <a:pt x="200" y="79"/>
                    <a:pt x="200" y="79"/>
                  </a:cubicBezTo>
                  <a:cubicBezTo>
                    <a:pt x="197" y="72"/>
                    <a:pt x="193" y="66"/>
                    <a:pt x="189" y="59"/>
                  </a:cubicBezTo>
                  <a:cubicBezTo>
                    <a:pt x="173" y="73"/>
                    <a:pt x="159" y="88"/>
                    <a:pt x="146" y="105"/>
                  </a:cubicBezTo>
                  <a:cubicBezTo>
                    <a:pt x="136" y="119"/>
                    <a:pt x="125" y="136"/>
                    <a:pt x="109" y="142"/>
                  </a:cubicBezTo>
                  <a:cubicBezTo>
                    <a:pt x="97" y="147"/>
                    <a:pt x="98" y="166"/>
                    <a:pt x="112" y="166"/>
                  </a:cubicBezTo>
                  <a:cubicBezTo>
                    <a:pt x="120" y="166"/>
                    <a:pt x="113" y="187"/>
                    <a:pt x="111" y="191"/>
                  </a:cubicBezTo>
                  <a:cubicBezTo>
                    <a:pt x="105" y="203"/>
                    <a:pt x="95" y="212"/>
                    <a:pt x="83" y="218"/>
                  </a:cubicBezTo>
                  <a:cubicBezTo>
                    <a:pt x="71" y="223"/>
                    <a:pt x="56" y="225"/>
                    <a:pt x="44" y="218"/>
                  </a:cubicBezTo>
                  <a:cubicBezTo>
                    <a:pt x="32" y="211"/>
                    <a:pt x="29" y="195"/>
                    <a:pt x="27" y="182"/>
                  </a:cubicBezTo>
                  <a:cubicBezTo>
                    <a:pt x="24" y="161"/>
                    <a:pt x="22" y="125"/>
                    <a:pt x="47" y="116"/>
                  </a:cubicBezTo>
                  <a:cubicBezTo>
                    <a:pt x="53" y="114"/>
                    <a:pt x="60" y="114"/>
                    <a:pt x="67" y="116"/>
                  </a:cubicBezTo>
                  <a:cubicBezTo>
                    <a:pt x="73" y="118"/>
                    <a:pt x="78" y="124"/>
                    <a:pt x="84" y="127"/>
                  </a:cubicBezTo>
                  <a:cubicBezTo>
                    <a:pt x="99" y="134"/>
                    <a:pt x="110" y="121"/>
                    <a:pt x="120" y="112"/>
                  </a:cubicBezTo>
                  <a:cubicBezTo>
                    <a:pt x="146" y="87"/>
                    <a:pt x="169" y="58"/>
                    <a:pt x="187" y="26"/>
                  </a:cubicBezTo>
                  <a:cubicBezTo>
                    <a:pt x="195" y="13"/>
                    <a:pt x="174" y="0"/>
                    <a:pt x="167" y="1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22" name="Freeform 64">
              <a:extLst>
                <a:ext uri="{FF2B5EF4-FFF2-40B4-BE49-F238E27FC236}">
                  <a16:creationId xmlns:a16="http://schemas.microsoft.com/office/drawing/2014/main" id="{7230A082-3103-42A9-B8FA-CAA3A4B04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3788" y="1997075"/>
              <a:ext cx="236537" cy="287338"/>
            </a:xfrm>
            <a:custGeom>
              <a:avLst/>
              <a:gdLst>
                <a:gd name="T0" fmla="*/ 7 w 191"/>
                <a:gd name="T1" fmla="*/ 40 h 231"/>
                <a:gd name="T2" fmla="*/ 88 w 191"/>
                <a:gd name="T3" fmla="*/ 138 h 231"/>
                <a:gd name="T4" fmla="*/ 100 w 191"/>
                <a:gd name="T5" fmla="*/ 118 h 231"/>
                <a:gd name="T6" fmla="*/ 68 w 191"/>
                <a:gd name="T7" fmla="*/ 129 h 231"/>
                <a:gd name="T8" fmla="*/ 60 w 191"/>
                <a:gd name="T9" fmla="*/ 173 h 231"/>
                <a:gd name="T10" fmla="*/ 107 w 191"/>
                <a:gd name="T11" fmla="*/ 228 h 231"/>
                <a:gd name="T12" fmla="*/ 171 w 191"/>
                <a:gd name="T13" fmla="*/ 177 h 231"/>
                <a:gd name="T14" fmla="*/ 171 w 191"/>
                <a:gd name="T15" fmla="*/ 102 h 231"/>
                <a:gd name="T16" fmla="*/ 104 w 191"/>
                <a:gd name="T17" fmla="*/ 99 h 231"/>
                <a:gd name="T18" fmla="*/ 112 w 191"/>
                <a:gd name="T19" fmla="*/ 120 h 231"/>
                <a:gd name="T20" fmla="*/ 134 w 191"/>
                <a:gd name="T21" fmla="*/ 111 h 231"/>
                <a:gd name="T22" fmla="*/ 134 w 191"/>
                <a:gd name="T23" fmla="*/ 94 h 231"/>
                <a:gd name="T24" fmla="*/ 64 w 191"/>
                <a:gd name="T25" fmla="*/ 12 h 231"/>
                <a:gd name="T26" fmla="*/ 43 w 191"/>
                <a:gd name="T27" fmla="*/ 24 h 231"/>
                <a:gd name="T28" fmla="*/ 117 w 191"/>
                <a:gd name="T29" fmla="*/ 111 h 231"/>
                <a:gd name="T30" fmla="*/ 117 w 191"/>
                <a:gd name="T31" fmla="*/ 94 h 231"/>
                <a:gd name="T32" fmla="*/ 112 w 191"/>
                <a:gd name="T33" fmla="*/ 96 h 231"/>
                <a:gd name="T34" fmla="*/ 121 w 191"/>
                <a:gd name="T35" fmla="*/ 116 h 231"/>
                <a:gd name="T36" fmla="*/ 156 w 191"/>
                <a:gd name="T37" fmla="*/ 122 h 231"/>
                <a:gd name="T38" fmla="*/ 141 w 191"/>
                <a:gd name="T39" fmla="*/ 180 h 231"/>
                <a:gd name="T40" fmla="*/ 90 w 191"/>
                <a:gd name="T41" fmla="*/ 198 h 231"/>
                <a:gd name="T42" fmla="*/ 84 w 191"/>
                <a:gd name="T43" fmla="*/ 166 h 231"/>
                <a:gd name="T44" fmla="*/ 94 w 191"/>
                <a:gd name="T45" fmla="*/ 141 h 231"/>
                <a:gd name="T46" fmla="*/ 105 w 191"/>
                <a:gd name="T47" fmla="*/ 121 h 231"/>
                <a:gd name="T48" fmla="*/ 28 w 191"/>
                <a:gd name="T49" fmla="*/ 28 h 231"/>
                <a:gd name="T50" fmla="*/ 7 w 191"/>
                <a:gd name="T51" fmla="*/ 4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1" h="231">
                  <a:moveTo>
                    <a:pt x="7" y="40"/>
                  </a:moveTo>
                  <a:cubicBezTo>
                    <a:pt x="27" y="78"/>
                    <a:pt x="55" y="112"/>
                    <a:pt x="88" y="138"/>
                  </a:cubicBezTo>
                  <a:cubicBezTo>
                    <a:pt x="92" y="132"/>
                    <a:pt x="96" y="125"/>
                    <a:pt x="100" y="118"/>
                  </a:cubicBezTo>
                  <a:cubicBezTo>
                    <a:pt x="88" y="114"/>
                    <a:pt x="75" y="119"/>
                    <a:pt x="68" y="129"/>
                  </a:cubicBezTo>
                  <a:cubicBezTo>
                    <a:pt x="60" y="142"/>
                    <a:pt x="60" y="159"/>
                    <a:pt x="60" y="173"/>
                  </a:cubicBezTo>
                  <a:cubicBezTo>
                    <a:pt x="60" y="201"/>
                    <a:pt x="75" y="231"/>
                    <a:pt x="107" y="228"/>
                  </a:cubicBezTo>
                  <a:cubicBezTo>
                    <a:pt x="135" y="225"/>
                    <a:pt x="158" y="201"/>
                    <a:pt x="171" y="177"/>
                  </a:cubicBezTo>
                  <a:cubicBezTo>
                    <a:pt x="183" y="155"/>
                    <a:pt x="191" y="123"/>
                    <a:pt x="171" y="102"/>
                  </a:cubicBezTo>
                  <a:cubicBezTo>
                    <a:pt x="153" y="84"/>
                    <a:pt x="123" y="83"/>
                    <a:pt x="104" y="99"/>
                  </a:cubicBezTo>
                  <a:cubicBezTo>
                    <a:pt x="96" y="106"/>
                    <a:pt x="102" y="120"/>
                    <a:pt x="112" y="120"/>
                  </a:cubicBezTo>
                  <a:cubicBezTo>
                    <a:pt x="121" y="119"/>
                    <a:pt x="127" y="116"/>
                    <a:pt x="134" y="111"/>
                  </a:cubicBezTo>
                  <a:cubicBezTo>
                    <a:pt x="139" y="107"/>
                    <a:pt x="138" y="98"/>
                    <a:pt x="134" y="94"/>
                  </a:cubicBezTo>
                  <a:cubicBezTo>
                    <a:pt x="109" y="68"/>
                    <a:pt x="86" y="41"/>
                    <a:pt x="64" y="12"/>
                  </a:cubicBezTo>
                  <a:cubicBezTo>
                    <a:pt x="55" y="0"/>
                    <a:pt x="34" y="12"/>
                    <a:pt x="43" y="24"/>
                  </a:cubicBezTo>
                  <a:cubicBezTo>
                    <a:pt x="66" y="54"/>
                    <a:pt x="91" y="83"/>
                    <a:pt x="117" y="111"/>
                  </a:cubicBezTo>
                  <a:cubicBezTo>
                    <a:pt x="117" y="105"/>
                    <a:pt x="117" y="99"/>
                    <a:pt x="117" y="94"/>
                  </a:cubicBezTo>
                  <a:cubicBezTo>
                    <a:pt x="116" y="95"/>
                    <a:pt x="114" y="96"/>
                    <a:pt x="112" y="96"/>
                  </a:cubicBezTo>
                  <a:cubicBezTo>
                    <a:pt x="115" y="102"/>
                    <a:pt x="118" y="109"/>
                    <a:pt x="121" y="116"/>
                  </a:cubicBezTo>
                  <a:cubicBezTo>
                    <a:pt x="131" y="107"/>
                    <a:pt x="149" y="111"/>
                    <a:pt x="156" y="122"/>
                  </a:cubicBezTo>
                  <a:cubicBezTo>
                    <a:pt x="167" y="140"/>
                    <a:pt x="151" y="166"/>
                    <a:pt x="141" y="180"/>
                  </a:cubicBezTo>
                  <a:cubicBezTo>
                    <a:pt x="131" y="192"/>
                    <a:pt x="105" y="216"/>
                    <a:pt x="90" y="198"/>
                  </a:cubicBezTo>
                  <a:cubicBezTo>
                    <a:pt x="83" y="189"/>
                    <a:pt x="84" y="176"/>
                    <a:pt x="84" y="166"/>
                  </a:cubicBezTo>
                  <a:cubicBezTo>
                    <a:pt x="84" y="160"/>
                    <a:pt x="83" y="138"/>
                    <a:pt x="94" y="141"/>
                  </a:cubicBezTo>
                  <a:cubicBezTo>
                    <a:pt x="105" y="145"/>
                    <a:pt x="115" y="129"/>
                    <a:pt x="105" y="121"/>
                  </a:cubicBezTo>
                  <a:cubicBezTo>
                    <a:pt x="73" y="96"/>
                    <a:pt x="47" y="64"/>
                    <a:pt x="28" y="28"/>
                  </a:cubicBezTo>
                  <a:cubicBezTo>
                    <a:pt x="21" y="14"/>
                    <a:pt x="0" y="26"/>
                    <a:pt x="7" y="4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23" name="Freeform 65">
              <a:extLst>
                <a:ext uri="{FF2B5EF4-FFF2-40B4-BE49-F238E27FC236}">
                  <a16:creationId xmlns:a16="http://schemas.microsoft.com/office/drawing/2014/main" id="{2EC8CFDD-5833-4F22-B2E8-2C42544EF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3888" y="1366838"/>
              <a:ext cx="115887" cy="127000"/>
            </a:xfrm>
            <a:custGeom>
              <a:avLst/>
              <a:gdLst>
                <a:gd name="T0" fmla="*/ 28 w 93"/>
                <a:gd name="T1" fmla="*/ 88 h 103"/>
                <a:gd name="T2" fmla="*/ 79 w 93"/>
                <a:gd name="T3" fmla="*/ 28 h 103"/>
                <a:gd name="T4" fmla="*/ 67 w 93"/>
                <a:gd name="T5" fmla="*/ 7 h 103"/>
                <a:gd name="T6" fmla="*/ 5 w 93"/>
                <a:gd name="T7" fmla="*/ 82 h 103"/>
                <a:gd name="T8" fmla="*/ 28 w 93"/>
                <a:gd name="T9" fmla="*/ 8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03">
                  <a:moveTo>
                    <a:pt x="28" y="88"/>
                  </a:moveTo>
                  <a:cubicBezTo>
                    <a:pt x="37" y="62"/>
                    <a:pt x="55" y="41"/>
                    <a:pt x="79" y="28"/>
                  </a:cubicBezTo>
                  <a:cubicBezTo>
                    <a:pt x="93" y="21"/>
                    <a:pt x="81" y="0"/>
                    <a:pt x="67" y="7"/>
                  </a:cubicBezTo>
                  <a:cubicBezTo>
                    <a:pt x="38" y="23"/>
                    <a:pt x="16" y="50"/>
                    <a:pt x="5" y="82"/>
                  </a:cubicBezTo>
                  <a:cubicBezTo>
                    <a:pt x="0" y="96"/>
                    <a:pt x="24" y="103"/>
                    <a:pt x="28" y="8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24" name="Freeform 66">
              <a:extLst>
                <a:ext uri="{FF2B5EF4-FFF2-40B4-BE49-F238E27FC236}">
                  <a16:creationId xmlns:a16="http://schemas.microsoft.com/office/drawing/2014/main" id="{0959D9D3-F4E5-4D81-83E2-F8357D872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751" y="1377950"/>
              <a:ext cx="119062" cy="130175"/>
            </a:xfrm>
            <a:custGeom>
              <a:avLst/>
              <a:gdLst>
                <a:gd name="T0" fmla="*/ 29 w 97"/>
                <a:gd name="T1" fmla="*/ 93 h 106"/>
                <a:gd name="T2" fmla="*/ 86 w 97"/>
                <a:gd name="T3" fmla="*/ 27 h 106"/>
                <a:gd name="T4" fmla="*/ 69 w 97"/>
                <a:gd name="T5" fmla="*/ 10 h 106"/>
                <a:gd name="T6" fmla="*/ 8 w 97"/>
                <a:gd name="T7" fmla="*/ 81 h 106"/>
                <a:gd name="T8" fmla="*/ 29 w 97"/>
                <a:gd name="T9" fmla="*/ 9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06">
                  <a:moveTo>
                    <a:pt x="29" y="93"/>
                  </a:moveTo>
                  <a:cubicBezTo>
                    <a:pt x="45" y="68"/>
                    <a:pt x="64" y="46"/>
                    <a:pt x="86" y="27"/>
                  </a:cubicBezTo>
                  <a:cubicBezTo>
                    <a:pt x="97" y="17"/>
                    <a:pt x="80" y="0"/>
                    <a:pt x="69" y="10"/>
                  </a:cubicBezTo>
                  <a:cubicBezTo>
                    <a:pt x="45" y="31"/>
                    <a:pt x="25" y="54"/>
                    <a:pt x="8" y="81"/>
                  </a:cubicBezTo>
                  <a:cubicBezTo>
                    <a:pt x="0" y="94"/>
                    <a:pt x="20" y="106"/>
                    <a:pt x="29" y="9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25" name="Freeform 67">
              <a:extLst>
                <a:ext uri="{FF2B5EF4-FFF2-40B4-BE49-F238E27FC236}">
                  <a16:creationId xmlns:a16="http://schemas.microsoft.com/office/drawing/2014/main" id="{B793167B-11F5-48FD-A5B1-0A1708C25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9138" y="1385888"/>
              <a:ext cx="133350" cy="160338"/>
            </a:xfrm>
            <a:custGeom>
              <a:avLst/>
              <a:gdLst>
                <a:gd name="T0" fmla="*/ 28 w 108"/>
                <a:gd name="T1" fmla="*/ 117 h 130"/>
                <a:gd name="T2" fmla="*/ 97 w 108"/>
                <a:gd name="T3" fmla="*/ 27 h 130"/>
                <a:gd name="T4" fmla="*/ 80 w 108"/>
                <a:gd name="T5" fmla="*/ 11 h 130"/>
                <a:gd name="T6" fmla="*/ 7 w 108"/>
                <a:gd name="T7" fmla="*/ 105 h 130"/>
                <a:gd name="T8" fmla="*/ 28 w 108"/>
                <a:gd name="T9" fmla="*/ 1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30">
                  <a:moveTo>
                    <a:pt x="28" y="117"/>
                  </a:moveTo>
                  <a:cubicBezTo>
                    <a:pt x="47" y="84"/>
                    <a:pt x="69" y="54"/>
                    <a:pt x="97" y="27"/>
                  </a:cubicBezTo>
                  <a:cubicBezTo>
                    <a:pt x="108" y="17"/>
                    <a:pt x="91" y="0"/>
                    <a:pt x="80" y="11"/>
                  </a:cubicBezTo>
                  <a:cubicBezTo>
                    <a:pt x="51" y="38"/>
                    <a:pt x="27" y="70"/>
                    <a:pt x="7" y="105"/>
                  </a:cubicBezTo>
                  <a:cubicBezTo>
                    <a:pt x="0" y="118"/>
                    <a:pt x="21" y="130"/>
                    <a:pt x="28" y="11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26" name="Freeform 68">
              <a:extLst>
                <a:ext uri="{FF2B5EF4-FFF2-40B4-BE49-F238E27FC236}">
                  <a16:creationId xmlns:a16="http://schemas.microsoft.com/office/drawing/2014/main" id="{DBBA4820-22EE-4454-807E-FA5CC3A0E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201" y="976313"/>
              <a:ext cx="122237" cy="71438"/>
            </a:xfrm>
            <a:custGeom>
              <a:avLst/>
              <a:gdLst>
                <a:gd name="T0" fmla="*/ 21 w 99"/>
                <a:gd name="T1" fmla="*/ 52 h 58"/>
                <a:gd name="T2" fmla="*/ 84 w 99"/>
                <a:gd name="T3" fmla="*/ 28 h 58"/>
                <a:gd name="T4" fmla="*/ 78 w 99"/>
                <a:gd name="T5" fmla="*/ 5 h 58"/>
                <a:gd name="T6" fmla="*/ 15 w 99"/>
                <a:gd name="T7" fmla="*/ 29 h 58"/>
                <a:gd name="T8" fmla="*/ 21 w 99"/>
                <a:gd name="T9" fmla="*/ 5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8">
                  <a:moveTo>
                    <a:pt x="21" y="52"/>
                  </a:moveTo>
                  <a:cubicBezTo>
                    <a:pt x="42" y="44"/>
                    <a:pt x="63" y="36"/>
                    <a:pt x="84" y="28"/>
                  </a:cubicBezTo>
                  <a:cubicBezTo>
                    <a:pt x="99" y="23"/>
                    <a:pt x="93" y="0"/>
                    <a:pt x="78" y="5"/>
                  </a:cubicBezTo>
                  <a:cubicBezTo>
                    <a:pt x="57" y="13"/>
                    <a:pt x="36" y="21"/>
                    <a:pt x="15" y="29"/>
                  </a:cubicBezTo>
                  <a:cubicBezTo>
                    <a:pt x="0" y="35"/>
                    <a:pt x="6" y="58"/>
                    <a:pt x="21" y="5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27" name="Freeform 69">
              <a:extLst>
                <a:ext uri="{FF2B5EF4-FFF2-40B4-BE49-F238E27FC236}">
                  <a16:creationId xmlns:a16="http://schemas.microsoft.com/office/drawing/2014/main" id="{4573D428-4680-4535-AF4E-50F8B95E3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8088" y="1047750"/>
              <a:ext cx="109537" cy="74613"/>
            </a:xfrm>
            <a:custGeom>
              <a:avLst/>
              <a:gdLst>
                <a:gd name="T0" fmla="*/ 26 w 89"/>
                <a:gd name="T1" fmla="*/ 53 h 60"/>
                <a:gd name="T2" fmla="*/ 75 w 89"/>
                <a:gd name="T3" fmla="*/ 28 h 60"/>
                <a:gd name="T4" fmla="*/ 63 w 89"/>
                <a:gd name="T5" fmla="*/ 7 h 60"/>
                <a:gd name="T6" fmla="*/ 14 w 89"/>
                <a:gd name="T7" fmla="*/ 32 h 60"/>
                <a:gd name="T8" fmla="*/ 26 w 89"/>
                <a:gd name="T9" fmla="*/ 5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60">
                  <a:moveTo>
                    <a:pt x="26" y="53"/>
                  </a:moveTo>
                  <a:cubicBezTo>
                    <a:pt x="42" y="45"/>
                    <a:pt x="58" y="36"/>
                    <a:pt x="75" y="28"/>
                  </a:cubicBezTo>
                  <a:cubicBezTo>
                    <a:pt x="89" y="21"/>
                    <a:pt x="76" y="0"/>
                    <a:pt x="63" y="7"/>
                  </a:cubicBezTo>
                  <a:cubicBezTo>
                    <a:pt x="46" y="16"/>
                    <a:pt x="30" y="24"/>
                    <a:pt x="14" y="32"/>
                  </a:cubicBezTo>
                  <a:cubicBezTo>
                    <a:pt x="0" y="39"/>
                    <a:pt x="12" y="60"/>
                    <a:pt x="26" y="5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28" name="Freeform 70">
              <a:extLst>
                <a:ext uri="{FF2B5EF4-FFF2-40B4-BE49-F238E27FC236}">
                  <a16:creationId xmlns:a16="http://schemas.microsoft.com/office/drawing/2014/main" id="{A0B73503-5FED-43CD-B14A-70BE6C39A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6338" y="1149350"/>
              <a:ext cx="93662" cy="71438"/>
            </a:xfrm>
            <a:custGeom>
              <a:avLst/>
              <a:gdLst>
                <a:gd name="T0" fmla="*/ 22 w 76"/>
                <a:gd name="T1" fmla="*/ 53 h 58"/>
                <a:gd name="T2" fmla="*/ 63 w 76"/>
                <a:gd name="T3" fmla="*/ 28 h 58"/>
                <a:gd name="T4" fmla="*/ 51 w 76"/>
                <a:gd name="T5" fmla="*/ 7 h 58"/>
                <a:gd name="T6" fmla="*/ 5 w 76"/>
                <a:gd name="T7" fmla="*/ 36 h 58"/>
                <a:gd name="T8" fmla="*/ 5 w 76"/>
                <a:gd name="T9" fmla="*/ 53 h 58"/>
                <a:gd name="T10" fmla="*/ 22 w 76"/>
                <a:gd name="T11" fmla="*/ 5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58">
                  <a:moveTo>
                    <a:pt x="22" y="53"/>
                  </a:moveTo>
                  <a:cubicBezTo>
                    <a:pt x="35" y="44"/>
                    <a:pt x="48" y="35"/>
                    <a:pt x="63" y="28"/>
                  </a:cubicBezTo>
                  <a:cubicBezTo>
                    <a:pt x="76" y="21"/>
                    <a:pt x="64" y="0"/>
                    <a:pt x="51" y="7"/>
                  </a:cubicBezTo>
                  <a:cubicBezTo>
                    <a:pt x="34" y="15"/>
                    <a:pt x="20" y="25"/>
                    <a:pt x="5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10" y="58"/>
                    <a:pt x="17" y="57"/>
                    <a:pt x="22" y="5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29" name="Freeform 71">
              <a:extLst>
                <a:ext uri="{FF2B5EF4-FFF2-40B4-BE49-F238E27FC236}">
                  <a16:creationId xmlns:a16="http://schemas.microsoft.com/office/drawing/2014/main" id="{DDEC22CD-269E-4CD0-8144-5C50D5C2D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063" y="1271588"/>
              <a:ext cx="84137" cy="71438"/>
            </a:xfrm>
            <a:custGeom>
              <a:avLst/>
              <a:gdLst>
                <a:gd name="T0" fmla="*/ 27 w 68"/>
                <a:gd name="T1" fmla="*/ 46 h 57"/>
                <a:gd name="T2" fmla="*/ 58 w 68"/>
                <a:gd name="T3" fmla="*/ 25 h 57"/>
                <a:gd name="T4" fmla="*/ 66 w 68"/>
                <a:gd name="T5" fmla="*/ 10 h 57"/>
                <a:gd name="T6" fmla="*/ 51 w 68"/>
                <a:gd name="T7" fmla="*/ 2 h 57"/>
                <a:gd name="T8" fmla="*/ 10 w 68"/>
                <a:gd name="T9" fmla="*/ 29 h 57"/>
                <a:gd name="T10" fmla="*/ 27 w 68"/>
                <a:gd name="T11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57">
                  <a:moveTo>
                    <a:pt x="27" y="46"/>
                  </a:moveTo>
                  <a:cubicBezTo>
                    <a:pt x="36" y="37"/>
                    <a:pt x="46" y="29"/>
                    <a:pt x="58" y="25"/>
                  </a:cubicBezTo>
                  <a:cubicBezTo>
                    <a:pt x="64" y="23"/>
                    <a:pt x="68" y="17"/>
                    <a:pt x="66" y="10"/>
                  </a:cubicBezTo>
                  <a:cubicBezTo>
                    <a:pt x="64" y="5"/>
                    <a:pt x="57" y="0"/>
                    <a:pt x="51" y="2"/>
                  </a:cubicBezTo>
                  <a:cubicBezTo>
                    <a:pt x="35" y="8"/>
                    <a:pt x="21" y="17"/>
                    <a:pt x="10" y="29"/>
                  </a:cubicBezTo>
                  <a:cubicBezTo>
                    <a:pt x="0" y="40"/>
                    <a:pt x="17" y="57"/>
                    <a:pt x="27" y="4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30" name="Freeform 72">
              <a:extLst>
                <a:ext uri="{FF2B5EF4-FFF2-40B4-BE49-F238E27FC236}">
                  <a16:creationId xmlns:a16="http://schemas.microsoft.com/office/drawing/2014/main" id="{6C89F067-88B8-4F98-9852-ABC2CD8FF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288" y="1346200"/>
              <a:ext cx="87312" cy="65088"/>
            </a:xfrm>
            <a:custGeom>
              <a:avLst/>
              <a:gdLst>
                <a:gd name="T0" fmla="*/ 25 w 70"/>
                <a:gd name="T1" fmla="*/ 45 h 53"/>
                <a:gd name="T2" fmla="*/ 57 w 70"/>
                <a:gd name="T3" fmla="*/ 28 h 53"/>
                <a:gd name="T4" fmla="*/ 45 w 70"/>
                <a:gd name="T5" fmla="*/ 7 h 53"/>
                <a:gd name="T6" fmla="*/ 13 w 70"/>
                <a:gd name="T7" fmla="*/ 25 h 53"/>
                <a:gd name="T8" fmla="*/ 25 w 70"/>
                <a:gd name="T9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3">
                  <a:moveTo>
                    <a:pt x="25" y="45"/>
                  </a:moveTo>
                  <a:cubicBezTo>
                    <a:pt x="36" y="40"/>
                    <a:pt x="46" y="34"/>
                    <a:pt x="57" y="28"/>
                  </a:cubicBezTo>
                  <a:cubicBezTo>
                    <a:pt x="70" y="20"/>
                    <a:pt x="58" y="0"/>
                    <a:pt x="45" y="7"/>
                  </a:cubicBezTo>
                  <a:cubicBezTo>
                    <a:pt x="34" y="13"/>
                    <a:pt x="24" y="19"/>
                    <a:pt x="13" y="25"/>
                  </a:cubicBezTo>
                  <a:cubicBezTo>
                    <a:pt x="0" y="32"/>
                    <a:pt x="12" y="53"/>
                    <a:pt x="25" y="4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31" name="Freeform 73">
              <a:extLst>
                <a:ext uri="{FF2B5EF4-FFF2-40B4-BE49-F238E27FC236}">
                  <a16:creationId xmlns:a16="http://schemas.microsoft.com/office/drawing/2014/main" id="{B4E5BC57-8CC3-4184-8215-1810DEA27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3801" y="1438275"/>
              <a:ext cx="42862" cy="41275"/>
            </a:xfrm>
            <a:custGeom>
              <a:avLst/>
              <a:gdLst>
                <a:gd name="T0" fmla="*/ 22 w 34"/>
                <a:gd name="T1" fmla="*/ 29 h 33"/>
                <a:gd name="T2" fmla="*/ 29 w 34"/>
                <a:gd name="T3" fmla="*/ 22 h 33"/>
                <a:gd name="T4" fmla="*/ 29 w 34"/>
                <a:gd name="T5" fmla="*/ 5 h 33"/>
                <a:gd name="T6" fmla="*/ 12 w 34"/>
                <a:gd name="T7" fmla="*/ 5 h 33"/>
                <a:gd name="T8" fmla="*/ 5 w 34"/>
                <a:gd name="T9" fmla="*/ 12 h 33"/>
                <a:gd name="T10" fmla="*/ 5 w 34"/>
                <a:gd name="T11" fmla="*/ 29 h 33"/>
                <a:gd name="T12" fmla="*/ 22 w 34"/>
                <a:gd name="T13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3">
                  <a:moveTo>
                    <a:pt x="22" y="29"/>
                  </a:moveTo>
                  <a:cubicBezTo>
                    <a:pt x="25" y="26"/>
                    <a:pt x="27" y="24"/>
                    <a:pt x="29" y="22"/>
                  </a:cubicBezTo>
                  <a:cubicBezTo>
                    <a:pt x="34" y="17"/>
                    <a:pt x="34" y="9"/>
                    <a:pt x="29" y="5"/>
                  </a:cubicBezTo>
                  <a:cubicBezTo>
                    <a:pt x="24" y="0"/>
                    <a:pt x="17" y="0"/>
                    <a:pt x="12" y="5"/>
                  </a:cubicBezTo>
                  <a:cubicBezTo>
                    <a:pt x="10" y="7"/>
                    <a:pt x="8" y="9"/>
                    <a:pt x="5" y="12"/>
                  </a:cubicBezTo>
                  <a:cubicBezTo>
                    <a:pt x="1" y="16"/>
                    <a:pt x="0" y="24"/>
                    <a:pt x="5" y="29"/>
                  </a:cubicBezTo>
                  <a:cubicBezTo>
                    <a:pt x="10" y="33"/>
                    <a:pt x="17" y="33"/>
                    <a:pt x="22" y="2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32" name="Freeform 74">
              <a:extLst>
                <a:ext uri="{FF2B5EF4-FFF2-40B4-BE49-F238E27FC236}">
                  <a16:creationId xmlns:a16="http://schemas.microsoft.com/office/drawing/2014/main" id="{4AAEE11A-59CF-41F2-9320-092CB35DD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1588" y="857250"/>
              <a:ext cx="144462" cy="71438"/>
            </a:xfrm>
            <a:custGeom>
              <a:avLst/>
              <a:gdLst>
                <a:gd name="T0" fmla="*/ 16 w 117"/>
                <a:gd name="T1" fmla="*/ 57 h 58"/>
                <a:gd name="T2" fmla="*/ 104 w 117"/>
                <a:gd name="T3" fmla="*/ 29 h 58"/>
                <a:gd name="T4" fmla="*/ 92 w 117"/>
                <a:gd name="T5" fmla="*/ 8 h 58"/>
                <a:gd name="T6" fmla="*/ 16 w 117"/>
                <a:gd name="T7" fmla="*/ 33 h 58"/>
                <a:gd name="T8" fmla="*/ 16 w 117"/>
                <a:gd name="T9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58">
                  <a:moveTo>
                    <a:pt x="16" y="57"/>
                  </a:moveTo>
                  <a:cubicBezTo>
                    <a:pt x="47" y="55"/>
                    <a:pt x="77" y="46"/>
                    <a:pt x="104" y="29"/>
                  </a:cubicBezTo>
                  <a:cubicBezTo>
                    <a:pt x="117" y="21"/>
                    <a:pt x="105" y="0"/>
                    <a:pt x="92" y="8"/>
                  </a:cubicBezTo>
                  <a:cubicBezTo>
                    <a:pt x="69" y="23"/>
                    <a:pt x="43" y="31"/>
                    <a:pt x="16" y="33"/>
                  </a:cubicBezTo>
                  <a:cubicBezTo>
                    <a:pt x="0" y="34"/>
                    <a:pt x="0" y="58"/>
                    <a:pt x="16" y="5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33" name="Freeform 75">
              <a:extLst>
                <a:ext uri="{FF2B5EF4-FFF2-40B4-BE49-F238E27FC236}">
                  <a16:creationId xmlns:a16="http://schemas.microsoft.com/office/drawing/2014/main" id="{F7A9C662-1CA7-45E7-BC9F-23A8B5446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9538" y="793750"/>
              <a:ext cx="58737" cy="42863"/>
            </a:xfrm>
            <a:custGeom>
              <a:avLst/>
              <a:gdLst>
                <a:gd name="T0" fmla="*/ 16 w 48"/>
                <a:gd name="T1" fmla="*/ 32 h 34"/>
                <a:gd name="T2" fmla="*/ 37 w 48"/>
                <a:gd name="T3" fmla="*/ 25 h 34"/>
                <a:gd name="T4" fmla="*/ 46 w 48"/>
                <a:gd name="T5" fmla="*/ 10 h 34"/>
                <a:gd name="T6" fmla="*/ 31 w 48"/>
                <a:gd name="T7" fmla="*/ 2 h 34"/>
                <a:gd name="T8" fmla="*/ 10 w 48"/>
                <a:gd name="T9" fmla="*/ 9 h 34"/>
                <a:gd name="T10" fmla="*/ 2 w 48"/>
                <a:gd name="T11" fmla="*/ 24 h 34"/>
                <a:gd name="T12" fmla="*/ 16 w 48"/>
                <a:gd name="T13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34">
                  <a:moveTo>
                    <a:pt x="16" y="32"/>
                  </a:moveTo>
                  <a:cubicBezTo>
                    <a:pt x="23" y="30"/>
                    <a:pt x="30" y="27"/>
                    <a:pt x="37" y="25"/>
                  </a:cubicBezTo>
                  <a:cubicBezTo>
                    <a:pt x="43" y="23"/>
                    <a:pt x="48" y="17"/>
                    <a:pt x="46" y="10"/>
                  </a:cubicBezTo>
                  <a:cubicBezTo>
                    <a:pt x="44" y="4"/>
                    <a:pt x="37" y="0"/>
                    <a:pt x="31" y="2"/>
                  </a:cubicBezTo>
                  <a:cubicBezTo>
                    <a:pt x="24" y="4"/>
                    <a:pt x="17" y="6"/>
                    <a:pt x="10" y="9"/>
                  </a:cubicBezTo>
                  <a:cubicBezTo>
                    <a:pt x="4" y="11"/>
                    <a:pt x="0" y="17"/>
                    <a:pt x="2" y="24"/>
                  </a:cubicBezTo>
                  <a:cubicBezTo>
                    <a:pt x="3" y="30"/>
                    <a:pt x="10" y="34"/>
                    <a:pt x="16" y="3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34" name="Freeform 76">
              <a:extLst>
                <a:ext uri="{FF2B5EF4-FFF2-40B4-BE49-F238E27FC236}">
                  <a16:creationId xmlns:a16="http://schemas.microsoft.com/office/drawing/2014/main" id="{001CA5B0-4CBA-4F66-ABE2-B16773289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7001" y="528638"/>
              <a:ext cx="101600" cy="77788"/>
            </a:xfrm>
            <a:custGeom>
              <a:avLst/>
              <a:gdLst>
                <a:gd name="T0" fmla="*/ 27 w 82"/>
                <a:gd name="T1" fmla="*/ 48 h 62"/>
                <a:gd name="T2" fmla="*/ 66 w 82"/>
                <a:gd name="T3" fmla="*/ 24 h 62"/>
                <a:gd name="T4" fmla="*/ 66 w 82"/>
                <a:gd name="T5" fmla="*/ 0 h 62"/>
                <a:gd name="T6" fmla="*/ 7 w 82"/>
                <a:gd name="T7" fmla="*/ 36 h 62"/>
                <a:gd name="T8" fmla="*/ 27 w 82"/>
                <a:gd name="T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62">
                  <a:moveTo>
                    <a:pt x="27" y="48"/>
                  </a:moveTo>
                  <a:cubicBezTo>
                    <a:pt x="35" y="33"/>
                    <a:pt x="49" y="24"/>
                    <a:pt x="66" y="24"/>
                  </a:cubicBezTo>
                  <a:cubicBezTo>
                    <a:pt x="82" y="24"/>
                    <a:pt x="82" y="0"/>
                    <a:pt x="66" y="0"/>
                  </a:cubicBezTo>
                  <a:cubicBezTo>
                    <a:pt x="41" y="0"/>
                    <a:pt x="18" y="14"/>
                    <a:pt x="7" y="36"/>
                  </a:cubicBezTo>
                  <a:cubicBezTo>
                    <a:pt x="0" y="50"/>
                    <a:pt x="20" y="62"/>
                    <a:pt x="27" y="4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35" name="Freeform 77">
              <a:extLst>
                <a:ext uri="{FF2B5EF4-FFF2-40B4-BE49-F238E27FC236}">
                  <a16:creationId xmlns:a16="http://schemas.microsoft.com/office/drawing/2014/main" id="{AFE09C8C-6836-43A1-9D3B-6043B9D38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401" y="566738"/>
              <a:ext cx="112712" cy="68263"/>
            </a:xfrm>
            <a:custGeom>
              <a:avLst/>
              <a:gdLst>
                <a:gd name="T0" fmla="*/ 27 w 92"/>
                <a:gd name="T1" fmla="*/ 49 h 55"/>
                <a:gd name="T2" fmla="*/ 78 w 92"/>
                <a:gd name="T3" fmla="*/ 27 h 55"/>
                <a:gd name="T4" fmla="*/ 66 w 92"/>
                <a:gd name="T5" fmla="*/ 6 h 55"/>
                <a:gd name="T6" fmla="*/ 15 w 92"/>
                <a:gd name="T7" fmla="*/ 28 h 55"/>
                <a:gd name="T8" fmla="*/ 27 w 92"/>
                <a:gd name="T9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55">
                  <a:moveTo>
                    <a:pt x="27" y="49"/>
                  </a:moveTo>
                  <a:cubicBezTo>
                    <a:pt x="44" y="41"/>
                    <a:pt x="61" y="34"/>
                    <a:pt x="78" y="27"/>
                  </a:cubicBezTo>
                  <a:cubicBezTo>
                    <a:pt x="92" y="21"/>
                    <a:pt x="80" y="0"/>
                    <a:pt x="66" y="6"/>
                  </a:cubicBezTo>
                  <a:cubicBezTo>
                    <a:pt x="49" y="13"/>
                    <a:pt x="32" y="21"/>
                    <a:pt x="15" y="28"/>
                  </a:cubicBezTo>
                  <a:cubicBezTo>
                    <a:pt x="0" y="34"/>
                    <a:pt x="13" y="55"/>
                    <a:pt x="27" y="4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36" name="Freeform 78">
              <a:extLst>
                <a:ext uri="{FF2B5EF4-FFF2-40B4-BE49-F238E27FC236}">
                  <a16:creationId xmlns:a16="http://schemas.microsoft.com/office/drawing/2014/main" id="{132624D1-B7AE-4292-91A9-565E4CCEC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3838" y="593725"/>
              <a:ext cx="58737" cy="47625"/>
            </a:xfrm>
            <a:custGeom>
              <a:avLst/>
              <a:gdLst>
                <a:gd name="T0" fmla="*/ 20 w 47"/>
                <a:gd name="T1" fmla="*/ 36 h 39"/>
                <a:gd name="T2" fmla="*/ 39 w 47"/>
                <a:gd name="T3" fmla="*/ 24 h 39"/>
                <a:gd name="T4" fmla="*/ 43 w 47"/>
                <a:gd name="T5" fmla="*/ 8 h 39"/>
                <a:gd name="T6" fmla="*/ 27 w 47"/>
                <a:gd name="T7" fmla="*/ 3 h 39"/>
                <a:gd name="T8" fmla="*/ 8 w 47"/>
                <a:gd name="T9" fmla="*/ 15 h 39"/>
                <a:gd name="T10" fmla="*/ 4 w 47"/>
                <a:gd name="T11" fmla="*/ 32 h 39"/>
                <a:gd name="T12" fmla="*/ 20 w 47"/>
                <a:gd name="T13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9">
                  <a:moveTo>
                    <a:pt x="20" y="36"/>
                  </a:moveTo>
                  <a:cubicBezTo>
                    <a:pt x="26" y="32"/>
                    <a:pt x="33" y="28"/>
                    <a:pt x="39" y="24"/>
                  </a:cubicBezTo>
                  <a:cubicBezTo>
                    <a:pt x="44" y="21"/>
                    <a:pt x="47" y="13"/>
                    <a:pt x="43" y="8"/>
                  </a:cubicBezTo>
                  <a:cubicBezTo>
                    <a:pt x="40" y="2"/>
                    <a:pt x="32" y="0"/>
                    <a:pt x="27" y="3"/>
                  </a:cubicBezTo>
                  <a:cubicBezTo>
                    <a:pt x="20" y="7"/>
                    <a:pt x="14" y="11"/>
                    <a:pt x="8" y="15"/>
                  </a:cubicBezTo>
                  <a:cubicBezTo>
                    <a:pt x="3" y="19"/>
                    <a:pt x="0" y="26"/>
                    <a:pt x="4" y="32"/>
                  </a:cubicBezTo>
                  <a:cubicBezTo>
                    <a:pt x="7" y="37"/>
                    <a:pt x="14" y="39"/>
                    <a:pt x="20" y="3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37" name="Freeform 79">
              <a:extLst>
                <a:ext uri="{FF2B5EF4-FFF2-40B4-BE49-F238E27FC236}">
                  <a16:creationId xmlns:a16="http://schemas.microsoft.com/office/drawing/2014/main" id="{147ECBA9-9689-4485-831F-089280B2F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325" y="763588"/>
              <a:ext cx="98425" cy="77788"/>
            </a:xfrm>
            <a:custGeom>
              <a:avLst/>
              <a:gdLst>
                <a:gd name="T0" fmla="*/ 20 w 80"/>
                <a:gd name="T1" fmla="*/ 58 h 63"/>
                <a:gd name="T2" fmla="*/ 69 w 80"/>
                <a:gd name="T3" fmla="*/ 28 h 63"/>
                <a:gd name="T4" fmla="*/ 52 w 80"/>
                <a:gd name="T5" fmla="*/ 11 h 63"/>
                <a:gd name="T6" fmla="*/ 14 w 80"/>
                <a:gd name="T7" fmla="*/ 35 h 63"/>
                <a:gd name="T8" fmla="*/ 20 w 80"/>
                <a:gd name="T9" fmla="*/ 5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63">
                  <a:moveTo>
                    <a:pt x="20" y="58"/>
                  </a:moveTo>
                  <a:cubicBezTo>
                    <a:pt x="39" y="52"/>
                    <a:pt x="55" y="42"/>
                    <a:pt x="69" y="28"/>
                  </a:cubicBezTo>
                  <a:cubicBezTo>
                    <a:pt x="80" y="17"/>
                    <a:pt x="63" y="0"/>
                    <a:pt x="52" y="11"/>
                  </a:cubicBezTo>
                  <a:cubicBezTo>
                    <a:pt x="41" y="22"/>
                    <a:pt x="29" y="30"/>
                    <a:pt x="14" y="35"/>
                  </a:cubicBezTo>
                  <a:cubicBezTo>
                    <a:pt x="0" y="40"/>
                    <a:pt x="6" y="63"/>
                    <a:pt x="20" y="5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38" name="Freeform 80">
              <a:extLst>
                <a:ext uri="{FF2B5EF4-FFF2-40B4-BE49-F238E27FC236}">
                  <a16:creationId xmlns:a16="http://schemas.microsoft.com/office/drawing/2014/main" id="{DEA05963-CB74-487E-9AD6-A47577F09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5713" y="854075"/>
              <a:ext cx="49212" cy="42863"/>
            </a:xfrm>
            <a:custGeom>
              <a:avLst/>
              <a:gdLst>
                <a:gd name="T0" fmla="*/ 20 w 39"/>
                <a:gd name="T1" fmla="*/ 32 h 35"/>
                <a:gd name="T2" fmla="*/ 31 w 39"/>
                <a:gd name="T3" fmla="*/ 25 h 35"/>
                <a:gd name="T4" fmla="*/ 36 w 39"/>
                <a:gd name="T5" fmla="*/ 8 h 35"/>
                <a:gd name="T6" fmla="*/ 19 w 39"/>
                <a:gd name="T7" fmla="*/ 4 h 35"/>
                <a:gd name="T8" fmla="*/ 7 w 39"/>
                <a:gd name="T9" fmla="*/ 11 h 35"/>
                <a:gd name="T10" fmla="*/ 3 w 39"/>
                <a:gd name="T11" fmla="*/ 28 h 35"/>
                <a:gd name="T12" fmla="*/ 20 w 39"/>
                <a:gd name="T13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5">
                  <a:moveTo>
                    <a:pt x="20" y="32"/>
                  </a:moveTo>
                  <a:cubicBezTo>
                    <a:pt x="23" y="30"/>
                    <a:pt x="27" y="27"/>
                    <a:pt x="31" y="25"/>
                  </a:cubicBezTo>
                  <a:cubicBezTo>
                    <a:pt x="37" y="21"/>
                    <a:pt x="39" y="14"/>
                    <a:pt x="36" y="8"/>
                  </a:cubicBezTo>
                  <a:cubicBezTo>
                    <a:pt x="32" y="3"/>
                    <a:pt x="25" y="0"/>
                    <a:pt x="19" y="4"/>
                  </a:cubicBezTo>
                  <a:cubicBezTo>
                    <a:pt x="15" y="6"/>
                    <a:pt x="11" y="9"/>
                    <a:pt x="7" y="11"/>
                  </a:cubicBezTo>
                  <a:cubicBezTo>
                    <a:pt x="2" y="15"/>
                    <a:pt x="0" y="22"/>
                    <a:pt x="3" y="28"/>
                  </a:cubicBezTo>
                  <a:cubicBezTo>
                    <a:pt x="7" y="33"/>
                    <a:pt x="14" y="35"/>
                    <a:pt x="20" y="3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39" name="Freeform 81">
              <a:extLst>
                <a:ext uri="{FF2B5EF4-FFF2-40B4-BE49-F238E27FC236}">
                  <a16:creationId xmlns:a16="http://schemas.microsoft.com/office/drawing/2014/main" id="{8F3D70FF-D43B-494D-9BFC-9594F4DB3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875" y="901700"/>
              <a:ext cx="61912" cy="53975"/>
            </a:xfrm>
            <a:custGeom>
              <a:avLst/>
              <a:gdLst>
                <a:gd name="T0" fmla="*/ 22 w 50"/>
                <a:gd name="T1" fmla="*/ 38 h 43"/>
                <a:gd name="T2" fmla="*/ 40 w 50"/>
                <a:gd name="T3" fmla="*/ 25 h 43"/>
                <a:gd name="T4" fmla="*/ 48 w 50"/>
                <a:gd name="T5" fmla="*/ 10 h 43"/>
                <a:gd name="T6" fmla="*/ 33 w 50"/>
                <a:gd name="T7" fmla="*/ 2 h 43"/>
                <a:gd name="T8" fmla="*/ 5 w 50"/>
                <a:gd name="T9" fmla="*/ 21 h 43"/>
                <a:gd name="T10" fmla="*/ 5 w 50"/>
                <a:gd name="T11" fmla="*/ 38 h 43"/>
                <a:gd name="T12" fmla="*/ 22 w 50"/>
                <a:gd name="T13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43">
                  <a:moveTo>
                    <a:pt x="22" y="38"/>
                  </a:moveTo>
                  <a:cubicBezTo>
                    <a:pt x="27" y="32"/>
                    <a:pt x="33" y="27"/>
                    <a:pt x="40" y="25"/>
                  </a:cubicBezTo>
                  <a:cubicBezTo>
                    <a:pt x="46" y="23"/>
                    <a:pt x="50" y="16"/>
                    <a:pt x="48" y="10"/>
                  </a:cubicBezTo>
                  <a:cubicBezTo>
                    <a:pt x="46" y="4"/>
                    <a:pt x="40" y="0"/>
                    <a:pt x="33" y="2"/>
                  </a:cubicBezTo>
                  <a:cubicBezTo>
                    <a:pt x="22" y="5"/>
                    <a:pt x="12" y="12"/>
                    <a:pt x="5" y="21"/>
                  </a:cubicBezTo>
                  <a:cubicBezTo>
                    <a:pt x="1" y="26"/>
                    <a:pt x="0" y="33"/>
                    <a:pt x="5" y="38"/>
                  </a:cubicBezTo>
                  <a:cubicBezTo>
                    <a:pt x="9" y="42"/>
                    <a:pt x="18" y="43"/>
                    <a:pt x="22" y="3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40" name="Freeform 82">
              <a:extLst>
                <a:ext uri="{FF2B5EF4-FFF2-40B4-BE49-F238E27FC236}">
                  <a16:creationId xmlns:a16="http://schemas.microsoft.com/office/drawing/2014/main" id="{686C2958-BA5D-497C-B4BF-B252E4F14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2550" y="944563"/>
              <a:ext cx="36512" cy="36513"/>
            </a:xfrm>
            <a:custGeom>
              <a:avLst/>
              <a:gdLst>
                <a:gd name="T0" fmla="*/ 22 w 29"/>
                <a:gd name="T1" fmla="*/ 24 h 29"/>
                <a:gd name="T2" fmla="*/ 24 w 29"/>
                <a:gd name="T3" fmla="*/ 22 h 29"/>
                <a:gd name="T4" fmla="*/ 24 w 29"/>
                <a:gd name="T5" fmla="*/ 5 h 29"/>
                <a:gd name="T6" fmla="*/ 7 w 29"/>
                <a:gd name="T7" fmla="*/ 5 h 29"/>
                <a:gd name="T8" fmla="*/ 5 w 29"/>
                <a:gd name="T9" fmla="*/ 7 h 29"/>
                <a:gd name="T10" fmla="*/ 5 w 29"/>
                <a:gd name="T11" fmla="*/ 24 h 29"/>
                <a:gd name="T12" fmla="*/ 22 w 29"/>
                <a:gd name="T13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2" y="24"/>
                  </a:moveTo>
                  <a:cubicBezTo>
                    <a:pt x="22" y="23"/>
                    <a:pt x="23" y="23"/>
                    <a:pt x="24" y="22"/>
                  </a:cubicBezTo>
                  <a:cubicBezTo>
                    <a:pt x="28" y="17"/>
                    <a:pt x="29" y="9"/>
                    <a:pt x="24" y="5"/>
                  </a:cubicBezTo>
                  <a:cubicBezTo>
                    <a:pt x="19" y="1"/>
                    <a:pt x="12" y="0"/>
                    <a:pt x="7" y="5"/>
                  </a:cubicBezTo>
                  <a:cubicBezTo>
                    <a:pt x="6" y="6"/>
                    <a:pt x="5" y="6"/>
                    <a:pt x="5" y="7"/>
                  </a:cubicBezTo>
                  <a:cubicBezTo>
                    <a:pt x="0" y="12"/>
                    <a:pt x="0" y="20"/>
                    <a:pt x="5" y="24"/>
                  </a:cubicBezTo>
                  <a:cubicBezTo>
                    <a:pt x="9" y="29"/>
                    <a:pt x="17" y="29"/>
                    <a:pt x="22" y="2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480060">
                <a:defRPr/>
              </a:pPr>
              <a:endParaRPr lang="zh-CN" altLang="en-US" sz="189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4661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Environment Watercolor Marketing Pla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00545D"/>
      </a:accent1>
      <a:accent2>
        <a:srgbClr val="333333"/>
      </a:accent2>
      <a:accent3>
        <a:srgbClr val="A63D40"/>
      </a:accent3>
      <a:accent4>
        <a:srgbClr val="FFC857"/>
      </a:accent4>
      <a:accent5>
        <a:srgbClr val="65532F"/>
      </a:accent5>
      <a:accent6>
        <a:srgbClr val="F49F0A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477</Words>
  <Application>Microsoft Office PowerPoint</Application>
  <PresentationFormat>Custom</PresentationFormat>
  <Paragraphs>195</Paragraphs>
  <Slides>14</Slides>
  <Notes>11</Notes>
  <HiddenSlides>0</HiddenSlides>
  <MMClips>3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2" baseType="lpstr">
      <vt:lpstr>Architects Daughter</vt:lpstr>
      <vt:lpstr>Arial</vt:lpstr>
      <vt:lpstr>Barlow</vt:lpstr>
      <vt:lpstr>Calibri</vt:lpstr>
      <vt:lpstr>Cambria</vt:lpstr>
      <vt:lpstr>DengXian</vt:lpstr>
      <vt:lpstr>Handlee</vt:lpstr>
      <vt:lpstr>HP001 4 hàng</vt:lpstr>
      <vt:lpstr>Manrope</vt:lpstr>
      <vt:lpstr>Manrope ExtraBold</vt:lpstr>
      <vt:lpstr>Pacifico</vt:lpstr>
      <vt:lpstr>Papyrus</vt:lpstr>
      <vt:lpstr>Times New Roman</vt:lpstr>
      <vt:lpstr>UTM Amerika Sans</vt:lpstr>
      <vt:lpstr>UTM Azuki</vt:lpstr>
      <vt:lpstr>UTM Chickenhawk</vt:lpstr>
      <vt:lpstr>UTM Flavour</vt:lpstr>
      <vt:lpstr>Environment Watercolor Marketing Plan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</dc:creator>
  <cp:lastModifiedBy>Huyền Thanh</cp:lastModifiedBy>
  <cp:revision>21</cp:revision>
  <dcterms:created xsi:type="dcterms:W3CDTF">2020-04-04T19:58:47Z</dcterms:created>
  <dcterms:modified xsi:type="dcterms:W3CDTF">2022-02-14T02:34:34Z</dcterms:modified>
</cp:coreProperties>
</file>