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3"/>
  </p:notesMasterIdLst>
  <p:sldIdLst>
    <p:sldId id="650" r:id="rId2"/>
    <p:sldId id="651" r:id="rId3"/>
    <p:sldId id="643" r:id="rId4"/>
    <p:sldId id="645" r:id="rId5"/>
    <p:sldId id="649" r:id="rId6"/>
    <p:sldId id="644" r:id="rId7"/>
    <p:sldId id="646" r:id="rId8"/>
    <p:sldId id="647" r:id="rId9"/>
    <p:sldId id="648" r:id="rId10"/>
    <p:sldId id="640" r:id="rId11"/>
    <p:sldId id="6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33"/>
    <a:srgbClr val="FFFF99"/>
    <a:srgbClr val="FFFF00"/>
    <a:srgbClr val="FFCCCC"/>
    <a:srgbClr val="FF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2723-CC6D-4B0A-9045-064CB92E0B73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48FC-8670-40E1-A42A-CEEE22E5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8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5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86175-4041-485F-B38C-A34D05C4F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70811A-F36C-4541-9EFC-24B4DBEF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056B35-5EB0-4D1E-A021-A500E161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5ABAE6-3B47-44E9-B6FD-633AFDAC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6EBBA9-F8B6-44AF-94D0-DF630563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6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FF994-7B77-40B8-9782-516F620D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412D70-44C4-4E4A-864C-927E978BD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6BBBBC-9F47-4BB5-8F36-83C34DD9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9086C6-2398-4288-A5FD-54844D5B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C242DE-2DD4-4352-8437-363ED12F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8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50549E-10BE-480C-8D86-D6BEE5959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0637E8-2369-483B-8E74-61435764D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95580-96A7-4004-BABC-1E065A54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9072E2-9915-4221-8A39-24D6325A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5519D1-747F-4E72-8440-4F74160D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596B2-CFAE-44B1-9F53-47B8EC86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C0609F-706A-4070-A246-A6D75B47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EAAB52-9D52-48F3-921C-55EA8C58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C896F-5F0D-44C9-B598-8CD660CB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1A7975-BE45-4F53-87CA-B2DC7064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FAF01-4913-4866-9AB5-76C38FDC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63E86-9CFC-4976-80C1-0D67A3B71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B6C35-9449-456E-B71A-15AB3ECB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4BA9D-F6B1-4469-BFE7-3815DE31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7FEF06-D83E-4E85-8633-491E0DF3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FBB42-011B-4C86-B402-B0C568DD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2F914-BE18-4035-A20D-FBFF0E195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CC7921-5D7F-43FA-8691-3C00B640C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8E65E4-0451-41E0-8A25-97531738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51C10-9BB9-4C99-BB0D-96A54EE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714E0A-9EA8-4839-BAE2-AD06273D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F0FCA-4930-49D4-B1BD-C1F9787B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75F323-6EAF-4D81-B03A-C9759ABA9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3680FE-E0B0-43FA-83F0-B1818BC65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62C72C-D3B3-4ADF-8FAE-A762DE0FA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2671F5-3F31-43D5-838D-32E7C43B6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A392EE-5AFF-46B8-B3FF-C844F139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CD40CB-FA8A-4281-8AB0-450ABF50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5E80FE-EA31-45A1-AA6B-EA4FEAD6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7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6FF28-3109-459B-AF26-78FFB5D9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206EBF-BD71-43ED-9B44-DE93FB59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D92077-B355-4E10-B2B4-0F532648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43D7D5-3CFB-433B-90B6-A06FDC30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816929-E5C5-463B-B593-DA4301B6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87319A-47D3-46ED-8A9D-4A78ABA1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6DEF4F-38C4-41F7-BCFF-15A4B39E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4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CC159-D6B5-4289-B57F-CDBA55D8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B69E9A-7EF1-4B4C-81A1-1DF15448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E9991-0707-4B21-A2DF-F5CF724D5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FBA97E-A3E1-4750-BB77-C6E7DA19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7E22DB-6CD5-45AE-99F8-F1401A65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1C4EC4-542D-4238-93FF-2F1B8659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4DE03C-7FC3-4102-9C49-5D3710E6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58D9FB-7849-46C3-AF5A-6F51CBF1A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5031F1-8F9E-45B1-B2BF-5BEC393F1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9242CB-4E9E-4510-AE69-E183A303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171923-769E-4EEA-ACBE-253AEB38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29D1C7-D72F-45C2-8E3B-1CA58983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63B81F3-088F-461D-B020-10CEF4C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6CE3DC-D806-4FD2-BCC9-5C55C5E80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03E818-6BF0-44D5-A8E7-613380638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3C799-9F78-4976-ABAE-C25FEE8A6597}" type="datetimeFigureOut">
              <a:rPr lang="en-US" smtClean="0"/>
              <a:t>23-Feb-22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09F21F-002C-4C77-99ED-8FDF8C81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FD66E4-6042-488B-8991-5F5D6296F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82D9-1C88-4C28-8B57-251CB179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wmf"/><Relationship Id="rId26" Type="http://schemas.openxmlformats.org/officeDocument/2006/relationships/image" Target="../media/image30.png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32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png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29.png"/><Relationship Id="rId33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image" Target="../media/image27.png"/><Relationship Id="rId24" Type="http://schemas.openxmlformats.org/officeDocument/2006/relationships/image" Target="../media/image28.wmf"/><Relationship Id="rId32" Type="http://schemas.openxmlformats.org/officeDocument/2006/relationships/oleObject" Target="../embeddings/oleObject31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oleObject" Target="../embeddings/oleObject29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6.bin"/><Relationship Id="rId31" Type="http://schemas.openxmlformats.org/officeDocument/2006/relationships/image" Target="../media/image30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image" Target="../media/image31.png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6.bin"/><Relationship Id="rId26" Type="http://schemas.openxmlformats.org/officeDocument/2006/relationships/image" Target="../media/image39.wmf"/><Relationship Id="rId3" Type="http://schemas.openxmlformats.org/officeDocument/2006/relationships/image" Target="../media/image43.png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5.wmf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11" Type="http://schemas.openxmlformats.org/officeDocument/2006/relationships/image" Target="../media/image32.wmf"/><Relationship Id="rId24" Type="http://schemas.openxmlformats.org/officeDocument/2006/relationships/image" Target="../media/image38.wmf"/><Relationship Id="rId5" Type="http://schemas.openxmlformats.org/officeDocument/2006/relationships/image" Target="../media/image45.png"/><Relationship Id="rId15" Type="http://schemas.openxmlformats.org/officeDocument/2006/relationships/image" Target="../media/image34.wmf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40.wmf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oleObject" Target="../embeddings/oleObject34.bin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07101" y="191339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971033" y="2186078"/>
            <a:ext cx="8616091" cy="1459997"/>
            <a:chOff x="2077049" y="2186078"/>
            <a:chExt cx="8616091" cy="1459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26C22F6-9E0E-465C-8CD9-53C7568905B8}"/>
                </a:ext>
              </a:extLst>
            </p:cNvPr>
            <p:cNvSpPr txBox="1"/>
            <p:nvPr/>
          </p:nvSpPr>
          <p:spPr>
            <a:xfrm>
              <a:off x="2077049" y="2199525"/>
              <a:ext cx="857747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7 Crocante" panose="02000000000000000000" pitchFamily="2" charset="0"/>
                </a:rPr>
                <a:t>LUYỆN</a:t>
              </a:r>
              <a:r>
                <a:rPr kumimoji="0" lang="en-US" sz="8800" b="0" i="0" u="none" strike="noStrike" kern="1200" cap="none" spc="0" normalizeH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7 Crocante" panose="02000000000000000000" pitchFamily="2" charset="0"/>
                </a:rPr>
                <a:t> TẬP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Crocante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26C22F6-9E0E-465C-8CD9-53C7568905B8}"/>
                </a:ext>
              </a:extLst>
            </p:cNvPr>
            <p:cNvSpPr txBox="1"/>
            <p:nvPr/>
          </p:nvSpPr>
          <p:spPr>
            <a:xfrm>
              <a:off x="2115670" y="2186078"/>
              <a:ext cx="857747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 smtClean="0">
                  <a:ln>
                    <a:solidFill>
                      <a:srgbClr val="2AAA7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uLnTx/>
                  <a:uFillTx/>
                  <a:latin typeface="#9Slide07 Crocante" panose="02000000000000000000" pitchFamily="2" charset="0"/>
                </a:rPr>
                <a:t>LUYỆN</a:t>
              </a:r>
              <a:r>
                <a:rPr kumimoji="0" lang="en-US" sz="8800" b="0" i="0" u="none" strike="noStrike" kern="1200" cap="none" spc="0" normalizeH="0" noProof="0" dirty="0" smtClean="0">
                  <a:ln>
                    <a:solidFill>
                      <a:srgbClr val="2AAA7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uLnTx/>
                  <a:uFillTx/>
                  <a:latin typeface="#9Slide07 Crocante" panose="02000000000000000000" pitchFamily="2" charset="0"/>
                </a:rPr>
                <a:t> TẬP</a:t>
              </a:r>
              <a:endParaRPr kumimoji="0" lang="en-US" sz="88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7 Crocante" panose="02000000000000000000" pitchFamily="2" charset="0"/>
              </a:endParaRPr>
            </a:p>
          </p:txBody>
        </p:sp>
      </p:grpSp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230590" y="2581835"/>
            <a:ext cx="2443212" cy="34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696369" y="2621104"/>
            <a:ext cx="2695906" cy="34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02F289-88E4-406E-AF60-06F60865A24A}"/>
              </a:ext>
            </a:extLst>
          </p:cNvPr>
          <p:cNvSpPr txBox="1"/>
          <p:nvPr/>
        </p:nvSpPr>
        <p:spPr>
          <a:xfrm>
            <a:off x="343049" y="835548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Toán 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00206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Neutraface 2" panose="0200060004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9DA18-ACCA-426E-8335-832BEC8327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91" y="5343177"/>
            <a:ext cx="673126" cy="1144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3415" y="4021754"/>
            <a:ext cx="213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ioman"/>
              </a:rPr>
              <a:t>(TRANG 128)</a:t>
            </a:r>
            <a:endParaRPr lang="en-US" sz="2400" dirty="0">
              <a:latin typeface="Times New Rioman"/>
            </a:endParaRPr>
          </a:p>
        </p:txBody>
      </p:sp>
    </p:spTree>
    <p:extLst>
      <p:ext uri="{BB962C8B-B14F-4D97-AF65-F5344CB8AC3E}">
        <p14:creationId xmlns:p14="http://schemas.microsoft.com/office/powerpoint/2010/main" val="29083510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5889" y="-101998"/>
                <a:ext cx="11664846" cy="200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buổi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, chi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đội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4A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đội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hát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đội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đá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bóng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đội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bao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đội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đội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89" y="-101998"/>
                <a:ext cx="11664846" cy="2005549"/>
              </a:xfrm>
              <a:prstGeom prst="rect">
                <a:avLst/>
              </a:prstGeom>
              <a:blipFill>
                <a:blip r:embed="rId2"/>
                <a:stretch>
                  <a:fillRect l="-1359" b="-8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7">
            <a:extLst>
              <a:ext uri="{FF2B5EF4-FFF2-40B4-BE49-F238E27FC236}">
                <a16:creationId xmlns:a16="http://schemas.microsoft.com/office/drawing/2014/main" xmlns="" id="{002DFD8C-C217-4B9F-9124-AA1581377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68" y="552"/>
            <a:ext cx="805657" cy="774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400" b="1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3BD83E-48F4-404A-AD95-963FB21DD4D1}"/>
              </a:ext>
            </a:extLst>
          </p:cNvPr>
          <p:cNvSpPr txBox="1"/>
          <p:nvPr/>
        </p:nvSpPr>
        <p:spPr>
          <a:xfrm>
            <a:off x="537092" y="2855897"/>
            <a:ext cx="11117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5D17200-89FF-45F1-B311-98177D4D8ADD}"/>
                  </a:ext>
                </a:extLst>
              </p:cNvPr>
              <p:cNvSpPr txBox="1"/>
              <p:nvPr/>
            </p:nvSpPr>
            <p:spPr>
              <a:xfrm>
                <a:off x="2191224" y="4194958"/>
                <a:ext cx="645737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D17200-89FF-45F1-B311-98177D4D8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24" y="4194958"/>
                <a:ext cx="645737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0CE7D2F-087F-45C7-99D3-27F55759C851}"/>
                  </a:ext>
                </a:extLst>
              </p:cNvPr>
              <p:cNvSpPr txBox="1"/>
              <p:nvPr/>
            </p:nvSpPr>
            <p:spPr>
              <a:xfrm>
                <a:off x="3369453" y="4190983"/>
                <a:ext cx="664017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CE7D2F-087F-45C7-99D3-27F55759C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53" y="4190983"/>
                <a:ext cx="664017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424BA7F2-E7EB-41AC-8A74-57DBA17A5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334" y="4588837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xmlns="" id="{332108DB-DBB7-4C19-8E56-9DC51DC7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49" y="4476189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DE5512C-991D-41DE-A76E-925D03AD2EAB}"/>
                  </a:ext>
                </a:extLst>
              </p:cNvPr>
              <p:cNvSpPr txBox="1"/>
              <p:nvPr/>
            </p:nvSpPr>
            <p:spPr>
              <a:xfrm>
                <a:off x="4590122" y="4172261"/>
                <a:ext cx="74584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E5512C-991D-41DE-A76E-925D03AD2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22" y="4172261"/>
                <a:ext cx="745845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D2E390D-4D4C-4B54-8895-B6C6DF4E9C0F}"/>
                  </a:ext>
                </a:extLst>
              </p:cNvPr>
              <p:cNvSpPr txBox="1"/>
              <p:nvPr/>
            </p:nvSpPr>
            <p:spPr>
              <a:xfrm>
                <a:off x="5937321" y="4159757"/>
                <a:ext cx="74584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E390D-4D4C-4B54-8895-B6C6DF4E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321" y="4159757"/>
                <a:ext cx="745845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F5D630F-1CB3-4202-8D66-204006DBC4B1}"/>
                  </a:ext>
                </a:extLst>
              </p:cNvPr>
              <p:cNvSpPr txBox="1"/>
              <p:nvPr/>
            </p:nvSpPr>
            <p:spPr>
              <a:xfrm>
                <a:off x="7412600" y="4190983"/>
                <a:ext cx="74584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5D630F-1CB3-4202-8D66-204006DBC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600" y="4190983"/>
                <a:ext cx="745845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9">
            <a:extLst>
              <a:ext uri="{FF2B5EF4-FFF2-40B4-BE49-F238E27FC236}">
                <a16:creationId xmlns:a16="http://schemas.microsoft.com/office/drawing/2014/main" xmlns="" id="{C8B431E6-1E73-4FCC-B76F-E81AF9C00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805" y="4584862"/>
            <a:ext cx="675251" cy="5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xmlns="" id="{5CD712D6-8CA5-4865-A0AF-A45F76E5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658" y="4583952"/>
            <a:ext cx="564076" cy="50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FE688F-9744-4003-8E07-5D4B3996BC56}"/>
              </a:ext>
            </a:extLst>
          </p:cNvPr>
          <p:cNvSpPr txBox="1"/>
          <p:nvPr/>
        </p:nvSpPr>
        <p:spPr>
          <a:xfrm>
            <a:off x="8269357" y="4251701"/>
            <a:ext cx="345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ioman"/>
              </a:rPr>
              <a:t>(</a:t>
            </a:r>
            <a:r>
              <a:rPr lang="en-US" sz="3600" dirty="0" err="1">
                <a:latin typeface="Times New Rioman"/>
              </a:rPr>
              <a:t>số</a:t>
            </a:r>
            <a:r>
              <a:rPr lang="en-US" sz="3600" dirty="0">
                <a:latin typeface="Times New Rioman"/>
              </a:rPr>
              <a:t> </a:t>
            </a:r>
            <a:r>
              <a:rPr lang="en-US" sz="3600" dirty="0" err="1">
                <a:latin typeface="Times New Rioman"/>
              </a:rPr>
              <a:t>đội</a:t>
            </a:r>
            <a:r>
              <a:rPr lang="en-US" sz="3600" dirty="0">
                <a:latin typeface="Times New Rioman"/>
              </a:rPr>
              <a:t> </a:t>
            </a:r>
            <a:r>
              <a:rPr lang="en-US" sz="3600" dirty="0" err="1">
                <a:latin typeface="Times New Rioman"/>
              </a:rPr>
              <a:t>viên</a:t>
            </a:r>
            <a:r>
              <a:rPr lang="en-US" sz="3600" dirty="0">
                <a:latin typeface="Times New Rioman"/>
              </a:rPr>
              <a:t> </a:t>
            </a:r>
            <a:r>
              <a:rPr lang="en-US" sz="3600" dirty="0" err="1">
                <a:latin typeface="Times New Rioman"/>
              </a:rPr>
              <a:t>của</a:t>
            </a:r>
            <a:r>
              <a:rPr lang="en-US" sz="3600" dirty="0">
                <a:latin typeface="Times New Rioman"/>
              </a:rPr>
              <a:t> chi </a:t>
            </a:r>
            <a:r>
              <a:rPr lang="en-US" sz="3600" dirty="0" err="1">
                <a:latin typeface="Times New Rioman"/>
              </a:rPr>
              <a:t>đội</a:t>
            </a:r>
            <a:r>
              <a:rPr lang="en-US" sz="3600" dirty="0">
                <a:latin typeface="Times New Rioman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EDAB8B-62D4-452F-8DE3-C50914512A9C}"/>
              </a:ext>
            </a:extLst>
          </p:cNvPr>
          <p:cNvSpPr txBox="1"/>
          <p:nvPr/>
        </p:nvSpPr>
        <p:spPr>
          <a:xfrm>
            <a:off x="3972876" y="5792002"/>
            <a:ext cx="79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ioman"/>
              </a:rPr>
              <a:t>Đáp</a:t>
            </a:r>
            <a:r>
              <a:rPr lang="en-US" sz="3600" dirty="0">
                <a:latin typeface="Times New Rioman"/>
              </a:rPr>
              <a:t> </a:t>
            </a:r>
            <a:r>
              <a:rPr lang="en-US" sz="3600" dirty="0" err="1">
                <a:latin typeface="Times New Rioman"/>
              </a:rPr>
              <a:t>số</a:t>
            </a:r>
            <a:r>
              <a:rPr lang="en-US" sz="3600" dirty="0">
                <a:latin typeface="Times New Rioman"/>
              </a:rPr>
              <a:t>:         (</a:t>
            </a:r>
            <a:r>
              <a:rPr lang="en-US" sz="3600" dirty="0" err="1">
                <a:latin typeface="Times New Rioman"/>
              </a:rPr>
              <a:t>số</a:t>
            </a:r>
            <a:r>
              <a:rPr lang="en-US" sz="3600" dirty="0">
                <a:latin typeface="Times New Rioman"/>
              </a:rPr>
              <a:t> </a:t>
            </a:r>
            <a:r>
              <a:rPr lang="en-US" sz="3600" dirty="0" err="1">
                <a:latin typeface="Times New Rioman"/>
              </a:rPr>
              <a:t>đội</a:t>
            </a:r>
            <a:r>
              <a:rPr lang="en-US" sz="3600" dirty="0">
                <a:latin typeface="Times New Rioman"/>
              </a:rPr>
              <a:t> </a:t>
            </a:r>
            <a:r>
              <a:rPr lang="en-US" sz="3600" dirty="0" err="1">
                <a:latin typeface="Times New Rioman"/>
              </a:rPr>
              <a:t>viên</a:t>
            </a:r>
            <a:r>
              <a:rPr lang="en-US" sz="3600" dirty="0">
                <a:latin typeface="Times New Rioman"/>
              </a:rPr>
              <a:t> </a:t>
            </a:r>
            <a:r>
              <a:rPr lang="en-US" sz="3600" dirty="0" err="1">
                <a:latin typeface="Times New Rioman"/>
              </a:rPr>
              <a:t>của</a:t>
            </a:r>
            <a:r>
              <a:rPr lang="en-US" sz="3600" dirty="0">
                <a:latin typeface="Times New Rioman"/>
              </a:rPr>
              <a:t> chi </a:t>
            </a:r>
            <a:r>
              <a:rPr lang="en-US" sz="3600" dirty="0" err="1">
                <a:latin typeface="Times New Rioman"/>
              </a:rPr>
              <a:t>đội</a:t>
            </a:r>
            <a:r>
              <a:rPr lang="en-US" sz="3600" dirty="0">
                <a:latin typeface="Times New Ri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9396B675-9FFE-4CA0-A7D4-50D39C286BD7}"/>
                  </a:ext>
                </a:extLst>
              </p:cNvPr>
              <p:cNvSpPr txBox="1"/>
              <p:nvPr/>
            </p:nvSpPr>
            <p:spPr>
              <a:xfrm>
                <a:off x="5671696" y="5443761"/>
                <a:ext cx="74584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96B675-9FFE-4CA0-A7D4-50D39C286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96" y="5443761"/>
                <a:ext cx="745845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370F996-01D9-467E-8D5A-B238050D64EC}"/>
              </a:ext>
            </a:extLst>
          </p:cNvPr>
          <p:cNvCxnSpPr>
            <a:cxnSpLocks/>
          </p:cNvCxnSpPr>
          <p:nvPr/>
        </p:nvCxnSpPr>
        <p:spPr>
          <a:xfrm>
            <a:off x="8455818" y="653758"/>
            <a:ext cx="346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56278AC-F876-4FEF-A417-C12AB5BE5C04}"/>
              </a:ext>
            </a:extLst>
          </p:cNvPr>
          <p:cNvCxnSpPr>
            <a:cxnSpLocks/>
          </p:cNvCxnSpPr>
          <p:nvPr/>
        </p:nvCxnSpPr>
        <p:spPr>
          <a:xfrm>
            <a:off x="1336175" y="1376001"/>
            <a:ext cx="52501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638650E-07E6-40F3-934F-EB94BEC774DF}"/>
              </a:ext>
            </a:extLst>
          </p:cNvPr>
          <p:cNvCxnSpPr>
            <a:cxnSpLocks/>
          </p:cNvCxnSpPr>
          <p:nvPr/>
        </p:nvCxnSpPr>
        <p:spPr>
          <a:xfrm>
            <a:off x="7535723" y="1269984"/>
            <a:ext cx="1860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6AEEAB0-C261-4DA9-8ECE-6930B0759FB3}"/>
              </a:ext>
            </a:extLst>
          </p:cNvPr>
          <p:cNvCxnSpPr>
            <a:cxnSpLocks/>
          </p:cNvCxnSpPr>
          <p:nvPr/>
        </p:nvCxnSpPr>
        <p:spPr>
          <a:xfrm>
            <a:off x="9562375" y="1254507"/>
            <a:ext cx="2092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C6C11CD-4F85-4573-AD8F-9B4169253606}"/>
              </a:ext>
            </a:extLst>
          </p:cNvPr>
          <p:cNvCxnSpPr>
            <a:cxnSpLocks/>
          </p:cNvCxnSpPr>
          <p:nvPr/>
        </p:nvCxnSpPr>
        <p:spPr>
          <a:xfrm>
            <a:off x="897233" y="1903551"/>
            <a:ext cx="1723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A936298-CF72-45E5-814B-89E8C8E7C369}"/>
              </a:ext>
            </a:extLst>
          </p:cNvPr>
          <p:cNvCxnSpPr>
            <a:cxnSpLocks/>
          </p:cNvCxnSpPr>
          <p:nvPr/>
        </p:nvCxnSpPr>
        <p:spPr>
          <a:xfrm>
            <a:off x="6272319" y="1836252"/>
            <a:ext cx="476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5E036CE-D421-4AA2-83FB-549FB330C7B3}"/>
              </a:ext>
            </a:extLst>
          </p:cNvPr>
          <p:cNvSpPr/>
          <p:nvPr/>
        </p:nvSpPr>
        <p:spPr>
          <a:xfrm>
            <a:off x="5202184" y="2387135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9" grpId="0"/>
      <p:bldP spid="31" grpId="0"/>
      <p:bldP spid="32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6C22F6-9E0E-465C-8CD9-53C7568905B8}"/>
              </a:ext>
            </a:extLst>
          </p:cNvPr>
          <p:cNvSpPr txBox="1"/>
          <p:nvPr/>
        </p:nvSpPr>
        <p:spPr>
          <a:xfrm>
            <a:off x="1284681" y="2894365"/>
            <a:ext cx="103639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6600" b="0" i="0" u="none" strike="noStrike" kern="1200" cap="none" spc="0" normalizeH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CÁC EM HỌC TỐT</a:t>
            </a:r>
            <a:r>
              <a:rPr kumimoji="0" lang="en-US" sz="66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89726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26091"/>
          <a:stretch/>
        </p:blipFill>
        <p:spPr>
          <a:xfrm>
            <a:off x="0" y="1"/>
            <a:ext cx="12192000" cy="14566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26C22F6-9E0E-465C-8CD9-53C7568905B8}"/>
              </a:ext>
            </a:extLst>
          </p:cNvPr>
          <p:cNvSpPr txBox="1"/>
          <p:nvPr/>
        </p:nvSpPr>
        <p:spPr>
          <a:xfrm>
            <a:off x="2125553" y="128166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F9D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580" y="2532142"/>
            <a:ext cx="10781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NL tự học, làm việc nhóm, NL tính toán, NL giải quyết vấn đề và sáng 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48343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13EDC3EB-6A4A-44EA-A21B-44356CE21CE5}"/>
              </a:ext>
            </a:extLst>
          </p:cNvPr>
          <p:cNvSpPr/>
          <p:nvPr/>
        </p:nvSpPr>
        <p:spPr>
          <a:xfrm>
            <a:off x="203541" y="4675464"/>
            <a:ext cx="11816181" cy="175358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E2513456-30CB-4032-9F76-FF7B4FA108C7}"/>
              </a:ext>
            </a:extLst>
          </p:cNvPr>
          <p:cNvSpPr/>
          <p:nvPr/>
        </p:nvSpPr>
        <p:spPr>
          <a:xfrm>
            <a:off x="202704" y="2816905"/>
            <a:ext cx="11817018" cy="1753589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43B1FD3-E5C6-4E7D-80F9-1E9E6873043A}"/>
              </a:ext>
            </a:extLst>
          </p:cNvPr>
          <p:cNvSpPr/>
          <p:nvPr/>
        </p:nvSpPr>
        <p:spPr>
          <a:xfrm>
            <a:off x="234508" y="918172"/>
            <a:ext cx="11785214" cy="175358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7">
            <a:extLst>
              <a:ext uri="{FF2B5EF4-FFF2-40B4-BE49-F238E27FC236}">
                <a16:creationId xmlns:a16="http://schemas.microsoft.com/office/drawing/2014/main" xmlns="" id="{C5FEDB27-D468-4BFF-ADB6-0367886C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68" y="552"/>
            <a:ext cx="805657" cy="774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400" b="1" dirty="0"/>
              <a:t>1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376F4504-E7C0-471B-8F09-D4F8BE023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42" y="-109193"/>
            <a:ext cx="1460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 err="1">
                <a:latin typeface="Times New Rioman"/>
              </a:rPr>
              <a:t>Tính</a:t>
            </a:r>
            <a:r>
              <a:rPr lang="en-US" altLang="en-US" sz="4400" dirty="0">
                <a:latin typeface="Times New Rioman"/>
              </a:rPr>
              <a:t>: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BDAD9C6D-9858-42CD-973B-099F9137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54" y="141382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ioman"/>
              </a:rPr>
              <a:t>a)</a:t>
            </a: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xmlns="" id="{F410F46B-2CCB-432C-BD66-9F808C808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626404"/>
              </p:ext>
            </p:extLst>
          </p:nvPr>
        </p:nvGraphicFramePr>
        <p:xfrm>
          <a:off x="1054028" y="1097076"/>
          <a:ext cx="499405" cy="129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4107" name="Object 11">
                        <a:extLst>
                          <a:ext uri="{FF2B5EF4-FFF2-40B4-BE49-F238E27FC236}">
                            <a16:creationId xmlns:a16="http://schemas.microsoft.com/office/drawing/2014/main" xmlns="" id="{CDB017E0-1666-4B62-932F-16FF6EABA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028" y="1097076"/>
                        <a:ext cx="499405" cy="1294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xmlns="" id="{3A0847D7-4DD9-4F95-A35B-EA027A874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422432"/>
              </p:ext>
            </p:extLst>
          </p:nvPr>
        </p:nvGraphicFramePr>
        <p:xfrm>
          <a:off x="2076288" y="1097076"/>
          <a:ext cx="457200" cy="129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4108" name="Object 12">
                        <a:extLst>
                          <a:ext uri="{FF2B5EF4-FFF2-40B4-BE49-F238E27FC236}">
                            <a16:creationId xmlns:a16="http://schemas.microsoft.com/office/drawing/2014/main" xmlns="" id="{5C7EBEA6-78EA-4BA5-B2BD-3D09637B0F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88" y="1097076"/>
                        <a:ext cx="457200" cy="1294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5CEA9E3A-640E-42D5-B94B-BEF27DBF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433" y="1461445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771DEFB3-FD88-4A68-845E-286FE72FE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98" y="3346439"/>
            <a:ext cx="787792" cy="55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ioman"/>
              </a:rPr>
              <a:t>b)</a:t>
            </a:r>
          </a:p>
        </p:txBody>
      </p:sp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xmlns="" id="{C858AC3F-3E60-4306-9AE1-EA040BDCD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952260"/>
              </p:ext>
            </p:extLst>
          </p:nvPr>
        </p:nvGraphicFramePr>
        <p:xfrm>
          <a:off x="1062577" y="2977179"/>
          <a:ext cx="457200" cy="129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4111" name="Object 15">
                        <a:extLst>
                          <a:ext uri="{FF2B5EF4-FFF2-40B4-BE49-F238E27FC236}">
                            <a16:creationId xmlns:a16="http://schemas.microsoft.com/office/drawing/2014/main" xmlns="" id="{E681FE4B-EAF8-4718-8F62-A6A88AD98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577" y="2977179"/>
                        <a:ext cx="457200" cy="129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xmlns="" id="{2F0EE97E-4E32-460C-A447-CADBA455A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99835"/>
              </p:ext>
            </p:extLst>
          </p:nvPr>
        </p:nvGraphicFramePr>
        <p:xfrm>
          <a:off x="2028744" y="2977179"/>
          <a:ext cx="457200" cy="129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4112" name="Object 16">
                        <a:extLst>
                          <a:ext uri="{FF2B5EF4-FFF2-40B4-BE49-F238E27FC236}">
                            <a16:creationId xmlns:a16="http://schemas.microsoft.com/office/drawing/2014/main" xmlns="" id="{E2F15C3C-CAA0-48E3-9235-4259A6A2E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744" y="2977179"/>
                        <a:ext cx="457200" cy="129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1E7A1BED-20D7-444A-9923-8929CF72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73" y="3253818"/>
            <a:ext cx="675250" cy="6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xmlns="" id="{120061C9-2467-4464-9801-9E7D5B70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68" y="5192854"/>
            <a:ext cx="735763" cy="6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ioman"/>
              </a:rPr>
              <a:t>c)</a:t>
            </a:r>
          </a:p>
        </p:txBody>
      </p:sp>
      <p:graphicFrame>
        <p:nvGraphicFramePr>
          <p:cNvPr id="13" name="Object 19">
            <a:extLst>
              <a:ext uri="{FF2B5EF4-FFF2-40B4-BE49-F238E27FC236}">
                <a16:creationId xmlns:a16="http://schemas.microsoft.com/office/drawing/2014/main" xmlns="" id="{F0BDB64F-0D6E-48B1-8383-5646F0A70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03240"/>
              </p:ext>
            </p:extLst>
          </p:nvPr>
        </p:nvGraphicFramePr>
        <p:xfrm>
          <a:off x="797646" y="4966115"/>
          <a:ext cx="748252" cy="129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11" imgW="228600" imgH="393480" progId="Equation.DSMT4">
                  <p:embed/>
                </p:oleObj>
              </mc:Choice>
              <mc:Fallback>
                <p:oleObj name="Equation" r:id="rId11" imgW="228600" imgH="393480" progId="Equation.DSMT4">
                  <p:embed/>
                  <p:pic>
                    <p:nvPicPr>
                      <p:cNvPr id="4115" name="Object 19">
                        <a:extLst>
                          <a:ext uri="{FF2B5EF4-FFF2-40B4-BE49-F238E27FC236}">
                            <a16:creationId xmlns:a16="http://schemas.microsoft.com/office/drawing/2014/main" xmlns="" id="{B7F1EA00-0C1F-4A6E-902D-BB7908CDB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646" y="4966115"/>
                        <a:ext cx="748252" cy="1294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>
            <a:extLst>
              <a:ext uri="{FF2B5EF4-FFF2-40B4-BE49-F238E27FC236}">
                <a16:creationId xmlns:a16="http://schemas.microsoft.com/office/drawing/2014/main" xmlns="" id="{7E8B3F36-541C-40DD-A5EC-FADA5680C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32341"/>
              </p:ext>
            </p:extLst>
          </p:nvPr>
        </p:nvGraphicFramePr>
        <p:xfrm>
          <a:off x="1771846" y="4960244"/>
          <a:ext cx="748252" cy="129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13" imgW="228600" imgH="393480" progId="Equation.DSMT4">
                  <p:embed/>
                </p:oleObj>
              </mc:Choice>
              <mc:Fallback>
                <p:oleObj name="Equation" r:id="rId13" imgW="228600" imgH="393480" progId="Equation.DSMT4">
                  <p:embed/>
                  <p:pic>
                    <p:nvPicPr>
                      <p:cNvPr id="4116" name="Object 20">
                        <a:extLst>
                          <a:ext uri="{FF2B5EF4-FFF2-40B4-BE49-F238E27FC236}">
                            <a16:creationId xmlns:a16="http://schemas.microsoft.com/office/drawing/2014/main" xmlns="" id="{DA4D12ED-9837-4AE4-B2B2-EF94A65D4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846" y="4960244"/>
                        <a:ext cx="748252" cy="1294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extLst>
              <a:ext uri="{FF2B5EF4-FFF2-40B4-BE49-F238E27FC236}">
                <a16:creationId xmlns:a16="http://schemas.microsoft.com/office/drawing/2014/main" xmlns="" id="{B340462F-73FD-4F2A-97E2-309A99A47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716" y="5192854"/>
            <a:ext cx="664261" cy="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graphicFrame>
        <p:nvGraphicFramePr>
          <p:cNvPr id="16" name="Object 22">
            <a:extLst>
              <a:ext uri="{FF2B5EF4-FFF2-40B4-BE49-F238E27FC236}">
                <a16:creationId xmlns:a16="http://schemas.microsoft.com/office/drawing/2014/main" xmlns="" id="{33DEF230-E342-42CD-95C8-4A0FEDC1C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13569"/>
              </p:ext>
            </p:extLst>
          </p:nvPr>
        </p:nvGraphicFramePr>
        <p:xfrm>
          <a:off x="2757453" y="4960244"/>
          <a:ext cx="748253" cy="129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15" imgW="228600" imgH="393480" progId="Equation.DSMT4">
                  <p:embed/>
                </p:oleObj>
              </mc:Choice>
              <mc:Fallback>
                <p:oleObj name="Equation" r:id="rId15" imgW="228600" imgH="393480" progId="Equation.DSMT4">
                  <p:embed/>
                  <p:pic>
                    <p:nvPicPr>
                      <p:cNvPr id="4118" name="Object 22">
                        <a:extLst>
                          <a:ext uri="{FF2B5EF4-FFF2-40B4-BE49-F238E27FC236}">
                            <a16:creationId xmlns:a16="http://schemas.microsoft.com/office/drawing/2014/main" xmlns="" id="{73525E71-E7F0-4F2C-BBA4-9039F58FE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53" y="4960244"/>
                        <a:ext cx="748253" cy="1294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0D415C1E-C6AE-4FF1-9BA6-F6512C0E5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441" y="5208643"/>
            <a:ext cx="664261" cy="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xmlns="" id="{F725157E-6887-4B38-BBC7-D3330935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159" y="1390071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graphicFrame>
        <p:nvGraphicFramePr>
          <p:cNvPr id="21" name="Object 36">
            <a:extLst>
              <a:ext uri="{FF2B5EF4-FFF2-40B4-BE49-F238E27FC236}">
                <a16:creationId xmlns:a16="http://schemas.microsoft.com/office/drawing/2014/main" xmlns="" id="{36E86803-F604-4170-AB78-595F42631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14135"/>
              </p:ext>
            </p:extLst>
          </p:nvPr>
        </p:nvGraphicFramePr>
        <p:xfrm>
          <a:off x="3297410" y="1097074"/>
          <a:ext cx="499405" cy="1294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17" imgW="152280" imgH="393480" progId="Equation.DSMT4">
                  <p:embed/>
                </p:oleObj>
              </mc:Choice>
              <mc:Fallback>
                <p:oleObj name="Equation" r:id="rId17" imgW="152280" imgH="393480" progId="Equation.DSMT4">
                  <p:embed/>
                  <p:pic>
                    <p:nvPicPr>
                      <p:cNvPr id="4132" name="Object 36">
                        <a:extLst>
                          <a:ext uri="{FF2B5EF4-FFF2-40B4-BE49-F238E27FC236}">
                            <a16:creationId xmlns:a16="http://schemas.microsoft.com/office/drawing/2014/main" xmlns="" id="{E8A595C5-F058-4CFF-A9D6-E0F60E44A5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410" y="1097074"/>
                        <a:ext cx="499405" cy="1294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6">
            <a:extLst>
              <a:ext uri="{FF2B5EF4-FFF2-40B4-BE49-F238E27FC236}">
                <a16:creationId xmlns:a16="http://schemas.microsoft.com/office/drawing/2014/main" xmlns="" id="{31C7957F-54F6-4408-B5E8-94C6DAF66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67735"/>
              </p:ext>
            </p:extLst>
          </p:nvPr>
        </p:nvGraphicFramePr>
        <p:xfrm>
          <a:off x="3084072" y="2964758"/>
          <a:ext cx="681367" cy="13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19" imgW="203040" imgH="393480" progId="Equation.DSMT4">
                  <p:embed/>
                </p:oleObj>
              </mc:Choice>
              <mc:Fallback>
                <p:oleObj name="Equation" r:id="rId19" imgW="203040" imgH="393480" progId="Equation.DSMT4">
                  <p:embed/>
                  <p:pic>
                    <p:nvPicPr>
                      <p:cNvPr id="4142" name="Object 46">
                        <a:extLst>
                          <a:ext uri="{FF2B5EF4-FFF2-40B4-BE49-F238E27FC236}">
                            <a16:creationId xmlns:a16="http://schemas.microsoft.com/office/drawing/2014/main" xmlns="" id="{A27BBD3B-45A7-49C0-9837-7350BE888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072" y="2964758"/>
                        <a:ext cx="681367" cy="13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9">
            <a:extLst>
              <a:ext uri="{FF2B5EF4-FFF2-40B4-BE49-F238E27FC236}">
                <a16:creationId xmlns:a16="http://schemas.microsoft.com/office/drawing/2014/main" xmlns="" id="{0C6C5844-409C-48F6-AA8E-F9A3A9A9A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954784"/>
              </p:ext>
            </p:extLst>
          </p:nvPr>
        </p:nvGraphicFramePr>
        <p:xfrm>
          <a:off x="4346619" y="3286220"/>
          <a:ext cx="431759" cy="67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21" imgW="114120" imgH="177480" progId="Equation.DSMT4">
                  <p:embed/>
                </p:oleObj>
              </mc:Choice>
              <mc:Fallback>
                <p:oleObj name="Equation" r:id="rId21" imgW="114120" imgH="177480" progId="Equation.DSMT4">
                  <p:embed/>
                  <p:pic>
                    <p:nvPicPr>
                      <p:cNvPr id="4145" name="Object 49">
                        <a:extLst>
                          <a:ext uri="{FF2B5EF4-FFF2-40B4-BE49-F238E27FC236}">
                            <a16:creationId xmlns:a16="http://schemas.microsoft.com/office/drawing/2014/main" xmlns="" id="{26DF3773-6982-4DFE-A9E1-C50FA1C3E9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619" y="3286220"/>
                        <a:ext cx="431759" cy="676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F9566F8-F49F-4AAA-939A-5830E59B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219" y="3253818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2C3ABB40-3822-4851-B683-650ACE3D4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670" y="3286220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graphicFrame>
        <p:nvGraphicFramePr>
          <p:cNvPr id="36" name="Object 62">
            <a:extLst>
              <a:ext uri="{FF2B5EF4-FFF2-40B4-BE49-F238E27FC236}">
                <a16:creationId xmlns:a16="http://schemas.microsoft.com/office/drawing/2014/main" xmlns="" id="{AB05A33F-D6AA-4BD4-B9E4-BF67B827A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66808"/>
              </p:ext>
            </p:extLst>
          </p:nvPr>
        </p:nvGraphicFramePr>
        <p:xfrm>
          <a:off x="4222452" y="4948715"/>
          <a:ext cx="740734" cy="128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23" imgW="228600" imgH="393480" progId="Equation.DSMT4">
                  <p:embed/>
                </p:oleObj>
              </mc:Choice>
              <mc:Fallback>
                <p:oleObj name="Equation" r:id="rId23" imgW="228600" imgH="393480" progId="Equation.DSMT4">
                  <p:embed/>
                  <p:pic>
                    <p:nvPicPr>
                      <p:cNvPr id="4158" name="Object 62">
                        <a:extLst>
                          <a:ext uri="{FF2B5EF4-FFF2-40B4-BE49-F238E27FC236}">
                            <a16:creationId xmlns:a16="http://schemas.microsoft.com/office/drawing/2014/main" xmlns="" id="{F8B290F3-EF5E-4E11-BE24-8C823EB5AA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452" y="4948715"/>
                        <a:ext cx="740734" cy="1281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64">
            <a:extLst>
              <a:ext uri="{FF2B5EF4-FFF2-40B4-BE49-F238E27FC236}">
                <a16:creationId xmlns:a16="http://schemas.microsoft.com/office/drawing/2014/main" xmlns="" id="{F9D6A5B1-2E73-425E-9E5D-616BC8C0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637" y="5138578"/>
            <a:ext cx="748251" cy="85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>
                <a:latin typeface="Times New Rioman"/>
              </a:rPr>
              <a:t>1</a:t>
            </a: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xmlns="" id="{7876D9B0-9CFD-4403-994B-50B02A2E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73" y="5229543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xmlns="" id="{63D55B17-27DB-413D-BD5E-A4D7569C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543" y="5251526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4120DF12-FF95-48FB-A398-48C7D080260C}"/>
              </a:ext>
            </a:extLst>
          </p:cNvPr>
          <p:cNvCxnSpPr>
            <a:cxnSpLocks/>
          </p:cNvCxnSpPr>
          <p:nvPr/>
        </p:nvCxnSpPr>
        <p:spPr>
          <a:xfrm>
            <a:off x="933278" y="575035"/>
            <a:ext cx="1143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2" grpId="0"/>
      <p:bldP spid="38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B2189C3-2C31-4157-B5D1-84F407A3205D}"/>
              </a:ext>
            </a:extLst>
          </p:cNvPr>
          <p:cNvGrpSpPr/>
          <p:nvPr/>
        </p:nvGrpSpPr>
        <p:grpSpPr>
          <a:xfrm>
            <a:off x="395081" y="2385390"/>
            <a:ext cx="11401837" cy="3988905"/>
            <a:chOff x="395081" y="2385390"/>
            <a:chExt cx="11401837" cy="3988905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xmlns="" id="{8C4AE613-8964-483B-96FF-9C96F8A3D1ED}"/>
                </a:ext>
              </a:extLst>
            </p:cNvPr>
            <p:cNvSpPr/>
            <p:nvPr/>
          </p:nvSpPr>
          <p:spPr>
            <a:xfrm>
              <a:off x="395081" y="2385390"/>
              <a:ext cx="11401837" cy="3988905"/>
            </a:xfrm>
            <a:prstGeom prst="foldedCorner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4AEC8C5-3C93-4C61-9F9A-6C307876DC91}"/>
                </a:ext>
              </a:extLst>
            </p:cNvPr>
            <p:cNvSpPr txBox="1"/>
            <p:nvPr/>
          </p:nvSpPr>
          <p:spPr>
            <a:xfrm>
              <a:off x="759501" y="2936323"/>
              <a:ext cx="1067299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400" dirty="0">
                  <a:latin typeface="Times New Roman" panose="02020603050405020304" pitchFamily="18" charset="0"/>
                </a:rPr>
                <a:t>	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Muốn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cùng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ta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tử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và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giữ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93EB1A-1FDD-40A5-B762-5883D619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"/>
            <a:ext cx="1722783" cy="2052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6709A3-0E2B-4191-AE13-5AC630D04991}"/>
              </a:ext>
            </a:extLst>
          </p:cNvPr>
          <p:cNvGrpSpPr/>
          <p:nvPr/>
        </p:nvGrpSpPr>
        <p:grpSpPr>
          <a:xfrm>
            <a:off x="1720676" y="702500"/>
            <a:ext cx="10352054" cy="1033670"/>
            <a:chOff x="1720676" y="702500"/>
            <a:chExt cx="10471324" cy="10336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D87F3388-092A-4103-BDDE-7EEBA0D719F1}"/>
                </a:ext>
              </a:extLst>
            </p:cNvPr>
            <p:cNvSpPr/>
            <p:nvPr/>
          </p:nvSpPr>
          <p:spPr>
            <a:xfrm>
              <a:off x="1720676" y="702500"/>
              <a:ext cx="10471323" cy="1033670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9F3761E-36D1-4664-8F3C-47DBB11CC9D8}"/>
                </a:ext>
              </a:extLst>
            </p:cNvPr>
            <p:cNvSpPr txBox="1"/>
            <p:nvPr/>
          </p:nvSpPr>
          <p:spPr>
            <a:xfrm>
              <a:off x="1720677" y="865154"/>
              <a:ext cx="10471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Times New Rioman"/>
                </a:rPr>
                <a:t>Muốn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cộng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các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phân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số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cùng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mẫu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số</a:t>
              </a:r>
              <a:r>
                <a:rPr lang="en-US" sz="3600" b="1" i="1" dirty="0">
                  <a:latin typeface="Times New Rioman"/>
                </a:rPr>
                <a:t> ta </a:t>
              </a:r>
              <a:r>
                <a:rPr lang="en-US" sz="3600" b="1" i="1" dirty="0" err="1">
                  <a:latin typeface="Times New Rioman"/>
                </a:rPr>
                <a:t>làm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thế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nào</a:t>
              </a:r>
              <a:r>
                <a:rPr lang="en-US" sz="3600" b="1" i="1" dirty="0">
                  <a:latin typeface="Times New Rioman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xmlns="" id="{E2930C19-346A-4DE6-8C2D-68DD9DD18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2" y="2149850"/>
            <a:ext cx="735763" cy="6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ioman"/>
              </a:rPr>
              <a:t>c)</a:t>
            </a:r>
          </a:p>
        </p:txBody>
      </p:sp>
      <p:graphicFrame>
        <p:nvGraphicFramePr>
          <p:cNvPr id="5" name="Object 19">
            <a:extLst>
              <a:ext uri="{FF2B5EF4-FFF2-40B4-BE49-F238E27FC236}">
                <a16:creationId xmlns:a16="http://schemas.microsoft.com/office/drawing/2014/main" xmlns="" id="{B40950DF-90DB-42F6-B73D-FED285DAC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64251"/>
              </p:ext>
            </p:extLst>
          </p:nvPr>
        </p:nvGraphicFramePr>
        <p:xfrm>
          <a:off x="1172400" y="1923111"/>
          <a:ext cx="748252" cy="129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13" name="Object 19">
                        <a:extLst>
                          <a:ext uri="{FF2B5EF4-FFF2-40B4-BE49-F238E27FC236}">
                            <a16:creationId xmlns:a16="http://schemas.microsoft.com/office/drawing/2014/main" xmlns="" id="{F0BDB64F-0D6E-48B1-8383-5646F0A70C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400" y="1923111"/>
                        <a:ext cx="748252" cy="1294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0">
            <a:extLst>
              <a:ext uri="{FF2B5EF4-FFF2-40B4-BE49-F238E27FC236}">
                <a16:creationId xmlns:a16="http://schemas.microsoft.com/office/drawing/2014/main" xmlns="" id="{83F826FD-B468-47A5-97AF-C10BEAF4F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65848"/>
              </p:ext>
            </p:extLst>
          </p:nvPr>
        </p:nvGraphicFramePr>
        <p:xfrm>
          <a:off x="2146600" y="1917240"/>
          <a:ext cx="748252" cy="129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14" name="Object 20">
                        <a:extLst>
                          <a:ext uri="{FF2B5EF4-FFF2-40B4-BE49-F238E27FC236}">
                            <a16:creationId xmlns:a16="http://schemas.microsoft.com/office/drawing/2014/main" xmlns="" id="{7E8B3F36-541C-40DD-A5EC-FADA5680C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600" y="1917240"/>
                        <a:ext cx="748252" cy="1294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1">
            <a:extLst>
              <a:ext uri="{FF2B5EF4-FFF2-40B4-BE49-F238E27FC236}">
                <a16:creationId xmlns:a16="http://schemas.microsoft.com/office/drawing/2014/main" xmlns="" id="{AE17039A-19C6-4980-8434-F3B4387A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470" y="2149850"/>
            <a:ext cx="664261" cy="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graphicFrame>
        <p:nvGraphicFramePr>
          <p:cNvPr id="8" name="Object 22">
            <a:extLst>
              <a:ext uri="{FF2B5EF4-FFF2-40B4-BE49-F238E27FC236}">
                <a16:creationId xmlns:a16="http://schemas.microsoft.com/office/drawing/2014/main" xmlns="" id="{1884C86F-BB45-4C46-B5FA-3A45BD982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030708"/>
              </p:ext>
            </p:extLst>
          </p:nvPr>
        </p:nvGraphicFramePr>
        <p:xfrm>
          <a:off x="3132207" y="1917240"/>
          <a:ext cx="748253" cy="129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16" name="Object 22">
                        <a:extLst>
                          <a:ext uri="{FF2B5EF4-FFF2-40B4-BE49-F238E27FC236}">
                            <a16:creationId xmlns:a16="http://schemas.microsoft.com/office/drawing/2014/main" xmlns="" id="{33DEF230-E342-42CD-95C8-4A0FEDC1C5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207" y="1917240"/>
                        <a:ext cx="748253" cy="1294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>
            <a:extLst>
              <a:ext uri="{FF2B5EF4-FFF2-40B4-BE49-F238E27FC236}">
                <a16:creationId xmlns:a16="http://schemas.microsoft.com/office/drawing/2014/main" xmlns="" id="{0272D814-1665-464F-BB3D-68AF10C2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195" y="2165639"/>
            <a:ext cx="664261" cy="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xmlns="" id="{CFF40062-8083-4FCC-89D3-32A08D53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727" y="2186539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3CFD8B70-0033-423E-BC4B-481BBC6E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77" y="595844"/>
            <a:ext cx="7546549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 err="1">
                <a:latin typeface="Times New Rioman"/>
              </a:rPr>
              <a:t>Tính</a:t>
            </a:r>
            <a:r>
              <a:rPr lang="en-US" altLang="en-US" sz="4400" dirty="0">
                <a:latin typeface="Times New Rioman"/>
              </a:rPr>
              <a:t> </a:t>
            </a:r>
            <a:r>
              <a:rPr lang="en-US" altLang="en-US" sz="4400" dirty="0" err="1">
                <a:latin typeface="Times New Rioman"/>
              </a:rPr>
              <a:t>bằng</a:t>
            </a:r>
            <a:r>
              <a:rPr lang="en-US" altLang="en-US" sz="4400" dirty="0">
                <a:latin typeface="Times New Rioman"/>
              </a:rPr>
              <a:t> </a:t>
            </a:r>
            <a:r>
              <a:rPr lang="en-US" altLang="en-US" sz="4400" dirty="0" err="1">
                <a:latin typeface="Times New Rioman"/>
              </a:rPr>
              <a:t>cách</a:t>
            </a:r>
            <a:r>
              <a:rPr lang="en-US" altLang="en-US" sz="4400" dirty="0">
                <a:latin typeface="Times New Rioman"/>
              </a:rPr>
              <a:t> </a:t>
            </a:r>
            <a:r>
              <a:rPr lang="en-US" altLang="en-US" sz="4400" dirty="0" err="1">
                <a:latin typeface="Times New Rioman"/>
              </a:rPr>
              <a:t>thuận</a:t>
            </a:r>
            <a:r>
              <a:rPr lang="en-US" altLang="en-US" sz="4400" dirty="0">
                <a:latin typeface="Times New Rioman"/>
              </a:rPr>
              <a:t> </a:t>
            </a:r>
            <a:r>
              <a:rPr lang="en-US" altLang="en-US" sz="4400" dirty="0" err="1">
                <a:latin typeface="Times New Rioman"/>
              </a:rPr>
              <a:t>tiện</a:t>
            </a:r>
            <a:r>
              <a:rPr lang="en-US" altLang="en-US" sz="4400" dirty="0">
                <a:latin typeface="Times New Rioman"/>
              </a:rPr>
              <a:t>:</a:t>
            </a:r>
          </a:p>
        </p:txBody>
      </p:sp>
      <p:graphicFrame>
        <p:nvGraphicFramePr>
          <p:cNvPr id="15" name="Object 19">
            <a:extLst>
              <a:ext uri="{FF2B5EF4-FFF2-40B4-BE49-F238E27FC236}">
                <a16:creationId xmlns:a16="http://schemas.microsoft.com/office/drawing/2014/main" xmlns="" id="{DB7C4703-6A21-40D9-9EED-6B85A33A2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402962"/>
              </p:ext>
            </p:extLst>
          </p:nvPr>
        </p:nvGraphicFramePr>
        <p:xfrm>
          <a:off x="4862479" y="1917240"/>
          <a:ext cx="748252" cy="129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5" name="Object 19">
                        <a:extLst>
                          <a:ext uri="{FF2B5EF4-FFF2-40B4-BE49-F238E27FC236}">
                            <a16:creationId xmlns:a16="http://schemas.microsoft.com/office/drawing/2014/main" xmlns="" id="{B40950DF-90DB-42F6-B73D-FED285DAC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479" y="1917240"/>
                        <a:ext cx="748252" cy="1294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>
            <a:extLst>
              <a:ext uri="{FF2B5EF4-FFF2-40B4-BE49-F238E27FC236}">
                <a16:creationId xmlns:a16="http://schemas.microsoft.com/office/drawing/2014/main" xmlns="" id="{21AEBC18-F140-46D0-A20D-C0D5DF86E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45509"/>
              </p:ext>
            </p:extLst>
          </p:nvPr>
        </p:nvGraphicFramePr>
        <p:xfrm>
          <a:off x="6038106" y="1917240"/>
          <a:ext cx="748253" cy="129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0" imgW="228600" imgH="393480" progId="Equation.DSMT4">
                  <p:embed/>
                </p:oleObj>
              </mc:Choice>
              <mc:Fallback>
                <p:oleObj name="Equation" r:id="rId10" imgW="228600" imgH="393480" progId="Equation.DSMT4">
                  <p:embed/>
                  <p:pic>
                    <p:nvPicPr>
                      <p:cNvPr id="8" name="Object 22">
                        <a:extLst>
                          <a:ext uri="{FF2B5EF4-FFF2-40B4-BE49-F238E27FC236}">
                            <a16:creationId xmlns:a16="http://schemas.microsoft.com/office/drawing/2014/main" xmlns="" id="{1884C86F-BB45-4C46-B5FA-3A45BD982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106" y="1917240"/>
                        <a:ext cx="748253" cy="1294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CD8EA024-E059-4BC0-9295-F0A1D4D1E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094" y="2165639"/>
            <a:ext cx="664261" cy="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xmlns="" id="{353454FF-C5D6-4B4E-99DD-3D5BEAAFC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86439"/>
              </p:ext>
            </p:extLst>
          </p:nvPr>
        </p:nvGraphicFramePr>
        <p:xfrm>
          <a:off x="7213734" y="1917240"/>
          <a:ext cx="748252" cy="129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1" imgW="228600" imgH="393480" progId="Equation.DSMT4">
                  <p:embed/>
                </p:oleObj>
              </mc:Choice>
              <mc:Fallback>
                <p:oleObj name="Equation" r:id="rId11" imgW="228600" imgH="393480" progId="Equation.DSMT4">
                  <p:embed/>
                  <p:pic>
                    <p:nvPicPr>
                      <p:cNvPr id="6" name="Object 20">
                        <a:extLst>
                          <a:ext uri="{FF2B5EF4-FFF2-40B4-BE49-F238E27FC236}">
                            <a16:creationId xmlns:a16="http://schemas.microsoft.com/office/drawing/2014/main" xmlns="" id="{83F826FD-B468-47A5-97AF-C10BEAF4F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734" y="1917240"/>
                        <a:ext cx="748252" cy="1294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3">
            <a:extLst>
              <a:ext uri="{FF2B5EF4-FFF2-40B4-BE49-F238E27FC236}">
                <a16:creationId xmlns:a16="http://schemas.microsoft.com/office/drawing/2014/main" xmlns="" id="{75D1FB47-2C29-4FAC-B34B-60F7C142D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990" y="2186539"/>
            <a:ext cx="664261" cy="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D92255D-AA0A-4E08-A1A9-9038BB76440C}"/>
              </a:ext>
            </a:extLst>
          </p:cNvPr>
          <p:cNvSpPr txBox="1"/>
          <p:nvPr/>
        </p:nvSpPr>
        <p:spPr>
          <a:xfrm>
            <a:off x="4538749" y="2010632"/>
            <a:ext cx="439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(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B36F2E2-D4B7-48A6-81C7-96CAA3B45D57}"/>
              </a:ext>
            </a:extLst>
          </p:cNvPr>
          <p:cNvSpPr txBox="1"/>
          <p:nvPr/>
        </p:nvSpPr>
        <p:spPr>
          <a:xfrm rot="10800000">
            <a:off x="6546729" y="2074719"/>
            <a:ext cx="439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(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xmlns="" id="{463FE991-1864-4879-B4B3-76EE98CB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677" y="2182130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graphicFrame>
        <p:nvGraphicFramePr>
          <p:cNvPr id="24" name="Object 62">
            <a:extLst>
              <a:ext uri="{FF2B5EF4-FFF2-40B4-BE49-F238E27FC236}">
                <a16:creationId xmlns:a16="http://schemas.microsoft.com/office/drawing/2014/main" xmlns="" id="{02772F0A-EF5C-4EAD-A8AD-037744527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161842"/>
              </p:ext>
            </p:extLst>
          </p:nvPr>
        </p:nvGraphicFramePr>
        <p:xfrm>
          <a:off x="8597089" y="1930251"/>
          <a:ext cx="740734" cy="128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2" imgW="228600" imgH="393480" progId="Equation.DSMT4">
                  <p:embed/>
                </p:oleObj>
              </mc:Choice>
              <mc:Fallback>
                <p:oleObj name="Equation" r:id="rId12" imgW="228600" imgH="393480" progId="Equation.DSMT4">
                  <p:embed/>
                  <p:pic>
                    <p:nvPicPr>
                      <p:cNvPr id="36" name="Object 62">
                        <a:extLst>
                          <a:ext uri="{FF2B5EF4-FFF2-40B4-BE49-F238E27FC236}">
                            <a16:creationId xmlns:a16="http://schemas.microsoft.com/office/drawing/2014/main" xmlns="" id="{AB05A33F-D6AA-4BD4-B9E4-BF67B827AD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7089" y="1930251"/>
                        <a:ext cx="740734" cy="1281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4">
            <a:extLst>
              <a:ext uri="{FF2B5EF4-FFF2-40B4-BE49-F238E27FC236}">
                <a16:creationId xmlns:a16="http://schemas.microsoft.com/office/drawing/2014/main" xmlns="" id="{FFDBE2EE-1939-4FCA-B866-C515342E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274" y="2120114"/>
            <a:ext cx="748251" cy="85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>
                <a:latin typeface="Times New Rioman"/>
              </a:rPr>
              <a:t>1</a:t>
            </a: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1D8F8792-034F-44A9-A031-063BA19C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180" y="2233062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295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1" grpId="0"/>
      <p:bldP spid="22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800B376A-53AA-4F95-A445-597F262D88B1}"/>
              </a:ext>
            </a:extLst>
          </p:cNvPr>
          <p:cNvSpPr/>
          <p:nvPr/>
        </p:nvSpPr>
        <p:spPr>
          <a:xfrm>
            <a:off x="108239" y="4640307"/>
            <a:ext cx="11816181" cy="175358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71DFB668-C51A-4FE2-9F91-33124247138E}"/>
              </a:ext>
            </a:extLst>
          </p:cNvPr>
          <p:cNvSpPr/>
          <p:nvPr/>
        </p:nvSpPr>
        <p:spPr>
          <a:xfrm>
            <a:off x="107402" y="2684801"/>
            <a:ext cx="11817018" cy="1753589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5B6E72FB-EF6C-4F0F-8509-EBF5A6AE3CB3}"/>
              </a:ext>
            </a:extLst>
          </p:cNvPr>
          <p:cNvSpPr/>
          <p:nvPr/>
        </p:nvSpPr>
        <p:spPr>
          <a:xfrm>
            <a:off x="107402" y="758173"/>
            <a:ext cx="11785214" cy="175358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7">
            <a:extLst>
              <a:ext uri="{FF2B5EF4-FFF2-40B4-BE49-F238E27FC236}">
                <a16:creationId xmlns:a16="http://schemas.microsoft.com/office/drawing/2014/main" xmlns="" id="{ED5CA85F-C220-4466-8B98-B8611A2FA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68" y="552"/>
            <a:ext cx="805657" cy="774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400" b="1" dirty="0"/>
              <a:t>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26AF5C08-B962-44D1-87EA-C34D2212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42" y="-109193"/>
            <a:ext cx="1460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 err="1">
                <a:latin typeface="Times New Rioman"/>
              </a:rPr>
              <a:t>Tính</a:t>
            </a:r>
            <a:r>
              <a:rPr lang="en-US" altLang="en-US" sz="4400" dirty="0">
                <a:latin typeface="Times New Rioman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37B3511-C239-466B-9678-022271EA3D4A}"/>
              </a:ext>
            </a:extLst>
          </p:cNvPr>
          <p:cNvCxnSpPr>
            <a:cxnSpLocks/>
          </p:cNvCxnSpPr>
          <p:nvPr/>
        </p:nvCxnSpPr>
        <p:spPr>
          <a:xfrm>
            <a:off x="937223" y="601540"/>
            <a:ext cx="1103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85D71FF3-430A-4871-A5CD-2A41F449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" y="1298712"/>
            <a:ext cx="801706" cy="4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latin typeface="Times New Rioman"/>
              </a:rPr>
              <a:t>a)</a:t>
            </a:r>
          </a:p>
        </p:txBody>
      </p:sp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xmlns="" id="{C621F68A-7205-4E26-8E63-EC5856499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357324"/>
              </p:ext>
            </p:extLst>
          </p:nvPr>
        </p:nvGraphicFramePr>
        <p:xfrm>
          <a:off x="693841" y="942896"/>
          <a:ext cx="508224" cy="131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5132" name="Object 12">
                        <a:extLst>
                          <a:ext uri="{FF2B5EF4-FFF2-40B4-BE49-F238E27FC236}">
                            <a16:creationId xmlns:a16="http://schemas.microsoft.com/office/drawing/2014/main" xmlns="" id="{3CF8CFE9-8042-431D-B8F8-6EEDB5EFB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41" y="942896"/>
                        <a:ext cx="508224" cy="1317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xmlns="" id="{DDB36569-05BB-4FD3-9C04-6F883C716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81787"/>
              </p:ext>
            </p:extLst>
          </p:nvPr>
        </p:nvGraphicFramePr>
        <p:xfrm>
          <a:off x="1622862" y="942897"/>
          <a:ext cx="505838" cy="131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5133" name="Object 13">
                        <a:extLst>
                          <a:ext uri="{FF2B5EF4-FFF2-40B4-BE49-F238E27FC236}">
                            <a16:creationId xmlns:a16="http://schemas.microsoft.com/office/drawing/2014/main" xmlns="" id="{48E78AA2-84A4-4C38-B61F-D6792D781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862" y="942897"/>
                        <a:ext cx="505838" cy="131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BA2BAA01-BB4D-4DBD-BCB7-FC13110A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770" y="1329303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76EF0003-8A44-45DD-BC2D-6CA4BE47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8" y="3145810"/>
            <a:ext cx="801706" cy="4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latin typeface="Times New Rioman"/>
              </a:rPr>
              <a:t>b)</a:t>
            </a:r>
          </a:p>
        </p:txBody>
      </p:sp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xmlns="" id="{A675E8AA-E461-4BF0-8ED4-7A612A905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615266"/>
              </p:ext>
            </p:extLst>
          </p:nvPr>
        </p:nvGraphicFramePr>
        <p:xfrm>
          <a:off x="680577" y="2809459"/>
          <a:ext cx="677632" cy="131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5136" name="Object 16">
                        <a:extLst>
                          <a:ext uri="{FF2B5EF4-FFF2-40B4-BE49-F238E27FC236}">
                            <a16:creationId xmlns:a16="http://schemas.microsoft.com/office/drawing/2014/main" xmlns="" id="{C9E508C4-BBE4-4616-A1C9-2099C0B6D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77" y="2809459"/>
                        <a:ext cx="677632" cy="131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xmlns="" id="{1FB96591-2EF2-43FB-8E89-9BB8A0CA4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22830"/>
              </p:ext>
            </p:extLst>
          </p:nvPr>
        </p:nvGraphicFramePr>
        <p:xfrm>
          <a:off x="1725946" y="2809460"/>
          <a:ext cx="465275" cy="131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5137" name="Object 17">
                        <a:extLst>
                          <a:ext uri="{FF2B5EF4-FFF2-40B4-BE49-F238E27FC236}">
                            <a16:creationId xmlns:a16="http://schemas.microsoft.com/office/drawing/2014/main" xmlns="" id="{4397872F-09E8-47DC-AC45-09CC4ED918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946" y="2809460"/>
                        <a:ext cx="465275" cy="131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B2C9EE2A-862E-4438-8424-BF18AFFF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490" y="3183996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8902370-9A35-495D-87B0-030E34614BE9}"/>
                  </a:ext>
                </a:extLst>
              </p:cNvPr>
              <p:cNvSpPr txBox="1"/>
              <p:nvPr/>
            </p:nvSpPr>
            <p:spPr>
              <a:xfrm>
                <a:off x="773241" y="4734017"/>
                <a:ext cx="645737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902370-9A35-495D-87B0-030E34614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41" y="4734017"/>
                <a:ext cx="645737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0C935B40-BF81-4564-834B-382F7853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17" y="5080094"/>
            <a:ext cx="801706" cy="4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latin typeface="Times New Rioman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4F5583D-4B45-47B9-8D99-2600CC558B72}"/>
                  </a:ext>
                </a:extLst>
              </p:cNvPr>
              <p:cNvSpPr txBox="1"/>
              <p:nvPr/>
            </p:nvSpPr>
            <p:spPr>
              <a:xfrm>
                <a:off x="1686190" y="4734017"/>
                <a:ext cx="479012" cy="1242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F5583D-4B45-47B9-8D99-2600CC558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90" y="4734017"/>
                <a:ext cx="479012" cy="12425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8">
            <a:extLst>
              <a:ext uri="{FF2B5EF4-FFF2-40B4-BE49-F238E27FC236}">
                <a16:creationId xmlns:a16="http://schemas.microsoft.com/office/drawing/2014/main" xmlns="" id="{05754F14-C5CD-4910-A937-81AFC5863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44" y="5127896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xmlns="" id="{BDA16E29-9D22-45E4-BAA0-A4D5803C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743" y="1246333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graphicFrame>
        <p:nvGraphicFramePr>
          <p:cNvPr id="21" name="Object 19">
            <a:extLst>
              <a:ext uri="{FF2B5EF4-FFF2-40B4-BE49-F238E27FC236}">
                <a16:creationId xmlns:a16="http://schemas.microsoft.com/office/drawing/2014/main" xmlns="" id="{302FF89A-E72F-4167-8609-FC5A214D1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08687"/>
              </p:ext>
            </p:extLst>
          </p:nvPr>
        </p:nvGraphicFramePr>
        <p:xfrm>
          <a:off x="2840037" y="910165"/>
          <a:ext cx="751251" cy="137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tion" r:id="rId13" imgW="215640" imgH="393480" progId="Equation.DSMT4">
                  <p:embed/>
                </p:oleObj>
              </mc:Choice>
              <mc:Fallback>
                <p:oleObj name="Equation" r:id="rId13" imgW="215640" imgH="393480" progId="Equation.DSMT4">
                  <p:embed/>
                  <p:pic>
                    <p:nvPicPr>
                      <p:cNvPr id="7187" name="Object 19">
                        <a:extLst>
                          <a:ext uri="{FF2B5EF4-FFF2-40B4-BE49-F238E27FC236}">
                            <a16:creationId xmlns:a16="http://schemas.microsoft.com/office/drawing/2014/main" xmlns="" id="{F076C47D-03E4-423A-8067-17C08BBBB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7" y="910165"/>
                        <a:ext cx="751251" cy="137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>
            <a:extLst>
              <a:ext uri="{FF2B5EF4-FFF2-40B4-BE49-F238E27FC236}">
                <a16:creationId xmlns:a16="http://schemas.microsoft.com/office/drawing/2014/main" xmlns="" id="{F482DFCF-A47C-4670-A0DB-2094E576D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056469"/>
              </p:ext>
            </p:extLst>
          </p:nvPr>
        </p:nvGraphicFramePr>
        <p:xfrm>
          <a:off x="3990728" y="910165"/>
          <a:ext cx="751251" cy="137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tion" r:id="rId15" imgW="215640" imgH="393480" progId="Equation.DSMT4">
                  <p:embed/>
                </p:oleObj>
              </mc:Choice>
              <mc:Fallback>
                <p:oleObj name="Equation" r:id="rId15" imgW="215640" imgH="393480" progId="Equation.DSMT4">
                  <p:embed/>
                  <p:pic>
                    <p:nvPicPr>
                      <p:cNvPr id="7188" name="Object 20">
                        <a:extLst>
                          <a:ext uri="{FF2B5EF4-FFF2-40B4-BE49-F238E27FC236}">
                            <a16:creationId xmlns:a16="http://schemas.microsoft.com/office/drawing/2014/main" xmlns="" id="{9E7ED404-C7D7-45C7-BBB8-1AEE1C69B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728" y="910165"/>
                        <a:ext cx="751251" cy="137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8">
            <a:extLst>
              <a:ext uri="{FF2B5EF4-FFF2-40B4-BE49-F238E27FC236}">
                <a16:creationId xmlns:a16="http://schemas.microsoft.com/office/drawing/2014/main" xmlns="" id="{3EA0C466-1F3C-4D87-955F-272483525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259044"/>
              </p:ext>
            </p:extLst>
          </p:nvPr>
        </p:nvGraphicFramePr>
        <p:xfrm>
          <a:off x="5210036" y="912512"/>
          <a:ext cx="796028" cy="137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tion" r:id="rId17" imgW="228600" imgH="393480" progId="Equation.DSMT4">
                  <p:embed/>
                </p:oleObj>
              </mc:Choice>
              <mc:Fallback>
                <p:oleObj name="Equation" r:id="rId17" imgW="228600" imgH="393480" progId="Equation.DSMT4">
                  <p:embed/>
                  <p:pic>
                    <p:nvPicPr>
                      <p:cNvPr id="7196" name="Object 28">
                        <a:extLst>
                          <a:ext uri="{FF2B5EF4-FFF2-40B4-BE49-F238E27FC236}">
                            <a16:creationId xmlns:a16="http://schemas.microsoft.com/office/drawing/2014/main" xmlns="" id="{093B3775-C38D-450F-B37C-2BBC43DF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036" y="912512"/>
                        <a:ext cx="796028" cy="137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4">
            <a:extLst>
              <a:ext uri="{FF2B5EF4-FFF2-40B4-BE49-F238E27FC236}">
                <a16:creationId xmlns:a16="http://schemas.microsoft.com/office/drawing/2014/main" xmlns="" id="{7610C899-AC9D-40C6-B4B5-E490409C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842" y="1311044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A007B96C-41A0-4638-BD41-E94215799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075" y="1232484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graphicFrame>
        <p:nvGraphicFramePr>
          <p:cNvPr id="36" name="Object 36">
            <a:extLst>
              <a:ext uri="{FF2B5EF4-FFF2-40B4-BE49-F238E27FC236}">
                <a16:creationId xmlns:a16="http://schemas.microsoft.com/office/drawing/2014/main" xmlns="" id="{3C313CEE-AD84-41B9-9C6C-2BD011A19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956854"/>
              </p:ext>
            </p:extLst>
          </p:nvPr>
        </p:nvGraphicFramePr>
        <p:xfrm>
          <a:off x="3799741" y="2794665"/>
          <a:ext cx="661432" cy="12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Equation" r:id="rId19" imgW="203040" imgH="393480" progId="Equation.DSMT4">
                  <p:embed/>
                </p:oleObj>
              </mc:Choice>
              <mc:Fallback>
                <p:oleObj name="Equation" r:id="rId19" imgW="203040" imgH="393480" progId="Equation.DSMT4">
                  <p:embed/>
                  <p:pic>
                    <p:nvPicPr>
                      <p:cNvPr id="7204" name="Object 36">
                        <a:extLst>
                          <a:ext uri="{FF2B5EF4-FFF2-40B4-BE49-F238E27FC236}">
                            <a16:creationId xmlns:a16="http://schemas.microsoft.com/office/drawing/2014/main" xmlns="" id="{924EB0FE-1355-4125-A43F-D7EDFDD6B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741" y="2794665"/>
                        <a:ext cx="661432" cy="12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4">
            <a:extLst>
              <a:ext uri="{FF2B5EF4-FFF2-40B4-BE49-F238E27FC236}">
                <a16:creationId xmlns:a16="http://schemas.microsoft.com/office/drawing/2014/main" xmlns="" id="{B8029A38-59D4-459A-A5E4-03F7E9D53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98810"/>
              </p:ext>
            </p:extLst>
          </p:nvPr>
        </p:nvGraphicFramePr>
        <p:xfrm>
          <a:off x="4953627" y="2794664"/>
          <a:ext cx="659110" cy="12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Equation" r:id="rId21" imgW="203040" imgH="393480" progId="Equation.DSMT4">
                  <p:embed/>
                </p:oleObj>
              </mc:Choice>
              <mc:Fallback>
                <p:oleObj name="Equation" r:id="rId21" imgW="203040" imgH="393480" progId="Equation.DSMT4">
                  <p:embed/>
                  <p:pic>
                    <p:nvPicPr>
                      <p:cNvPr id="7212" name="Object 44">
                        <a:extLst>
                          <a:ext uri="{FF2B5EF4-FFF2-40B4-BE49-F238E27FC236}">
                            <a16:creationId xmlns:a16="http://schemas.microsoft.com/office/drawing/2014/main" xmlns="" id="{BBBFD6BE-1825-47EA-96D6-00BAF1A762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627" y="2794664"/>
                        <a:ext cx="659110" cy="12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9">
            <a:extLst>
              <a:ext uri="{FF2B5EF4-FFF2-40B4-BE49-F238E27FC236}">
                <a16:creationId xmlns:a16="http://schemas.microsoft.com/office/drawing/2014/main" xmlns="" id="{9822F53B-D585-44C0-8F69-9C32DF598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571" y="3068712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xmlns="" id="{945D5D44-0C8B-4BA1-9367-535FE906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17" y="3104402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graphicFrame>
        <p:nvGraphicFramePr>
          <p:cNvPr id="42" name="Object 35">
            <a:extLst>
              <a:ext uri="{FF2B5EF4-FFF2-40B4-BE49-F238E27FC236}">
                <a16:creationId xmlns:a16="http://schemas.microsoft.com/office/drawing/2014/main" xmlns="" id="{707796CD-9015-4C22-B388-CEAFF0D6E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24023"/>
              </p:ext>
            </p:extLst>
          </p:nvPr>
        </p:nvGraphicFramePr>
        <p:xfrm>
          <a:off x="2731145" y="2794665"/>
          <a:ext cx="659110" cy="12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Equation" r:id="rId23" imgW="203040" imgH="393480" progId="Equation.DSMT4">
                  <p:embed/>
                </p:oleObj>
              </mc:Choice>
              <mc:Fallback>
                <p:oleObj name="Equation" r:id="rId23" imgW="203040" imgH="393480" progId="Equation.DSMT4">
                  <p:embed/>
                  <p:pic>
                    <p:nvPicPr>
                      <p:cNvPr id="35" name="Object 35">
                        <a:extLst>
                          <a:ext uri="{FF2B5EF4-FFF2-40B4-BE49-F238E27FC236}">
                            <a16:creationId xmlns:a16="http://schemas.microsoft.com/office/drawing/2014/main" xmlns="" id="{8B23B9D8-200C-4CC7-AD24-362207DCB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145" y="2794665"/>
                        <a:ext cx="659110" cy="12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4">
            <a:extLst>
              <a:ext uri="{FF2B5EF4-FFF2-40B4-BE49-F238E27FC236}">
                <a16:creationId xmlns:a16="http://schemas.microsoft.com/office/drawing/2014/main" xmlns="" id="{D6A88424-531C-45D7-B9C0-6E0AADB2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350" y="3169346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EF46DD3-17AF-410C-B4EF-16ADC6816B80}"/>
                  </a:ext>
                </a:extLst>
              </p:cNvPr>
              <p:cNvSpPr txBox="1"/>
              <p:nvPr/>
            </p:nvSpPr>
            <p:spPr>
              <a:xfrm>
                <a:off x="2725301" y="4766581"/>
                <a:ext cx="745845" cy="129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EF46DD3-17AF-410C-B4EF-16ADC6816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01" y="4766581"/>
                <a:ext cx="745845" cy="129791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B852AD2-E5DB-4B9D-BDDC-0F87B7663163}"/>
                  </a:ext>
                </a:extLst>
              </p:cNvPr>
              <p:cNvSpPr txBox="1"/>
              <p:nvPr/>
            </p:nvSpPr>
            <p:spPr>
              <a:xfrm>
                <a:off x="3804339" y="4766581"/>
                <a:ext cx="74584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B852AD2-E5DB-4B9D-BDDC-0F87B7663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339" y="4766581"/>
                <a:ext cx="745845" cy="124482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D120B072-FDFD-4326-9016-71F1CEB45D2D}"/>
                  </a:ext>
                </a:extLst>
              </p:cNvPr>
              <p:cNvSpPr txBox="1"/>
              <p:nvPr/>
            </p:nvSpPr>
            <p:spPr>
              <a:xfrm>
                <a:off x="5078856" y="4748252"/>
                <a:ext cx="74584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120B072-FDFD-4326-9016-71F1CEB45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856" y="4748252"/>
                <a:ext cx="745845" cy="124482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29">
            <a:extLst>
              <a:ext uri="{FF2B5EF4-FFF2-40B4-BE49-F238E27FC236}">
                <a16:creationId xmlns:a16="http://schemas.microsoft.com/office/drawing/2014/main" xmlns="" id="{0E45FB1B-9022-4E58-9C7D-EFD0EF32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061" y="5142131"/>
            <a:ext cx="675251" cy="5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81" name="Rectangle 29">
            <a:extLst>
              <a:ext uri="{FF2B5EF4-FFF2-40B4-BE49-F238E27FC236}">
                <a16:creationId xmlns:a16="http://schemas.microsoft.com/office/drawing/2014/main" xmlns="" id="{C1F20828-9D1F-4141-A1EB-FD143BE5B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132" y="5042938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xmlns="" id="{EF733EA6-1ED9-4817-A01B-50B39BB8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430" y="5204256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p:graphicFrame>
        <p:nvGraphicFramePr>
          <p:cNvPr id="50" name="Object 4">
            <a:extLst>
              <a:ext uri="{FF2B5EF4-FFF2-40B4-BE49-F238E27FC236}">
                <a16:creationId xmlns:a16="http://schemas.microsoft.com/office/drawing/2014/main" xmlns="" id="{9D3311A4-473B-4DBD-B447-84BB0D109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52230"/>
              </p:ext>
            </p:extLst>
          </p:nvPr>
        </p:nvGraphicFramePr>
        <p:xfrm>
          <a:off x="9174973" y="891924"/>
          <a:ext cx="11922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Equation" r:id="rId28" imgW="342720" imgH="393480" progId="Equation.DSMT4">
                  <p:embed/>
                </p:oleObj>
              </mc:Choice>
              <mc:Fallback>
                <p:oleObj name="Equation" r:id="rId28" imgW="342720" imgH="39348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xmlns="" id="{F48A6522-0FA2-4666-AFDC-88D1DC241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4973" y="891924"/>
                        <a:ext cx="1192213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5">
            <a:extLst>
              <a:ext uri="{FF2B5EF4-FFF2-40B4-BE49-F238E27FC236}">
                <a16:creationId xmlns:a16="http://schemas.microsoft.com/office/drawing/2014/main" xmlns="" id="{1D87FD40-871D-443D-A3E2-AE5223E76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40854"/>
              </p:ext>
            </p:extLst>
          </p:nvPr>
        </p:nvGraphicFramePr>
        <p:xfrm>
          <a:off x="10701061" y="873564"/>
          <a:ext cx="1191555" cy="137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" name="Equation" r:id="rId30" imgW="342720" imgH="393480" progId="Equation.DSMT4">
                  <p:embed/>
                </p:oleObj>
              </mc:Choice>
              <mc:Fallback>
                <p:oleObj name="Equation" r:id="rId30" imgW="342720" imgH="393480" progId="Equation.DSMT4">
                  <p:embed/>
                  <p:pic>
                    <p:nvPicPr>
                      <p:cNvPr id="20" name="Object 15">
                        <a:extLst>
                          <a:ext uri="{FF2B5EF4-FFF2-40B4-BE49-F238E27FC236}">
                            <a16:creationId xmlns:a16="http://schemas.microsoft.com/office/drawing/2014/main" xmlns="" id="{2E721938-D9CC-4DD4-B7AB-68B3CDFA0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1061" y="873564"/>
                        <a:ext cx="1191555" cy="137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9BE8652-F627-4948-B9D9-A38333D7D05E}"/>
              </a:ext>
            </a:extLst>
          </p:cNvPr>
          <p:cNvCxnSpPr/>
          <p:nvPr/>
        </p:nvCxnSpPr>
        <p:spPr>
          <a:xfrm>
            <a:off x="8694295" y="775252"/>
            <a:ext cx="0" cy="173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EA0324FA-7669-46F7-AF45-CF46E5FB4F0D}"/>
              </a:ext>
            </a:extLst>
          </p:cNvPr>
          <p:cNvCxnSpPr/>
          <p:nvPr/>
        </p:nvCxnSpPr>
        <p:spPr>
          <a:xfrm>
            <a:off x="8694295" y="2714877"/>
            <a:ext cx="0" cy="173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32631C3-9184-4058-AC95-8A36CFAA959F}"/>
              </a:ext>
            </a:extLst>
          </p:cNvPr>
          <p:cNvCxnSpPr/>
          <p:nvPr/>
        </p:nvCxnSpPr>
        <p:spPr>
          <a:xfrm>
            <a:off x="8694295" y="4685050"/>
            <a:ext cx="0" cy="173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1">
            <a:extLst>
              <a:ext uri="{FF2B5EF4-FFF2-40B4-BE49-F238E27FC236}">
                <a16:creationId xmlns:a16="http://schemas.microsoft.com/office/drawing/2014/main" xmlns="" id="{00990BEE-9928-458E-A883-5101CBC27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9724"/>
              </p:ext>
            </p:extLst>
          </p:nvPr>
        </p:nvGraphicFramePr>
        <p:xfrm>
          <a:off x="9195156" y="2853085"/>
          <a:ext cx="107156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Equation" r:id="rId32" imgW="330120" imgH="393480" progId="Equation.DSMT4">
                  <p:embed/>
                </p:oleObj>
              </mc:Choice>
              <mc:Fallback>
                <p:oleObj name="Equation" r:id="rId32" imgW="330120" imgH="393480" progId="Equation.DSMT4">
                  <p:embed/>
                  <p:pic>
                    <p:nvPicPr>
                      <p:cNvPr id="34" name="Object 31">
                        <a:extLst>
                          <a:ext uri="{FF2B5EF4-FFF2-40B4-BE49-F238E27FC236}">
                            <a16:creationId xmlns:a16="http://schemas.microsoft.com/office/drawing/2014/main" xmlns="" id="{68A2D8C4-5E97-4EAE-8254-C191798CE6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5156" y="2853085"/>
                        <a:ext cx="1071563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F3A06D6-A42B-4805-BE13-2A0C51B3ADD8}"/>
                  </a:ext>
                </a:extLst>
              </p:cNvPr>
              <p:cNvSpPr txBox="1"/>
              <p:nvPr/>
            </p:nvSpPr>
            <p:spPr>
              <a:xfrm>
                <a:off x="8702670" y="4871672"/>
                <a:ext cx="203582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3A06D6-A42B-4805-BE13-2A0C51B3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670" y="4871672"/>
                <a:ext cx="2035825" cy="126130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2B9D2D1-080A-40A3-A0B4-532238B3FD64}"/>
                  </a:ext>
                </a:extLst>
              </p:cNvPr>
              <p:cNvSpPr txBox="1"/>
              <p:nvPr/>
            </p:nvSpPr>
            <p:spPr>
              <a:xfrm>
                <a:off x="10203902" y="4861412"/>
                <a:ext cx="2035825" cy="1244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3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2B9D2D1-080A-40A3-A0B4-532238B3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902" y="4861412"/>
                <a:ext cx="2035825" cy="124476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9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2" grpId="0"/>
      <p:bldP spid="39" grpId="0"/>
      <p:bldP spid="41" grpId="0"/>
      <p:bldP spid="45" grpId="0"/>
      <p:bldP spid="71" grpId="0"/>
      <p:bldP spid="73" grpId="0"/>
      <p:bldP spid="77" grpId="0"/>
      <p:bldP spid="79" grpId="0"/>
      <p:bldP spid="81" grpId="0"/>
      <p:bldP spid="84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B2189C3-2C31-4157-B5D1-84F407A3205D}"/>
              </a:ext>
            </a:extLst>
          </p:cNvPr>
          <p:cNvGrpSpPr/>
          <p:nvPr/>
        </p:nvGrpSpPr>
        <p:grpSpPr>
          <a:xfrm>
            <a:off x="395081" y="2385390"/>
            <a:ext cx="11401837" cy="3988905"/>
            <a:chOff x="395081" y="2385390"/>
            <a:chExt cx="11401837" cy="3988905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xmlns="" id="{8C4AE613-8964-483B-96FF-9C96F8A3D1ED}"/>
                </a:ext>
              </a:extLst>
            </p:cNvPr>
            <p:cNvSpPr/>
            <p:nvPr/>
          </p:nvSpPr>
          <p:spPr>
            <a:xfrm>
              <a:off x="395081" y="2385390"/>
              <a:ext cx="11401837" cy="3988905"/>
            </a:xfrm>
            <a:prstGeom prst="foldedCorner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4AEC8C5-3C93-4C61-9F9A-6C307876DC91}"/>
                </a:ext>
              </a:extLst>
            </p:cNvPr>
            <p:cNvSpPr txBox="1"/>
            <p:nvPr/>
          </p:nvSpPr>
          <p:spPr>
            <a:xfrm>
              <a:off x="759501" y="2936323"/>
              <a:ext cx="1067299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400" dirty="0">
                  <a:latin typeface="Times New Roman" panose="02020603050405020304" pitchFamily="18" charset="0"/>
                </a:rPr>
                <a:t>	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Muốn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khác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ta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quy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đồng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rồi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đó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93EB1A-1FDD-40A5-B762-5883D619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"/>
            <a:ext cx="1722783" cy="2052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6709A3-0E2B-4191-AE13-5AC630D04991}"/>
              </a:ext>
            </a:extLst>
          </p:cNvPr>
          <p:cNvGrpSpPr/>
          <p:nvPr/>
        </p:nvGrpSpPr>
        <p:grpSpPr>
          <a:xfrm>
            <a:off x="1720676" y="702500"/>
            <a:ext cx="10352054" cy="1033670"/>
            <a:chOff x="1720676" y="702500"/>
            <a:chExt cx="10471324" cy="10336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D87F3388-092A-4103-BDDE-7EEBA0D719F1}"/>
                </a:ext>
              </a:extLst>
            </p:cNvPr>
            <p:cNvSpPr/>
            <p:nvPr/>
          </p:nvSpPr>
          <p:spPr>
            <a:xfrm>
              <a:off x="1720676" y="702500"/>
              <a:ext cx="10471323" cy="1033670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9F3761E-36D1-4664-8F3C-47DBB11CC9D8}"/>
                </a:ext>
              </a:extLst>
            </p:cNvPr>
            <p:cNvSpPr txBox="1"/>
            <p:nvPr/>
          </p:nvSpPr>
          <p:spPr>
            <a:xfrm>
              <a:off x="1720677" y="865154"/>
              <a:ext cx="10471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Times New Rioman"/>
                </a:rPr>
                <a:t>Muốn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cộng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các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phân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số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khác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mẫu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số</a:t>
              </a:r>
              <a:r>
                <a:rPr lang="en-US" sz="3600" b="1" i="1" dirty="0">
                  <a:latin typeface="Times New Rioman"/>
                </a:rPr>
                <a:t> ta </a:t>
              </a:r>
              <a:r>
                <a:rPr lang="en-US" sz="3600" b="1" i="1" dirty="0" err="1">
                  <a:latin typeface="Times New Rioman"/>
                </a:rPr>
                <a:t>làm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thế</a:t>
              </a:r>
              <a:r>
                <a:rPr lang="en-US" sz="3600" b="1" i="1" dirty="0">
                  <a:latin typeface="Times New Rioman"/>
                </a:rPr>
                <a:t> </a:t>
              </a:r>
              <a:r>
                <a:rPr lang="en-US" sz="3600" b="1" i="1" dirty="0" err="1">
                  <a:latin typeface="Times New Rioman"/>
                </a:rPr>
                <a:t>nào</a:t>
              </a:r>
              <a:r>
                <a:rPr lang="en-US" sz="3600" b="1" i="1" dirty="0">
                  <a:latin typeface="Times New Rioman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5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800B376A-53AA-4F95-A445-597F262D88B1}"/>
              </a:ext>
            </a:extLst>
          </p:cNvPr>
          <p:cNvSpPr/>
          <p:nvPr/>
        </p:nvSpPr>
        <p:spPr>
          <a:xfrm>
            <a:off x="108239" y="4640307"/>
            <a:ext cx="11816181" cy="175358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71DFB668-C51A-4FE2-9F91-33124247138E}"/>
              </a:ext>
            </a:extLst>
          </p:cNvPr>
          <p:cNvSpPr/>
          <p:nvPr/>
        </p:nvSpPr>
        <p:spPr>
          <a:xfrm>
            <a:off x="107402" y="2684801"/>
            <a:ext cx="11817018" cy="1753589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5B6E72FB-EF6C-4F0F-8509-EBF5A6AE3CB3}"/>
              </a:ext>
            </a:extLst>
          </p:cNvPr>
          <p:cNvSpPr/>
          <p:nvPr/>
        </p:nvSpPr>
        <p:spPr>
          <a:xfrm>
            <a:off x="115557" y="757233"/>
            <a:ext cx="11785214" cy="175358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7">
            <a:extLst>
              <a:ext uri="{FF2B5EF4-FFF2-40B4-BE49-F238E27FC236}">
                <a16:creationId xmlns:a16="http://schemas.microsoft.com/office/drawing/2014/main" xmlns="" id="{ED5CA85F-C220-4466-8B98-B8611A2FA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68" y="552"/>
            <a:ext cx="805657" cy="774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400" b="1" dirty="0"/>
              <a:t>3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26AF5C08-B962-44D1-87EA-C34D2212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23" y="-177876"/>
            <a:ext cx="4189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 err="1">
                <a:latin typeface="Times New Rioman"/>
              </a:rPr>
              <a:t>Rút</a:t>
            </a:r>
            <a:r>
              <a:rPr lang="en-US" altLang="en-US" sz="4400" dirty="0">
                <a:latin typeface="Times New Rioman"/>
              </a:rPr>
              <a:t> </a:t>
            </a:r>
            <a:r>
              <a:rPr lang="en-US" altLang="en-US" sz="4400" dirty="0" err="1">
                <a:latin typeface="Times New Rioman"/>
              </a:rPr>
              <a:t>gọn</a:t>
            </a:r>
            <a:r>
              <a:rPr lang="en-US" altLang="en-US" sz="4400" dirty="0">
                <a:latin typeface="Times New Rioman"/>
              </a:rPr>
              <a:t> </a:t>
            </a:r>
            <a:r>
              <a:rPr lang="en-US" altLang="en-US" sz="4400" dirty="0" err="1">
                <a:latin typeface="Times New Rioman"/>
              </a:rPr>
              <a:t>rồi</a:t>
            </a:r>
            <a:r>
              <a:rPr lang="en-US" altLang="en-US" sz="4400" dirty="0">
                <a:latin typeface="Times New Rioman"/>
              </a:rPr>
              <a:t> </a:t>
            </a:r>
            <a:r>
              <a:rPr lang="en-US" altLang="en-US" sz="4400" dirty="0" err="1">
                <a:latin typeface="Times New Rioman"/>
              </a:rPr>
              <a:t>tính</a:t>
            </a:r>
            <a:r>
              <a:rPr lang="en-US" altLang="en-US" sz="4400" dirty="0">
                <a:latin typeface="Times New Rioman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37B3511-C239-466B-9678-022271EA3D4A}"/>
              </a:ext>
            </a:extLst>
          </p:cNvPr>
          <p:cNvCxnSpPr>
            <a:cxnSpLocks/>
          </p:cNvCxnSpPr>
          <p:nvPr/>
        </p:nvCxnSpPr>
        <p:spPr>
          <a:xfrm>
            <a:off x="1087609" y="574245"/>
            <a:ext cx="17015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85D71FF3-430A-4871-A5CD-2A41F449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" y="1298712"/>
            <a:ext cx="801706" cy="4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latin typeface="Times New Rioman"/>
              </a:rPr>
              <a:t>a)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BA2BAA01-BB4D-4DBD-BCB7-FC13110A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770" y="1329303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76EF0003-8A44-45DD-BC2D-6CA4BE47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8" y="3145810"/>
            <a:ext cx="801706" cy="4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latin typeface="Times New Rioman"/>
              </a:rPr>
              <a:t>b)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B2C9EE2A-862E-4438-8424-BF18AFFF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490" y="3183996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8902370-9A35-495D-87B0-030E34614BE9}"/>
                  </a:ext>
                </a:extLst>
              </p:cNvPr>
              <p:cNvSpPr txBox="1"/>
              <p:nvPr/>
            </p:nvSpPr>
            <p:spPr>
              <a:xfrm>
                <a:off x="773241" y="4734017"/>
                <a:ext cx="645737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902370-9A35-495D-87B0-030E34614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41" y="4734017"/>
                <a:ext cx="645737" cy="1261307"/>
              </a:xfrm>
              <a:prstGeom prst="rect">
                <a:avLst/>
              </a:prstGeom>
              <a:blipFill>
                <a:blip r:embed="rId3"/>
                <a:stretch>
                  <a:fillRect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0C935B40-BF81-4564-834B-382F7853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17" y="5080094"/>
            <a:ext cx="801706" cy="43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latin typeface="Times New Rioman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4F5583D-4B45-47B9-8D99-2600CC558B72}"/>
                  </a:ext>
                </a:extLst>
              </p:cNvPr>
              <p:cNvSpPr txBox="1"/>
              <p:nvPr/>
            </p:nvSpPr>
            <p:spPr>
              <a:xfrm>
                <a:off x="1951470" y="4730042"/>
                <a:ext cx="664017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F5583D-4B45-47B9-8D99-2600CC558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70" y="4730042"/>
                <a:ext cx="664017" cy="1246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8">
            <a:extLst>
              <a:ext uri="{FF2B5EF4-FFF2-40B4-BE49-F238E27FC236}">
                <a16:creationId xmlns:a16="http://schemas.microsoft.com/office/drawing/2014/main" xmlns="" id="{05754F14-C5CD-4910-A937-81AFC5863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351" y="5127896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/>
              <a:t>+</a:t>
            </a:r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xmlns="" id="{BDA16E29-9D22-45E4-BAA0-A4D5803C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743" y="1246333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029DCF07-D1A0-4734-818F-AE17404A0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349" y="1359367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xmlns="" id="{5D05A9F4-4CFA-42C4-B9ED-F9FD4B052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017" y="1215742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xmlns="" id="{585AE124-F4A7-4879-87B9-E488ACC6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833" y="3089105"/>
            <a:ext cx="566225" cy="64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xmlns="" id="{945D5D44-0C8B-4BA1-9367-535FE906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207" y="3101026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xmlns="" id="{F869BF07-295E-4415-87BC-79E264BB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55" y="3173236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C398F77-82AD-46B5-9EC4-5D1EE9FD0B6F}"/>
                  </a:ext>
                </a:extLst>
              </p:cNvPr>
              <p:cNvSpPr txBox="1"/>
              <p:nvPr/>
            </p:nvSpPr>
            <p:spPr>
              <a:xfrm>
                <a:off x="2930335" y="4730042"/>
                <a:ext cx="990326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398F77-82AD-46B5-9EC4-5D1EE9FD0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335" y="4730042"/>
                <a:ext cx="990326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FF1BFDB0-E930-41A0-8216-E2DB0644AEF3}"/>
                  </a:ext>
                </a:extLst>
              </p:cNvPr>
              <p:cNvSpPr txBox="1"/>
              <p:nvPr/>
            </p:nvSpPr>
            <p:spPr>
              <a:xfrm>
                <a:off x="3910779" y="4735973"/>
                <a:ext cx="974343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1BFDB0-E930-41A0-8216-E2DB0644A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779" y="4735973"/>
                <a:ext cx="974343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EF46DD3-17AF-410C-B4EF-16ADC6816B80}"/>
                  </a:ext>
                </a:extLst>
              </p:cNvPr>
              <p:cNvSpPr txBox="1"/>
              <p:nvPr/>
            </p:nvSpPr>
            <p:spPr>
              <a:xfrm>
                <a:off x="5435312" y="4715295"/>
                <a:ext cx="74584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EF46DD3-17AF-410C-B4EF-16ADC6816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312" y="4715295"/>
                <a:ext cx="745845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B852AD2-E5DB-4B9D-BDDC-0F87B7663163}"/>
                  </a:ext>
                </a:extLst>
              </p:cNvPr>
              <p:cNvSpPr txBox="1"/>
              <p:nvPr/>
            </p:nvSpPr>
            <p:spPr>
              <a:xfrm>
                <a:off x="6782511" y="4702791"/>
                <a:ext cx="745845" cy="1257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B852AD2-E5DB-4B9D-BDDC-0F87B7663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511" y="4702791"/>
                <a:ext cx="745845" cy="1257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D120B072-FDFD-4326-9016-71F1CEB45D2D}"/>
                  </a:ext>
                </a:extLst>
              </p:cNvPr>
              <p:cNvSpPr txBox="1"/>
              <p:nvPr/>
            </p:nvSpPr>
            <p:spPr>
              <a:xfrm>
                <a:off x="8257790" y="4734017"/>
                <a:ext cx="74584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120B072-FDFD-4326-9016-71F1CEB45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790" y="4734017"/>
                <a:ext cx="745845" cy="1244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29">
            <a:extLst>
              <a:ext uri="{FF2B5EF4-FFF2-40B4-BE49-F238E27FC236}">
                <a16:creationId xmlns:a16="http://schemas.microsoft.com/office/drawing/2014/main" xmlns="" id="{0E45FB1B-9022-4E58-9C7D-EFD0EF32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995" y="5127896"/>
            <a:ext cx="675251" cy="5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xmlns="" id="{24DEE5A7-9822-448E-AFDC-624AF4B5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319" y="5056825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81" name="Rectangle 29">
            <a:extLst>
              <a:ext uri="{FF2B5EF4-FFF2-40B4-BE49-F238E27FC236}">
                <a16:creationId xmlns:a16="http://schemas.microsoft.com/office/drawing/2014/main" xmlns="" id="{C1F20828-9D1F-4141-A1EB-FD143BE5B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666" y="5015248"/>
            <a:ext cx="675251" cy="6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dirty="0"/>
              <a:t>=</a:t>
            </a: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xmlns="" id="{B3365E20-29BB-43B3-86AE-FAB97E5E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439" y="5139794"/>
            <a:ext cx="687176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xmlns="" id="{EF733EA6-1ED9-4817-A01B-50B39BB8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848" y="5126986"/>
            <a:ext cx="564076" cy="50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+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FBDD7AF-46C1-4842-911C-2F5BFB3FBEF8}"/>
              </a:ext>
            </a:extLst>
          </p:cNvPr>
          <p:cNvCxnSpPr>
            <a:cxnSpLocks/>
          </p:cNvCxnSpPr>
          <p:nvPr/>
        </p:nvCxnSpPr>
        <p:spPr>
          <a:xfrm>
            <a:off x="3722499" y="574245"/>
            <a:ext cx="1076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27">
            <a:extLst>
              <a:ext uri="{FF2B5EF4-FFF2-40B4-BE49-F238E27FC236}">
                <a16:creationId xmlns:a16="http://schemas.microsoft.com/office/drawing/2014/main" xmlns="" id="{528CC615-E5B6-457D-851E-8B1938B1E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52508"/>
              </p:ext>
            </p:extLst>
          </p:nvPr>
        </p:nvGraphicFramePr>
        <p:xfrm>
          <a:off x="5431690" y="949953"/>
          <a:ext cx="465213" cy="131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10" imgW="139680" imgH="393480" progId="Equation.DSMT4">
                  <p:embed/>
                </p:oleObj>
              </mc:Choice>
              <mc:Fallback>
                <p:oleObj name="Equation" r:id="rId10" imgW="139680" imgH="393480" progId="Equation.DSMT4">
                  <p:embed/>
                  <p:pic>
                    <p:nvPicPr>
                      <p:cNvPr id="8219" name="Object 27">
                        <a:extLst>
                          <a:ext uri="{FF2B5EF4-FFF2-40B4-BE49-F238E27FC236}">
                            <a16:creationId xmlns:a16="http://schemas.microsoft.com/office/drawing/2014/main" xmlns="" id="{5CF21138-33F4-4531-A597-76008B132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1690" y="949953"/>
                        <a:ext cx="465213" cy="131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3">
            <a:extLst>
              <a:ext uri="{FF2B5EF4-FFF2-40B4-BE49-F238E27FC236}">
                <a16:creationId xmlns:a16="http://schemas.microsoft.com/office/drawing/2014/main" xmlns="" id="{F4939E7F-CC5E-41DE-AD2C-C7026F56C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14697"/>
              </p:ext>
            </p:extLst>
          </p:nvPr>
        </p:nvGraphicFramePr>
        <p:xfrm>
          <a:off x="2905424" y="949835"/>
          <a:ext cx="462839" cy="131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8225" name="Object 33">
                        <a:extLst>
                          <a:ext uri="{FF2B5EF4-FFF2-40B4-BE49-F238E27FC236}">
                            <a16:creationId xmlns:a16="http://schemas.microsoft.com/office/drawing/2014/main" xmlns="" id="{72021231-FBC2-475D-B119-08B74C10B8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424" y="949835"/>
                        <a:ext cx="462839" cy="131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4">
            <a:extLst>
              <a:ext uri="{FF2B5EF4-FFF2-40B4-BE49-F238E27FC236}">
                <a16:creationId xmlns:a16="http://schemas.microsoft.com/office/drawing/2014/main" xmlns="" id="{E21A7E6B-6988-4C82-8C90-EEA1555EA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98549"/>
              </p:ext>
            </p:extLst>
          </p:nvPr>
        </p:nvGraphicFramePr>
        <p:xfrm>
          <a:off x="4161756" y="938964"/>
          <a:ext cx="503190" cy="1310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14" imgW="152280" imgH="393480" progId="Equation.DSMT4">
                  <p:embed/>
                </p:oleObj>
              </mc:Choice>
              <mc:Fallback>
                <p:oleObj name="Equation" r:id="rId14" imgW="152280" imgH="393480" progId="Equation.DSMT4">
                  <p:embed/>
                  <p:pic>
                    <p:nvPicPr>
                      <p:cNvPr id="8226" name="Object 34">
                        <a:extLst>
                          <a:ext uri="{FF2B5EF4-FFF2-40B4-BE49-F238E27FC236}">
                            <a16:creationId xmlns:a16="http://schemas.microsoft.com/office/drawing/2014/main" xmlns="" id="{FDA7DAB5-655E-4B47-9983-329EA8EBE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756" y="938964"/>
                        <a:ext cx="503190" cy="1310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>
            <a:extLst>
              <a:ext uri="{FF2B5EF4-FFF2-40B4-BE49-F238E27FC236}">
                <a16:creationId xmlns:a16="http://schemas.microsoft.com/office/drawing/2014/main" xmlns="" id="{D61CD395-CFD6-4FCF-8FD9-0E5123FC9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98619"/>
              </p:ext>
            </p:extLst>
          </p:nvPr>
        </p:nvGraphicFramePr>
        <p:xfrm>
          <a:off x="633815" y="949835"/>
          <a:ext cx="653180" cy="126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16" imgW="203040" imgH="393480" progId="Equation.DSMT4">
                  <p:embed/>
                </p:oleObj>
              </mc:Choice>
              <mc:Fallback>
                <p:oleObj name="Equation" r:id="rId16" imgW="203040" imgH="393480" progId="Equation.DSMT4">
                  <p:embed/>
                  <p:pic>
                    <p:nvPicPr>
                      <p:cNvPr id="8198" name="Object 6">
                        <a:extLst>
                          <a:ext uri="{FF2B5EF4-FFF2-40B4-BE49-F238E27FC236}">
                            <a16:creationId xmlns:a16="http://schemas.microsoft.com/office/drawing/2014/main" xmlns="" id="{431E7714-A3F4-4FAB-8CA5-572E9CA8D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15" y="949835"/>
                        <a:ext cx="653180" cy="126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>
            <a:extLst>
              <a:ext uri="{FF2B5EF4-FFF2-40B4-BE49-F238E27FC236}">
                <a16:creationId xmlns:a16="http://schemas.microsoft.com/office/drawing/2014/main" xmlns="" id="{D8235AC3-9145-4ED5-B634-CA67959C0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847659"/>
              </p:ext>
            </p:extLst>
          </p:nvPr>
        </p:nvGraphicFramePr>
        <p:xfrm>
          <a:off x="1624615" y="936196"/>
          <a:ext cx="506285" cy="131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8199" name="Object 7">
                        <a:extLst>
                          <a:ext uri="{FF2B5EF4-FFF2-40B4-BE49-F238E27FC236}">
                            <a16:creationId xmlns:a16="http://schemas.microsoft.com/office/drawing/2014/main" xmlns="" id="{37ACF293-516A-4A3C-B153-2B46E15808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615" y="936196"/>
                        <a:ext cx="506285" cy="1318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0">
            <a:extLst>
              <a:ext uri="{FF2B5EF4-FFF2-40B4-BE49-F238E27FC236}">
                <a16:creationId xmlns:a16="http://schemas.microsoft.com/office/drawing/2014/main" xmlns="" id="{FC3F190F-9C95-4695-8B10-0B556D1B4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88408"/>
              </p:ext>
            </p:extLst>
          </p:nvPr>
        </p:nvGraphicFramePr>
        <p:xfrm>
          <a:off x="839411" y="2783071"/>
          <a:ext cx="506284" cy="131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19" imgW="152280" imgH="393480" progId="Equation.DSMT4">
                  <p:embed/>
                </p:oleObj>
              </mc:Choice>
              <mc:Fallback>
                <p:oleObj name="Equation" r:id="rId19" imgW="152280" imgH="393480" progId="Equation.DSMT4">
                  <p:embed/>
                  <p:pic>
                    <p:nvPicPr>
                      <p:cNvPr id="8202" name="Object 10">
                        <a:extLst>
                          <a:ext uri="{FF2B5EF4-FFF2-40B4-BE49-F238E27FC236}">
                            <a16:creationId xmlns:a16="http://schemas.microsoft.com/office/drawing/2014/main" xmlns="" id="{8D54EAF4-4BC2-4A69-9F43-70D363350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11" y="2783071"/>
                        <a:ext cx="506284" cy="1312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1">
            <a:extLst>
              <a:ext uri="{FF2B5EF4-FFF2-40B4-BE49-F238E27FC236}">
                <a16:creationId xmlns:a16="http://schemas.microsoft.com/office/drawing/2014/main" xmlns="" id="{A3747230-26FF-4D29-AB30-FDEB614AB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11359"/>
              </p:ext>
            </p:extLst>
          </p:nvPr>
        </p:nvGraphicFramePr>
        <p:xfrm>
          <a:off x="1708456" y="2776874"/>
          <a:ext cx="758235" cy="131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21" imgW="228600" imgH="393480" progId="Equation.DSMT4">
                  <p:embed/>
                </p:oleObj>
              </mc:Choice>
              <mc:Fallback>
                <p:oleObj name="Equation" r:id="rId21" imgW="228600" imgH="393480" progId="Equation.DSMT4">
                  <p:embed/>
                  <p:pic>
                    <p:nvPicPr>
                      <p:cNvPr id="8203" name="Object 11">
                        <a:extLst>
                          <a:ext uri="{FF2B5EF4-FFF2-40B4-BE49-F238E27FC236}">
                            <a16:creationId xmlns:a16="http://schemas.microsoft.com/office/drawing/2014/main" xmlns="" id="{1FC1F1F8-EC3C-4871-A7AB-A7603818D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456" y="2776874"/>
                        <a:ext cx="758235" cy="131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50">
            <a:extLst>
              <a:ext uri="{FF2B5EF4-FFF2-40B4-BE49-F238E27FC236}">
                <a16:creationId xmlns:a16="http://schemas.microsoft.com/office/drawing/2014/main" xmlns="" id="{C337DC2B-03D8-4AEF-B262-C54744EF4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57206"/>
              </p:ext>
            </p:extLst>
          </p:nvPr>
        </p:nvGraphicFramePr>
        <p:xfrm>
          <a:off x="2963065" y="2772312"/>
          <a:ext cx="506284" cy="131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23" imgW="152280" imgH="393480" progId="Equation.DSMT4">
                  <p:embed/>
                </p:oleObj>
              </mc:Choice>
              <mc:Fallback>
                <p:oleObj name="Equation" r:id="rId23" imgW="152280" imgH="393480" progId="Equation.DSMT4">
                  <p:embed/>
                  <p:pic>
                    <p:nvPicPr>
                      <p:cNvPr id="8242" name="Object 50">
                        <a:extLst>
                          <a:ext uri="{FF2B5EF4-FFF2-40B4-BE49-F238E27FC236}">
                            <a16:creationId xmlns:a16="http://schemas.microsoft.com/office/drawing/2014/main" xmlns="" id="{308A3EF3-8864-4BA4-B439-27C8D019D2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065" y="2772312"/>
                        <a:ext cx="506284" cy="1312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2">
            <a:extLst>
              <a:ext uri="{FF2B5EF4-FFF2-40B4-BE49-F238E27FC236}">
                <a16:creationId xmlns:a16="http://schemas.microsoft.com/office/drawing/2014/main" xmlns="" id="{5A4DD164-94F3-40B5-9BED-C5DD05607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140703"/>
              </p:ext>
            </p:extLst>
          </p:nvPr>
        </p:nvGraphicFramePr>
        <p:xfrm>
          <a:off x="4199434" y="2760800"/>
          <a:ext cx="506284" cy="131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25" imgW="152280" imgH="393480" progId="Equation.DSMT4">
                  <p:embed/>
                </p:oleObj>
              </mc:Choice>
              <mc:Fallback>
                <p:oleObj name="Equation" r:id="rId25" imgW="152280" imgH="393480" progId="Equation.DSMT4">
                  <p:embed/>
                  <p:pic>
                    <p:nvPicPr>
                      <p:cNvPr id="8244" name="Object 52">
                        <a:extLst>
                          <a:ext uri="{FF2B5EF4-FFF2-40B4-BE49-F238E27FC236}">
                            <a16:creationId xmlns:a16="http://schemas.microsoft.com/office/drawing/2014/main" xmlns="" id="{A0664274-C775-42E6-80F4-B7EB3EF8E6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434" y="2760800"/>
                        <a:ext cx="506284" cy="1312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56">
            <a:extLst>
              <a:ext uri="{FF2B5EF4-FFF2-40B4-BE49-F238E27FC236}">
                <a16:creationId xmlns:a16="http://schemas.microsoft.com/office/drawing/2014/main" xmlns="" id="{5BED9928-6A73-4300-A704-2ADF01266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159926"/>
              </p:ext>
            </p:extLst>
          </p:nvPr>
        </p:nvGraphicFramePr>
        <p:xfrm>
          <a:off x="5481763" y="2816812"/>
          <a:ext cx="506284" cy="131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27" imgW="152280" imgH="393480" progId="Equation.DSMT4">
                  <p:embed/>
                </p:oleObj>
              </mc:Choice>
              <mc:Fallback>
                <p:oleObj name="Equation" r:id="rId27" imgW="152280" imgH="393480" progId="Equation.DSMT4">
                  <p:embed/>
                  <p:pic>
                    <p:nvPicPr>
                      <p:cNvPr id="8248" name="Object 56">
                        <a:extLst>
                          <a:ext uri="{FF2B5EF4-FFF2-40B4-BE49-F238E27FC236}">
                            <a16:creationId xmlns:a16="http://schemas.microsoft.com/office/drawing/2014/main" xmlns="" id="{8A0D6031-D8ED-4131-9A19-2110A228A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763" y="2816812"/>
                        <a:ext cx="506284" cy="1312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9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40" grpId="0"/>
      <p:bldP spid="41" grpId="0"/>
      <p:bldP spid="44" grpId="0"/>
      <p:bldP spid="46" grpId="0"/>
      <p:bldP spid="65" grpId="0"/>
      <p:bldP spid="71" grpId="0"/>
      <p:bldP spid="73" grpId="0"/>
      <p:bldP spid="77" grpId="0"/>
      <p:bldP spid="79" grpId="0"/>
      <p:bldP spid="80" grpId="0"/>
      <p:bldP spid="81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19FAF9-3A38-425D-B8DF-F07A61DCD9E2}"/>
              </a:ext>
            </a:extLst>
          </p:cNvPr>
          <p:cNvGrpSpPr/>
          <p:nvPr/>
        </p:nvGrpSpPr>
        <p:grpSpPr>
          <a:xfrm>
            <a:off x="395081" y="1434547"/>
            <a:ext cx="11401837" cy="3988905"/>
            <a:chOff x="395081" y="2385390"/>
            <a:chExt cx="11401837" cy="3988905"/>
          </a:xfrm>
        </p:grpSpPr>
        <p:sp>
          <p:nvSpPr>
            <p:cNvPr id="3" name="Rectangle: Folded Corner 2">
              <a:extLst>
                <a:ext uri="{FF2B5EF4-FFF2-40B4-BE49-F238E27FC236}">
                  <a16:creationId xmlns:a16="http://schemas.microsoft.com/office/drawing/2014/main" xmlns="" id="{30E69D04-7F02-4E86-AD94-75A5F51DB191}"/>
                </a:ext>
              </a:extLst>
            </p:cNvPr>
            <p:cNvSpPr/>
            <p:nvPr/>
          </p:nvSpPr>
          <p:spPr>
            <a:xfrm>
              <a:off x="395081" y="2385390"/>
              <a:ext cx="11401837" cy="3988905"/>
            </a:xfrm>
            <a:prstGeom prst="foldedCorner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C73418B-8FD4-4A97-9030-6AD8157164E1}"/>
                </a:ext>
              </a:extLst>
            </p:cNvPr>
            <p:cNvSpPr txBox="1"/>
            <p:nvPr/>
          </p:nvSpPr>
          <p:spPr>
            <a:xfrm>
              <a:off x="759501" y="2936323"/>
              <a:ext cx="1067299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400" dirty="0">
                  <a:latin typeface="Times New Roman" panose="02020603050405020304" pitchFamily="18" charset="0"/>
                </a:rPr>
                <a:t>	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Muốn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khác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ta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quy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đồng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hoặc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rút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gọn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rồi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5400" dirty="0" err="1">
                  <a:latin typeface="Times New Roman" panose="02020603050405020304" pitchFamily="18" charset="0"/>
                </a:rPr>
                <a:t>đó</a:t>
              </a:r>
              <a:r>
                <a:rPr lang="en-US" altLang="en-US" sz="54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354</Words>
  <Application>Microsoft Office PowerPoint</Application>
  <PresentationFormat>Custom</PresentationFormat>
  <Paragraphs>109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Huyen Tran Thi</dc:creator>
  <cp:lastModifiedBy>admin</cp:lastModifiedBy>
  <cp:revision>69</cp:revision>
  <dcterms:created xsi:type="dcterms:W3CDTF">2020-03-30T09:25:21Z</dcterms:created>
  <dcterms:modified xsi:type="dcterms:W3CDTF">2022-02-23T14:27:04Z</dcterms:modified>
</cp:coreProperties>
</file>