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0" r:id="rId2"/>
    <p:sldId id="286" r:id="rId3"/>
    <p:sldId id="359" r:id="rId4"/>
    <p:sldId id="360" r:id="rId5"/>
    <p:sldId id="335" r:id="rId6"/>
    <p:sldId id="336" r:id="rId7"/>
    <p:sldId id="337" r:id="rId8"/>
    <p:sldId id="362" r:id="rId9"/>
    <p:sldId id="341" r:id="rId10"/>
    <p:sldId id="346" r:id="rId11"/>
    <p:sldId id="334" r:id="rId12"/>
    <p:sldId id="278" r:id="rId13"/>
    <p:sldId id="279" r:id="rId14"/>
    <p:sldId id="365" r:id="rId15"/>
    <p:sldId id="367" r:id="rId16"/>
    <p:sldId id="283" r:id="rId17"/>
    <p:sldId id="349" r:id="rId18"/>
    <p:sldId id="348" r:id="rId19"/>
    <p:sldId id="351" r:id="rId20"/>
    <p:sldId id="350" r:id="rId21"/>
    <p:sldId id="363" r:id="rId22"/>
    <p:sldId id="353" r:id="rId23"/>
    <p:sldId id="352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9BCD-B50B-46E5-B26B-3E859802C3C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BE8C7-9E51-4B47-91D3-D2108FC5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8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324EB234-E221-4205-A7A2-A7FDE26E5B12}" type="slidenum">
              <a:rPr lang="zh-CN" altLang="en-US" b="0" smtClean="0">
                <a:latin typeface="等线" charset="-122"/>
                <a:ea typeface="等线" charset="-122"/>
              </a:rPr>
              <a:pPr/>
              <a:t>13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003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5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0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8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6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1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9313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40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1056-3E7D-4A87-B126-8DC8F873F06E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5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50" r:id="rId6"/>
    <p:sldLayoutId id="2147483660" r:id="rId7"/>
    <p:sldLayoutId id="214748369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096639" y="1648606"/>
            <a:ext cx="599875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126: uyn - uyt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EB4D0B-0181-4DBB-A6F2-B34D7D2DE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5662" r="10936"/>
          <a:stretch/>
        </p:blipFill>
        <p:spPr>
          <a:xfrm>
            <a:off x="926926" y="569934"/>
            <a:ext cx="10897644" cy="628806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B41F97-5389-46A9-9DA0-9493E19C2D2B}"/>
              </a:ext>
            </a:extLst>
          </p:cNvPr>
          <p:cNvCxnSpPr/>
          <p:nvPr/>
        </p:nvCxnSpPr>
        <p:spPr>
          <a:xfrm>
            <a:off x="4308953" y="6488482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46F7B0-A581-486C-A275-40B06503188F}"/>
              </a:ext>
            </a:extLst>
          </p:cNvPr>
          <p:cNvCxnSpPr/>
          <p:nvPr/>
        </p:nvCxnSpPr>
        <p:spPr>
          <a:xfrm>
            <a:off x="3396640" y="354695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43DEC3-E85F-4551-9AB4-97784B30FBBC}"/>
              </a:ext>
            </a:extLst>
          </p:cNvPr>
          <p:cNvCxnSpPr/>
          <p:nvPr/>
        </p:nvCxnSpPr>
        <p:spPr>
          <a:xfrm>
            <a:off x="3404990" y="3635589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70C9E1-AD1A-48C8-8370-9EBE73184498}"/>
              </a:ext>
            </a:extLst>
          </p:cNvPr>
          <p:cNvCxnSpPr/>
          <p:nvPr/>
        </p:nvCxnSpPr>
        <p:spPr>
          <a:xfrm>
            <a:off x="8609555" y="354695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F06A43-53B7-45FD-AF93-E92BF3062E8B}"/>
              </a:ext>
            </a:extLst>
          </p:cNvPr>
          <p:cNvCxnSpPr/>
          <p:nvPr/>
        </p:nvCxnSpPr>
        <p:spPr>
          <a:xfrm>
            <a:off x="8617905" y="3635589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458D5D-E774-420D-A4BF-BBEAFC6E3F10}"/>
              </a:ext>
            </a:extLst>
          </p:cNvPr>
          <p:cNvCxnSpPr/>
          <p:nvPr/>
        </p:nvCxnSpPr>
        <p:spPr>
          <a:xfrm>
            <a:off x="9599112" y="6455080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A242C-FF95-48EC-B150-4358BE8E60CF}"/>
              </a:ext>
            </a:extLst>
          </p:cNvPr>
          <p:cNvCxnSpPr/>
          <p:nvPr/>
        </p:nvCxnSpPr>
        <p:spPr>
          <a:xfrm>
            <a:off x="9607462" y="6530652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0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1876881" y="83243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Tìm tiếng ngoài bài có vần:</a:t>
            </a:r>
            <a:endParaRPr lang="en-US" sz="4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689288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uyn</a:t>
            </a:r>
            <a:endParaRPr lang="en-US" sz="8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571734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uyt</a:t>
            </a:r>
            <a:endParaRPr lang="en-US" sz="8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2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72" y="67409"/>
            <a:ext cx="9539079" cy="606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7063306" y="2035248"/>
            <a:ext cx="4037511" cy="4629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78682" y="2122623"/>
            <a:ext cx="50588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800" b="1" kern="0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264545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D48D4-F145-446E-805A-D9D12C3F1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45238" r="3568" b="30066"/>
          <a:stretch/>
        </p:blipFill>
        <p:spPr>
          <a:xfrm>
            <a:off x="0" y="2116045"/>
            <a:ext cx="12125193" cy="1777354"/>
          </a:xfrm>
          <a:prstGeom prst="rect">
            <a:avLst/>
          </a:prstGeom>
        </p:spPr>
      </p:pic>
      <p:pic>
        <p:nvPicPr>
          <p:cNvPr id="8" name="图片 8" descr="觅元素58b0fbac4bf92">
            <a:extLst>
              <a:ext uri="{FF2B5EF4-FFF2-40B4-BE49-F238E27FC236}">
                <a16:creationId xmlns:a16="http://schemas.microsoft.com/office/drawing/2014/main" id="{EEF5FF6E-764E-4C6B-94ED-9CB67E514E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939" y="5119647"/>
            <a:ext cx="12181132" cy="1738353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2276367E-6FCC-4CF4-B025-F5B579B51F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9053" y="4476712"/>
            <a:ext cx="3406140" cy="15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7"/>
          <a:stretch/>
        </p:blipFill>
        <p:spPr>
          <a:xfrm>
            <a:off x="727166" y="117566"/>
            <a:ext cx="10337074" cy="66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313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6639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73933" y="3600450"/>
            <a:ext cx="7657231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NGHỈ GIẢI LAO</a:t>
            </a:r>
            <a:endParaRPr lang="en-US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94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406638" y="1588188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02F7F1-D7E3-4CC5-8BF7-79F65AD3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63661" r="5450"/>
          <a:stretch/>
        </p:blipFill>
        <p:spPr>
          <a:xfrm>
            <a:off x="225468" y="1354624"/>
            <a:ext cx="11849621" cy="43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2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616FB27-5871-4FB9-A0E1-D7654B13A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/>
        </p:blipFill>
        <p:spPr>
          <a:xfrm>
            <a:off x="-93944" y="479120"/>
            <a:ext cx="11987407" cy="589975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26DCF3-4043-4361-8DAD-78F0222280C9}"/>
              </a:ext>
            </a:extLst>
          </p:cNvPr>
          <p:cNvCxnSpPr/>
          <p:nvPr/>
        </p:nvCxnSpPr>
        <p:spPr>
          <a:xfrm>
            <a:off x="4409162" y="1822239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2FDE74-FA41-4A81-80DF-8C856A0E1F45}"/>
              </a:ext>
            </a:extLst>
          </p:cNvPr>
          <p:cNvCxnSpPr>
            <a:cxnSpLocks/>
          </p:cNvCxnSpPr>
          <p:nvPr/>
        </p:nvCxnSpPr>
        <p:spPr>
          <a:xfrm>
            <a:off x="7052153" y="1803748"/>
            <a:ext cx="649266" cy="184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26F963-8A59-44CE-BDF2-7CE282DC4E1E}"/>
              </a:ext>
            </a:extLst>
          </p:cNvPr>
          <p:cNvCxnSpPr/>
          <p:nvPr/>
        </p:nvCxnSpPr>
        <p:spPr>
          <a:xfrm>
            <a:off x="24009" y="252868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AD1717-4757-4199-A3FE-FC59C0737008}"/>
              </a:ext>
            </a:extLst>
          </p:cNvPr>
          <p:cNvCxnSpPr/>
          <p:nvPr/>
        </p:nvCxnSpPr>
        <p:spPr>
          <a:xfrm>
            <a:off x="10849627" y="1803748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C3734D-4977-4BAA-A95C-1313F4CCAE38}"/>
              </a:ext>
            </a:extLst>
          </p:cNvPr>
          <p:cNvCxnSpPr>
            <a:cxnSpLocks/>
          </p:cNvCxnSpPr>
          <p:nvPr/>
        </p:nvCxnSpPr>
        <p:spPr>
          <a:xfrm>
            <a:off x="2605413" y="3137770"/>
            <a:ext cx="1498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6AB5B-A5B3-4607-B217-95FD3770F380}"/>
              </a:ext>
            </a:extLst>
          </p:cNvPr>
          <p:cNvCxnSpPr>
            <a:cxnSpLocks/>
          </p:cNvCxnSpPr>
          <p:nvPr/>
        </p:nvCxnSpPr>
        <p:spPr>
          <a:xfrm>
            <a:off x="4780767" y="4467616"/>
            <a:ext cx="13152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58AC44-8E9E-4F29-9983-C627F5181D16}"/>
              </a:ext>
            </a:extLst>
          </p:cNvPr>
          <p:cNvCxnSpPr>
            <a:cxnSpLocks/>
          </p:cNvCxnSpPr>
          <p:nvPr/>
        </p:nvCxnSpPr>
        <p:spPr>
          <a:xfrm>
            <a:off x="8878865" y="4467616"/>
            <a:ext cx="15177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C3734D-4977-4BAA-A95C-1313F4CCAE38}"/>
              </a:ext>
            </a:extLst>
          </p:cNvPr>
          <p:cNvCxnSpPr>
            <a:cxnSpLocks/>
          </p:cNvCxnSpPr>
          <p:nvPr/>
        </p:nvCxnSpPr>
        <p:spPr>
          <a:xfrm>
            <a:off x="4409162" y="3133411"/>
            <a:ext cx="2421944" cy="43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C3734D-4977-4BAA-A95C-1313F4CCAE38}"/>
              </a:ext>
            </a:extLst>
          </p:cNvPr>
          <p:cNvCxnSpPr>
            <a:cxnSpLocks/>
          </p:cNvCxnSpPr>
          <p:nvPr/>
        </p:nvCxnSpPr>
        <p:spPr>
          <a:xfrm flipV="1">
            <a:off x="24009" y="3818965"/>
            <a:ext cx="1656873" cy="4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4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58"/>
            <a:ext cx="12192000" cy="642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2838" y="2828835"/>
            <a:ext cx="6226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 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30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A5C89F-E5D4-4DC7-875E-BE5B641707D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b="2020"/>
          <a:stretch/>
        </p:blipFill>
        <p:spPr>
          <a:xfrm>
            <a:off x="147918" y="232148"/>
            <a:ext cx="11871325" cy="6183313"/>
          </a:xfrm>
        </p:spPr>
      </p:pic>
      <p:sp>
        <p:nvSpPr>
          <p:cNvPr id="2" name="TextBox 1"/>
          <p:cNvSpPr txBox="1"/>
          <p:nvPr/>
        </p:nvSpPr>
        <p:spPr>
          <a:xfrm>
            <a:off x="564776" y="12640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3434" y="12835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093" y="26669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7317" y="25459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093" y="401801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8476" y="38495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992" y="45412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3580" y="4541230"/>
            <a:ext cx="42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94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8CA5C89F-E5D4-4DC7-875E-BE5B64170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b="2020"/>
          <a:stretch/>
        </p:blipFill>
        <p:spPr>
          <a:xfrm>
            <a:off x="147918" y="232148"/>
            <a:ext cx="11871325" cy="618331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7918" y="1438835"/>
            <a:ext cx="564777" cy="5916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34472" y="2732133"/>
            <a:ext cx="564777" cy="5916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2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7920" y="4132729"/>
            <a:ext cx="564777" cy="5916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15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499324" y="1588268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F5DD2-0373-4098-9FF7-84C8C7AF7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5"/>
            <a:ext cx="11962356" cy="483246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24A7BC-9043-499A-B3AE-EF2C7F48B48A}"/>
              </a:ext>
            </a:extLst>
          </p:cNvPr>
          <p:cNvCxnSpPr>
            <a:cxnSpLocks/>
          </p:cNvCxnSpPr>
          <p:nvPr/>
        </p:nvCxnSpPr>
        <p:spPr>
          <a:xfrm>
            <a:off x="4694663" y="2297151"/>
            <a:ext cx="1081669" cy="1037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15A37A-CA9F-4480-BF91-5B1590AE7E66}"/>
              </a:ext>
            </a:extLst>
          </p:cNvPr>
          <p:cNvCxnSpPr>
            <a:cxnSpLocks/>
          </p:cNvCxnSpPr>
          <p:nvPr/>
        </p:nvCxnSpPr>
        <p:spPr>
          <a:xfrm>
            <a:off x="4694663" y="3334215"/>
            <a:ext cx="1081669" cy="1182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094F62-6A08-4509-ADAF-E53A7C251748}"/>
              </a:ext>
            </a:extLst>
          </p:cNvPr>
          <p:cNvCxnSpPr>
            <a:cxnSpLocks/>
          </p:cNvCxnSpPr>
          <p:nvPr/>
        </p:nvCxnSpPr>
        <p:spPr>
          <a:xfrm flipV="1">
            <a:off x="4694663" y="2297151"/>
            <a:ext cx="1081669" cy="2319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2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58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393" y="914399"/>
            <a:ext cx="5421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anose="020B7200000000000000" pitchFamily="34" charset="0"/>
              </a:rPr>
              <a:t>chim vµnh khuyªn</a:t>
            </a:r>
            <a:endParaRPr lang="en-US" sz="4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668" y="2177142"/>
            <a:ext cx="351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anose="020B7200000000000000" pitchFamily="34" charset="0"/>
              </a:rPr>
              <a:t>duyÖt binh</a:t>
            </a:r>
            <a:endParaRPr lang="en-US" sz="4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3427" y="929953"/>
            <a:ext cx="351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anose="020B7200000000000000" pitchFamily="34" charset="0"/>
              </a:rPr>
              <a:t>tr¨ng khuyÕt</a:t>
            </a:r>
            <a:endParaRPr lang="en-US" sz="4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3426" y="2177142"/>
            <a:ext cx="351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anose="020B7200000000000000" pitchFamily="34" charset="0"/>
              </a:rPr>
              <a:t>truyÖn cæ</a:t>
            </a:r>
            <a:endParaRPr lang="en-US" sz="4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668" y="3747175"/>
            <a:ext cx="351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anose="020B7200000000000000" pitchFamily="34" charset="0"/>
              </a:rPr>
              <a:t>®µn nguyÖt</a:t>
            </a:r>
            <a:endParaRPr lang="en-US" sz="4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3425" y="3890866"/>
            <a:ext cx="351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anose="020B7200000000000000" pitchFamily="34" charset="0"/>
              </a:rPr>
              <a:t>thuyÒn buåm</a:t>
            </a:r>
            <a:endParaRPr lang="en-US" sz="4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809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447821-FF18-49DD-B64D-40A1EAF4B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2840" r="8068" b="41587"/>
          <a:stretch/>
        </p:blipFill>
        <p:spPr>
          <a:xfrm>
            <a:off x="0" y="682172"/>
            <a:ext cx="12283581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147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389621" y="2805474"/>
            <a:ext cx="8513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126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uyn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uyt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6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783DA4-4C12-428F-AF10-DA4C5610E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13213" r="30445" b="18928"/>
          <a:stretch/>
        </p:blipFill>
        <p:spPr>
          <a:xfrm>
            <a:off x="-220931" y="523364"/>
            <a:ext cx="5916338" cy="53026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14011" y="964786"/>
            <a:ext cx="414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mµn tuyn</a:t>
            </a:r>
            <a:endParaRPr lang="en-US" sz="6000" b="1"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42959" y="2666866"/>
            <a:ext cx="1928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tuyn</a:t>
            </a:r>
            <a:endParaRPr lang="en-US" sz="6000" b="1"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3588" y="4368946"/>
            <a:ext cx="1928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uyn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25840" y="964785"/>
            <a:ext cx="1928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uyn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8092" y="2666866"/>
            <a:ext cx="1928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uyn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92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14C496-693E-499D-99A7-F8B0F074B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5" r="26318" b="22238"/>
          <a:stretch/>
        </p:blipFill>
        <p:spPr>
          <a:xfrm>
            <a:off x="271889" y="1188209"/>
            <a:ext cx="5560772" cy="35020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2270" y="1201657"/>
            <a:ext cx="414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xe buýt</a:t>
            </a:r>
            <a:endParaRPr lang="en-US" sz="6000" b="1"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9548" y="2890290"/>
            <a:ext cx="2661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buýt</a:t>
            </a:r>
            <a:endParaRPr lang="en-US" sz="6000" b="1"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3248" y="4690260"/>
            <a:ext cx="1928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uyt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0005" y="1186764"/>
            <a:ext cx="1928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uyt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3248" y="2875397"/>
            <a:ext cx="1928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uyt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2270" y="1201657"/>
            <a:ext cx="414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xe buýt</a:t>
            </a:r>
            <a:endParaRPr lang="en-US" sz="6000" b="1"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9548" y="2890290"/>
            <a:ext cx="2661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buýt</a:t>
            </a:r>
            <a:endParaRPr lang="en-US" sz="6000" b="1"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3248" y="4690260"/>
            <a:ext cx="1928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uyt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0005" y="1186764"/>
            <a:ext cx="1928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uyt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3248" y="2875397"/>
            <a:ext cx="1928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uyt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761" y="1286100"/>
            <a:ext cx="414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mµn tuyn</a:t>
            </a:r>
            <a:endParaRPr lang="en-US" sz="6000" b="1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6709" y="2988180"/>
            <a:ext cx="1928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tuyn</a:t>
            </a:r>
            <a:endParaRPr lang="en-US" sz="6000" b="1"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7338" y="4690260"/>
            <a:ext cx="1928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uyn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590" y="1286099"/>
            <a:ext cx="1928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uyn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1842" y="2988180"/>
            <a:ext cx="1928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uyn</a:t>
            </a:r>
            <a:endParaRPr 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08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3942556" y="927132"/>
            <a:ext cx="4306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So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sánh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vần</a:t>
            </a:r>
            <a:endParaRPr lang="en-US" sz="4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</a:rPr>
              <a:t>uy</a:t>
            </a:r>
            <a:r>
              <a:rPr lang="en-US" sz="8800" b="1" dirty="0" err="1">
                <a:solidFill>
                  <a:srgbClr val="FF0000"/>
                </a:solidFill>
              </a:rPr>
              <a:t>n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</a:rPr>
              <a:t>uy</a:t>
            </a:r>
            <a:r>
              <a:rPr lang="en-US" sz="8800" b="1" dirty="0" err="1">
                <a:solidFill>
                  <a:schemeClr val="accent1"/>
                </a:solidFill>
              </a:rPr>
              <a:t>t</a:t>
            </a:r>
            <a:endParaRPr lang="en-US" sz="8800" b="1" dirty="0">
              <a:solidFill>
                <a:schemeClr val="accent1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96</Words>
  <Application>Microsoft Office PowerPoint</Application>
  <PresentationFormat>Widescreen</PresentationFormat>
  <Paragraphs>55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宋体</vt:lpstr>
      <vt:lpstr>.VnAvant</vt:lpstr>
      <vt:lpstr>Arial</vt:lpstr>
      <vt:lpstr>Calibri</vt:lpstr>
      <vt:lpstr>Calibri Light</vt:lpstr>
      <vt:lpstr>等线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78</cp:revision>
  <dcterms:created xsi:type="dcterms:W3CDTF">2020-02-20T14:51:49Z</dcterms:created>
  <dcterms:modified xsi:type="dcterms:W3CDTF">2022-03-14T11:30:31Z</dcterms:modified>
</cp:coreProperties>
</file>