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3"/>
  </p:notesMasterIdLst>
  <p:sldIdLst>
    <p:sldId id="40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373" r:id="rId25"/>
    <p:sldId id="277" r:id="rId26"/>
    <p:sldId id="340" r:id="rId27"/>
    <p:sldId id="350" r:id="rId28"/>
    <p:sldId id="341" r:id="rId29"/>
    <p:sldId id="342" r:id="rId30"/>
    <p:sldId id="378" r:id="rId31"/>
    <p:sldId id="380" r:id="rId32"/>
    <p:sldId id="363" r:id="rId33"/>
    <p:sldId id="365" r:id="rId34"/>
    <p:sldId id="382" r:id="rId35"/>
    <p:sldId id="381" r:id="rId36"/>
    <p:sldId id="354" r:id="rId37"/>
    <p:sldId id="405" r:id="rId38"/>
    <p:sldId id="364" r:id="rId39"/>
    <p:sldId id="357" r:id="rId40"/>
    <p:sldId id="352" r:id="rId41"/>
    <p:sldId id="368" r:id="rId42"/>
    <p:sldId id="369" r:id="rId43"/>
    <p:sldId id="374" r:id="rId44"/>
    <p:sldId id="336" r:id="rId45"/>
    <p:sldId id="288" r:id="rId46"/>
    <p:sldId id="337" r:id="rId47"/>
    <p:sldId id="335" r:id="rId48"/>
    <p:sldId id="377" r:id="rId49"/>
    <p:sldId id="325" r:id="rId50"/>
    <p:sldId id="328" r:id="rId51"/>
    <p:sldId id="333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C097D"/>
    <a:srgbClr val="000066"/>
    <a:srgbClr val="CCECFF"/>
    <a:srgbClr val="99CCFF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4F827-40B4-4F62-8FDA-2158525A2D10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DCBE-7F03-4E06-AD1E-8A5899B23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1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8E7B4-AE4B-41C0-8F6F-3B25EC7148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6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1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9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4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9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4CA7-056E-4B03-9092-8E55ABFC1C3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857C-6786-4383-85CC-7372866BB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slide" Target="slide1.xml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Bai%20Ca%20Nguoi%20Giao%20Vien%20Nhan%20Dan%20-%20Duy%20Khoa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gif"/><Relationship Id="rId4" Type="http://schemas.openxmlformats.org/officeDocument/2006/relationships/image" Target="../media/image1.gif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1 (1567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A021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A0210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5562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flowerba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1 (1820)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76800"/>
            <a:ext cx="1978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ImageX[49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15370">
            <a:off x="5486400" y="5867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ImageX[50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5349">
            <a:off x="7155656" y="5874544"/>
            <a:ext cx="595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ImageX[49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15370">
            <a:off x="6477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ImageX[49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15370">
            <a:off x="21336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ImageX[50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5349">
            <a:off x="2570163" y="5821363"/>
            <a:ext cx="533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21"/>
          <p:cNvSpPr txBox="1">
            <a:spLocks noChangeArrowheads="1"/>
          </p:cNvSpPr>
          <p:nvPr/>
        </p:nvSpPr>
        <p:spPr bwMode="auto">
          <a:xfrm>
            <a:off x="1676399" y="1530350"/>
            <a:ext cx="66452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7200">
              <a:solidFill>
                <a:srgbClr val="FF0000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7200">
              <a:solidFill>
                <a:srgbClr val="FF0000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72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062" name="Text Box 18"/>
          <p:cNvSpPr txBox="1">
            <a:spLocks noChangeArrowheads="1"/>
          </p:cNvSpPr>
          <p:nvPr/>
        </p:nvSpPr>
        <p:spPr bwMode="auto">
          <a:xfrm>
            <a:off x="2590800" y="27432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b="1">
              <a:latin typeface="Times New Roman" pitchFamily="18" charset="0"/>
            </a:endParaRPr>
          </a:p>
        </p:txBody>
      </p:sp>
      <p:sp>
        <p:nvSpPr>
          <p:cNvPr id="2063" name="Text Box 20"/>
          <p:cNvSpPr txBox="1">
            <a:spLocks noChangeArrowheads="1"/>
          </p:cNvSpPr>
          <p:nvPr/>
        </p:nvSpPr>
        <p:spPr bwMode="auto">
          <a:xfrm>
            <a:off x="2270238" y="4191000"/>
            <a:ext cx="6340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3300"/>
                </a:solidFill>
              </a:rPr>
              <a:t>Giáo viên: </a:t>
            </a:r>
            <a:r>
              <a:rPr lang="en-US" altLang="en-US" sz="3200" b="1" i="1" dirty="0" smtClean="0">
                <a:solidFill>
                  <a:srgbClr val="FF3300"/>
                </a:solidFill>
              </a:rPr>
              <a:t>Tạ Thùy Linh</a:t>
            </a:r>
            <a:endParaRPr lang="vi-VN" altLang="en-US" sz="3600" b="1" i="1" dirty="0">
              <a:solidFill>
                <a:srgbClr val="FF3300"/>
              </a:solidFill>
            </a:endParaRPr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200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KẾT</a:t>
            </a:r>
          </a:p>
          <a:p>
            <a:pPr algn="ctr"/>
            <a:r>
              <a:rPr lang="vi-VN" sz="3200" b="1" kern="10" dirty="0"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ĐẾN DỰ GIỜ</a:t>
            </a:r>
            <a:endParaRPr lang="en-US" sz="3200" b="1" kern="10" dirty="0">
              <a:solidFill>
                <a:srgbClr val="FF33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0135" name="Bai Ca Nguoi Giao Vien Nhan Dan - Duy Kho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/>
          </p:cNvPr>
          <p:cNvSpPr/>
          <p:nvPr/>
        </p:nvSpPr>
        <p:spPr>
          <a:xfrm>
            <a:off x="228600" y="2590800"/>
            <a:ext cx="8534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MĨ THUẬT</a:t>
            </a:r>
          </a:p>
          <a:p>
            <a:pPr algn="ctr">
              <a:defRPr/>
            </a:pP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433" fill="hold"/>
                                        <p:tgtEl>
                                          <p:spTgt spid="90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35"/>
                </p:tgtEl>
              </p:cMediaNode>
            </p:audio>
          </p:childTnLst>
        </p:cTn>
      </p:par>
    </p:tnLst>
    <p:bldLst>
      <p:bldP spid="92166" grpId="0" animBg="1"/>
      <p:bldP spid="9216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762000" y="15240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6886" y="719197"/>
              <a:ext cx="20201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870770"/>
            <a:ext cx="92202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áo,quần,váy,mũ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vải,len,dạ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762000" y="-4197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91490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Gv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524000"/>
            <a:ext cx="92202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áo,quần,váy,mũ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vải,len,dạ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vùng,miền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nhau.Khi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cảnh,thời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11398"/>
            <a:ext cx="82852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 TRANG PHỤC THAM KHẢO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"/>
            <a:ext cx="9144000" cy="68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723" r="20537" b="1954"/>
          <a:stretch/>
        </p:blipFill>
        <p:spPr>
          <a:xfrm rot="16200000">
            <a:off x="2877207" y="-2885090"/>
            <a:ext cx="3389586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r="52912" b="6092"/>
          <a:stretch/>
        </p:blipFill>
        <p:spPr>
          <a:xfrm rot="16200000">
            <a:off x="2833854" y="547852"/>
            <a:ext cx="347629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57200" y="534263"/>
            <a:ext cx="8229600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95541" y="762000"/>
            <a:ext cx="68243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5400" b="1" cap="none" spc="0" dirty="0">
              <a:ln w="1905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124200"/>
            <a:ext cx="5682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1608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lá,các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vật,các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algn="just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762000" y="152400"/>
            <a:ext cx="6477000" cy="1718370"/>
            <a:chOff x="762000" y="152400"/>
            <a:chExt cx="6477000" cy="1718370"/>
          </a:xfrm>
        </p:grpSpPr>
        <p:sp>
          <p:nvSpPr>
            <p:cNvPr id="3" name="Explosion 1 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56886" y="719197"/>
              <a:ext cx="202010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7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62000" y="-4197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91490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Gv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524000"/>
            <a:ext cx="92202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spcBef>
                <a:spcPct val="20000"/>
              </a:spcBef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1333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lá,các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vật,các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8807" y="372070"/>
            <a:ext cx="366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 9: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040" y="609600"/>
            <a:ext cx="835793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 PHỤC YÊU THÍCH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04" y="1537138"/>
            <a:ext cx="7014793" cy="4945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09600" y="1295400"/>
            <a:ext cx="7772400" cy="3429000"/>
            <a:chOff x="762000" y="152400"/>
            <a:chExt cx="6477000" cy="1718370"/>
          </a:xfrm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67353" y="752308"/>
              <a:ext cx="3755569" cy="354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4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khảo</a:t>
              </a:r>
              <a:endPara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r="2414" b="13563"/>
          <a:stretch/>
        </p:blipFill>
        <p:spPr>
          <a:xfrm rot="10800000">
            <a:off x="-2628" y="26276"/>
            <a:ext cx="9146628" cy="6831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77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0" y="0"/>
            <a:ext cx="8981090" cy="5029200"/>
          </a:xfrm>
          <a:prstGeom prst="star24">
            <a:avLst>
              <a:gd name="adj" fmla="val 2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TIẾT 2 </a:t>
            </a:r>
          </a:p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304800" y="4829504"/>
            <a:ext cx="3978165" cy="2028496"/>
          </a:xfrm>
          <a:prstGeom prst="star24">
            <a:avLst>
              <a:gd name="adj" fmla="val 2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CÁ NHÂN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24-Point Star 5"/>
          <p:cNvSpPr/>
          <p:nvPr/>
        </p:nvSpPr>
        <p:spPr>
          <a:xfrm>
            <a:off x="4981904" y="4724400"/>
            <a:ext cx="3978165" cy="2028496"/>
          </a:xfrm>
          <a:prstGeom prst="star24">
            <a:avLst>
              <a:gd name="adj" fmla="val 24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THEO NHÓM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52400" y="223907"/>
            <a:ext cx="8458200" cy="1905000"/>
            <a:chOff x="152400" y="152400"/>
            <a:chExt cx="8458200" cy="2743200"/>
          </a:xfrm>
        </p:grpSpPr>
        <p:sp>
          <p:nvSpPr>
            <p:cNvPr id="4" name="24-Point Star 3"/>
            <p:cNvSpPr/>
            <p:nvPr/>
          </p:nvSpPr>
          <p:spPr>
            <a:xfrm>
              <a:off x="152400" y="152400"/>
              <a:ext cx="8458200" cy="2743200"/>
            </a:xfrm>
            <a:prstGeom prst="star24">
              <a:avLst>
                <a:gd name="adj" fmla="val 2482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GB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88075" y="1036982"/>
              <a:ext cx="391004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TẠO DÁNG NGƯỜI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2532312"/>
            <a:ext cx="9632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8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381001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600200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SHOW TRÌNH DIỄN THỜI TRANG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 5a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8807" y="372070"/>
            <a:ext cx="366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CHỦ ĐỀ 9: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040" y="609600"/>
            <a:ext cx="848617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 PHỤC YÊU THÍCH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Tiết 2)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oan\Desktop\thoi trang\29939539_2054068944865877_67457480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5000" cy="3429001"/>
          </a:xfrm>
          <a:prstGeom prst="rect">
            <a:avLst/>
          </a:prstGeom>
          <a:noFill/>
        </p:spPr>
      </p:pic>
      <p:pic>
        <p:nvPicPr>
          <p:cNvPr id="2054" name="Picture 6" descr="C:\Users\Doan\Desktop\thoi trang\29939908_2054068881532550_6143281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0"/>
            <a:ext cx="2286000" cy="3435710"/>
          </a:xfrm>
          <a:prstGeom prst="rect">
            <a:avLst/>
          </a:prstGeom>
          <a:noFill/>
        </p:spPr>
      </p:pic>
      <p:pic>
        <p:nvPicPr>
          <p:cNvPr id="2055" name="Picture 7" descr="C:\Users\Doan\Desktop\thoi trang\29939881_2054069018199203_113379678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0"/>
            <a:ext cx="2057400" cy="3505200"/>
          </a:xfrm>
          <a:prstGeom prst="rect">
            <a:avLst/>
          </a:prstGeom>
          <a:noFill/>
        </p:spPr>
      </p:pic>
      <p:pic>
        <p:nvPicPr>
          <p:cNvPr id="2056" name="Picture 8" descr="C:\Users\Doan\Desktop\thoi trang\30007673_2054068888199216_198505660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0"/>
            <a:ext cx="2971800" cy="3581400"/>
          </a:xfrm>
          <a:prstGeom prst="rect">
            <a:avLst/>
          </a:prstGeom>
          <a:noFill/>
        </p:spPr>
      </p:pic>
      <p:pic>
        <p:nvPicPr>
          <p:cNvPr id="2057" name="Picture 9" descr="C:\Users\Doan\Desktop\thoi trang\30020196_2054068914865880_1201881699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6600"/>
            <a:ext cx="9144000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TỔ 1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an\Desktop\thoi trang\29919902_2054068928199212_1188718465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2667000"/>
          </a:xfrm>
          <a:prstGeom prst="rect">
            <a:avLst/>
          </a:prstGeom>
          <a:noFill/>
        </p:spPr>
      </p:pic>
      <p:pic>
        <p:nvPicPr>
          <p:cNvPr id="1027" name="Picture 3" descr="C:\Users\Doan\Desktop\thoi trang\29919956_2054068891532549_96309087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2743200" cy="2057400"/>
          </a:xfrm>
          <a:prstGeom prst="rect">
            <a:avLst/>
          </a:prstGeom>
          <a:noFill/>
        </p:spPr>
      </p:pic>
      <p:pic>
        <p:nvPicPr>
          <p:cNvPr id="1028" name="Picture 4" descr="C:\Users\Doan\Desktop\thoi trang\29920086_2054068908199214_42293922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0"/>
            <a:ext cx="5334000" cy="2682319"/>
          </a:xfrm>
          <a:prstGeom prst="rect">
            <a:avLst/>
          </a:prstGeom>
          <a:noFill/>
        </p:spPr>
      </p:pic>
      <p:pic>
        <p:nvPicPr>
          <p:cNvPr id="1029" name="Picture 5" descr="C:\Users\Doan\Desktop\thoi trang\29920138_2054068894865882_76430934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667000"/>
            <a:ext cx="2133600" cy="2057400"/>
          </a:xfrm>
          <a:prstGeom prst="rect">
            <a:avLst/>
          </a:prstGeom>
          <a:noFill/>
        </p:spPr>
      </p:pic>
      <p:pic>
        <p:nvPicPr>
          <p:cNvPr id="1030" name="Picture 6" descr="C:\Users\Doan\Desktop\thoi trang\29920455_2054068904865881_444908657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667000"/>
            <a:ext cx="4267200" cy="2133600"/>
          </a:xfrm>
          <a:prstGeom prst="rect">
            <a:avLst/>
          </a:prstGeom>
          <a:noFill/>
        </p:spPr>
      </p:pic>
      <p:pic>
        <p:nvPicPr>
          <p:cNvPr id="1031" name="Picture 7" descr="C:\Users\Doan\Desktop\thoi trang\29920549_2054068858199219_1783561031_n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8200"/>
            <a:ext cx="2743200" cy="2209799"/>
          </a:xfrm>
          <a:prstGeom prst="rect">
            <a:avLst/>
          </a:prstGeom>
          <a:noFill/>
        </p:spPr>
      </p:pic>
      <p:pic>
        <p:nvPicPr>
          <p:cNvPr id="1032" name="Picture 8" descr="C:\Users\Doan\Desktop\thoi trang\29920601_2054068911532547_169739345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7659" y="4724400"/>
            <a:ext cx="2848757" cy="2133600"/>
          </a:xfrm>
          <a:prstGeom prst="rect">
            <a:avLst/>
          </a:prstGeom>
          <a:noFill/>
        </p:spPr>
      </p:pic>
      <p:pic>
        <p:nvPicPr>
          <p:cNvPr id="1033" name="Picture 9" descr="C:\Users\Doan\Desktop\thoi trang\29939047_2054068901532548_1346368741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800600"/>
            <a:ext cx="358140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TỔ 2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oan\Desktop\thoi trang\30007230_2054068918199213_264594303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101654" cy="3276599"/>
          </a:xfrm>
          <a:prstGeom prst="rect">
            <a:avLst/>
          </a:prstGeom>
          <a:noFill/>
        </p:spPr>
      </p:pic>
      <p:pic>
        <p:nvPicPr>
          <p:cNvPr id="3075" name="Picture 3" descr="C:\Users\Doan\Desktop\thoi trang\30007412_2054068848199220_562304520_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276600"/>
          </a:xfrm>
          <a:prstGeom prst="rect">
            <a:avLst/>
          </a:prstGeom>
          <a:noFill/>
        </p:spPr>
      </p:pic>
      <p:pic>
        <p:nvPicPr>
          <p:cNvPr id="3076" name="Picture 4" descr="C:\Users\Doan\Desktop\thoi trang\29939047_2054068901532548_134636874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048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TỔ 3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oan\Desktop\thoi trang\30020598_2054068898199215_150466952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791200" cy="3047999"/>
          </a:xfrm>
          <a:prstGeom prst="rect">
            <a:avLst/>
          </a:prstGeom>
          <a:noFill/>
        </p:spPr>
      </p:pic>
      <p:pic>
        <p:nvPicPr>
          <p:cNvPr id="4100" name="Picture 4" descr="C:\Users\Doan\Desktop\thoi trang\30069866_2054068938199211_1345218720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</p:spPr>
      </p:pic>
      <p:pic>
        <p:nvPicPr>
          <p:cNvPr id="4101" name="Picture 5" descr="C:\Users\Doan\Desktop\thoi trang\30020401_2054068934865878_63716737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3352800" cy="3009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TỔ 4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18765"/>
            <a:ext cx="7696200" cy="6019800"/>
            <a:chOff x="1213945" y="194965"/>
            <a:chExt cx="7696200" cy="6019800"/>
          </a:xfrm>
        </p:grpSpPr>
        <p:sp>
          <p:nvSpPr>
            <p:cNvPr id="5" name="24-Point Star 4"/>
            <p:cNvSpPr/>
            <p:nvPr/>
          </p:nvSpPr>
          <p:spPr>
            <a:xfrm>
              <a:off x="1213945" y="194965"/>
              <a:ext cx="7696200" cy="6019800"/>
            </a:xfrm>
            <a:prstGeom prst="star24">
              <a:avLst>
                <a:gd name="adj" fmla="val 1523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97310" y="2667000"/>
              <a:ext cx="23458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0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an\Desktop\thoi trang\30118461_2054538961485542_10768893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4384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228600"/>
            <a:ext cx="405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CÁCH TẠO DÁNG TRANG PHỤC</a:t>
            </a:r>
            <a:endParaRPr lang="en-US" sz="36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C:\Users\Doan\Desktop\thoi trang\29939167_2054068954865876_132473185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0"/>
            <a:ext cx="2286000" cy="4724400"/>
          </a:xfrm>
          <a:prstGeom prst="rect">
            <a:avLst/>
          </a:prstGeom>
          <a:noFill/>
        </p:spPr>
      </p:pic>
      <p:pic>
        <p:nvPicPr>
          <p:cNvPr id="6" name="Picture 3" descr="C:\Users\Doan\Desktop\thoi trang\30122612_2054068948199210_1846182948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2057400" cy="4572000"/>
          </a:xfrm>
          <a:prstGeom prst="rect">
            <a:avLst/>
          </a:prstGeom>
          <a:noFill/>
        </p:spPr>
      </p:pic>
      <p:pic>
        <p:nvPicPr>
          <p:cNvPr id="7" name="Picture 4" descr="C:\Users\Doan\Desktop\thoi trang\29939168_2054068951532543_159713544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1676400"/>
            <a:ext cx="2285999" cy="453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2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828" y="649014"/>
            <a:ext cx="9065172" cy="4227786"/>
            <a:chOff x="76200" y="-41970"/>
            <a:chExt cx="8001000" cy="2175570"/>
          </a:xfrm>
        </p:grpSpPr>
        <p:sp>
          <p:nvSpPr>
            <p:cNvPr id="10" name="Explosion 1 9"/>
            <p:cNvSpPr/>
            <p:nvPr/>
          </p:nvSpPr>
          <p:spPr>
            <a:xfrm>
              <a:off x="76200" y="-41970"/>
              <a:ext cx="8001000" cy="21755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3503" y="781503"/>
              <a:ext cx="5466882" cy="3325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2.HƯỚNG DẪN THỰC HIỆN</a:t>
              </a:r>
              <a:endPara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an\Desktop\New folder (2)\27292802_2018460805093358_70283564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pic>
        <p:nvPicPr>
          <p:cNvPr id="3075" name="Picture 3" descr="C:\Users\Doan\Desktop\New folder (2)\20170206-031258-12_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5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an\Desktop\New folder (2)\resize_images1860448_18_tuoi_23_25238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" name="Picture 2" descr="C:\Users\Doan\Desktop\thoi trang\30008070_2054353668170738_129069038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723" r="20537" b="1954"/>
          <a:stretch/>
        </p:blipFill>
        <p:spPr>
          <a:xfrm rot="16200000">
            <a:off x="2877207" y="-2885090"/>
            <a:ext cx="3389586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r="52912" b="6092"/>
          <a:stretch/>
        </p:blipFill>
        <p:spPr>
          <a:xfrm rot="16200000">
            <a:off x="2833854" y="547852"/>
            <a:ext cx="347629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762000" y="-4197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38577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Cách thực hiện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524000"/>
            <a:ext cx="922020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spcBef>
                <a:spcPct val="20000"/>
              </a:spcBef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1333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lá,các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vật,các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</a:t>
            </a:r>
            <a:endParaRPr lang="en-US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r="2414" b="13563"/>
          <a:stretch/>
        </p:blipFill>
        <p:spPr>
          <a:xfrm rot="10800000">
            <a:off x="-2" y="-4"/>
            <a:ext cx="9144002" cy="6858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C:\Users\Doan\Desktop\New folder (2)\21616545_826776037484702_322876340988502097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19400" cy="3352800"/>
          </a:xfrm>
          <a:prstGeom prst="rect">
            <a:avLst/>
          </a:prstGeom>
          <a:noFill/>
        </p:spPr>
      </p:pic>
      <p:pic>
        <p:nvPicPr>
          <p:cNvPr id="7189" name="Picture 21" descr="C:\Users\Doan\Desktop\New folder (2)\16998144_749958968504181_312930145293456892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3048000" cy="3352800"/>
          </a:xfrm>
          <a:prstGeom prst="rect">
            <a:avLst/>
          </a:prstGeom>
          <a:noFill/>
        </p:spPr>
      </p:pic>
      <p:pic>
        <p:nvPicPr>
          <p:cNvPr id="7190" name="Picture 22" descr="C:\Users\Doan\Desktop\29176694_2043100172629421_652524300993036288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650" y="1"/>
            <a:ext cx="3181350" cy="3352799"/>
          </a:xfrm>
          <a:prstGeom prst="rect">
            <a:avLst/>
          </a:prstGeom>
          <a:noFill/>
        </p:spPr>
      </p:pic>
      <p:pic>
        <p:nvPicPr>
          <p:cNvPr id="25" name="Picture 2" descr="C:\Users\Doan\Desktop\trang phuc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5867400" cy="3581400"/>
          </a:xfrm>
          <a:prstGeom prst="rect">
            <a:avLst/>
          </a:prstGeom>
          <a:noFill/>
        </p:spPr>
      </p:pic>
      <p:pic>
        <p:nvPicPr>
          <p:cNvPr id="7191" name="Picture 23" descr="C:\Users\Doan\Desktop\New folder (2)\25443006_519182081792098_862543313450510520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352800"/>
            <a:ext cx="32004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2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an\Desktop\New folder (2)\18402894_760864460761596_239965688694295355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pic>
        <p:nvPicPr>
          <p:cNvPr id="3075" name="Picture 3" descr="C:\Users\Doan\Desktop\New folder (2)\17424675_1876017712674060_619733789258627992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3657600" cy="3429000"/>
          </a:xfrm>
          <a:prstGeom prst="rect">
            <a:avLst/>
          </a:prstGeom>
          <a:noFill/>
        </p:spPr>
      </p:pic>
      <p:pic>
        <p:nvPicPr>
          <p:cNvPr id="3076" name="Picture 4" descr="C:\Users\Doan\Desktop\New folder (2)\17353300_1872356539706844_729780254065952901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0"/>
            <a:ext cx="3733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199" y="2209800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1.TÌM HIỂU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oan\Desktop\thoi trang\29856041_2054354168170688_212883404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-13138"/>
            <a:ext cx="9178159" cy="6871138"/>
            <a:chOff x="0" y="-13138"/>
            <a:chExt cx="9178159" cy="68711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04910" y="1084751"/>
              <a:ext cx="6858000" cy="46884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76"/>
            <a:stretch/>
          </p:blipFill>
          <p:spPr>
            <a:xfrm>
              <a:off x="0" y="-13138"/>
              <a:ext cx="4455502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3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8902" y="0"/>
            <a:ext cx="9080938" cy="6858000"/>
            <a:chOff x="28902" y="0"/>
            <a:chExt cx="9080938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" y="0"/>
              <a:ext cx="4466897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799" y="0"/>
              <a:ext cx="461404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5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762000" y="-41970"/>
            <a:ext cx="6477000" cy="1718370"/>
            <a:chOff x="762000" y="152400"/>
            <a:chExt cx="6477000" cy="1718370"/>
          </a:xfrm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20079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tóm tắt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-76200" y="1524000"/>
            <a:ext cx="92202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áo,quần,váy,mũ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vải,len,dạ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vùng,miền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nhau.Khi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cảnh,thời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20000"/>
              </a:spcBef>
              <a:buFontTx/>
              <a:buChar char="-"/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oan\Desktop\27849666_2025705544368884_7027836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2286000" cy="3886200"/>
          </a:xfrm>
          <a:prstGeom prst="rect">
            <a:avLst/>
          </a:prstGeom>
          <a:noFill/>
        </p:spPr>
      </p:pic>
      <p:pic>
        <p:nvPicPr>
          <p:cNvPr id="3076" name="Picture 4" descr="C:\Users\Doan\Desktop\27783321_2025705081035597_10728697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2743200" cy="5791200"/>
          </a:xfrm>
          <a:prstGeom prst="rect">
            <a:avLst/>
          </a:prstGeom>
          <a:noFill/>
        </p:spPr>
      </p:pic>
      <p:pic>
        <p:nvPicPr>
          <p:cNvPr id="3077" name="Picture 5" descr="C:\Users\Doan\Desktop\New folder (2)\wf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2057400" cy="3886200"/>
          </a:xfrm>
          <a:prstGeom prst="rect">
            <a:avLst/>
          </a:prstGeom>
          <a:noFill/>
        </p:spPr>
      </p:pic>
      <p:pic>
        <p:nvPicPr>
          <p:cNvPr id="3078" name="Picture 6" descr="C:\Users\Doan\Desktop\aotutha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0"/>
            <a:ext cx="23622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57600" y="40386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 TỨ THÂN VIỆT NAM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an\Desktop\New folder (2)\27294525_2018186415120797_792356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3914775"/>
          </a:xfrm>
          <a:prstGeom prst="rect">
            <a:avLst/>
          </a:prstGeom>
          <a:noFill/>
        </p:spPr>
      </p:pic>
      <p:pic>
        <p:nvPicPr>
          <p:cNvPr id="1030" name="Picture 6" descr="C:\Users\Doan\Desktop\New folder (2)\50837042_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pic>
        <p:nvPicPr>
          <p:cNvPr id="1031" name="Picture 7" descr="C:\Users\Doan\Desktop\27849655_2025703474369091_174387139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1950" y="3867150"/>
            <a:ext cx="497205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an\Desktop\27847900_2025713094368129_129722921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</p:spPr>
      </p:pic>
      <p:pic>
        <p:nvPicPr>
          <p:cNvPr id="1028" name="Picture 4" descr="C:\Users\Doan\Desktop\27848593_2025713097701462_208498769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00400"/>
            <a:ext cx="5334000" cy="3657600"/>
          </a:xfrm>
          <a:prstGeom prst="rect">
            <a:avLst/>
          </a:prstGeom>
          <a:noFill/>
        </p:spPr>
      </p:pic>
      <p:pic>
        <p:nvPicPr>
          <p:cNvPr id="1029" name="Picture 5" descr="C:\Users\Doan\Desktop\27848873_2025713091034796_114503619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0"/>
            <a:ext cx="5334000" cy="3267075"/>
          </a:xfrm>
          <a:prstGeom prst="rect">
            <a:avLst/>
          </a:prstGeom>
          <a:noFill/>
        </p:spPr>
      </p:pic>
      <p:sp>
        <p:nvSpPr>
          <p:cNvPr id="8" name="32-Point Star 7"/>
          <p:cNvSpPr/>
          <p:nvPr/>
        </p:nvSpPr>
        <p:spPr>
          <a:xfrm>
            <a:off x="5867400" y="20574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6629400" y="20574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6248400" y="20574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5486400" y="21336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6934200" y="2057400"/>
            <a:ext cx="381000" cy="3048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an\Desktop\New folder (2)\17_buc88-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5334000" cy="4572000"/>
          </a:xfrm>
          <a:prstGeom prst="rect">
            <a:avLst/>
          </a:prstGeom>
          <a:noFill/>
        </p:spPr>
      </p:pic>
      <p:pic>
        <p:nvPicPr>
          <p:cNvPr id="2054" name="Picture 6" descr="C:\Users\Doan\Desktop\27994038_2025697344369704_37730245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09999" cy="6858000"/>
          </a:xfrm>
          <a:prstGeom prst="rect">
            <a:avLst/>
          </a:prstGeom>
          <a:noFill/>
        </p:spPr>
      </p:pic>
      <p:sp>
        <p:nvSpPr>
          <p:cNvPr id="15" name="32-Point Star 14"/>
          <p:cNvSpPr/>
          <p:nvPr/>
        </p:nvSpPr>
        <p:spPr>
          <a:xfrm>
            <a:off x="0" y="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4267200" y="42672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6400800" y="44958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4800600" y="44196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5867400" y="44196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5257800" y="44196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8534400" y="42672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2-Point Star 24"/>
          <p:cNvSpPr/>
          <p:nvPr/>
        </p:nvSpPr>
        <p:spPr>
          <a:xfrm>
            <a:off x="8153400" y="43434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32-Point Star 25"/>
          <p:cNvSpPr/>
          <p:nvPr/>
        </p:nvSpPr>
        <p:spPr>
          <a:xfrm>
            <a:off x="7543800" y="43434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32-Point Star 26"/>
          <p:cNvSpPr/>
          <p:nvPr/>
        </p:nvSpPr>
        <p:spPr>
          <a:xfrm>
            <a:off x="7010400" y="44958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32-Point Star 27"/>
          <p:cNvSpPr/>
          <p:nvPr/>
        </p:nvSpPr>
        <p:spPr>
          <a:xfrm>
            <a:off x="3810000" y="4419600"/>
            <a:ext cx="609600" cy="609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838200"/>
            <a:ext cx="5029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nnhóm thảo luận lựa chọn trang phục để trang trí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23906"/>
            <a:ext cx="9144000" cy="3052694"/>
            <a:chOff x="152400" y="152399"/>
            <a:chExt cx="8458200" cy="3324103"/>
          </a:xfrm>
        </p:grpSpPr>
        <p:sp>
          <p:nvSpPr>
            <p:cNvPr id="4" name="24-Point Star 3"/>
            <p:cNvSpPr/>
            <p:nvPr/>
          </p:nvSpPr>
          <p:spPr>
            <a:xfrm>
              <a:off x="152400" y="152399"/>
              <a:ext cx="8458200" cy="3324103"/>
            </a:xfrm>
            <a:prstGeom prst="star24">
              <a:avLst>
                <a:gd name="adj" fmla="val 2482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GB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62119" y="738334"/>
              <a:ext cx="5161964" cy="17092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TẠO DÁNG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phục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32766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người,thiết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Trang phục theo ý thích.</a:t>
            </a:r>
          </a:p>
          <a:p>
            <a:pPr marL="571500" indent="-571500">
              <a:buFontTx/>
              <a:buChar char="-"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thể sử dụng các chất liệu khác nhau để cắt dán và trang trí cho sản phẩm tạo hình.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304800"/>
            <a:ext cx="4495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922" y="76200"/>
            <a:ext cx="9096078" cy="6705604"/>
            <a:chOff x="5" y="126118"/>
            <a:chExt cx="9096078" cy="64008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8" t="6168" r="18402" b="67722"/>
            <a:stretch/>
          </p:blipFill>
          <p:spPr>
            <a:xfrm rot="16200000">
              <a:off x="-952496" y="1078625"/>
              <a:ext cx="6400798" cy="44957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53" t="33471" r="18702" b="41188"/>
            <a:stretch/>
          </p:blipFill>
          <p:spPr>
            <a:xfrm rot="16200000">
              <a:off x="3595543" y="1026377"/>
              <a:ext cx="6400799" cy="46002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933" y="685801"/>
            <a:ext cx="87254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TRƯNG BÀY,</a:t>
            </a:r>
            <a:r>
              <a:rPr lang="en-US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GIỚI </a:t>
            </a:r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THIỆU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 ĐÁNH </a:t>
            </a:r>
            <a:r>
              <a:rPr lang="en-US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GIÁ SẢN PHẨM</a:t>
            </a:r>
          </a:p>
          <a:p>
            <a:pPr algn="ctr"/>
            <a:r>
              <a:rPr lang="en-US" sz="54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spc="0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 rot="5400000">
            <a:off x="-1714500" y="2857500"/>
            <a:ext cx="5867400" cy="762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yeu ngh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193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manh kho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5275"/>
            <a:ext cx="48863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ANH PH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049548"/>
            <a:ext cx="3962400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23648"/>
            <a:ext cx="9173213" cy="6780112"/>
            <a:chOff x="0" y="1686"/>
            <a:chExt cx="9173213" cy="67801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2" t="59227" r="18083" b="18616"/>
            <a:stretch/>
          </p:blipFill>
          <p:spPr>
            <a:xfrm rot="16200000">
              <a:off x="-1183731" y="1185417"/>
              <a:ext cx="6780111" cy="44126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29" r="5555"/>
            <a:stretch/>
          </p:blipFill>
          <p:spPr>
            <a:xfrm rot="16200000">
              <a:off x="3402875" y="1011459"/>
              <a:ext cx="6780112" cy="4760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5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70770"/>
            <a:ext cx="9017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762000" y="152400"/>
            <a:ext cx="6477000" cy="1718370"/>
            <a:chOff x="762000" y="152400"/>
            <a:chExt cx="6477000" cy="1718370"/>
          </a:xfrm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0" y="719197"/>
              <a:ext cx="18950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9.1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7586" r="8774" b="15287"/>
          <a:stretch/>
        </p:blipFill>
        <p:spPr>
          <a:xfrm rot="16200000">
            <a:off x="1136431" y="-1149571"/>
            <a:ext cx="687113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870770"/>
            <a:ext cx="9220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nào?Chất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762000" y="152400"/>
            <a:ext cx="6477000" cy="1718370"/>
            <a:chOff x="762000" y="152400"/>
            <a:chExt cx="6477000" cy="1718370"/>
          </a:xfrm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1" y="719197"/>
              <a:ext cx="18950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9.2</a:t>
              </a:r>
              <a:endPara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2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10&quot;&gt;&lt;property id=&quot;20148&quot; value=&quot;5&quot;/&gt;&lt;property id=&quot;20300&quot; value=&quot;Slide 17&quot;/&gt;&lt;property id=&quot;20307&quot; value=&quot;263&quot;/&gt;&lt;/object&gt;&lt;object type=&quot;3&quot; unique_id=&quot;10012&quot;&gt;&lt;property id=&quot;20148&quot; value=&quot;5&quot;/&gt;&lt;property id=&quot;20300&quot; value=&quot;Slide 3&quot;/&gt;&lt;property id=&quot;20307&quot; value=&quot;277&quot;/&gt;&lt;/object&gt;&lt;object type=&quot;3&quot; unique_id=&quot;10015&quot;&gt;&lt;property id=&quot;20148&quot; value=&quot;5&quot;/&gt;&lt;property id=&quot;20300&quot; value=&quot;Slide 8&quot;/&gt;&lt;property id=&quot;20307&quot; value=&quot;267&quot;/&gt;&lt;/object&gt;&lt;object type=&quot;3&quot; unique_id=&quot;10020&quot;&gt;&lt;property id=&quot;20148&quot; value=&quot;5&quot;/&gt;&lt;property id=&quot;20300&quot; value=&quot;Slide 6&quot;/&gt;&lt;property id=&quot;20307&quot; value=&quot;272&quot;/&gt;&lt;/object&gt;&lt;object type=&quot;3&quot; unique_id=&quot;22349&quot;&gt;&lt;property id=&quot;20148&quot; value=&quot;5&quot;/&gt;&lt;property id=&quot;20300&quot; value=&quot;Slide 1&quot;/&gt;&lt;property id=&quot;20307&quot; value=&quot;331&quot;/&gt;&lt;/object&gt;&lt;object type=&quot;3&quot; unique_id=&quot;22350&quot;&gt;&lt;property id=&quot;20148&quot; value=&quot;5&quot;/&gt;&lt;property id=&quot;20300&quot; value=&quot;Slide 2 - &amp;quot;KHỞI ĐỘNG&amp;quot;&quot;/&gt;&lt;property id=&quot;20307&quot; value=&quot;332&quot;/&gt;&lt;/object&gt;&lt;object type=&quot;3&quot; unique_id=&quot;22351&quot;&gt;&lt;property id=&quot;20148&quot; value=&quot;5&quot;/&gt;&lt;property id=&quot;20300&quot; value=&quot;Slide 4&quot;/&gt;&lt;property id=&quot;20307&quot; value=&quot;292&quot;/&gt;&lt;/object&gt;&lt;object type=&quot;3&quot; unique_id=&quot;22352&quot;&gt;&lt;property id=&quot;20148&quot; value=&quot;5&quot;/&gt;&lt;property id=&quot;20300&quot; value=&quot;Slide 5&quot;/&gt;&lt;property id=&quot;20307&quot; value=&quot;288&quot;/&gt;&lt;/object&gt;&lt;object type=&quot;3&quot; unique_id=&quot;22353&quot;&gt;&lt;property id=&quot;20148&quot; value=&quot;5&quot;/&gt;&lt;property id=&quot;20300&quot; value=&quot;Slide 7&quot;/&gt;&lt;property id=&quot;20307&quot; value=&quot;289&quot;/&gt;&lt;/object&gt;&lt;object type=&quot;3&quot; unique_id=&quot;22354&quot;&gt;&lt;property id=&quot;20148&quot; value=&quot;5&quot;/&gt;&lt;property id=&quot;20300&quot; value=&quot;Slide 9&quot;/&gt;&lt;property id=&quot;20307&quot; value=&quot;310&quot;/&gt;&lt;/object&gt;&lt;object type=&quot;3&quot; unique_id=&quot;22355&quot;&gt;&lt;property id=&quot;20148&quot; value=&quot;5&quot;/&gt;&lt;property id=&quot;20300&quot; value=&quot;Slide 10&quot;/&gt;&lt;property id=&quot;20307&quot; value=&quot;309&quot;/&gt;&lt;/object&gt;&lt;object type=&quot;3&quot; unique_id=&quot;22356&quot;&gt;&lt;property id=&quot;20148&quot; value=&quot;5&quot;/&gt;&lt;property id=&quot;20300&quot; value=&quot;Slide 11&quot;/&gt;&lt;property id=&quot;20307&quot; value=&quot;290&quot;/&gt;&lt;/object&gt;&lt;object type=&quot;3&quot; unique_id=&quot;22357&quot;&gt;&lt;property id=&quot;20148&quot; value=&quot;5&quot;/&gt;&lt;property id=&quot;20300&quot; value=&quot;Slide 12&quot;/&gt;&lt;property id=&quot;20307&quot; value=&quot;311&quot;/&gt;&lt;/object&gt;&lt;object type=&quot;3&quot; unique_id=&quot;22358&quot;&gt;&lt;property id=&quot;20148&quot; value=&quot;5&quot;/&gt;&lt;property id=&quot;20300&quot; value=&quot;Slide 13&quot;/&gt;&lt;property id=&quot;20307&quot; value=&quot;314&quot;/&gt;&lt;/object&gt;&lt;object type=&quot;3&quot; unique_id=&quot;22359&quot;&gt;&lt;property id=&quot;20148&quot; value=&quot;5&quot;/&gt;&lt;property id=&quot;20300&quot; value=&quot;Slide 14&quot;/&gt;&lt;property id=&quot;20307&quot; value=&quot;312&quot;/&gt;&lt;/object&gt;&lt;object type=&quot;3&quot; unique_id=&quot;22360&quot;&gt;&lt;property id=&quot;20148&quot; value=&quot;5&quot;/&gt;&lt;property id=&quot;20300&quot; value=&quot;Slide 15&quot;/&gt;&lt;property id=&quot;20307&quot; value=&quot;313&quot;/&gt;&lt;/object&gt;&lt;object type=&quot;3&quot; unique_id=&quot;22361&quot;&gt;&lt;property id=&quot;20148&quot; value=&quot;5&quot;/&gt;&lt;property id=&quot;20300&quot; value=&quot;Slide 16&quot;/&gt;&lt;property id=&quot;20307&quot; value=&quot;315&quot;/&gt;&lt;/object&gt;&lt;object type=&quot;3&quot; unique_id=&quot;22362&quot;&gt;&lt;property id=&quot;20148&quot; value=&quot;5&quot;/&gt;&lt;property id=&quot;20300&quot; value=&quot;Slide 18&quot;/&gt;&lt;property id=&quot;20307&quot; value=&quot;316&quot;/&gt;&lt;/object&gt;&lt;object type=&quot;3&quot; unique_id=&quot;22363&quot;&gt;&lt;property id=&quot;20148&quot; value=&quot;5&quot;/&gt;&lt;property id=&quot;20300&quot; value=&quot;Slide 19&quot;/&gt;&lt;property id=&quot;20307&quot; value=&quot;318&quot;/&gt;&lt;/object&gt;&lt;object type=&quot;3&quot; unique_id=&quot;22364&quot;&gt;&lt;property id=&quot;20148&quot; value=&quot;5&quot;/&gt;&lt;property id=&quot;20300&quot; value=&quot;Slide 20&quot;/&gt;&lt;property id=&quot;20307&quot; value=&quot;294&quot;/&gt;&lt;/object&gt;&lt;object type=&quot;3&quot; unique_id=&quot;22365&quot;&gt;&lt;property id=&quot;20148&quot; value=&quot;5&quot;/&gt;&lt;property id=&quot;20300&quot; value=&quot;Slide 21&quot;/&gt;&lt;property id=&quot;20307&quot; value=&quot;322&quot;/&gt;&lt;/object&gt;&lt;object type=&quot;3&quot; unique_id=&quot;22366&quot;&gt;&lt;property id=&quot;20148&quot; value=&quot;5&quot;/&gt;&lt;property id=&quot;20300&quot; value=&quot;Slide 22&quot;/&gt;&lt;property id=&quot;20307&quot; value=&quot;323&quot;/&gt;&lt;/object&gt;&lt;object type=&quot;3&quot; unique_id=&quot;22367&quot;&gt;&lt;property id=&quot;20148&quot; value=&quot;5&quot;/&gt;&lt;property id=&quot;20300&quot; value=&quot;Slide 23&quot;/&gt;&lt;property id=&quot;20307&quot; value=&quot;317&quot;/&gt;&lt;/object&gt;&lt;object type=&quot;3&quot; unique_id=&quot;22368&quot;&gt;&lt;property id=&quot;20148&quot; value=&quot;5&quot;/&gt;&lt;property id=&quot;20300&quot; value=&quot;Slide 24&quot;/&gt;&lt;property id=&quot;20307&quot; value=&quot;319&quot;/&gt;&lt;/object&gt;&lt;object type=&quot;3&quot; unique_id=&quot;22369&quot;&gt;&lt;property id=&quot;20148&quot; value=&quot;5&quot;/&gt;&lt;property id=&quot;20300&quot; value=&quot;Slide 25&quot;/&gt;&lt;property id=&quot;20307&quot; value=&quot;320&quot;/&gt;&lt;/object&gt;&lt;object type=&quot;3&quot; unique_id=&quot;22370&quot;&gt;&lt;property id=&quot;20148&quot; value=&quot;5&quot;/&gt;&lt;property id=&quot;20300&quot; value=&quot;Slide 26&quot;/&gt;&lt;property id=&quot;20307&quot; value=&quot;306&quot;/&gt;&lt;/object&gt;&lt;object type=&quot;3&quot; unique_id=&quot;22371&quot;&gt;&lt;property id=&quot;20148&quot; value=&quot;5&quot;/&gt;&lt;property id=&quot;20300&quot; value=&quot;Slide 27&quot;/&gt;&lt;property id=&quot;20307&quot; value=&quot;324&quot;/&gt;&lt;/object&gt;&lt;object type=&quot;3&quot; unique_id=&quot;22372&quot;&gt;&lt;property id=&quot;20148&quot; value=&quot;5&quot;/&gt;&lt;property id=&quot;20300&quot; value=&quot;Slide 28&quot;/&gt;&lt;property id=&quot;20307&quot; value=&quot;325&quot;/&gt;&lt;/object&gt;&lt;object type=&quot;3&quot; unique_id=&quot;22373&quot;&gt;&lt;property id=&quot;20148&quot; value=&quot;5&quot;/&gt;&lt;property id=&quot;20300&quot; value=&quot;Slide 29&quot;/&gt;&lt;property id=&quot;20307&quot; value=&quot;326&quot;/&gt;&lt;/object&gt;&lt;object type=&quot;3&quot; unique_id=&quot;22374&quot;&gt;&lt;property id=&quot;20148&quot; value=&quot;5&quot;/&gt;&lt;property id=&quot;20300&quot; value=&quot;Slide 30&quot;/&gt;&lt;property id=&quot;20307&quot; value=&quot;308&quot;/&gt;&lt;/object&gt;&lt;object type=&quot;3&quot; unique_id=&quot;22375&quot;&gt;&lt;property id=&quot;20148&quot; value=&quot;5&quot;/&gt;&lt;property id=&quot;20300&quot; value=&quot;Slide 31&quot;/&gt;&lt;property id=&quot;20307&quot; value=&quot;328&quot;/&gt;&lt;/object&gt;&lt;object type=&quot;3&quot; unique_id=&quot;22376&quot;&gt;&lt;property id=&quot;20148&quot; value=&quot;5&quot;/&gt;&lt;property id=&quot;20300&quot; value=&quot;Slide 32&quot;/&gt;&lt;property id=&quot;20307&quot; value=&quot;329&quot;/&gt;&lt;/object&gt;&lt;object type=&quot;3&quot; unique_id=&quot;22377&quot;&gt;&lt;property id=&quot;20148&quot; value=&quot;5&quot;/&gt;&lt;property id=&quot;20300&quot; value=&quot;Slide 33&quot;/&gt;&lt;property id=&quot;20307&quot; value=&quot;330&quot;/&gt;&lt;/object&gt;&lt;object type=&quot;3&quot; unique_id=&quot;22378&quot;&gt;&lt;property id=&quot;20148&quot; value=&quot;5&quot;/&gt;&lt;property id=&quot;20300&quot; value=&quot;Slide 34&quot;/&gt;&lt;property id=&quot;20307&quot; value=&quot;333&quot;/&gt;&lt;/object&gt;&lt;object type=&quot;3&quot; unique_id=&quot;22487&quot;&gt;&lt;property id=&quot;20148&quot; value=&quot;5&quot;/&gt;&lt;property id=&quot;20300&quot; value=&quot;Slide 35&quot;/&gt;&lt;property id=&quot;20307&quot; value=&quot;33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848</Words>
  <Application>Microsoft Office PowerPoint</Application>
  <PresentationFormat>On-screen Show (4:3)</PresentationFormat>
  <Paragraphs>111</Paragraphs>
  <Slides>51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TVC</dc:creator>
  <cp:lastModifiedBy>Admin</cp:lastModifiedBy>
  <cp:revision>288</cp:revision>
  <dcterms:created xsi:type="dcterms:W3CDTF">2016-11-04T02:49:26Z</dcterms:created>
  <dcterms:modified xsi:type="dcterms:W3CDTF">2021-03-02T16:41:43Z</dcterms:modified>
</cp:coreProperties>
</file>