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75" r:id="rId2"/>
  </p:sldMasterIdLst>
  <p:notesMasterIdLst>
    <p:notesMasterId r:id="rId27"/>
  </p:notesMasterIdLst>
  <p:sldIdLst>
    <p:sldId id="432" r:id="rId3"/>
    <p:sldId id="409" r:id="rId4"/>
    <p:sldId id="256" r:id="rId5"/>
    <p:sldId id="257" r:id="rId6"/>
    <p:sldId id="429" r:id="rId7"/>
    <p:sldId id="394" r:id="rId8"/>
    <p:sldId id="395" r:id="rId9"/>
    <p:sldId id="425" r:id="rId10"/>
    <p:sldId id="416" r:id="rId11"/>
    <p:sldId id="368" r:id="rId12"/>
    <p:sldId id="318" r:id="rId13"/>
    <p:sldId id="369" r:id="rId14"/>
    <p:sldId id="258" r:id="rId15"/>
    <p:sldId id="371" r:id="rId16"/>
    <p:sldId id="407" r:id="rId17"/>
    <p:sldId id="427" r:id="rId18"/>
    <p:sldId id="428" r:id="rId19"/>
    <p:sldId id="400" r:id="rId20"/>
    <p:sldId id="382" r:id="rId21"/>
    <p:sldId id="381" r:id="rId22"/>
    <p:sldId id="387" r:id="rId23"/>
    <p:sldId id="377" r:id="rId24"/>
    <p:sldId id="430" r:id="rId25"/>
    <p:sldId id="389" r:id="rId26"/>
  </p:sldIdLst>
  <p:sldSz cx="12161838" cy="6858000"/>
  <p:notesSz cx="6858000" cy="9144000"/>
  <p:embeddedFontLst>
    <p:embeddedFont>
      <p:font typeface="Arial-Rounded" panose="020B0500000000000000" charset="-93"/>
      <p:regular r:id="rId28"/>
    </p:embeddedFont>
    <p:embeddedFont>
      <p:font typeface="Calibri" panose="020F0502020204030204" pitchFamily="34" charset="0"/>
      <p:regular r:id="rId29"/>
      <p:bold r:id="rId30"/>
      <p:italic r:id="rId31"/>
      <p:boldItalic r:id="rId32"/>
    </p:embeddedFont>
    <p:embeddedFont>
      <p:font typeface="Scope One" panose="020B0604020202020204" charset="0"/>
      <p:regular r:id="rId33"/>
    </p:embeddedFont>
    <p:embeddedFont>
      <p:font typeface="Delius Unicase" panose="020B0604020202020204" charset="0"/>
      <p:regular r:id="rId34"/>
      <p:bold r:id="rId35"/>
    </p:embeddedFont>
    <p:embeddedFont>
      <p:font typeface="Patrick Hand" panose="020B0604020202020204" charset="-93"/>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60093"/>
    <a:srgbClr val="000000"/>
    <a:srgbClr val="69D8FF"/>
    <a:srgbClr val="FEF1C2"/>
    <a:srgbClr val="ADDB7B"/>
    <a:srgbClr val="DFF1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CF696E-B5ED-4320-AEE1-8833A9A7E3BA}">
  <a:tblStyle styleId="{17CF696E-B5ED-4320-AEE1-8833A9A7E3B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33" autoAdjust="0"/>
    <p:restoredTop sz="87845" autoAdjust="0"/>
  </p:normalViewPr>
  <p:slideViewPr>
    <p:cSldViewPr snapToGrid="0">
      <p:cViewPr varScale="1">
        <p:scale>
          <a:sx n="56" d="100"/>
          <a:sy n="56" d="100"/>
        </p:scale>
        <p:origin x="1140"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xfrm>
            <a:off x="692150" y="1143000"/>
            <a:ext cx="5473700" cy="3086100"/>
          </a:xfrm>
        </p:spPr>
      </p:sp>
      <p:sp>
        <p:nvSpPr>
          <p:cNvPr id="4099" name="Notes Placeholder 2"/>
          <p:cNvSpPr>
            <a:spLocks noGrp="1"/>
          </p:cNvSpPr>
          <p:nvPr>
            <p:ph type="body" idx="1"/>
          </p:nvPr>
        </p:nvSpPr>
        <p:spPr/>
        <p:txBody>
          <a:bodyPr wrap="square" lIns="91440" tIns="45720" rIns="91440" bIns="45720" anchor="t" anchorCtr="0"/>
          <a:lstStyle/>
          <a:p>
            <a:pPr lvl="0"/>
            <a:endParaRPr dirty="0"/>
          </a:p>
        </p:txBody>
      </p:sp>
      <p:sp>
        <p:nvSpPr>
          <p:cNvPr id="410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sz="1200" b="0" i="0" u="none" strike="noStrike" kern="1200" cap="none" spc="0" normalizeH="0" baseline="0" noProof="0" dirty="0">
                <a:ln>
                  <a:noFill/>
                </a:ln>
                <a:solidFill>
                  <a:prstClr val="black"/>
                </a:solidFill>
                <a:effectLst/>
                <a:uLnTx/>
                <a:uFillTx/>
                <a:latin typeface="Calibri" panose="020F050202020403020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3126518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trình bày trước</a:t>
            </a:r>
          </a:p>
        </p:txBody>
      </p:sp>
    </p:spTree>
    <p:extLst>
      <p:ext uri="{BB962C8B-B14F-4D97-AF65-F5344CB8AC3E}">
        <p14:creationId xmlns:p14="http://schemas.microsoft.com/office/powerpoint/2010/main" val="3127208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1458324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3533701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GV cho HS tự đặt rồi chiếu câu tham khảo sau</a:t>
            </a:r>
          </a:p>
          <a:p>
            <a:r>
              <a:rPr lang="en-US" b="0"/>
              <a:t>Thầy cô tự thêm câu giúp người soạn nhé</a:t>
            </a:r>
            <a:endParaRPr lang="en-US"/>
          </a:p>
        </p:txBody>
      </p:sp>
    </p:spTree>
    <p:extLst>
      <p:ext uri="{BB962C8B-B14F-4D97-AF65-F5344CB8AC3E}">
        <p14:creationId xmlns:p14="http://schemas.microsoft.com/office/powerpoint/2010/main" val="750786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1177313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71334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80480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3261972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b85fb9307c_0_543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9" name="Google Shape;949;gb85fb9307c_0_5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ge4b7ac326b_0_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5" name="Google Shape;1935;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ĐỌc mẫu</a:t>
            </a:r>
          </a:p>
          <a:p>
            <a:pPr marL="0" lvl="0" indent="0" algn="l" rtl="0">
              <a:spcBef>
                <a:spcPts val="0"/>
              </a:spcBef>
              <a:spcAft>
                <a:spcPts val="0"/>
              </a:spcAft>
              <a:buNone/>
            </a:pPr>
            <a:r>
              <a:rPr lang="en-US"/>
              <a:t>Tìm từ khó đọc</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ge4b7ac326b_0_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5" name="Google Shape;1935;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2377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23468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1481552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nối tiếp</a:t>
            </a:r>
          </a:p>
          <a:p>
            <a:r>
              <a:rPr lang="en-US"/>
              <a:t>Chia bài làm 4 phần</a:t>
            </a:r>
          </a:p>
        </p:txBody>
      </p:sp>
    </p:spTree>
    <p:extLst>
      <p:ext uri="{BB962C8B-B14F-4D97-AF65-F5344CB8AC3E}">
        <p14:creationId xmlns:p14="http://schemas.microsoft.com/office/powerpoint/2010/main" val="1027116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toàn bài</a:t>
            </a:r>
          </a:p>
        </p:txBody>
      </p:sp>
    </p:spTree>
    <p:extLst>
      <p:ext uri="{BB962C8B-B14F-4D97-AF65-F5344CB8AC3E}">
        <p14:creationId xmlns:p14="http://schemas.microsoft.com/office/powerpoint/2010/main" val="518263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p:cNvGrpSpPr/>
        <p:nvPr/>
      </p:nvGrpSpPr>
      <p:grpSpPr>
        <a:xfrm>
          <a:off x="0" y="0"/>
          <a:ext cx="0" cy="0"/>
          <a:chOff x="0" y="0"/>
          <a:chExt cx="0" cy="0"/>
        </a:xfrm>
      </p:grpSpPr>
      <p:sp>
        <p:nvSpPr>
          <p:cNvPr id="2219" name="Google Shape;2219;ge4b7ac326b_0_20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e4b7ac326b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35560" y="2274447"/>
            <a:ext cx="7290719" cy="2424000"/>
          </a:xfrm>
          <a:prstGeom prst="rect">
            <a:avLst/>
          </a:prstGeom>
        </p:spPr>
        <p:txBody>
          <a:bodyPr spcFirstLastPara="1" wrap="square" lIns="91425" tIns="91425" rIns="91425" bIns="91425" anchor="ctr" anchorCtr="0">
            <a:noAutofit/>
          </a:bodyPr>
          <a:lstStyle>
            <a:lvl1pPr lvl="0" algn="ctr">
              <a:lnSpc>
                <a:spcPct val="75000"/>
              </a:lnSpc>
              <a:spcBef>
                <a:spcPts val="0"/>
              </a:spcBef>
              <a:spcAft>
                <a:spcPts val="0"/>
              </a:spcAft>
              <a:buClr>
                <a:srgbClr val="191919"/>
              </a:buClr>
              <a:buSzPts val="5200"/>
              <a:buNone/>
              <a:defRPr sz="10640"/>
            </a:lvl1pPr>
            <a:lvl2pPr lvl="1" algn="ctr">
              <a:spcBef>
                <a:spcPts val="0"/>
              </a:spcBef>
              <a:spcAft>
                <a:spcPts val="0"/>
              </a:spcAft>
              <a:buClr>
                <a:srgbClr val="191919"/>
              </a:buClr>
              <a:buSzPts val="5200"/>
              <a:buNone/>
              <a:defRPr sz="6916">
                <a:solidFill>
                  <a:srgbClr val="191919"/>
                </a:solidFill>
              </a:defRPr>
            </a:lvl2pPr>
            <a:lvl3pPr lvl="2" algn="ctr">
              <a:spcBef>
                <a:spcPts val="0"/>
              </a:spcBef>
              <a:spcAft>
                <a:spcPts val="0"/>
              </a:spcAft>
              <a:buClr>
                <a:srgbClr val="191919"/>
              </a:buClr>
              <a:buSzPts val="5200"/>
              <a:buNone/>
              <a:defRPr sz="6916">
                <a:solidFill>
                  <a:srgbClr val="191919"/>
                </a:solidFill>
              </a:defRPr>
            </a:lvl3pPr>
            <a:lvl4pPr lvl="3" algn="ctr">
              <a:spcBef>
                <a:spcPts val="0"/>
              </a:spcBef>
              <a:spcAft>
                <a:spcPts val="0"/>
              </a:spcAft>
              <a:buClr>
                <a:srgbClr val="191919"/>
              </a:buClr>
              <a:buSzPts val="5200"/>
              <a:buNone/>
              <a:defRPr sz="6916">
                <a:solidFill>
                  <a:srgbClr val="191919"/>
                </a:solidFill>
              </a:defRPr>
            </a:lvl4pPr>
            <a:lvl5pPr lvl="4" algn="ctr">
              <a:spcBef>
                <a:spcPts val="0"/>
              </a:spcBef>
              <a:spcAft>
                <a:spcPts val="0"/>
              </a:spcAft>
              <a:buClr>
                <a:srgbClr val="191919"/>
              </a:buClr>
              <a:buSzPts val="5200"/>
              <a:buNone/>
              <a:defRPr sz="6916">
                <a:solidFill>
                  <a:srgbClr val="191919"/>
                </a:solidFill>
              </a:defRPr>
            </a:lvl5pPr>
            <a:lvl6pPr lvl="5" algn="ctr">
              <a:spcBef>
                <a:spcPts val="0"/>
              </a:spcBef>
              <a:spcAft>
                <a:spcPts val="0"/>
              </a:spcAft>
              <a:buClr>
                <a:srgbClr val="191919"/>
              </a:buClr>
              <a:buSzPts val="5200"/>
              <a:buNone/>
              <a:defRPr sz="6916">
                <a:solidFill>
                  <a:srgbClr val="191919"/>
                </a:solidFill>
              </a:defRPr>
            </a:lvl6pPr>
            <a:lvl7pPr lvl="6" algn="ctr">
              <a:spcBef>
                <a:spcPts val="0"/>
              </a:spcBef>
              <a:spcAft>
                <a:spcPts val="0"/>
              </a:spcAft>
              <a:buClr>
                <a:srgbClr val="191919"/>
              </a:buClr>
              <a:buSzPts val="5200"/>
              <a:buNone/>
              <a:defRPr sz="6916">
                <a:solidFill>
                  <a:srgbClr val="191919"/>
                </a:solidFill>
              </a:defRPr>
            </a:lvl7pPr>
            <a:lvl8pPr lvl="7" algn="ctr">
              <a:spcBef>
                <a:spcPts val="0"/>
              </a:spcBef>
              <a:spcAft>
                <a:spcPts val="0"/>
              </a:spcAft>
              <a:buClr>
                <a:srgbClr val="191919"/>
              </a:buClr>
              <a:buSzPts val="5200"/>
              <a:buNone/>
              <a:defRPr sz="6916">
                <a:solidFill>
                  <a:srgbClr val="191919"/>
                </a:solidFill>
              </a:defRPr>
            </a:lvl8pPr>
            <a:lvl9pPr lvl="8" algn="ctr">
              <a:spcBef>
                <a:spcPts val="0"/>
              </a:spcBef>
              <a:spcAft>
                <a:spcPts val="0"/>
              </a:spcAft>
              <a:buClr>
                <a:srgbClr val="191919"/>
              </a:buClr>
              <a:buSzPts val="5200"/>
              <a:buNone/>
              <a:defRPr sz="6916">
                <a:solidFill>
                  <a:srgbClr val="191919"/>
                </a:solidFill>
              </a:defRPr>
            </a:lvl9pPr>
          </a:lstStyle>
          <a:p>
            <a:endParaRPr/>
          </a:p>
        </p:txBody>
      </p:sp>
      <p:sp>
        <p:nvSpPr>
          <p:cNvPr id="10" name="Google Shape;10;p2"/>
          <p:cNvSpPr txBox="1">
            <a:spLocks noGrp="1"/>
          </p:cNvSpPr>
          <p:nvPr>
            <p:ph type="subTitle" idx="1"/>
          </p:nvPr>
        </p:nvSpPr>
        <p:spPr>
          <a:xfrm>
            <a:off x="3035339" y="4912033"/>
            <a:ext cx="5953236" cy="35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394"/>
            </a:lvl1pPr>
            <a:lvl2pPr lvl="1" algn="ctr">
              <a:lnSpc>
                <a:spcPct val="100000"/>
              </a:lnSpc>
              <a:spcBef>
                <a:spcPts val="0"/>
              </a:spcBef>
              <a:spcAft>
                <a:spcPts val="0"/>
              </a:spcAft>
              <a:buSzPts val="1800"/>
              <a:buNone/>
              <a:defRPr sz="2394"/>
            </a:lvl2pPr>
            <a:lvl3pPr lvl="2" algn="ctr">
              <a:lnSpc>
                <a:spcPct val="100000"/>
              </a:lnSpc>
              <a:spcBef>
                <a:spcPts val="0"/>
              </a:spcBef>
              <a:spcAft>
                <a:spcPts val="0"/>
              </a:spcAft>
              <a:buSzPts val="1800"/>
              <a:buNone/>
              <a:defRPr sz="2394"/>
            </a:lvl3pPr>
            <a:lvl4pPr lvl="3" algn="ctr">
              <a:lnSpc>
                <a:spcPct val="100000"/>
              </a:lnSpc>
              <a:spcBef>
                <a:spcPts val="0"/>
              </a:spcBef>
              <a:spcAft>
                <a:spcPts val="0"/>
              </a:spcAft>
              <a:buSzPts val="1800"/>
              <a:buNone/>
              <a:defRPr sz="2394"/>
            </a:lvl4pPr>
            <a:lvl5pPr lvl="4" algn="ctr">
              <a:lnSpc>
                <a:spcPct val="100000"/>
              </a:lnSpc>
              <a:spcBef>
                <a:spcPts val="0"/>
              </a:spcBef>
              <a:spcAft>
                <a:spcPts val="0"/>
              </a:spcAft>
              <a:buSzPts val="1800"/>
              <a:buNone/>
              <a:defRPr sz="2394"/>
            </a:lvl5pPr>
            <a:lvl6pPr lvl="5" algn="ctr">
              <a:lnSpc>
                <a:spcPct val="100000"/>
              </a:lnSpc>
              <a:spcBef>
                <a:spcPts val="0"/>
              </a:spcBef>
              <a:spcAft>
                <a:spcPts val="0"/>
              </a:spcAft>
              <a:buSzPts val="1800"/>
              <a:buNone/>
              <a:defRPr sz="2394"/>
            </a:lvl6pPr>
            <a:lvl7pPr lvl="6" algn="ctr">
              <a:lnSpc>
                <a:spcPct val="100000"/>
              </a:lnSpc>
              <a:spcBef>
                <a:spcPts val="0"/>
              </a:spcBef>
              <a:spcAft>
                <a:spcPts val="0"/>
              </a:spcAft>
              <a:buSzPts val="1800"/>
              <a:buNone/>
              <a:defRPr sz="2394"/>
            </a:lvl7pPr>
            <a:lvl8pPr lvl="7" algn="ctr">
              <a:lnSpc>
                <a:spcPct val="100000"/>
              </a:lnSpc>
              <a:spcBef>
                <a:spcPts val="0"/>
              </a:spcBef>
              <a:spcAft>
                <a:spcPts val="0"/>
              </a:spcAft>
              <a:buSzPts val="1800"/>
              <a:buNone/>
              <a:defRPr sz="2394"/>
            </a:lvl8pPr>
            <a:lvl9pPr lvl="8" algn="ctr">
              <a:lnSpc>
                <a:spcPct val="100000"/>
              </a:lnSpc>
              <a:spcBef>
                <a:spcPts val="0"/>
              </a:spcBef>
              <a:spcAft>
                <a:spcPts val="0"/>
              </a:spcAft>
              <a:buSzPts val="1800"/>
              <a:buNone/>
              <a:defRPr sz="2394"/>
            </a:lvl9pPr>
          </a:lstStyle>
          <a:p>
            <a:endParaRPr/>
          </a:p>
        </p:txBody>
      </p:sp>
      <p:sp>
        <p:nvSpPr>
          <p:cNvPr id="11" name="Google Shape;11;p2"/>
          <p:cNvSpPr/>
          <p:nvPr/>
        </p:nvSpPr>
        <p:spPr>
          <a:xfrm>
            <a:off x="4904403" y="3055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361803" y="3412951"/>
            <a:ext cx="668209" cy="370067"/>
          </a:xfrm>
          <a:custGeom>
            <a:avLst/>
            <a:gdLst/>
            <a:ahLst/>
            <a:cxnLst/>
            <a:rect l="l" t="t" r="r" b="b"/>
            <a:pathLst>
              <a:path w="20096" h="11102" extrusionOk="0">
                <a:moveTo>
                  <a:pt x="10804" y="0"/>
                </a:moveTo>
                <a:cubicBezTo>
                  <a:pt x="10733" y="0"/>
                  <a:pt x="10663" y="2"/>
                  <a:pt x="10592" y="5"/>
                </a:cubicBezTo>
                <a:cubicBezTo>
                  <a:pt x="8176" y="102"/>
                  <a:pt x="6202" y="1761"/>
                  <a:pt x="5593" y="3975"/>
                </a:cubicBezTo>
                <a:cubicBezTo>
                  <a:pt x="5067" y="3702"/>
                  <a:pt x="4468" y="3546"/>
                  <a:pt x="3840" y="3546"/>
                </a:cubicBezTo>
                <a:cubicBezTo>
                  <a:pt x="3796" y="3546"/>
                  <a:pt x="3752" y="3547"/>
                  <a:pt x="3708" y="3548"/>
                </a:cubicBezTo>
                <a:cubicBezTo>
                  <a:pt x="1622" y="3631"/>
                  <a:pt x="1" y="5388"/>
                  <a:pt x="76" y="7467"/>
                </a:cubicBezTo>
                <a:cubicBezTo>
                  <a:pt x="157" y="9502"/>
                  <a:pt x="1831" y="11102"/>
                  <a:pt x="3843" y="11102"/>
                </a:cubicBezTo>
                <a:cubicBezTo>
                  <a:pt x="3893" y="11102"/>
                  <a:pt x="3944" y="11101"/>
                  <a:pt x="3995" y="11099"/>
                </a:cubicBezTo>
                <a:cubicBezTo>
                  <a:pt x="5308" y="11047"/>
                  <a:pt x="9490" y="10852"/>
                  <a:pt x="11005" y="10793"/>
                </a:cubicBezTo>
                <a:cubicBezTo>
                  <a:pt x="11150" y="10786"/>
                  <a:pt x="11324" y="10784"/>
                  <a:pt x="11521" y="10784"/>
                </a:cubicBezTo>
                <a:cubicBezTo>
                  <a:pt x="12921" y="10784"/>
                  <a:pt x="15464" y="10918"/>
                  <a:pt x="16719" y="10918"/>
                </a:cubicBezTo>
                <a:cubicBezTo>
                  <a:pt x="16868" y="10918"/>
                  <a:pt x="17000" y="10916"/>
                  <a:pt x="17109" y="10911"/>
                </a:cubicBezTo>
                <a:cubicBezTo>
                  <a:pt x="18790" y="10852"/>
                  <a:pt x="20096" y="9441"/>
                  <a:pt x="20029" y="7759"/>
                </a:cubicBezTo>
                <a:cubicBezTo>
                  <a:pt x="19969" y="6122"/>
                  <a:pt x="18618" y="4836"/>
                  <a:pt x="16987" y="4836"/>
                </a:cubicBezTo>
                <a:cubicBezTo>
                  <a:pt x="16950" y="4836"/>
                  <a:pt x="16913" y="4837"/>
                  <a:pt x="16876" y="4838"/>
                </a:cubicBezTo>
                <a:cubicBezTo>
                  <a:pt x="16635" y="4854"/>
                  <a:pt x="16395" y="4892"/>
                  <a:pt x="16170" y="4959"/>
                </a:cubicBezTo>
                <a:cubicBezTo>
                  <a:pt x="15943" y="2161"/>
                  <a:pt x="13609" y="0"/>
                  <a:pt x="10804"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9617267" y="-711200"/>
            <a:ext cx="3186927" cy="1552383"/>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 name="Google Shape;14;p2"/>
          <p:cNvGrpSpPr/>
          <p:nvPr/>
        </p:nvGrpSpPr>
        <p:grpSpPr>
          <a:xfrm flipH="1">
            <a:off x="121100" y="180351"/>
            <a:ext cx="1427260" cy="1456367"/>
            <a:chOff x="3803175" y="2825350"/>
            <a:chExt cx="1073100" cy="1092275"/>
          </a:xfrm>
        </p:grpSpPr>
        <p:sp>
          <p:nvSpPr>
            <p:cNvPr id="15" name="Google Shape;15;p2"/>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6" name="Google Shape;16;p2"/>
            <p:cNvGrpSpPr/>
            <p:nvPr/>
          </p:nvGrpSpPr>
          <p:grpSpPr>
            <a:xfrm>
              <a:off x="4143625" y="3473950"/>
              <a:ext cx="338350" cy="443675"/>
              <a:chOff x="4143625" y="3473950"/>
              <a:chExt cx="338350" cy="443675"/>
            </a:xfrm>
          </p:grpSpPr>
          <p:sp>
            <p:nvSpPr>
              <p:cNvPr id="17" name="Google Shape;17;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23" name="Google Shape;23;p2"/>
          <p:cNvSpPr/>
          <p:nvPr/>
        </p:nvSpPr>
        <p:spPr>
          <a:xfrm>
            <a:off x="3158966" y="269584"/>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4" name="Google Shape;24;p2"/>
          <p:cNvGrpSpPr/>
          <p:nvPr/>
        </p:nvGrpSpPr>
        <p:grpSpPr>
          <a:xfrm>
            <a:off x="8076404" y="383551"/>
            <a:ext cx="382684" cy="292000"/>
            <a:chOff x="3648725" y="5042300"/>
            <a:chExt cx="287725" cy="219000"/>
          </a:xfrm>
        </p:grpSpPr>
        <p:sp>
          <p:nvSpPr>
            <p:cNvPr id="25" name="Google Shape;25;p2"/>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 name="Google Shape;28;p2"/>
          <p:cNvSpPr/>
          <p:nvPr/>
        </p:nvSpPr>
        <p:spPr>
          <a:xfrm>
            <a:off x="5918522" y="61474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9" name="Google Shape;29;p2"/>
          <p:cNvSpPr/>
          <p:nvPr/>
        </p:nvSpPr>
        <p:spPr>
          <a:xfrm>
            <a:off x="11555942" y="4538967"/>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0" name="Google Shape;30;p2"/>
          <p:cNvGrpSpPr/>
          <p:nvPr/>
        </p:nvGrpSpPr>
        <p:grpSpPr>
          <a:xfrm>
            <a:off x="11569441" y="3354201"/>
            <a:ext cx="450017" cy="591567"/>
            <a:chOff x="4143625" y="3473950"/>
            <a:chExt cx="338350" cy="443675"/>
          </a:xfrm>
        </p:grpSpPr>
        <p:sp>
          <p:nvSpPr>
            <p:cNvPr id="31" name="Google Shape;31;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 name="Google Shape;37;p2"/>
          <p:cNvSpPr/>
          <p:nvPr/>
        </p:nvSpPr>
        <p:spPr>
          <a:xfrm>
            <a:off x="267005" y="24353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8" name="Google Shape;38;p2"/>
          <p:cNvGrpSpPr/>
          <p:nvPr/>
        </p:nvGrpSpPr>
        <p:grpSpPr>
          <a:xfrm>
            <a:off x="267005" y="4449017"/>
            <a:ext cx="382684" cy="292000"/>
            <a:chOff x="3648725" y="5042300"/>
            <a:chExt cx="287725" cy="219000"/>
          </a:xfrm>
        </p:grpSpPr>
        <p:sp>
          <p:nvSpPr>
            <p:cNvPr id="39" name="Google Shape;39;p2"/>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2"/>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 name="Google Shape;42;p2"/>
          <p:cNvSpPr/>
          <p:nvPr/>
        </p:nvSpPr>
        <p:spPr>
          <a:xfrm>
            <a:off x="11210714" y="11726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11632052" y="229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4" name="Google Shape;44;p2"/>
          <p:cNvSpPr/>
          <p:nvPr/>
        </p:nvSpPr>
        <p:spPr>
          <a:xfrm>
            <a:off x="10693302" y="6077375"/>
            <a:ext cx="2202289" cy="1072756"/>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5" name="Google Shape;45;p2"/>
          <p:cNvGrpSpPr/>
          <p:nvPr/>
        </p:nvGrpSpPr>
        <p:grpSpPr>
          <a:xfrm>
            <a:off x="453027" y="6565918"/>
            <a:ext cx="450017" cy="591567"/>
            <a:chOff x="4143625" y="3473950"/>
            <a:chExt cx="338350" cy="443675"/>
          </a:xfrm>
        </p:grpSpPr>
        <p:sp>
          <p:nvSpPr>
            <p:cNvPr id="46" name="Google Shape;46;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 name="Google Shape;52;p2"/>
          <p:cNvGrpSpPr/>
          <p:nvPr/>
        </p:nvGrpSpPr>
        <p:grpSpPr>
          <a:xfrm>
            <a:off x="2949353" y="6466800"/>
            <a:ext cx="617369" cy="111933"/>
            <a:chOff x="3760550" y="753275"/>
            <a:chExt cx="464175" cy="83950"/>
          </a:xfrm>
        </p:grpSpPr>
        <p:sp>
          <p:nvSpPr>
            <p:cNvPr id="53" name="Google Shape;53;p2"/>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6" name="Google Shape;56;p2"/>
          <p:cNvSpPr/>
          <p:nvPr/>
        </p:nvSpPr>
        <p:spPr>
          <a:xfrm>
            <a:off x="8527219" y="6260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 name="Google Shape;57;p2"/>
          <p:cNvSpPr/>
          <p:nvPr/>
        </p:nvSpPr>
        <p:spPr>
          <a:xfrm>
            <a:off x="1548361" y="10142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8" name="Google Shape;58;p2"/>
          <p:cNvSpPr/>
          <p:nvPr/>
        </p:nvSpPr>
        <p:spPr>
          <a:xfrm>
            <a:off x="10693314" y="37320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9" name="Google Shape;59;p2"/>
          <p:cNvGrpSpPr/>
          <p:nvPr/>
        </p:nvGrpSpPr>
        <p:grpSpPr>
          <a:xfrm>
            <a:off x="9283643" y="1014267"/>
            <a:ext cx="617369" cy="111933"/>
            <a:chOff x="3760550" y="753275"/>
            <a:chExt cx="464175" cy="83950"/>
          </a:xfrm>
        </p:grpSpPr>
        <p:sp>
          <p:nvSpPr>
            <p:cNvPr id="60" name="Google Shape;60;p2"/>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 name="Google Shape;61;p2"/>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 name="Google Shape;62;p2"/>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3" name="Google Shape;63;p2"/>
          <p:cNvSpPr/>
          <p:nvPr/>
        </p:nvSpPr>
        <p:spPr>
          <a:xfrm>
            <a:off x="515655" y="58294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29793" y="1709741"/>
            <a:ext cx="10489585" cy="2852737"/>
          </a:xfrm>
        </p:spPr>
        <p:txBody>
          <a:bodyPr anchor="b"/>
          <a:lstStyle>
            <a:lvl1pPr>
              <a:defRPr sz="5985"/>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9793" y="4589465"/>
            <a:ext cx="10489585" cy="1500187"/>
          </a:xfrm>
        </p:spPr>
        <p:txBody>
          <a:bodyPr/>
          <a:lstStyle>
            <a:lvl1pPr marL="0" indent="0">
              <a:buNone/>
              <a:defRPr sz="2394">
                <a:solidFill>
                  <a:schemeClr val="tx1">
                    <a:tint val="75000"/>
                  </a:schemeClr>
                </a:solidFill>
              </a:defRPr>
            </a:lvl1pPr>
            <a:lvl2pPr marL="456046" indent="0">
              <a:buNone/>
              <a:defRPr sz="1995">
                <a:solidFill>
                  <a:schemeClr val="tx1">
                    <a:tint val="75000"/>
                  </a:schemeClr>
                </a:solidFill>
              </a:defRPr>
            </a:lvl2pPr>
            <a:lvl3pPr marL="912091" indent="0">
              <a:buNone/>
              <a:defRPr sz="1795">
                <a:solidFill>
                  <a:schemeClr val="tx1">
                    <a:tint val="75000"/>
                  </a:schemeClr>
                </a:solidFill>
              </a:defRPr>
            </a:lvl3pPr>
            <a:lvl4pPr marL="1368137" indent="0">
              <a:buNone/>
              <a:defRPr sz="1596">
                <a:solidFill>
                  <a:schemeClr val="tx1">
                    <a:tint val="75000"/>
                  </a:schemeClr>
                </a:solidFill>
              </a:defRPr>
            </a:lvl4pPr>
            <a:lvl5pPr marL="1824182" indent="0">
              <a:buNone/>
              <a:defRPr sz="1596">
                <a:solidFill>
                  <a:schemeClr val="tx1">
                    <a:tint val="75000"/>
                  </a:schemeClr>
                </a:solidFill>
              </a:defRPr>
            </a:lvl5pPr>
            <a:lvl6pPr marL="2280228" indent="0">
              <a:buNone/>
              <a:defRPr sz="1596">
                <a:solidFill>
                  <a:schemeClr val="tx1">
                    <a:tint val="75000"/>
                  </a:schemeClr>
                </a:solidFill>
              </a:defRPr>
            </a:lvl6pPr>
            <a:lvl7pPr marL="2736273" indent="0">
              <a:buNone/>
              <a:defRPr sz="1596">
                <a:solidFill>
                  <a:schemeClr val="tx1">
                    <a:tint val="75000"/>
                  </a:schemeClr>
                </a:solidFill>
              </a:defRPr>
            </a:lvl7pPr>
            <a:lvl8pPr marL="3192319" indent="0">
              <a:buNone/>
              <a:defRPr sz="1596">
                <a:solidFill>
                  <a:schemeClr val="tx1">
                    <a:tint val="75000"/>
                  </a:schemeClr>
                </a:solidFill>
              </a:defRPr>
            </a:lvl8pPr>
            <a:lvl9pPr marL="3648365" indent="0">
              <a:buNone/>
              <a:defRPr sz="1596">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pPr defTabSz="912091">
              <a:buClrTx/>
            </a:pPr>
            <a:fld id="{62E82ED4-375F-4F08-A54B-E5C986F28C77}" type="datetimeFigureOut">
              <a:rPr lang="zh-CN" altLang="en-US" kern="1200" smtClean="0">
                <a:solidFill>
                  <a:prstClr val="black">
                    <a:tint val="75000"/>
                  </a:prstClr>
                </a:solidFill>
                <a:latin typeface="DFPOP1-W9"/>
                <a:cs typeface="+mn-cs"/>
              </a:rPr>
              <a:pPr defTabSz="912091">
                <a:buClrTx/>
              </a:pPr>
              <a:t>2022/4/17</a:t>
            </a:fld>
            <a:endParaRPr lang="zh-CN" altLang="en-US" kern="1200">
              <a:solidFill>
                <a:prstClr val="black">
                  <a:tint val="75000"/>
                </a:prstClr>
              </a:solidFill>
              <a:latin typeface="DFPOP1-W9"/>
              <a:cs typeface="+mn-cs"/>
            </a:endParaRPr>
          </a:p>
        </p:txBody>
      </p:sp>
      <p:sp>
        <p:nvSpPr>
          <p:cNvPr id="5" name="Footer Placeholder 4"/>
          <p:cNvSpPr>
            <a:spLocks noGrp="1"/>
          </p:cNvSpPr>
          <p:nvPr>
            <p:ph type="ftr" sz="quarter" idx="11"/>
          </p:nvPr>
        </p:nvSpPr>
        <p:spPr/>
        <p:txBody>
          <a:bodyPr/>
          <a:lstStyle/>
          <a:p>
            <a:pPr defTabSz="912091">
              <a:buClrTx/>
            </a:pPr>
            <a:endParaRPr lang="zh-CN" altLang="en-US" kern="1200">
              <a:solidFill>
                <a:prstClr val="black">
                  <a:tint val="75000"/>
                </a:prstClr>
              </a:solidFill>
              <a:latin typeface="DFPOP1-W9"/>
              <a:cs typeface="+mn-cs"/>
            </a:endParaRPr>
          </a:p>
        </p:txBody>
      </p:sp>
      <p:sp>
        <p:nvSpPr>
          <p:cNvPr id="6" name="Slide Number Placeholder 5"/>
          <p:cNvSpPr>
            <a:spLocks noGrp="1"/>
          </p:cNvSpPr>
          <p:nvPr>
            <p:ph type="sldNum" sz="quarter" idx="12"/>
          </p:nvPr>
        </p:nvSpPr>
        <p:spPr/>
        <p:txBody>
          <a:bodyPr/>
          <a:lstStyle/>
          <a:p>
            <a:pPr defTabSz="912091">
              <a:buClrTx/>
            </a:pPr>
            <a:fld id="{60BA53EF-2EDB-4BAB-8ED2-F5C230947283}" type="slidenum">
              <a:rPr lang="zh-CN" altLang="en-US" kern="1200" smtClean="0">
                <a:solidFill>
                  <a:prstClr val="black">
                    <a:tint val="75000"/>
                  </a:prstClr>
                </a:solidFill>
                <a:latin typeface="DFPOP1-W9"/>
                <a:cs typeface="+mn-cs"/>
              </a:rPr>
              <a:pPr defTabSz="912091">
                <a:buClrTx/>
              </a:pPr>
              <a:t>‹#›</a:t>
            </a:fld>
            <a:endParaRPr lang="zh-CN" altLang="en-US" kern="1200">
              <a:solidFill>
                <a:prstClr val="black">
                  <a:tint val="75000"/>
                </a:prstClr>
              </a:solidFill>
              <a:latin typeface="DFPOP1-W9"/>
              <a:cs typeface="+mn-cs"/>
            </a:endParaRPr>
          </a:p>
        </p:txBody>
      </p:sp>
    </p:spTree>
    <p:extLst>
      <p:ext uri="{BB962C8B-B14F-4D97-AF65-F5344CB8AC3E}">
        <p14:creationId xmlns:p14="http://schemas.microsoft.com/office/powerpoint/2010/main" val="48231596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6126" y="1825625"/>
            <a:ext cx="5168781" cy="435133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56931" y="1825625"/>
            <a:ext cx="5168781" cy="435133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pPr defTabSz="912091">
              <a:buClrTx/>
            </a:pPr>
            <a:fld id="{62E82ED4-375F-4F08-A54B-E5C986F28C77}" type="datetimeFigureOut">
              <a:rPr lang="zh-CN" altLang="en-US" kern="1200" smtClean="0">
                <a:solidFill>
                  <a:prstClr val="black">
                    <a:tint val="75000"/>
                  </a:prstClr>
                </a:solidFill>
                <a:latin typeface="DFPOP1-W9"/>
                <a:cs typeface="+mn-cs"/>
              </a:rPr>
              <a:pPr defTabSz="912091">
                <a:buClrTx/>
              </a:pPr>
              <a:t>2022/4/17</a:t>
            </a:fld>
            <a:endParaRPr lang="zh-CN" altLang="en-US" kern="1200">
              <a:solidFill>
                <a:prstClr val="black">
                  <a:tint val="75000"/>
                </a:prstClr>
              </a:solidFill>
              <a:latin typeface="DFPOP1-W9"/>
              <a:cs typeface="+mn-cs"/>
            </a:endParaRPr>
          </a:p>
        </p:txBody>
      </p:sp>
      <p:sp>
        <p:nvSpPr>
          <p:cNvPr id="6" name="Footer Placeholder 5"/>
          <p:cNvSpPr>
            <a:spLocks noGrp="1"/>
          </p:cNvSpPr>
          <p:nvPr>
            <p:ph type="ftr" sz="quarter" idx="11"/>
          </p:nvPr>
        </p:nvSpPr>
        <p:spPr/>
        <p:txBody>
          <a:bodyPr/>
          <a:lstStyle/>
          <a:p>
            <a:pPr defTabSz="912091">
              <a:buClrTx/>
            </a:pPr>
            <a:endParaRPr lang="zh-CN" altLang="en-US" kern="1200">
              <a:solidFill>
                <a:prstClr val="black">
                  <a:tint val="75000"/>
                </a:prstClr>
              </a:solidFill>
              <a:latin typeface="DFPOP1-W9"/>
              <a:cs typeface="+mn-cs"/>
            </a:endParaRPr>
          </a:p>
        </p:txBody>
      </p:sp>
      <p:sp>
        <p:nvSpPr>
          <p:cNvPr id="7" name="Slide Number Placeholder 6"/>
          <p:cNvSpPr>
            <a:spLocks noGrp="1"/>
          </p:cNvSpPr>
          <p:nvPr>
            <p:ph type="sldNum" sz="quarter" idx="12"/>
          </p:nvPr>
        </p:nvSpPr>
        <p:spPr/>
        <p:txBody>
          <a:bodyPr/>
          <a:lstStyle/>
          <a:p>
            <a:pPr defTabSz="912091">
              <a:buClrTx/>
            </a:pPr>
            <a:fld id="{60BA53EF-2EDB-4BAB-8ED2-F5C230947283}" type="slidenum">
              <a:rPr lang="zh-CN" altLang="en-US" kern="1200" smtClean="0">
                <a:solidFill>
                  <a:prstClr val="black">
                    <a:tint val="75000"/>
                  </a:prstClr>
                </a:solidFill>
                <a:latin typeface="DFPOP1-W9"/>
                <a:cs typeface="+mn-cs"/>
              </a:rPr>
              <a:pPr defTabSz="912091">
                <a:buClrTx/>
              </a:pPr>
              <a:t>‹#›</a:t>
            </a:fld>
            <a:endParaRPr lang="zh-CN" altLang="en-US" kern="1200">
              <a:solidFill>
                <a:prstClr val="black">
                  <a:tint val="75000"/>
                </a:prstClr>
              </a:solidFill>
              <a:latin typeface="DFPOP1-W9"/>
              <a:cs typeface="+mn-cs"/>
            </a:endParaRPr>
          </a:p>
        </p:txBody>
      </p:sp>
    </p:spTree>
    <p:extLst>
      <p:ext uri="{BB962C8B-B14F-4D97-AF65-F5344CB8AC3E}">
        <p14:creationId xmlns:p14="http://schemas.microsoft.com/office/powerpoint/2010/main" val="157880028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7711" y="365126"/>
            <a:ext cx="10489585"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7712" y="1681163"/>
            <a:ext cx="5145027" cy="823912"/>
          </a:xfrm>
        </p:spPr>
        <p:txBody>
          <a:bodyPr anchor="b"/>
          <a:lstStyle>
            <a:lvl1pPr marL="0" indent="0">
              <a:buNone/>
              <a:defRPr sz="2394" b="1"/>
            </a:lvl1pPr>
            <a:lvl2pPr marL="456046" indent="0">
              <a:buNone/>
              <a:defRPr sz="1995" b="1"/>
            </a:lvl2pPr>
            <a:lvl3pPr marL="912091" indent="0">
              <a:buNone/>
              <a:defRPr sz="1795" b="1"/>
            </a:lvl3pPr>
            <a:lvl4pPr marL="1368137" indent="0">
              <a:buNone/>
              <a:defRPr sz="1596" b="1"/>
            </a:lvl4pPr>
            <a:lvl5pPr marL="1824182" indent="0">
              <a:buNone/>
              <a:defRPr sz="1596" b="1"/>
            </a:lvl5pPr>
            <a:lvl6pPr marL="2280228" indent="0">
              <a:buNone/>
              <a:defRPr sz="1596" b="1"/>
            </a:lvl6pPr>
            <a:lvl7pPr marL="2736273" indent="0">
              <a:buNone/>
              <a:defRPr sz="1596" b="1"/>
            </a:lvl7pPr>
            <a:lvl8pPr marL="3192319" indent="0">
              <a:buNone/>
              <a:defRPr sz="1596" b="1"/>
            </a:lvl8pPr>
            <a:lvl9pPr marL="3648365" indent="0">
              <a:buNone/>
              <a:defRPr sz="1596" b="1"/>
            </a:lvl9pPr>
          </a:lstStyle>
          <a:p>
            <a:pPr lvl="0"/>
            <a:r>
              <a:rPr lang="zh-CN" altLang="en-US" smtClean="0"/>
              <a:t>单击此处编辑母版文本样式</a:t>
            </a:r>
          </a:p>
        </p:txBody>
      </p:sp>
      <p:sp>
        <p:nvSpPr>
          <p:cNvPr id="4" name="Content Placeholder 3"/>
          <p:cNvSpPr>
            <a:spLocks noGrp="1"/>
          </p:cNvSpPr>
          <p:nvPr>
            <p:ph sz="half" idx="2"/>
          </p:nvPr>
        </p:nvSpPr>
        <p:spPr>
          <a:xfrm>
            <a:off x="837712" y="2505075"/>
            <a:ext cx="514502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56932" y="1681163"/>
            <a:ext cx="5170365" cy="823912"/>
          </a:xfrm>
        </p:spPr>
        <p:txBody>
          <a:bodyPr anchor="b"/>
          <a:lstStyle>
            <a:lvl1pPr marL="0" indent="0">
              <a:buNone/>
              <a:defRPr sz="2394" b="1"/>
            </a:lvl1pPr>
            <a:lvl2pPr marL="456046" indent="0">
              <a:buNone/>
              <a:defRPr sz="1995" b="1"/>
            </a:lvl2pPr>
            <a:lvl3pPr marL="912091" indent="0">
              <a:buNone/>
              <a:defRPr sz="1795" b="1"/>
            </a:lvl3pPr>
            <a:lvl4pPr marL="1368137" indent="0">
              <a:buNone/>
              <a:defRPr sz="1596" b="1"/>
            </a:lvl4pPr>
            <a:lvl5pPr marL="1824182" indent="0">
              <a:buNone/>
              <a:defRPr sz="1596" b="1"/>
            </a:lvl5pPr>
            <a:lvl6pPr marL="2280228" indent="0">
              <a:buNone/>
              <a:defRPr sz="1596" b="1"/>
            </a:lvl6pPr>
            <a:lvl7pPr marL="2736273" indent="0">
              <a:buNone/>
              <a:defRPr sz="1596" b="1"/>
            </a:lvl7pPr>
            <a:lvl8pPr marL="3192319" indent="0">
              <a:buNone/>
              <a:defRPr sz="1596" b="1"/>
            </a:lvl8pPr>
            <a:lvl9pPr marL="3648365" indent="0">
              <a:buNone/>
              <a:defRPr sz="1596" b="1"/>
            </a:lvl9pPr>
          </a:lstStyle>
          <a:p>
            <a:pPr lvl="0"/>
            <a:r>
              <a:rPr lang="zh-CN" altLang="en-US" smtClean="0"/>
              <a:t>单击此处编辑母版文本样式</a:t>
            </a:r>
          </a:p>
        </p:txBody>
      </p:sp>
      <p:sp>
        <p:nvSpPr>
          <p:cNvPr id="6" name="Content Placeholder 5"/>
          <p:cNvSpPr>
            <a:spLocks noGrp="1"/>
          </p:cNvSpPr>
          <p:nvPr>
            <p:ph sz="quarter" idx="4"/>
          </p:nvPr>
        </p:nvSpPr>
        <p:spPr>
          <a:xfrm>
            <a:off x="6156932" y="2505075"/>
            <a:ext cx="5170365"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pPr defTabSz="912091">
              <a:buClrTx/>
            </a:pPr>
            <a:fld id="{62E82ED4-375F-4F08-A54B-E5C986F28C77}" type="datetimeFigureOut">
              <a:rPr lang="zh-CN" altLang="en-US" kern="1200" smtClean="0">
                <a:solidFill>
                  <a:prstClr val="black">
                    <a:tint val="75000"/>
                  </a:prstClr>
                </a:solidFill>
                <a:latin typeface="DFPOP1-W9"/>
                <a:cs typeface="+mn-cs"/>
              </a:rPr>
              <a:pPr defTabSz="912091">
                <a:buClrTx/>
              </a:pPr>
              <a:t>2022/4/17</a:t>
            </a:fld>
            <a:endParaRPr lang="zh-CN" altLang="en-US" kern="1200">
              <a:solidFill>
                <a:prstClr val="black">
                  <a:tint val="75000"/>
                </a:prstClr>
              </a:solidFill>
              <a:latin typeface="DFPOP1-W9"/>
              <a:cs typeface="+mn-cs"/>
            </a:endParaRPr>
          </a:p>
        </p:txBody>
      </p:sp>
      <p:sp>
        <p:nvSpPr>
          <p:cNvPr id="8" name="Footer Placeholder 7"/>
          <p:cNvSpPr>
            <a:spLocks noGrp="1"/>
          </p:cNvSpPr>
          <p:nvPr>
            <p:ph type="ftr" sz="quarter" idx="11"/>
          </p:nvPr>
        </p:nvSpPr>
        <p:spPr/>
        <p:txBody>
          <a:bodyPr/>
          <a:lstStyle/>
          <a:p>
            <a:pPr defTabSz="912091">
              <a:buClrTx/>
            </a:pPr>
            <a:endParaRPr lang="zh-CN" altLang="en-US" kern="1200">
              <a:solidFill>
                <a:prstClr val="black">
                  <a:tint val="75000"/>
                </a:prstClr>
              </a:solidFill>
              <a:latin typeface="DFPOP1-W9"/>
              <a:cs typeface="+mn-cs"/>
            </a:endParaRPr>
          </a:p>
        </p:txBody>
      </p:sp>
      <p:sp>
        <p:nvSpPr>
          <p:cNvPr id="9" name="Slide Number Placeholder 8"/>
          <p:cNvSpPr>
            <a:spLocks noGrp="1"/>
          </p:cNvSpPr>
          <p:nvPr>
            <p:ph type="sldNum" sz="quarter" idx="12"/>
          </p:nvPr>
        </p:nvSpPr>
        <p:spPr/>
        <p:txBody>
          <a:bodyPr/>
          <a:lstStyle/>
          <a:p>
            <a:pPr defTabSz="912091">
              <a:buClrTx/>
            </a:pPr>
            <a:fld id="{60BA53EF-2EDB-4BAB-8ED2-F5C230947283}" type="slidenum">
              <a:rPr lang="zh-CN" altLang="en-US" kern="1200" smtClean="0">
                <a:solidFill>
                  <a:prstClr val="black">
                    <a:tint val="75000"/>
                  </a:prstClr>
                </a:solidFill>
                <a:latin typeface="DFPOP1-W9"/>
                <a:cs typeface="+mn-cs"/>
              </a:rPr>
              <a:pPr defTabSz="912091">
                <a:buClrTx/>
              </a:pPr>
              <a:t>‹#›</a:t>
            </a:fld>
            <a:endParaRPr lang="zh-CN" altLang="en-US" kern="1200">
              <a:solidFill>
                <a:prstClr val="black">
                  <a:tint val="75000"/>
                </a:prstClr>
              </a:solidFill>
              <a:latin typeface="DFPOP1-W9"/>
              <a:cs typeface="+mn-cs"/>
            </a:endParaRPr>
          </a:p>
        </p:txBody>
      </p:sp>
    </p:spTree>
    <p:extLst>
      <p:ext uri="{BB962C8B-B14F-4D97-AF65-F5344CB8AC3E}">
        <p14:creationId xmlns:p14="http://schemas.microsoft.com/office/powerpoint/2010/main" val="360540957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a:fillRect/>
          </a:stretch>
        </p:blipFill>
        <p:spPr>
          <a:xfrm>
            <a:off x="2" y="2438401"/>
            <a:ext cx="12161835" cy="4005651"/>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577330"/>
            <a:ext cx="12786366" cy="2010708"/>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a:fillRect/>
          </a:stretch>
        </p:blipFill>
        <p:spPr>
          <a:xfrm>
            <a:off x="-123729" y="4673625"/>
            <a:ext cx="12143411" cy="1620820"/>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429" y="5356592"/>
            <a:ext cx="12180267" cy="1501408"/>
          </a:xfrm>
          <a:prstGeom prst="rect">
            <a:avLst/>
          </a:prstGeom>
        </p:spPr>
      </p:pic>
      <p:grpSp>
        <p:nvGrpSpPr>
          <p:cNvPr id="10" name="组合 9"/>
          <p:cNvGrpSpPr/>
          <p:nvPr userDrawn="1"/>
        </p:nvGrpSpPr>
        <p:grpSpPr>
          <a:xfrm>
            <a:off x="233562" y="4254139"/>
            <a:ext cx="924320" cy="1772052"/>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11252890" y="4581150"/>
            <a:ext cx="822529" cy="1279433"/>
          </a:xfrm>
          <a:prstGeom prst="rect">
            <a:avLst/>
          </a:prstGeom>
        </p:spPr>
      </p:pic>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pPr defTabSz="912091">
              <a:buClrTx/>
            </a:pPr>
            <a:fld id="{62E82ED4-375F-4F08-A54B-E5C986F28C77}" type="datetimeFigureOut">
              <a:rPr lang="zh-CN" altLang="en-US" kern="1200" smtClean="0">
                <a:solidFill>
                  <a:prstClr val="black">
                    <a:tint val="75000"/>
                  </a:prstClr>
                </a:solidFill>
                <a:latin typeface="DFPOP1-W9"/>
                <a:cs typeface="+mn-cs"/>
              </a:rPr>
              <a:pPr defTabSz="912091">
                <a:buClrTx/>
              </a:pPr>
              <a:t>2022/4/17</a:t>
            </a:fld>
            <a:endParaRPr lang="zh-CN" altLang="en-US" kern="1200">
              <a:solidFill>
                <a:prstClr val="black">
                  <a:tint val="75000"/>
                </a:prstClr>
              </a:solidFill>
              <a:latin typeface="DFPOP1-W9"/>
              <a:cs typeface="+mn-cs"/>
            </a:endParaRPr>
          </a:p>
        </p:txBody>
      </p:sp>
      <p:sp>
        <p:nvSpPr>
          <p:cNvPr id="4" name="Footer Placeholder 3"/>
          <p:cNvSpPr>
            <a:spLocks noGrp="1"/>
          </p:cNvSpPr>
          <p:nvPr>
            <p:ph type="ftr" sz="quarter" idx="11"/>
          </p:nvPr>
        </p:nvSpPr>
        <p:spPr/>
        <p:txBody>
          <a:bodyPr/>
          <a:lstStyle/>
          <a:p>
            <a:pPr defTabSz="912091">
              <a:buClrTx/>
            </a:pPr>
            <a:endParaRPr lang="zh-CN" altLang="en-US" kern="1200">
              <a:solidFill>
                <a:prstClr val="black">
                  <a:tint val="75000"/>
                </a:prstClr>
              </a:solidFill>
              <a:latin typeface="DFPOP1-W9"/>
              <a:cs typeface="+mn-cs"/>
            </a:endParaRPr>
          </a:p>
        </p:txBody>
      </p:sp>
      <p:sp>
        <p:nvSpPr>
          <p:cNvPr id="5" name="Slide Number Placeholder 4"/>
          <p:cNvSpPr>
            <a:spLocks noGrp="1"/>
          </p:cNvSpPr>
          <p:nvPr>
            <p:ph type="sldNum" sz="quarter" idx="12"/>
          </p:nvPr>
        </p:nvSpPr>
        <p:spPr/>
        <p:txBody>
          <a:bodyPr/>
          <a:lstStyle/>
          <a:p>
            <a:pPr defTabSz="912091">
              <a:buClrTx/>
            </a:pPr>
            <a:fld id="{60BA53EF-2EDB-4BAB-8ED2-F5C230947283}" type="slidenum">
              <a:rPr lang="zh-CN" altLang="en-US" kern="1200" smtClean="0">
                <a:solidFill>
                  <a:prstClr val="black">
                    <a:tint val="75000"/>
                  </a:prstClr>
                </a:solidFill>
                <a:latin typeface="DFPOP1-W9"/>
                <a:cs typeface="+mn-cs"/>
              </a:rPr>
              <a:pPr defTabSz="912091">
                <a:buClrTx/>
              </a:pPr>
              <a:t>‹#›</a:t>
            </a:fld>
            <a:endParaRPr lang="zh-CN" altLang="en-US" kern="1200">
              <a:solidFill>
                <a:prstClr val="black">
                  <a:tint val="75000"/>
                </a:prstClr>
              </a:solidFill>
              <a:latin typeface="DFPOP1-W9"/>
              <a:cs typeface="+mn-cs"/>
            </a:endParaRPr>
          </a:p>
        </p:txBody>
      </p:sp>
    </p:spTree>
    <p:extLst>
      <p:ext uri="{BB962C8B-B14F-4D97-AF65-F5344CB8AC3E}">
        <p14:creationId xmlns:p14="http://schemas.microsoft.com/office/powerpoint/2010/main" val="406949875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0" y="2149644"/>
            <a:ext cx="12161838"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091" rtl="0" eaLnBrk="1" fontAlgn="auto" latinLnBrk="0" hangingPunct="1">
              <a:lnSpc>
                <a:spcPct val="100000"/>
              </a:lnSpc>
              <a:spcBef>
                <a:spcPts val="0"/>
              </a:spcBef>
              <a:spcAft>
                <a:spcPts val="0"/>
              </a:spcAft>
              <a:buClrTx/>
              <a:buSzTx/>
              <a:buFontTx/>
              <a:buNone/>
              <a:tabLst/>
              <a:defRPr/>
            </a:pPr>
            <a:endParaRPr kumimoji="0" lang="zh-CN" altLang="en-US" sz="1795" b="0" i="0" u="none" strike="noStrike" kern="1200" cap="none" spc="0" normalizeH="0" baseline="0" noProof="0">
              <a:ln>
                <a:noFill/>
              </a:ln>
              <a:solidFill>
                <a:prstClr val="white"/>
              </a:solidFill>
              <a:effectLst/>
              <a:uLnTx/>
              <a:uFillTx/>
              <a:latin typeface="DFPOP1-W9"/>
              <a:cs typeface="+mn-cs"/>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1"/>
            <a:ext cx="12161838" cy="2470477"/>
          </a:xfrm>
          <a:prstGeom prst="rect">
            <a:avLst/>
          </a:prstGeom>
        </p:spPr>
      </p:pic>
      <p:sp>
        <p:nvSpPr>
          <p:cNvPr id="2" name="Date Placeholder 1"/>
          <p:cNvSpPr>
            <a:spLocks noGrp="1"/>
          </p:cNvSpPr>
          <p:nvPr>
            <p:ph type="dt" sz="half" idx="10"/>
          </p:nvPr>
        </p:nvSpPr>
        <p:spPr/>
        <p:txBody>
          <a:bodyPr/>
          <a:lstStyle/>
          <a:p>
            <a:pPr defTabSz="912091">
              <a:buClrTx/>
            </a:pPr>
            <a:fld id="{62E82ED4-375F-4F08-A54B-E5C986F28C77}" type="datetimeFigureOut">
              <a:rPr lang="zh-CN" altLang="en-US" kern="1200" smtClean="0">
                <a:solidFill>
                  <a:prstClr val="black">
                    <a:tint val="75000"/>
                  </a:prstClr>
                </a:solidFill>
                <a:latin typeface="DFPOP1-W9"/>
                <a:cs typeface="+mn-cs"/>
              </a:rPr>
              <a:pPr defTabSz="912091">
                <a:buClrTx/>
              </a:pPr>
              <a:t>2022/4/17</a:t>
            </a:fld>
            <a:endParaRPr lang="zh-CN" altLang="en-US" kern="1200">
              <a:solidFill>
                <a:prstClr val="black">
                  <a:tint val="75000"/>
                </a:prstClr>
              </a:solidFill>
              <a:latin typeface="DFPOP1-W9"/>
              <a:cs typeface="+mn-cs"/>
            </a:endParaRPr>
          </a:p>
        </p:txBody>
      </p:sp>
      <p:sp>
        <p:nvSpPr>
          <p:cNvPr id="3" name="Footer Placeholder 2"/>
          <p:cNvSpPr>
            <a:spLocks noGrp="1"/>
          </p:cNvSpPr>
          <p:nvPr>
            <p:ph type="ftr" sz="quarter" idx="11"/>
          </p:nvPr>
        </p:nvSpPr>
        <p:spPr/>
        <p:txBody>
          <a:bodyPr/>
          <a:lstStyle/>
          <a:p>
            <a:pPr defTabSz="912091">
              <a:buClrTx/>
            </a:pPr>
            <a:endParaRPr lang="zh-CN" altLang="en-US" kern="1200">
              <a:solidFill>
                <a:prstClr val="black">
                  <a:tint val="75000"/>
                </a:prstClr>
              </a:solidFill>
              <a:latin typeface="DFPOP1-W9"/>
              <a:cs typeface="+mn-cs"/>
            </a:endParaRPr>
          </a:p>
        </p:txBody>
      </p:sp>
      <p:sp>
        <p:nvSpPr>
          <p:cNvPr id="4" name="Slide Number Placeholder 3"/>
          <p:cNvSpPr>
            <a:spLocks noGrp="1"/>
          </p:cNvSpPr>
          <p:nvPr>
            <p:ph type="sldNum" sz="quarter" idx="12"/>
          </p:nvPr>
        </p:nvSpPr>
        <p:spPr/>
        <p:txBody>
          <a:bodyPr/>
          <a:lstStyle/>
          <a:p>
            <a:pPr defTabSz="912091">
              <a:buClrTx/>
            </a:pPr>
            <a:fld id="{60BA53EF-2EDB-4BAB-8ED2-F5C230947283}" type="slidenum">
              <a:rPr lang="zh-CN" altLang="en-US" kern="1200" smtClean="0">
                <a:solidFill>
                  <a:prstClr val="black">
                    <a:tint val="75000"/>
                  </a:prstClr>
                </a:solidFill>
                <a:latin typeface="DFPOP1-W9"/>
                <a:cs typeface="+mn-cs"/>
              </a:rPr>
              <a:pPr defTabSz="912091">
                <a:buClrTx/>
              </a:pPr>
              <a:t>‹#›</a:t>
            </a:fld>
            <a:endParaRPr lang="zh-CN" altLang="en-US" kern="1200">
              <a:solidFill>
                <a:prstClr val="black">
                  <a:tint val="75000"/>
                </a:prstClr>
              </a:solidFill>
              <a:latin typeface="DFPOP1-W9"/>
              <a:cs typeface="+mn-cs"/>
            </a:endParaRPr>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8776245" y="-32952"/>
            <a:ext cx="3385595" cy="3285056"/>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4523383"/>
            <a:ext cx="12786366" cy="2010708"/>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a:fillRect/>
          </a:stretch>
        </p:blipFill>
        <p:spPr>
          <a:xfrm>
            <a:off x="-16102" y="4673625"/>
            <a:ext cx="12143411" cy="1620820"/>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5206113"/>
            <a:ext cx="12161838" cy="1651889"/>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a:fillRect/>
          </a:stretch>
        </p:blipFill>
        <p:spPr>
          <a:xfrm>
            <a:off x="11252890" y="4581150"/>
            <a:ext cx="822529" cy="1279433"/>
          </a:xfrm>
          <a:prstGeom prst="rect">
            <a:avLst/>
          </a:prstGeom>
        </p:spPr>
      </p:pic>
    </p:spTree>
    <p:extLst>
      <p:ext uri="{BB962C8B-B14F-4D97-AF65-F5344CB8AC3E}">
        <p14:creationId xmlns:p14="http://schemas.microsoft.com/office/powerpoint/2010/main" val="19236206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2149644"/>
            <a:ext cx="12161838"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091" rtl="0" eaLnBrk="1" fontAlgn="auto" latinLnBrk="0" hangingPunct="1">
              <a:lnSpc>
                <a:spcPct val="100000"/>
              </a:lnSpc>
              <a:spcBef>
                <a:spcPts val="0"/>
              </a:spcBef>
              <a:spcAft>
                <a:spcPts val="0"/>
              </a:spcAft>
              <a:buClrTx/>
              <a:buSzTx/>
              <a:buFontTx/>
              <a:buNone/>
              <a:tabLst/>
              <a:defRPr/>
            </a:pPr>
            <a:endParaRPr kumimoji="0" lang="zh-CN" altLang="en-US" sz="1795" b="0" i="0" u="none" strike="noStrike" kern="1200" cap="none" spc="0" normalizeH="0" baseline="0" noProof="0">
              <a:ln>
                <a:noFill/>
              </a:ln>
              <a:solidFill>
                <a:prstClr val="white"/>
              </a:solidFill>
              <a:effectLst/>
              <a:uLnTx/>
              <a:uFillTx/>
              <a:latin typeface="DFPOP1-W9"/>
              <a:cs typeface="+mn-cs"/>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1"/>
            <a:ext cx="12161838" cy="2470477"/>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8776245" y="-32952"/>
            <a:ext cx="3385595" cy="3285056"/>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a:fillRect/>
          </a:stretch>
        </p:blipFill>
        <p:spPr>
          <a:xfrm>
            <a:off x="-18429" y="5570768"/>
            <a:ext cx="12786366" cy="1141533"/>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a:fillRect/>
          </a:stretch>
        </p:blipFill>
        <p:spPr>
          <a:xfrm>
            <a:off x="9917" y="5316712"/>
            <a:ext cx="12143411" cy="1489373"/>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428" y="6189784"/>
            <a:ext cx="12176491" cy="668216"/>
          </a:xfrm>
          <a:prstGeom prst="rect">
            <a:avLst/>
          </a:prstGeom>
        </p:spPr>
      </p:pic>
    </p:spTree>
    <p:extLst>
      <p:ext uri="{BB962C8B-B14F-4D97-AF65-F5344CB8AC3E}">
        <p14:creationId xmlns:p14="http://schemas.microsoft.com/office/powerpoint/2010/main" val="315908400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7711" y="457200"/>
            <a:ext cx="3922509" cy="1600200"/>
          </a:xfrm>
        </p:spPr>
        <p:txBody>
          <a:bodyPr anchor="b"/>
          <a:lstStyle>
            <a:lvl1pPr>
              <a:defRPr sz="3192"/>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70365" y="987427"/>
            <a:ext cx="6156930" cy="4873625"/>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7711" y="2057401"/>
            <a:ext cx="3922509" cy="3811588"/>
          </a:xfrm>
        </p:spPr>
        <p:txBody>
          <a:bodyPr/>
          <a:lstStyle>
            <a:lvl1pPr marL="0" indent="0">
              <a:buNone/>
              <a:defRPr sz="1596"/>
            </a:lvl1pPr>
            <a:lvl2pPr marL="456046" indent="0">
              <a:buNone/>
              <a:defRPr sz="1397"/>
            </a:lvl2pPr>
            <a:lvl3pPr marL="912091" indent="0">
              <a:buNone/>
              <a:defRPr sz="1197"/>
            </a:lvl3pPr>
            <a:lvl4pPr marL="1368137" indent="0">
              <a:buNone/>
              <a:defRPr sz="998"/>
            </a:lvl4pPr>
            <a:lvl5pPr marL="1824182" indent="0">
              <a:buNone/>
              <a:defRPr sz="998"/>
            </a:lvl5pPr>
            <a:lvl6pPr marL="2280228" indent="0">
              <a:buNone/>
              <a:defRPr sz="998"/>
            </a:lvl6pPr>
            <a:lvl7pPr marL="2736273" indent="0">
              <a:buNone/>
              <a:defRPr sz="998"/>
            </a:lvl7pPr>
            <a:lvl8pPr marL="3192319" indent="0">
              <a:buNone/>
              <a:defRPr sz="998"/>
            </a:lvl8pPr>
            <a:lvl9pPr marL="3648365" indent="0">
              <a:buNone/>
              <a:defRPr sz="998"/>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pPr defTabSz="912091">
              <a:buClrTx/>
            </a:pPr>
            <a:fld id="{62E82ED4-375F-4F08-A54B-E5C986F28C77}" type="datetimeFigureOut">
              <a:rPr lang="zh-CN" altLang="en-US" kern="1200" smtClean="0">
                <a:solidFill>
                  <a:prstClr val="black">
                    <a:tint val="75000"/>
                  </a:prstClr>
                </a:solidFill>
                <a:latin typeface="DFPOP1-W9"/>
                <a:cs typeface="+mn-cs"/>
              </a:rPr>
              <a:pPr defTabSz="912091">
                <a:buClrTx/>
              </a:pPr>
              <a:t>2022/4/17</a:t>
            </a:fld>
            <a:endParaRPr lang="zh-CN" altLang="en-US" kern="1200">
              <a:solidFill>
                <a:prstClr val="black">
                  <a:tint val="75000"/>
                </a:prstClr>
              </a:solidFill>
              <a:latin typeface="DFPOP1-W9"/>
              <a:cs typeface="+mn-cs"/>
            </a:endParaRPr>
          </a:p>
        </p:txBody>
      </p:sp>
      <p:sp>
        <p:nvSpPr>
          <p:cNvPr id="6" name="Footer Placeholder 5"/>
          <p:cNvSpPr>
            <a:spLocks noGrp="1"/>
          </p:cNvSpPr>
          <p:nvPr>
            <p:ph type="ftr" sz="quarter" idx="11"/>
          </p:nvPr>
        </p:nvSpPr>
        <p:spPr/>
        <p:txBody>
          <a:bodyPr/>
          <a:lstStyle/>
          <a:p>
            <a:pPr defTabSz="912091">
              <a:buClrTx/>
            </a:pPr>
            <a:endParaRPr lang="zh-CN" altLang="en-US" kern="1200">
              <a:solidFill>
                <a:prstClr val="black">
                  <a:tint val="75000"/>
                </a:prstClr>
              </a:solidFill>
              <a:latin typeface="DFPOP1-W9"/>
              <a:cs typeface="+mn-cs"/>
            </a:endParaRPr>
          </a:p>
        </p:txBody>
      </p:sp>
      <p:sp>
        <p:nvSpPr>
          <p:cNvPr id="7" name="Slide Number Placeholder 6"/>
          <p:cNvSpPr>
            <a:spLocks noGrp="1"/>
          </p:cNvSpPr>
          <p:nvPr>
            <p:ph type="sldNum" sz="quarter" idx="12"/>
          </p:nvPr>
        </p:nvSpPr>
        <p:spPr/>
        <p:txBody>
          <a:bodyPr/>
          <a:lstStyle/>
          <a:p>
            <a:pPr defTabSz="912091">
              <a:buClrTx/>
            </a:pPr>
            <a:fld id="{60BA53EF-2EDB-4BAB-8ED2-F5C230947283}" type="slidenum">
              <a:rPr lang="zh-CN" altLang="en-US" kern="1200" smtClean="0">
                <a:solidFill>
                  <a:prstClr val="black">
                    <a:tint val="75000"/>
                  </a:prstClr>
                </a:solidFill>
                <a:latin typeface="DFPOP1-W9"/>
                <a:cs typeface="+mn-cs"/>
              </a:rPr>
              <a:pPr defTabSz="912091">
                <a:buClrTx/>
              </a:pPr>
              <a:t>‹#›</a:t>
            </a:fld>
            <a:endParaRPr lang="zh-CN" altLang="en-US" kern="1200">
              <a:solidFill>
                <a:prstClr val="black">
                  <a:tint val="75000"/>
                </a:prstClr>
              </a:solidFill>
              <a:latin typeface="DFPOP1-W9"/>
              <a:cs typeface="+mn-cs"/>
            </a:endParaRPr>
          </a:p>
        </p:txBody>
      </p:sp>
    </p:spTree>
    <p:extLst>
      <p:ext uri="{BB962C8B-B14F-4D97-AF65-F5344CB8AC3E}">
        <p14:creationId xmlns:p14="http://schemas.microsoft.com/office/powerpoint/2010/main" val="175587392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7711" y="457200"/>
            <a:ext cx="3922509" cy="1600200"/>
          </a:xfrm>
        </p:spPr>
        <p:txBody>
          <a:bodyPr anchor="b"/>
          <a:lstStyle>
            <a:lvl1pPr>
              <a:defRPr sz="3192"/>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70365" y="987427"/>
            <a:ext cx="6156930" cy="4873625"/>
          </a:xfrm>
        </p:spPr>
        <p:txBody>
          <a:bodyPr anchor="t"/>
          <a:lstStyle>
            <a:lvl1pPr marL="0" indent="0">
              <a:buNone/>
              <a:defRPr sz="3192"/>
            </a:lvl1pPr>
            <a:lvl2pPr marL="456046" indent="0">
              <a:buNone/>
              <a:defRPr sz="2793"/>
            </a:lvl2pPr>
            <a:lvl3pPr marL="912091" indent="0">
              <a:buNone/>
              <a:defRPr sz="2394"/>
            </a:lvl3pPr>
            <a:lvl4pPr marL="1368137" indent="0">
              <a:buNone/>
              <a:defRPr sz="1995"/>
            </a:lvl4pPr>
            <a:lvl5pPr marL="1824182" indent="0">
              <a:buNone/>
              <a:defRPr sz="1995"/>
            </a:lvl5pPr>
            <a:lvl6pPr marL="2280228" indent="0">
              <a:buNone/>
              <a:defRPr sz="1995"/>
            </a:lvl6pPr>
            <a:lvl7pPr marL="2736273" indent="0">
              <a:buNone/>
              <a:defRPr sz="1995"/>
            </a:lvl7pPr>
            <a:lvl8pPr marL="3192319" indent="0">
              <a:buNone/>
              <a:defRPr sz="1995"/>
            </a:lvl8pPr>
            <a:lvl9pPr marL="3648365" indent="0">
              <a:buNone/>
              <a:defRPr sz="1995"/>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7711" y="2057401"/>
            <a:ext cx="3922509" cy="3811588"/>
          </a:xfrm>
        </p:spPr>
        <p:txBody>
          <a:bodyPr/>
          <a:lstStyle>
            <a:lvl1pPr marL="0" indent="0">
              <a:buNone/>
              <a:defRPr sz="1596"/>
            </a:lvl1pPr>
            <a:lvl2pPr marL="456046" indent="0">
              <a:buNone/>
              <a:defRPr sz="1397"/>
            </a:lvl2pPr>
            <a:lvl3pPr marL="912091" indent="0">
              <a:buNone/>
              <a:defRPr sz="1197"/>
            </a:lvl3pPr>
            <a:lvl4pPr marL="1368137" indent="0">
              <a:buNone/>
              <a:defRPr sz="998"/>
            </a:lvl4pPr>
            <a:lvl5pPr marL="1824182" indent="0">
              <a:buNone/>
              <a:defRPr sz="998"/>
            </a:lvl5pPr>
            <a:lvl6pPr marL="2280228" indent="0">
              <a:buNone/>
              <a:defRPr sz="998"/>
            </a:lvl6pPr>
            <a:lvl7pPr marL="2736273" indent="0">
              <a:buNone/>
              <a:defRPr sz="998"/>
            </a:lvl7pPr>
            <a:lvl8pPr marL="3192319" indent="0">
              <a:buNone/>
              <a:defRPr sz="998"/>
            </a:lvl8pPr>
            <a:lvl9pPr marL="3648365" indent="0">
              <a:buNone/>
              <a:defRPr sz="998"/>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pPr defTabSz="912091">
              <a:buClrTx/>
            </a:pPr>
            <a:fld id="{62E82ED4-375F-4F08-A54B-E5C986F28C77}" type="datetimeFigureOut">
              <a:rPr lang="zh-CN" altLang="en-US" kern="1200" smtClean="0">
                <a:solidFill>
                  <a:prstClr val="black">
                    <a:tint val="75000"/>
                  </a:prstClr>
                </a:solidFill>
                <a:latin typeface="DFPOP1-W9"/>
                <a:cs typeface="+mn-cs"/>
              </a:rPr>
              <a:pPr defTabSz="912091">
                <a:buClrTx/>
              </a:pPr>
              <a:t>2022/4/17</a:t>
            </a:fld>
            <a:endParaRPr lang="zh-CN" altLang="en-US" kern="1200">
              <a:solidFill>
                <a:prstClr val="black">
                  <a:tint val="75000"/>
                </a:prstClr>
              </a:solidFill>
              <a:latin typeface="DFPOP1-W9"/>
              <a:cs typeface="+mn-cs"/>
            </a:endParaRPr>
          </a:p>
        </p:txBody>
      </p:sp>
      <p:sp>
        <p:nvSpPr>
          <p:cNvPr id="6" name="Footer Placeholder 5"/>
          <p:cNvSpPr>
            <a:spLocks noGrp="1"/>
          </p:cNvSpPr>
          <p:nvPr>
            <p:ph type="ftr" sz="quarter" idx="11"/>
          </p:nvPr>
        </p:nvSpPr>
        <p:spPr/>
        <p:txBody>
          <a:bodyPr/>
          <a:lstStyle/>
          <a:p>
            <a:pPr defTabSz="912091">
              <a:buClrTx/>
            </a:pPr>
            <a:endParaRPr lang="zh-CN" altLang="en-US" kern="1200">
              <a:solidFill>
                <a:prstClr val="black">
                  <a:tint val="75000"/>
                </a:prstClr>
              </a:solidFill>
              <a:latin typeface="DFPOP1-W9"/>
              <a:cs typeface="+mn-cs"/>
            </a:endParaRPr>
          </a:p>
        </p:txBody>
      </p:sp>
      <p:sp>
        <p:nvSpPr>
          <p:cNvPr id="7" name="Slide Number Placeholder 6"/>
          <p:cNvSpPr>
            <a:spLocks noGrp="1"/>
          </p:cNvSpPr>
          <p:nvPr>
            <p:ph type="sldNum" sz="quarter" idx="12"/>
          </p:nvPr>
        </p:nvSpPr>
        <p:spPr/>
        <p:txBody>
          <a:bodyPr/>
          <a:lstStyle/>
          <a:p>
            <a:pPr defTabSz="912091">
              <a:buClrTx/>
            </a:pPr>
            <a:fld id="{60BA53EF-2EDB-4BAB-8ED2-F5C230947283}" type="slidenum">
              <a:rPr lang="zh-CN" altLang="en-US" kern="1200" smtClean="0">
                <a:solidFill>
                  <a:prstClr val="black">
                    <a:tint val="75000"/>
                  </a:prstClr>
                </a:solidFill>
                <a:latin typeface="DFPOP1-W9"/>
                <a:cs typeface="+mn-cs"/>
              </a:rPr>
              <a:pPr defTabSz="912091">
                <a:buClrTx/>
              </a:pPr>
              <a:t>‹#›</a:t>
            </a:fld>
            <a:endParaRPr lang="zh-CN" altLang="en-US" kern="1200">
              <a:solidFill>
                <a:prstClr val="black">
                  <a:tint val="75000"/>
                </a:prstClr>
              </a:solidFill>
              <a:latin typeface="DFPOP1-W9"/>
              <a:cs typeface="+mn-cs"/>
            </a:endParaRPr>
          </a:p>
        </p:txBody>
      </p:sp>
    </p:spTree>
    <p:extLst>
      <p:ext uri="{BB962C8B-B14F-4D97-AF65-F5344CB8AC3E}">
        <p14:creationId xmlns:p14="http://schemas.microsoft.com/office/powerpoint/2010/main" val="130553486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defTabSz="912091">
              <a:buClrTx/>
            </a:pPr>
            <a:fld id="{62E82ED4-375F-4F08-A54B-E5C986F28C77}" type="datetimeFigureOut">
              <a:rPr lang="zh-CN" altLang="en-US" kern="1200" smtClean="0">
                <a:solidFill>
                  <a:prstClr val="black">
                    <a:tint val="75000"/>
                  </a:prstClr>
                </a:solidFill>
                <a:latin typeface="DFPOP1-W9"/>
                <a:cs typeface="+mn-cs"/>
              </a:rPr>
              <a:pPr defTabSz="912091">
                <a:buClrTx/>
              </a:pPr>
              <a:t>2022/4/17</a:t>
            </a:fld>
            <a:endParaRPr lang="zh-CN" altLang="en-US" kern="1200">
              <a:solidFill>
                <a:prstClr val="black">
                  <a:tint val="75000"/>
                </a:prstClr>
              </a:solidFill>
              <a:latin typeface="DFPOP1-W9"/>
              <a:cs typeface="+mn-cs"/>
            </a:endParaRPr>
          </a:p>
        </p:txBody>
      </p:sp>
      <p:sp>
        <p:nvSpPr>
          <p:cNvPr id="5" name="Footer Placeholder 4"/>
          <p:cNvSpPr>
            <a:spLocks noGrp="1"/>
          </p:cNvSpPr>
          <p:nvPr>
            <p:ph type="ftr" sz="quarter" idx="11"/>
          </p:nvPr>
        </p:nvSpPr>
        <p:spPr/>
        <p:txBody>
          <a:bodyPr/>
          <a:lstStyle/>
          <a:p>
            <a:pPr defTabSz="912091">
              <a:buClrTx/>
            </a:pPr>
            <a:endParaRPr lang="zh-CN" altLang="en-US" kern="1200">
              <a:solidFill>
                <a:prstClr val="black">
                  <a:tint val="75000"/>
                </a:prstClr>
              </a:solidFill>
              <a:latin typeface="DFPOP1-W9"/>
              <a:cs typeface="+mn-cs"/>
            </a:endParaRPr>
          </a:p>
        </p:txBody>
      </p:sp>
      <p:sp>
        <p:nvSpPr>
          <p:cNvPr id="6" name="Slide Number Placeholder 5"/>
          <p:cNvSpPr>
            <a:spLocks noGrp="1"/>
          </p:cNvSpPr>
          <p:nvPr>
            <p:ph type="sldNum" sz="quarter" idx="12"/>
          </p:nvPr>
        </p:nvSpPr>
        <p:spPr/>
        <p:txBody>
          <a:bodyPr/>
          <a:lstStyle/>
          <a:p>
            <a:pPr defTabSz="912091">
              <a:buClrTx/>
            </a:pPr>
            <a:fld id="{60BA53EF-2EDB-4BAB-8ED2-F5C230947283}" type="slidenum">
              <a:rPr lang="zh-CN" altLang="en-US" kern="1200" smtClean="0">
                <a:solidFill>
                  <a:prstClr val="black">
                    <a:tint val="75000"/>
                  </a:prstClr>
                </a:solidFill>
                <a:latin typeface="DFPOP1-W9"/>
                <a:cs typeface="+mn-cs"/>
              </a:rPr>
              <a:pPr defTabSz="912091">
                <a:buClrTx/>
              </a:pPr>
              <a:t>‹#›</a:t>
            </a:fld>
            <a:endParaRPr lang="zh-CN" altLang="en-US" kern="1200">
              <a:solidFill>
                <a:prstClr val="black">
                  <a:tint val="75000"/>
                </a:prstClr>
              </a:solidFill>
              <a:latin typeface="DFPOP1-W9"/>
              <a:cs typeface="+mn-cs"/>
            </a:endParaRPr>
          </a:p>
        </p:txBody>
      </p:sp>
    </p:spTree>
    <p:extLst>
      <p:ext uri="{BB962C8B-B14F-4D97-AF65-F5344CB8AC3E}">
        <p14:creationId xmlns:p14="http://schemas.microsoft.com/office/powerpoint/2010/main" val="283998430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3316" y="365127"/>
            <a:ext cx="2622396" cy="581183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6127" y="365127"/>
            <a:ext cx="7715166" cy="581183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defTabSz="912091">
              <a:buClrTx/>
            </a:pPr>
            <a:fld id="{62E82ED4-375F-4F08-A54B-E5C986F28C77}" type="datetimeFigureOut">
              <a:rPr lang="zh-CN" altLang="en-US" kern="1200" smtClean="0">
                <a:solidFill>
                  <a:prstClr val="black">
                    <a:tint val="75000"/>
                  </a:prstClr>
                </a:solidFill>
                <a:latin typeface="DFPOP1-W9"/>
                <a:cs typeface="+mn-cs"/>
              </a:rPr>
              <a:pPr defTabSz="912091">
                <a:buClrTx/>
              </a:pPr>
              <a:t>2022/4/17</a:t>
            </a:fld>
            <a:endParaRPr lang="zh-CN" altLang="en-US" kern="1200">
              <a:solidFill>
                <a:prstClr val="black">
                  <a:tint val="75000"/>
                </a:prstClr>
              </a:solidFill>
              <a:latin typeface="DFPOP1-W9"/>
              <a:cs typeface="+mn-cs"/>
            </a:endParaRPr>
          </a:p>
        </p:txBody>
      </p:sp>
      <p:sp>
        <p:nvSpPr>
          <p:cNvPr id="5" name="Footer Placeholder 4"/>
          <p:cNvSpPr>
            <a:spLocks noGrp="1"/>
          </p:cNvSpPr>
          <p:nvPr>
            <p:ph type="ftr" sz="quarter" idx="11"/>
          </p:nvPr>
        </p:nvSpPr>
        <p:spPr/>
        <p:txBody>
          <a:bodyPr/>
          <a:lstStyle/>
          <a:p>
            <a:pPr defTabSz="912091">
              <a:buClrTx/>
            </a:pPr>
            <a:endParaRPr lang="zh-CN" altLang="en-US" kern="1200">
              <a:solidFill>
                <a:prstClr val="black">
                  <a:tint val="75000"/>
                </a:prstClr>
              </a:solidFill>
              <a:latin typeface="DFPOP1-W9"/>
              <a:cs typeface="+mn-cs"/>
            </a:endParaRPr>
          </a:p>
        </p:txBody>
      </p:sp>
      <p:sp>
        <p:nvSpPr>
          <p:cNvPr id="6" name="Slide Number Placeholder 5"/>
          <p:cNvSpPr>
            <a:spLocks noGrp="1"/>
          </p:cNvSpPr>
          <p:nvPr>
            <p:ph type="sldNum" sz="quarter" idx="12"/>
          </p:nvPr>
        </p:nvSpPr>
        <p:spPr/>
        <p:txBody>
          <a:bodyPr/>
          <a:lstStyle/>
          <a:p>
            <a:pPr defTabSz="912091">
              <a:buClrTx/>
            </a:pPr>
            <a:fld id="{60BA53EF-2EDB-4BAB-8ED2-F5C230947283}" type="slidenum">
              <a:rPr lang="zh-CN" altLang="en-US" kern="1200" smtClean="0">
                <a:solidFill>
                  <a:prstClr val="black">
                    <a:tint val="75000"/>
                  </a:prstClr>
                </a:solidFill>
                <a:latin typeface="DFPOP1-W9"/>
                <a:cs typeface="+mn-cs"/>
              </a:rPr>
              <a:pPr defTabSz="912091">
                <a:buClrTx/>
              </a:pPr>
              <a:t>‹#›</a:t>
            </a:fld>
            <a:endParaRPr lang="zh-CN" altLang="en-US" kern="1200">
              <a:solidFill>
                <a:prstClr val="black">
                  <a:tint val="75000"/>
                </a:prstClr>
              </a:solidFill>
              <a:latin typeface="DFPOP1-W9"/>
              <a:cs typeface="+mn-cs"/>
            </a:endParaRPr>
          </a:p>
        </p:txBody>
      </p:sp>
    </p:spTree>
    <p:extLst>
      <p:ext uri="{BB962C8B-B14F-4D97-AF65-F5344CB8AC3E}">
        <p14:creationId xmlns:p14="http://schemas.microsoft.com/office/powerpoint/2010/main" val="398186426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5"/>
        <p:cNvGrpSpPr/>
        <p:nvPr/>
      </p:nvGrpSpPr>
      <p:grpSpPr>
        <a:xfrm>
          <a:off x="0" y="0"/>
          <a:ext cx="0" cy="0"/>
          <a:chOff x="0" y="0"/>
          <a:chExt cx="0" cy="0"/>
        </a:xfrm>
      </p:grpSpPr>
      <p:sp>
        <p:nvSpPr>
          <p:cNvPr id="166" name="Google Shape;166;p6"/>
          <p:cNvSpPr txBox="1">
            <a:spLocks noGrp="1"/>
          </p:cNvSpPr>
          <p:nvPr>
            <p:ph type="title"/>
          </p:nvPr>
        </p:nvSpPr>
        <p:spPr>
          <a:xfrm>
            <a:off x="957625" y="593367"/>
            <a:ext cx="10246588"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167" name="Google Shape;167;p6"/>
          <p:cNvSpPr/>
          <p:nvPr/>
        </p:nvSpPr>
        <p:spPr>
          <a:xfrm>
            <a:off x="11425897" y="2391110"/>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68" name="Google Shape;168;p6"/>
          <p:cNvGrpSpPr/>
          <p:nvPr/>
        </p:nvGrpSpPr>
        <p:grpSpPr>
          <a:xfrm>
            <a:off x="1013471" y="6376767"/>
            <a:ext cx="382684" cy="292000"/>
            <a:chOff x="3648725" y="5042300"/>
            <a:chExt cx="287725" cy="219000"/>
          </a:xfrm>
        </p:grpSpPr>
        <p:sp>
          <p:nvSpPr>
            <p:cNvPr id="169" name="Google Shape;169;p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 name="Google Shape;170;p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 name="Google Shape;171;p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2" name="Google Shape;172;p6"/>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3" name="Google Shape;173;p6"/>
          <p:cNvGrpSpPr/>
          <p:nvPr/>
        </p:nvGrpSpPr>
        <p:grpSpPr>
          <a:xfrm>
            <a:off x="1583225" y="301367"/>
            <a:ext cx="382684" cy="292000"/>
            <a:chOff x="3648725" y="5042300"/>
            <a:chExt cx="287725" cy="219000"/>
          </a:xfrm>
        </p:grpSpPr>
        <p:sp>
          <p:nvSpPr>
            <p:cNvPr id="174" name="Google Shape;174;p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 name="Google Shape;175;p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 name="Google Shape;176;p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7" name="Google Shape;177;p6"/>
          <p:cNvSpPr/>
          <p:nvPr/>
        </p:nvSpPr>
        <p:spPr>
          <a:xfrm>
            <a:off x="303547" y="47738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8" name="Google Shape;178;p6"/>
          <p:cNvGrpSpPr/>
          <p:nvPr/>
        </p:nvGrpSpPr>
        <p:grpSpPr>
          <a:xfrm>
            <a:off x="157261" y="2709100"/>
            <a:ext cx="617369" cy="111933"/>
            <a:chOff x="3760550" y="753275"/>
            <a:chExt cx="464175" cy="83950"/>
          </a:xfrm>
        </p:grpSpPr>
        <p:sp>
          <p:nvSpPr>
            <p:cNvPr id="179" name="Google Shape;179;p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 name="Google Shape;180;p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 name="Google Shape;181;p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82" name="Google Shape;182;p6"/>
          <p:cNvSpPr/>
          <p:nvPr/>
        </p:nvSpPr>
        <p:spPr>
          <a:xfrm>
            <a:off x="11048317" y="4227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83" name="Google Shape;183;p6"/>
          <p:cNvGrpSpPr/>
          <p:nvPr/>
        </p:nvGrpSpPr>
        <p:grpSpPr>
          <a:xfrm>
            <a:off x="8696133" y="6381134"/>
            <a:ext cx="450017" cy="591567"/>
            <a:chOff x="4143625" y="3473950"/>
            <a:chExt cx="338350" cy="443675"/>
          </a:xfrm>
        </p:grpSpPr>
        <p:sp>
          <p:nvSpPr>
            <p:cNvPr id="184" name="Google Shape;184;p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 name="Google Shape;185;p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 name="Google Shape;186;p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 name="Google Shape;187;p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 name="Google Shape;188;p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 name="Google Shape;189;p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0" name="Google Shape;190;p6"/>
          <p:cNvSpPr/>
          <p:nvPr/>
        </p:nvSpPr>
        <p:spPr>
          <a:xfrm>
            <a:off x="11373127" y="4107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96"/>
        <p:cNvGrpSpPr/>
        <p:nvPr/>
      </p:nvGrpSpPr>
      <p:grpSpPr>
        <a:xfrm>
          <a:off x="0" y="0"/>
          <a:ext cx="0" cy="0"/>
          <a:chOff x="0" y="0"/>
          <a:chExt cx="0" cy="0"/>
        </a:xfrm>
      </p:grpSpPr>
      <p:sp>
        <p:nvSpPr>
          <p:cNvPr id="297" name="Google Shape;297;p10"/>
          <p:cNvSpPr txBox="1">
            <a:spLocks noGrp="1"/>
          </p:cNvSpPr>
          <p:nvPr>
            <p:ph type="title"/>
          </p:nvPr>
        </p:nvSpPr>
        <p:spPr>
          <a:xfrm>
            <a:off x="957625" y="5378448"/>
            <a:ext cx="10246588"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298" name="Google Shape;298;p10"/>
          <p:cNvSpPr/>
          <p:nvPr/>
        </p:nvSpPr>
        <p:spPr>
          <a:xfrm>
            <a:off x="10723556" y="28673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99" name="Google Shape;299;p10"/>
          <p:cNvGrpSpPr/>
          <p:nvPr/>
        </p:nvGrpSpPr>
        <p:grpSpPr>
          <a:xfrm>
            <a:off x="11048334" y="5998651"/>
            <a:ext cx="382684" cy="292000"/>
            <a:chOff x="3648725" y="5042300"/>
            <a:chExt cx="287725" cy="219000"/>
          </a:xfrm>
        </p:grpSpPr>
        <p:sp>
          <p:nvSpPr>
            <p:cNvPr id="300" name="Google Shape;300;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1" name="Google Shape;301;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2" name="Google Shape;302;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03" name="Google Shape;303;p10"/>
          <p:cNvSpPr/>
          <p:nvPr/>
        </p:nvSpPr>
        <p:spPr>
          <a:xfrm>
            <a:off x="11048333" y="47978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4" name="Google Shape;304;p10"/>
          <p:cNvSpPr/>
          <p:nvPr/>
        </p:nvSpPr>
        <p:spPr>
          <a:xfrm>
            <a:off x="788711" y="58451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05" name="Google Shape;305;p10"/>
          <p:cNvGrpSpPr/>
          <p:nvPr/>
        </p:nvGrpSpPr>
        <p:grpSpPr>
          <a:xfrm>
            <a:off x="580594" y="2990517"/>
            <a:ext cx="382684" cy="292000"/>
            <a:chOff x="3648725" y="5042300"/>
            <a:chExt cx="287725" cy="219000"/>
          </a:xfrm>
        </p:grpSpPr>
        <p:sp>
          <p:nvSpPr>
            <p:cNvPr id="306" name="Google Shape;306;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 name="Google Shape;307;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 name="Google Shape;308;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09" name="Google Shape;309;p10"/>
          <p:cNvGrpSpPr/>
          <p:nvPr/>
        </p:nvGrpSpPr>
        <p:grpSpPr>
          <a:xfrm flipH="1">
            <a:off x="10571720" y="781762"/>
            <a:ext cx="1335916" cy="1363159"/>
            <a:chOff x="3803175" y="2825350"/>
            <a:chExt cx="1073100" cy="1092275"/>
          </a:xfrm>
        </p:grpSpPr>
        <p:sp>
          <p:nvSpPr>
            <p:cNvPr id="310" name="Google Shape;310;p10"/>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311" name="Google Shape;311;p10"/>
            <p:cNvGrpSpPr/>
            <p:nvPr/>
          </p:nvGrpSpPr>
          <p:grpSpPr>
            <a:xfrm>
              <a:off x="4143625" y="3473950"/>
              <a:ext cx="338350" cy="443675"/>
              <a:chOff x="4143625" y="3473950"/>
              <a:chExt cx="338350" cy="443675"/>
            </a:xfrm>
          </p:grpSpPr>
          <p:sp>
            <p:nvSpPr>
              <p:cNvPr id="312" name="Google Shape;312;p10"/>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 name="Google Shape;313;p10"/>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 name="Google Shape;314;p10"/>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 name="Google Shape;315;p10"/>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 name="Google Shape;316;p10"/>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 name="Google Shape;317;p10"/>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00"/>
        <p:cNvGrpSpPr/>
        <p:nvPr/>
      </p:nvGrpSpPr>
      <p:grpSpPr>
        <a:xfrm>
          <a:off x="0" y="0"/>
          <a:ext cx="0" cy="0"/>
          <a:chOff x="0" y="0"/>
          <a:chExt cx="0" cy="0"/>
        </a:xfrm>
      </p:grpSpPr>
      <p:sp>
        <p:nvSpPr>
          <p:cNvPr id="401" name="Google Shape;401;p14"/>
          <p:cNvSpPr txBox="1">
            <a:spLocks noGrp="1"/>
          </p:cNvSpPr>
          <p:nvPr>
            <p:ph type="title"/>
          </p:nvPr>
        </p:nvSpPr>
        <p:spPr>
          <a:xfrm>
            <a:off x="3067776" y="3344256"/>
            <a:ext cx="6070146"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389"/>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endParaRPr/>
          </a:p>
        </p:txBody>
      </p:sp>
      <p:sp>
        <p:nvSpPr>
          <p:cNvPr id="402" name="Google Shape;402;p14"/>
          <p:cNvSpPr txBox="1">
            <a:spLocks noGrp="1"/>
          </p:cNvSpPr>
          <p:nvPr>
            <p:ph type="subTitle" idx="1"/>
          </p:nvPr>
        </p:nvSpPr>
        <p:spPr>
          <a:xfrm>
            <a:off x="1939390" y="1302944"/>
            <a:ext cx="8283058" cy="197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None/>
              <a:defRPr sz="3458"/>
            </a:lvl1pPr>
            <a:lvl2pPr lvl="1" algn="ctr" rtl="0">
              <a:lnSpc>
                <a:spcPct val="100000"/>
              </a:lnSpc>
              <a:spcBef>
                <a:spcPts val="0"/>
              </a:spcBef>
              <a:spcAft>
                <a:spcPts val="0"/>
              </a:spcAft>
              <a:buSzPts val="2500"/>
              <a:buNone/>
              <a:defRPr sz="3325"/>
            </a:lvl2pPr>
            <a:lvl3pPr lvl="2" algn="ctr" rtl="0">
              <a:lnSpc>
                <a:spcPct val="100000"/>
              </a:lnSpc>
              <a:spcBef>
                <a:spcPts val="0"/>
              </a:spcBef>
              <a:spcAft>
                <a:spcPts val="0"/>
              </a:spcAft>
              <a:buSzPts val="2500"/>
              <a:buNone/>
              <a:defRPr sz="3325"/>
            </a:lvl3pPr>
            <a:lvl4pPr lvl="3" algn="ctr" rtl="0">
              <a:lnSpc>
                <a:spcPct val="100000"/>
              </a:lnSpc>
              <a:spcBef>
                <a:spcPts val="0"/>
              </a:spcBef>
              <a:spcAft>
                <a:spcPts val="0"/>
              </a:spcAft>
              <a:buSzPts val="2500"/>
              <a:buNone/>
              <a:defRPr sz="3325"/>
            </a:lvl4pPr>
            <a:lvl5pPr lvl="4" algn="ctr" rtl="0">
              <a:lnSpc>
                <a:spcPct val="100000"/>
              </a:lnSpc>
              <a:spcBef>
                <a:spcPts val="0"/>
              </a:spcBef>
              <a:spcAft>
                <a:spcPts val="0"/>
              </a:spcAft>
              <a:buSzPts val="2500"/>
              <a:buNone/>
              <a:defRPr sz="3325"/>
            </a:lvl5pPr>
            <a:lvl6pPr lvl="5" algn="ctr" rtl="0">
              <a:lnSpc>
                <a:spcPct val="100000"/>
              </a:lnSpc>
              <a:spcBef>
                <a:spcPts val="0"/>
              </a:spcBef>
              <a:spcAft>
                <a:spcPts val="0"/>
              </a:spcAft>
              <a:buSzPts val="2500"/>
              <a:buNone/>
              <a:defRPr sz="3325"/>
            </a:lvl6pPr>
            <a:lvl7pPr lvl="6" algn="ctr" rtl="0">
              <a:lnSpc>
                <a:spcPct val="100000"/>
              </a:lnSpc>
              <a:spcBef>
                <a:spcPts val="0"/>
              </a:spcBef>
              <a:spcAft>
                <a:spcPts val="0"/>
              </a:spcAft>
              <a:buSzPts val="2500"/>
              <a:buNone/>
              <a:defRPr sz="3325"/>
            </a:lvl7pPr>
            <a:lvl8pPr lvl="7" algn="ctr" rtl="0">
              <a:lnSpc>
                <a:spcPct val="100000"/>
              </a:lnSpc>
              <a:spcBef>
                <a:spcPts val="0"/>
              </a:spcBef>
              <a:spcAft>
                <a:spcPts val="0"/>
              </a:spcAft>
              <a:buSzPts val="2500"/>
              <a:buNone/>
              <a:defRPr sz="3325"/>
            </a:lvl8pPr>
            <a:lvl9pPr lvl="8" algn="ctr" rtl="0">
              <a:lnSpc>
                <a:spcPct val="100000"/>
              </a:lnSpc>
              <a:spcBef>
                <a:spcPts val="0"/>
              </a:spcBef>
              <a:spcAft>
                <a:spcPts val="0"/>
              </a:spcAft>
              <a:buSzPts val="2500"/>
              <a:buNone/>
              <a:defRPr sz="3325"/>
            </a:lvl9pPr>
          </a:lstStyle>
          <a:p>
            <a:endParaRPr/>
          </a:p>
        </p:txBody>
      </p:sp>
      <p:sp>
        <p:nvSpPr>
          <p:cNvPr id="403" name="Google Shape;403;p14"/>
          <p:cNvSpPr/>
          <p:nvPr/>
        </p:nvSpPr>
        <p:spPr>
          <a:xfrm>
            <a:off x="3159331" y="142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4" name="Google Shape;404;p14"/>
          <p:cNvSpPr/>
          <p:nvPr/>
        </p:nvSpPr>
        <p:spPr>
          <a:xfrm>
            <a:off x="216962" y="3045401"/>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05" name="Google Shape;405;p14"/>
          <p:cNvGrpSpPr/>
          <p:nvPr/>
        </p:nvGrpSpPr>
        <p:grpSpPr>
          <a:xfrm>
            <a:off x="8355113" y="255717"/>
            <a:ext cx="382684" cy="292000"/>
            <a:chOff x="3648725" y="5042300"/>
            <a:chExt cx="287725" cy="219000"/>
          </a:xfrm>
        </p:grpSpPr>
        <p:sp>
          <p:nvSpPr>
            <p:cNvPr id="406" name="Google Shape;406;p14"/>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 name="Google Shape;407;p14"/>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 name="Google Shape;408;p14"/>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09" name="Google Shape;409;p14"/>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0" name="Google Shape;410;p14"/>
          <p:cNvGrpSpPr/>
          <p:nvPr/>
        </p:nvGrpSpPr>
        <p:grpSpPr>
          <a:xfrm>
            <a:off x="267005" y="4449017"/>
            <a:ext cx="382684" cy="292000"/>
            <a:chOff x="3648725" y="5042300"/>
            <a:chExt cx="287725" cy="219000"/>
          </a:xfrm>
        </p:grpSpPr>
        <p:sp>
          <p:nvSpPr>
            <p:cNvPr id="411" name="Google Shape;411;p14"/>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 name="Google Shape;412;p14"/>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 name="Google Shape;413;p14"/>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14" name="Google Shape;414;p14"/>
          <p:cNvSpPr/>
          <p:nvPr/>
        </p:nvSpPr>
        <p:spPr>
          <a:xfrm>
            <a:off x="11210714" y="11726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15" name="Google Shape;415;p14"/>
          <p:cNvSpPr/>
          <p:nvPr/>
        </p:nvSpPr>
        <p:spPr>
          <a:xfrm>
            <a:off x="11632052" y="229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6" name="Google Shape;416;p14"/>
          <p:cNvGrpSpPr/>
          <p:nvPr/>
        </p:nvGrpSpPr>
        <p:grpSpPr>
          <a:xfrm>
            <a:off x="266989" y="345751"/>
            <a:ext cx="450017" cy="591567"/>
            <a:chOff x="4143625" y="3473950"/>
            <a:chExt cx="338350" cy="443675"/>
          </a:xfrm>
        </p:grpSpPr>
        <p:sp>
          <p:nvSpPr>
            <p:cNvPr id="417" name="Google Shape;417;p14"/>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8" name="Google Shape;418;p14"/>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9" name="Google Shape;419;p14"/>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0" name="Google Shape;420;p14"/>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1" name="Google Shape;421;p14"/>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 name="Google Shape;422;p14"/>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3" name="Google Shape;423;p14"/>
          <p:cNvGrpSpPr/>
          <p:nvPr/>
        </p:nvGrpSpPr>
        <p:grpSpPr>
          <a:xfrm>
            <a:off x="2949353" y="6466800"/>
            <a:ext cx="617369" cy="111933"/>
            <a:chOff x="3760550" y="753275"/>
            <a:chExt cx="464175" cy="83950"/>
          </a:xfrm>
        </p:grpSpPr>
        <p:sp>
          <p:nvSpPr>
            <p:cNvPr id="424" name="Google Shape;424;p14"/>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 name="Google Shape;425;p14"/>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 name="Google Shape;426;p14"/>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7" name="Google Shape;427;p14"/>
          <p:cNvSpPr/>
          <p:nvPr/>
        </p:nvSpPr>
        <p:spPr>
          <a:xfrm>
            <a:off x="8527219" y="6260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8" name="Google Shape;428;p14"/>
          <p:cNvSpPr/>
          <p:nvPr/>
        </p:nvSpPr>
        <p:spPr>
          <a:xfrm>
            <a:off x="-461821" y="1598467"/>
            <a:ext cx="1111510" cy="635500"/>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9" name="Google Shape;429;p14"/>
          <p:cNvSpPr/>
          <p:nvPr/>
        </p:nvSpPr>
        <p:spPr>
          <a:xfrm>
            <a:off x="10693314" y="37320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30" name="Google Shape;430;p14"/>
          <p:cNvGrpSpPr/>
          <p:nvPr/>
        </p:nvGrpSpPr>
        <p:grpSpPr>
          <a:xfrm>
            <a:off x="10952072" y="345767"/>
            <a:ext cx="617369" cy="111933"/>
            <a:chOff x="3760550" y="753275"/>
            <a:chExt cx="464175" cy="83950"/>
          </a:xfrm>
        </p:grpSpPr>
        <p:sp>
          <p:nvSpPr>
            <p:cNvPr id="431" name="Google Shape;431;p14"/>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2" name="Google Shape;432;p14"/>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3" name="Google Shape;433;p14"/>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34" name="Google Shape;434;p14"/>
          <p:cNvSpPr/>
          <p:nvPr/>
        </p:nvSpPr>
        <p:spPr>
          <a:xfrm>
            <a:off x="242283" y="61391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857"/>
        <p:cNvGrpSpPr/>
        <p:nvPr/>
      </p:nvGrpSpPr>
      <p:grpSpPr>
        <a:xfrm>
          <a:off x="0" y="0"/>
          <a:ext cx="0" cy="0"/>
          <a:chOff x="0" y="0"/>
          <a:chExt cx="0" cy="0"/>
        </a:xfrm>
      </p:grpSpPr>
      <p:sp>
        <p:nvSpPr>
          <p:cNvPr id="858" name="Google Shape;858;p25"/>
          <p:cNvSpPr/>
          <p:nvPr/>
        </p:nvSpPr>
        <p:spPr>
          <a:xfrm>
            <a:off x="628342" y="5985676"/>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59" name="Google Shape;859;p25"/>
          <p:cNvGrpSpPr/>
          <p:nvPr/>
        </p:nvGrpSpPr>
        <p:grpSpPr>
          <a:xfrm>
            <a:off x="8694904" y="398767"/>
            <a:ext cx="382684" cy="292000"/>
            <a:chOff x="3648725" y="5042300"/>
            <a:chExt cx="287725" cy="219000"/>
          </a:xfrm>
        </p:grpSpPr>
        <p:sp>
          <p:nvSpPr>
            <p:cNvPr id="860" name="Google Shape;860;p25"/>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1" name="Google Shape;861;p25"/>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2" name="Google Shape;862;p25"/>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63" name="Google Shape;863;p25"/>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64" name="Google Shape;864;p25"/>
          <p:cNvGrpSpPr/>
          <p:nvPr/>
        </p:nvGrpSpPr>
        <p:grpSpPr>
          <a:xfrm>
            <a:off x="2900308" y="6376767"/>
            <a:ext cx="382684" cy="292000"/>
            <a:chOff x="3648725" y="5042300"/>
            <a:chExt cx="287725" cy="219000"/>
          </a:xfrm>
        </p:grpSpPr>
        <p:sp>
          <p:nvSpPr>
            <p:cNvPr id="865" name="Google Shape;865;p25"/>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6" name="Google Shape;866;p25"/>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7" name="Google Shape;867;p25"/>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68" name="Google Shape;868;p25"/>
          <p:cNvSpPr/>
          <p:nvPr/>
        </p:nvSpPr>
        <p:spPr>
          <a:xfrm>
            <a:off x="11569441" y="36376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69" name="Google Shape;869;p25"/>
          <p:cNvGrpSpPr/>
          <p:nvPr/>
        </p:nvGrpSpPr>
        <p:grpSpPr>
          <a:xfrm>
            <a:off x="11435041" y="1854285"/>
            <a:ext cx="450017" cy="591567"/>
            <a:chOff x="4143625" y="3473950"/>
            <a:chExt cx="338350" cy="443675"/>
          </a:xfrm>
        </p:grpSpPr>
        <p:sp>
          <p:nvSpPr>
            <p:cNvPr id="870" name="Google Shape;870;p25"/>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1" name="Google Shape;871;p25"/>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2" name="Google Shape;872;p25"/>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3" name="Google Shape;873;p25"/>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4" name="Google Shape;874;p25"/>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5" name="Google Shape;875;p25"/>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76" name="Google Shape;876;p25"/>
          <p:cNvGrpSpPr/>
          <p:nvPr/>
        </p:nvGrpSpPr>
        <p:grpSpPr>
          <a:xfrm>
            <a:off x="11074236" y="345767"/>
            <a:ext cx="617369" cy="111933"/>
            <a:chOff x="3760550" y="753275"/>
            <a:chExt cx="464175" cy="83950"/>
          </a:xfrm>
        </p:grpSpPr>
        <p:sp>
          <p:nvSpPr>
            <p:cNvPr id="877" name="Google Shape;877;p25"/>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8" name="Google Shape;878;p25"/>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9" name="Google Shape;879;p25"/>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80" name="Google Shape;880;p25"/>
          <p:cNvSpPr/>
          <p:nvPr/>
        </p:nvSpPr>
        <p:spPr>
          <a:xfrm>
            <a:off x="10952066" y="5299367"/>
            <a:ext cx="902519" cy="516011"/>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81" name="Google Shape;881;p25"/>
          <p:cNvSpPr/>
          <p:nvPr/>
        </p:nvSpPr>
        <p:spPr>
          <a:xfrm>
            <a:off x="117842" y="4184685"/>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82" name="Google Shape;882;p25"/>
          <p:cNvGrpSpPr/>
          <p:nvPr/>
        </p:nvGrpSpPr>
        <p:grpSpPr>
          <a:xfrm>
            <a:off x="5846833" y="6404234"/>
            <a:ext cx="617369" cy="111933"/>
            <a:chOff x="3760550" y="753275"/>
            <a:chExt cx="464175" cy="83950"/>
          </a:xfrm>
        </p:grpSpPr>
        <p:sp>
          <p:nvSpPr>
            <p:cNvPr id="883" name="Google Shape;883;p25"/>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4" name="Google Shape;884;p25"/>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5" name="Google Shape;885;p25"/>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86" name="Google Shape;886;p25"/>
          <p:cNvSpPr/>
          <p:nvPr/>
        </p:nvSpPr>
        <p:spPr>
          <a:xfrm>
            <a:off x="303531" y="21342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87" name="Google Shape;887;p25"/>
          <p:cNvSpPr/>
          <p:nvPr/>
        </p:nvSpPr>
        <p:spPr>
          <a:xfrm>
            <a:off x="9742472" y="6301214"/>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88" name="Google Shape;888;p25"/>
          <p:cNvGrpSpPr/>
          <p:nvPr/>
        </p:nvGrpSpPr>
        <p:grpSpPr>
          <a:xfrm>
            <a:off x="3981347" y="136530"/>
            <a:ext cx="1312820" cy="816485"/>
            <a:chOff x="2300725" y="3213450"/>
            <a:chExt cx="1492150" cy="926000"/>
          </a:xfrm>
        </p:grpSpPr>
        <p:sp>
          <p:nvSpPr>
            <p:cNvPr id="889" name="Google Shape;889;p25"/>
            <p:cNvSpPr/>
            <p:nvPr/>
          </p:nvSpPr>
          <p:spPr>
            <a:xfrm>
              <a:off x="2448400" y="3316175"/>
              <a:ext cx="1185900" cy="823275"/>
            </a:xfrm>
            <a:custGeom>
              <a:avLst/>
              <a:gdLst/>
              <a:ahLst/>
              <a:cxnLst/>
              <a:rect l="l" t="t" r="r" b="b"/>
              <a:pathLst>
                <a:path w="47436" h="32931" extrusionOk="0">
                  <a:moveTo>
                    <a:pt x="24790" y="0"/>
                  </a:moveTo>
                  <a:cubicBezTo>
                    <a:pt x="20889" y="0"/>
                    <a:pt x="16959" y="1435"/>
                    <a:pt x="13491" y="4059"/>
                  </a:cubicBezTo>
                  <a:cubicBezTo>
                    <a:pt x="11043" y="5913"/>
                    <a:pt x="8978" y="8180"/>
                    <a:pt x="7252" y="10718"/>
                  </a:cubicBezTo>
                  <a:cubicBezTo>
                    <a:pt x="4377" y="14943"/>
                    <a:pt x="2433" y="19897"/>
                    <a:pt x="1195" y="24875"/>
                  </a:cubicBezTo>
                  <a:cubicBezTo>
                    <a:pt x="707" y="26819"/>
                    <a:pt x="392" y="28770"/>
                    <a:pt x="143" y="30745"/>
                  </a:cubicBezTo>
                  <a:cubicBezTo>
                    <a:pt x="1" y="31909"/>
                    <a:pt x="999" y="32930"/>
                    <a:pt x="2291" y="32930"/>
                  </a:cubicBezTo>
                  <a:cubicBezTo>
                    <a:pt x="3334" y="32930"/>
                    <a:pt x="4220" y="32262"/>
                    <a:pt x="4415" y="31338"/>
                  </a:cubicBezTo>
                  <a:cubicBezTo>
                    <a:pt x="4737" y="29806"/>
                    <a:pt x="5128" y="28118"/>
                    <a:pt x="5616" y="26144"/>
                  </a:cubicBezTo>
                  <a:cubicBezTo>
                    <a:pt x="7823" y="17278"/>
                    <a:pt x="12996" y="6964"/>
                    <a:pt x="22438" y="4908"/>
                  </a:cubicBezTo>
                  <a:cubicBezTo>
                    <a:pt x="23479" y="4680"/>
                    <a:pt x="24475" y="4573"/>
                    <a:pt x="25427" y="4573"/>
                  </a:cubicBezTo>
                  <a:cubicBezTo>
                    <a:pt x="32049" y="4573"/>
                    <a:pt x="36515" y="9777"/>
                    <a:pt x="38714" y="15972"/>
                  </a:cubicBezTo>
                  <a:cubicBezTo>
                    <a:pt x="39434" y="18022"/>
                    <a:pt x="40530" y="21775"/>
                    <a:pt x="41011" y="23621"/>
                  </a:cubicBezTo>
                  <a:cubicBezTo>
                    <a:pt x="41783" y="26594"/>
                    <a:pt x="42331" y="29019"/>
                    <a:pt x="42729" y="31202"/>
                  </a:cubicBezTo>
                  <a:cubicBezTo>
                    <a:pt x="42902" y="32202"/>
                    <a:pt x="43855" y="32930"/>
                    <a:pt x="44965" y="32930"/>
                  </a:cubicBezTo>
                  <a:cubicBezTo>
                    <a:pt x="46370" y="32930"/>
                    <a:pt x="47435" y="31797"/>
                    <a:pt x="47210" y="30543"/>
                  </a:cubicBezTo>
                  <a:cubicBezTo>
                    <a:pt x="46970" y="29192"/>
                    <a:pt x="46669" y="27706"/>
                    <a:pt x="46302" y="26016"/>
                  </a:cubicBezTo>
                  <a:cubicBezTo>
                    <a:pt x="44531" y="17818"/>
                    <a:pt x="41677" y="9358"/>
                    <a:pt x="35184" y="3908"/>
                  </a:cubicBezTo>
                  <a:cubicBezTo>
                    <a:pt x="32008" y="1237"/>
                    <a:pt x="28412" y="0"/>
                    <a:pt x="247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0" name="Google Shape;890;p25"/>
            <p:cNvSpPr/>
            <p:nvPr/>
          </p:nvSpPr>
          <p:spPr>
            <a:xfrm>
              <a:off x="2621625" y="3510000"/>
              <a:ext cx="827650" cy="629450"/>
            </a:xfrm>
            <a:custGeom>
              <a:avLst/>
              <a:gdLst/>
              <a:ahLst/>
              <a:cxnLst/>
              <a:rect l="l" t="t" r="r" b="b"/>
              <a:pathLst>
                <a:path w="33106" h="25178" extrusionOk="0">
                  <a:moveTo>
                    <a:pt x="17428" y="0"/>
                  </a:moveTo>
                  <a:cubicBezTo>
                    <a:pt x="14643" y="0"/>
                    <a:pt x="11837" y="1236"/>
                    <a:pt x="9362" y="3497"/>
                  </a:cubicBezTo>
                  <a:cubicBezTo>
                    <a:pt x="4692" y="7761"/>
                    <a:pt x="1990" y="14593"/>
                    <a:pt x="572" y="21468"/>
                  </a:cubicBezTo>
                  <a:cubicBezTo>
                    <a:pt x="437" y="22152"/>
                    <a:pt x="302" y="22797"/>
                    <a:pt x="181" y="23404"/>
                  </a:cubicBezTo>
                  <a:cubicBezTo>
                    <a:pt x="1" y="24329"/>
                    <a:pt x="781" y="25177"/>
                    <a:pt x="1817" y="25177"/>
                  </a:cubicBezTo>
                  <a:cubicBezTo>
                    <a:pt x="2613" y="25177"/>
                    <a:pt x="3296" y="24666"/>
                    <a:pt x="3445" y="23954"/>
                  </a:cubicBezTo>
                  <a:cubicBezTo>
                    <a:pt x="3535" y="23518"/>
                    <a:pt x="3634" y="23053"/>
                    <a:pt x="3732" y="22565"/>
                  </a:cubicBezTo>
                  <a:cubicBezTo>
                    <a:pt x="5308" y="14908"/>
                    <a:pt x="9001" y="6004"/>
                    <a:pt x="15750" y="4234"/>
                  </a:cubicBezTo>
                  <a:cubicBezTo>
                    <a:pt x="16384" y="4067"/>
                    <a:pt x="16990" y="3988"/>
                    <a:pt x="17569" y="3988"/>
                  </a:cubicBezTo>
                  <a:cubicBezTo>
                    <a:pt x="23860" y="3988"/>
                    <a:pt x="26980" y="13305"/>
                    <a:pt x="28452" y="20125"/>
                  </a:cubicBezTo>
                  <a:cubicBezTo>
                    <a:pt x="28743" y="21484"/>
                    <a:pt x="28999" y="22693"/>
                    <a:pt x="29232" y="23795"/>
                  </a:cubicBezTo>
                  <a:cubicBezTo>
                    <a:pt x="29405" y="24599"/>
                    <a:pt x="30170" y="25177"/>
                    <a:pt x="31078" y="25177"/>
                  </a:cubicBezTo>
                  <a:cubicBezTo>
                    <a:pt x="32226" y="25177"/>
                    <a:pt x="33105" y="24246"/>
                    <a:pt x="32925" y="23217"/>
                  </a:cubicBezTo>
                  <a:cubicBezTo>
                    <a:pt x="32887" y="22970"/>
                    <a:pt x="32842" y="22714"/>
                    <a:pt x="32790" y="22451"/>
                  </a:cubicBezTo>
                  <a:cubicBezTo>
                    <a:pt x="31521" y="15380"/>
                    <a:pt x="29487" y="8069"/>
                    <a:pt x="24856" y="3371"/>
                  </a:cubicBezTo>
                  <a:cubicBezTo>
                    <a:pt x="22585" y="1067"/>
                    <a:pt x="20015" y="0"/>
                    <a:pt x="17428"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1" name="Google Shape;891;p25"/>
            <p:cNvSpPr/>
            <p:nvPr/>
          </p:nvSpPr>
          <p:spPr>
            <a:xfrm>
              <a:off x="2779800" y="3681100"/>
              <a:ext cx="508450" cy="458350"/>
            </a:xfrm>
            <a:custGeom>
              <a:avLst/>
              <a:gdLst/>
              <a:ahLst/>
              <a:cxnLst/>
              <a:rect l="l" t="t" r="r" b="b"/>
              <a:pathLst>
                <a:path w="20338" h="18334" extrusionOk="0">
                  <a:moveTo>
                    <a:pt x="10691" y="1"/>
                  </a:moveTo>
                  <a:cubicBezTo>
                    <a:pt x="8908" y="1"/>
                    <a:pt x="7111" y="1058"/>
                    <a:pt x="5526" y="2989"/>
                  </a:cubicBezTo>
                  <a:cubicBezTo>
                    <a:pt x="2772" y="6345"/>
                    <a:pt x="1091" y="11561"/>
                    <a:pt x="129" y="16951"/>
                  </a:cubicBezTo>
                  <a:cubicBezTo>
                    <a:pt x="1" y="17672"/>
                    <a:pt x="617" y="18333"/>
                    <a:pt x="1428" y="18333"/>
                  </a:cubicBezTo>
                  <a:cubicBezTo>
                    <a:pt x="2082" y="18333"/>
                    <a:pt x="2629" y="17904"/>
                    <a:pt x="2734" y="17326"/>
                  </a:cubicBezTo>
                  <a:cubicBezTo>
                    <a:pt x="3770" y="11186"/>
                    <a:pt x="5571" y="5030"/>
                    <a:pt x="9611" y="3612"/>
                  </a:cubicBezTo>
                  <a:cubicBezTo>
                    <a:pt x="10008" y="3473"/>
                    <a:pt x="10390" y="3407"/>
                    <a:pt x="10758" y="3407"/>
                  </a:cubicBezTo>
                  <a:cubicBezTo>
                    <a:pt x="14862" y="3407"/>
                    <a:pt x="17171" y="11582"/>
                    <a:pt x="18107" y="17416"/>
                  </a:cubicBezTo>
                  <a:lnTo>
                    <a:pt x="18123" y="17499"/>
                  </a:lnTo>
                  <a:cubicBezTo>
                    <a:pt x="18197" y="17980"/>
                    <a:pt x="18647" y="18333"/>
                    <a:pt x="19181" y="18333"/>
                  </a:cubicBezTo>
                  <a:lnTo>
                    <a:pt x="19188" y="18333"/>
                  </a:lnTo>
                  <a:cubicBezTo>
                    <a:pt x="19842" y="18333"/>
                    <a:pt x="20337" y="17807"/>
                    <a:pt x="20247" y="17222"/>
                  </a:cubicBezTo>
                  <a:cubicBezTo>
                    <a:pt x="19413" y="11817"/>
                    <a:pt x="18093" y="6464"/>
                    <a:pt x="15442" y="2877"/>
                  </a:cubicBezTo>
                  <a:cubicBezTo>
                    <a:pt x="13990" y="911"/>
                    <a:pt x="12346" y="1"/>
                    <a:pt x="106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2" name="Google Shape;892;p25"/>
            <p:cNvSpPr/>
            <p:nvPr/>
          </p:nvSpPr>
          <p:spPr>
            <a:xfrm>
              <a:off x="2300725" y="3213450"/>
              <a:ext cx="1492150" cy="905900"/>
            </a:xfrm>
            <a:custGeom>
              <a:avLst/>
              <a:gdLst/>
              <a:ahLst/>
              <a:cxnLst/>
              <a:rect l="l" t="t" r="r" b="b"/>
              <a:pathLst>
                <a:path w="59686" h="36236" extrusionOk="0">
                  <a:moveTo>
                    <a:pt x="22747" y="1"/>
                  </a:moveTo>
                  <a:cubicBezTo>
                    <a:pt x="21691" y="1"/>
                    <a:pt x="20690" y="160"/>
                    <a:pt x="19766" y="623"/>
                  </a:cubicBezTo>
                  <a:cubicBezTo>
                    <a:pt x="17760" y="1621"/>
                    <a:pt x="16613" y="3679"/>
                    <a:pt x="15494" y="5668"/>
                  </a:cubicBezTo>
                  <a:cubicBezTo>
                    <a:pt x="14840" y="6839"/>
                    <a:pt x="14226" y="7936"/>
                    <a:pt x="13460" y="8837"/>
                  </a:cubicBezTo>
                  <a:cubicBezTo>
                    <a:pt x="12597" y="9842"/>
                    <a:pt x="11403" y="10712"/>
                    <a:pt x="10255" y="11554"/>
                  </a:cubicBezTo>
                  <a:cubicBezTo>
                    <a:pt x="8572" y="12791"/>
                    <a:pt x="6832" y="14062"/>
                    <a:pt x="5946" y="15863"/>
                  </a:cubicBezTo>
                  <a:cubicBezTo>
                    <a:pt x="5014" y="17769"/>
                    <a:pt x="5014" y="19931"/>
                    <a:pt x="5014" y="22025"/>
                  </a:cubicBezTo>
                  <a:cubicBezTo>
                    <a:pt x="5014" y="23520"/>
                    <a:pt x="5014" y="24931"/>
                    <a:pt x="4661" y="26087"/>
                  </a:cubicBezTo>
                  <a:cubicBezTo>
                    <a:pt x="3895" y="28645"/>
                    <a:pt x="2966" y="29681"/>
                    <a:pt x="2139" y="30606"/>
                  </a:cubicBezTo>
                  <a:cubicBezTo>
                    <a:pt x="1216" y="31642"/>
                    <a:pt x="346" y="32618"/>
                    <a:pt x="0" y="35297"/>
                  </a:cubicBezTo>
                  <a:lnTo>
                    <a:pt x="833" y="35411"/>
                  </a:lnTo>
                  <a:cubicBezTo>
                    <a:pt x="1141" y="32986"/>
                    <a:pt x="1861" y="32182"/>
                    <a:pt x="2769" y="31161"/>
                  </a:cubicBezTo>
                  <a:cubicBezTo>
                    <a:pt x="3649" y="30177"/>
                    <a:pt x="4639" y="29067"/>
                    <a:pt x="5472" y="26334"/>
                  </a:cubicBezTo>
                  <a:cubicBezTo>
                    <a:pt x="5855" y="25051"/>
                    <a:pt x="5855" y="23579"/>
                    <a:pt x="5855" y="22025"/>
                  </a:cubicBezTo>
                  <a:cubicBezTo>
                    <a:pt x="5855" y="20028"/>
                    <a:pt x="5848" y="17964"/>
                    <a:pt x="6704" y="16238"/>
                  </a:cubicBezTo>
                  <a:cubicBezTo>
                    <a:pt x="7499" y="14624"/>
                    <a:pt x="9075" y="13460"/>
                    <a:pt x="10758" y="12236"/>
                  </a:cubicBezTo>
                  <a:cubicBezTo>
                    <a:pt x="11943" y="11366"/>
                    <a:pt x="13166" y="10466"/>
                    <a:pt x="14098" y="9385"/>
                  </a:cubicBezTo>
                  <a:cubicBezTo>
                    <a:pt x="14923" y="8422"/>
                    <a:pt x="15584" y="7230"/>
                    <a:pt x="16229" y="6080"/>
                  </a:cubicBezTo>
                  <a:cubicBezTo>
                    <a:pt x="17281" y="4205"/>
                    <a:pt x="18369" y="2252"/>
                    <a:pt x="20140" y="1375"/>
                  </a:cubicBezTo>
                  <a:cubicBezTo>
                    <a:pt x="20926" y="980"/>
                    <a:pt x="21809" y="841"/>
                    <a:pt x="22758" y="841"/>
                  </a:cubicBezTo>
                  <a:cubicBezTo>
                    <a:pt x="23830" y="841"/>
                    <a:pt x="24985" y="1018"/>
                    <a:pt x="26176" y="1202"/>
                  </a:cubicBezTo>
                  <a:cubicBezTo>
                    <a:pt x="27460" y="1396"/>
                    <a:pt x="28781" y="1593"/>
                    <a:pt x="30101" y="1593"/>
                  </a:cubicBezTo>
                  <a:cubicBezTo>
                    <a:pt x="31400" y="1593"/>
                    <a:pt x="32707" y="1412"/>
                    <a:pt x="33968" y="1232"/>
                  </a:cubicBezTo>
                  <a:cubicBezTo>
                    <a:pt x="35144" y="1063"/>
                    <a:pt x="36287" y="899"/>
                    <a:pt x="37350" y="899"/>
                  </a:cubicBezTo>
                  <a:cubicBezTo>
                    <a:pt x="38362" y="899"/>
                    <a:pt x="39303" y="1047"/>
                    <a:pt x="40131" y="1479"/>
                  </a:cubicBezTo>
                  <a:cubicBezTo>
                    <a:pt x="41902" y="2403"/>
                    <a:pt x="42916" y="4302"/>
                    <a:pt x="43990" y="6315"/>
                  </a:cubicBezTo>
                  <a:cubicBezTo>
                    <a:pt x="44612" y="7477"/>
                    <a:pt x="45258" y="8686"/>
                    <a:pt x="46062" y="9669"/>
                  </a:cubicBezTo>
                  <a:cubicBezTo>
                    <a:pt x="46963" y="10781"/>
                    <a:pt x="48170" y="11719"/>
                    <a:pt x="49341" y="12620"/>
                  </a:cubicBezTo>
                  <a:cubicBezTo>
                    <a:pt x="51000" y="13910"/>
                    <a:pt x="52562" y="15126"/>
                    <a:pt x="53328" y="16778"/>
                  </a:cubicBezTo>
                  <a:cubicBezTo>
                    <a:pt x="54146" y="18542"/>
                    <a:pt x="54101" y="20621"/>
                    <a:pt x="54063" y="22634"/>
                  </a:cubicBezTo>
                  <a:cubicBezTo>
                    <a:pt x="54034" y="24203"/>
                    <a:pt x="54003" y="25689"/>
                    <a:pt x="54371" y="26988"/>
                  </a:cubicBezTo>
                  <a:cubicBezTo>
                    <a:pt x="55144" y="29757"/>
                    <a:pt x="56120" y="30907"/>
                    <a:pt x="56983" y="31919"/>
                  </a:cubicBezTo>
                  <a:cubicBezTo>
                    <a:pt x="57877" y="32962"/>
                    <a:pt x="58574" y="33789"/>
                    <a:pt x="58844" y="36236"/>
                  </a:cubicBezTo>
                  <a:lnTo>
                    <a:pt x="59685" y="36146"/>
                  </a:lnTo>
                  <a:cubicBezTo>
                    <a:pt x="59385" y="33436"/>
                    <a:pt x="58529" y="32438"/>
                    <a:pt x="57621" y="31371"/>
                  </a:cubicBezTo>
                  <a:cubicBezTo>
                    <a:pt x="56817" y="30425"/>
                    <a:pt x="55902" y="29359"/>
                    <a:pt x="55174" y="26763"/>
                  </a:cubicBezTo>
                  <a:cubicBezTo>
                    <a:pt x="54845" y="25576"/>
                    <a:pt x="54873" y="24158"/>
                    <a:pt x="54904" y="22648"/>
                  </a:cubicBezTo>
                  <a:cubicBezTo>
                    <a:pt x="54949" y="20538"/>
                    <a:pt x="54987" y="18362"/>
                    <a:pt x="54093" y="16425"/>
                  </a:cubicBezTo>
                  <a:cubicBezTo>
                    <a:pt x="53238" y="14586"/>
                    <a:pt x="51519" y="13251"/>
                    <a:pt x="49852" y="11959"/>
                  </a:cubicBezTo>
                  <a:cubicBezTo>
                    <a:pt x="48726" y="11080"/>
                    <a:pt x="47555" y="10172"/>
                    <a:pt x="46714" y="9143"/>
                  </a:cubicBezTo>
                  <a:cubicBezTo>
                    <a:pt x="45963" y="8221"/>
                    <a:pt x="45332" y="7050"/>
                    <a:pt x="44732" y="5916"/>
                  </a:cubicBezTo>
                  <a:cubicBezTo>
                    <a:pt x="43644" y="3882"/>
                    <a:pt x="42525" y="1773"/>
                    <a:pt x="40522" y="730"/>
                  </a:cubicBezTo>
                  <a:cubicBezTo>
                    <a:pt x="39554" y="226"/>
                    <a:pt x="38493" y="57"/>
                    <a:pt x="37370" y="57"/>
                  </a:cubicBezTo>
                  <a:cubicBezTo>
                    <a:pt x="36248" y="57"/>
                    <a:pt x="35063" y="226"/>
                    <a:pt x="33847" y="398"/>
                  </a:cubicBezTo>
                  <a:cubicBezTo>
                    <a:pt x="32616" y="571"/>
                    <a:pt x="31341" y="758"/>
                    <a:pt x="30101" y="758"/>
                  </a:cubicBezTo>
                  <a:cubicBezTo>
                    <a:pt x="28840" y="758"/>
                    <a:pt x="27550" y="557"/>
                    <a:pt x="26304" y="369"/>
                  </a:cubicBezTo>
                  <a:cubicBezTo>
                    <a:pt x="25073" y="183"/>
                    <a:pt x="23878" y="1"/>
                    <a:pt x="227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93" name="Google Shape;893;p25"/>
          <p:cNvSpPr/>
          <p:nvPr/>
        </p:nvSpPr>
        <p:spPr>
          <a:xfrm>
            <a:off x="-953447" y="8393"/>
            <a:ext cx="2202289" cy="1072756"/>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94" name="Google Shape;894;p25"/>
          <p:cNvGrpSpPr/>
          <p:nvPr/>
        </p:nvGrpSpPr>
        <p:grpSpPr>
          <a:xfrm>
            <a:off x="2121539" y="657618"/>
            <a:ext cx="450017" cy="591567"/>
            <a:chOff x="4143625" y="3473950"/>
            <a:chExt cx="338350" cy="443675"/>
          </a:xfrm>
        </p:grpSpPr>
        <p:sp>
          <p:nvSpPr>
            <p:cNvPr id="895" name="Google Shape;895;p25"/>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6" name="Google Shape;896;p25"/>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7" name="Google Shape;897;p25"/>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8" name="Google Shape;898;p25"/>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9" name="Google Shape;899;p25"/>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0" name="Google Shape;900;p25"/>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01" name="Google Shape;901;p25"/>
          <p:cNvSpPr/>
          <p:nvPr/>
        </p:nvSpPr>
        <p:spPr>
          <a:xfrm>
            <a:off x="7112394" y="2875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902"/>
        <p:cNvGrpSpPr/>
        <p:nvPr/>
      </p:nvGrpSpPr>
      <p:grpSpPr>
        <a:xfrm>
          <a:off x="0" y="0"/>
          <a:ext cx="0" cy="0"/>
          <a:chOff x="0" y="0"/>
          <a:chExt cx="0" cy="0"/>
        </a:xfrm>
      </p:grpSpPr>
      <p:sp>
        <p:nvSpPr>
          <p:cNvPr id="903" name="Google Shape;903;p26"/>
          <p:cNvSpPr/>
          <p:nvPr/>
        </p:nvSpPr>
        <p:spPr>
          <a:xfrm>
            <a:off x="2230369" y="6363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04" name="Google Shape;904;p26"/>
          <p:cNvSpPr/>
          <p:nvPr/>
        </p:nvSpPr>
        <p:spPr>
          <a:xfrm>
            <a:off x="1484536" y="5777085"/>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05" name="Google Shape;905;p26"/>
          <p:cNvGrpSpPr/>
          <p:nvPr/>
        </p:nvGrpSpPr>
        <p:grpSpPr>
          <a:xfrm>
            <a:off x="9368799" y="6376767"/>
            <a:ext cx="382684" cy="292000"/>
            <a:chOff x="3648725" y="5042300"/>
            <a:chExt cx="287725" cy="219000"/>
          </a:xfrm>
        </p:grpSpPr>
        <p:sp>
          <p:nvSpPr>
            <p:cNvPr id="906" name="Google Shape;906;p2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7" name="Google Shape;907;p2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8" name="Google Shape;908;p2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09" name="Google Shape;909;p26"/>
          <p:cNvGrpSpPr/>
          <p:nvPr/>
        </p:nvGrpSpPr>
        <p:grpSpPr>
          <a:xfrm>
            <a:off x="423783" y="690751"/>
            <a:ext cx="382684" cy="292000"/>
            <a:chOff x="3648725" y="5042300"/>
            <a:chExt cx="287725" cy="219000"/>
          </a:xfrm>
        </p:grpSpPr>
        <p:sp>
          <p:nvSpPr>
            <p:cNvPr id="910" name="Google Shape;910;p2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1" name="Google Shape;911;p2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2" name="Google Shape;912;p2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13" name="Google Shape;913;p26"/>
          <p:cNvSpPr/>
          <p:nvPr/>
        </p:nvSpPr>
        <p:spPr>
          <a:xfrm>
            <a:off x="11750691" y="385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14" name="Google Shape;914;p26"/>
          <p:cNvGrpSpPr/>
          <p:nvPr/>
        </p:nvGrpSpPr>
        <p:grpSpPr>
          <a:xfrm>
            <a:off x="10760697" y="3712634"/>
            <a:ext cx="450017" cy="591567"/>
            <a:chOff x="4143625" y="3473950"/>
            <a:chExt cx="338350" cy="443675"/>
          </a:xfrm>
        </p:grpSpPr>
        <p:sp>
          <p:nvSpPr>
            <p:cNvPr id="915" name="Google Shape;915;p2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6" name="Google Shape;916;p2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7" name="Google Shape;917;p2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8" name="Google Shape;918;p2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9" name="Google Shape;919;p2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0" name="Google Shape;920;p2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21" name="Google Shape;921;p26"/>
          <p:cNvGrpSpPr/>
          <p:nvPr/>
        </p:nvGrpSpPr>
        <p:grpSpPr>
          <a:xfrm>
            <a:off x="2511090" y="216700"/>
            <a:ext cx="617369" cy="111933"/>
            <a:chOff x="3760550" y="753275"/>
            <a:chExt cx="464175" cy="83950"/>
          </a:xfrm>
        </p:grpSpPr>
        <p:sp>
          <p:nvSpPr>
            <p:cNvPr id="922" name="Google Shape;922;p2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3" name="Google Shape;923;p2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4" name="Google Shape;924;p2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25" name="Google Shape;925;p26"/>
          <p:cNvSpPr/>
          <p:nvPr/>
        </p:nvSpPr>
        <p:spPr>
          <a:xfrm>
            <a:off x="10952066" y="5299367"/>
            <a:ext cx="902519" cy="516011"/>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26" name="Google Shape;926;p26"/>
          <p:cNvGrpSpPr/>
          <p:nvPr/>
        </p:nvGrpSpPr>
        <p:grpSpPr>
          <a:xfrm>
            <a:off x="10952072" y="345767"/>
            <a:ext cx="617369" cy="111933"/>
            <a:chOff x="3760550" y="753275"/>
            <a:chExt cx="464175" cy="83950"/>
          </a:xfrm>
        </p:grpSpPr>
        <p:sp>
          <p:nvSpPr>
            <p:cNvPr id="927" name="Google Shape;927;p2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8" name="Google Shape;928;p2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9" name="Google Shape;929;p2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30" name="Google Shape;930;p26"/>
          <p:cNvSpPr/>
          <p:nvPr/>
        </p:nvSpPr>
        <p:spPr>
          <a:xfrm>
            <a:off x="237462" y="19869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31" name="Google Shape;931;p26"/>
          <p:cNvSpPr/>
          <p:nvPr/>
        </p:nvSpPr>
        <p:spPr>
          <a:xfrm>
            <a:off x="10471795" y="1140867"/>
            <a:ext cx="2376533" cy="1157632"/>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32" name="Google Shape;932;p26"/>
          <p:cNvGrpSpPr/>
          <p:nvPr/>
        </p:nvGrpSpPr>
        <p:grpSpPr>
          <a:xfrm flipH="1">
            <a:off x="57291" y="4164234"/>
            <a:ext cx="1427260" cy="1456367"/>
            <a:chOff x="3803175" y="2825350"/>
            <a:chExt cx="1073100" cy="1092275"/>
          </a:xfrm>
        </p:grpSpPr>
        <p:sp>
          <p:nvSpPr>
            <p:cNvPr id="933" name="Google Shape;933;p26"/>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934" name="Google Shape;934;p26"/>
            <p:cNvGrpSpPr/>
            <p:nvPr/>
          </p:nvGrpSpPr>
          <p:grpSpPr>
            <a:xfrm>
              <a:off x="4143625" y="3473950"/>
              <a:ext cx="338350" cy="443675"/>
              <a:chOff x="4143625" y="3473950"/>
              <a:chExt cx="338350" cy="443675"/>
            </a:xfrm>
          </p:grpSpPr>
          <p:sp>
            <p:nvSpPr>
              <p:cNvPr id="935" name="Google Shape;935;p2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6" name="Google Shape;936;p2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7" name="Google Shape;937;p2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8" name="Google Shape;938;p2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9" name="Google Shape;939;p2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0" name="Google Shape;940;p2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941" name="Google Shape;941;p26"/>
          <p:cNvSpPr/>
          <p:nvPr/>
        </p:nvSpPr>
        <p:spPr>
          <a:xfrm>
            <a:off x="423783" y="6363667"/>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42" name="Google Shape;942;p26"/>
          <p:cNvSpPr/>
          <p:nvPr/>
        </p:nvSpPr>
        <p:spPr>
          <a:xfrm>
            <a:off x="8316974" y="242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0230" y="1122363"/>
            <a:ext cx="9121379" cy="2387600"/>
          </a:xfrm>
        </p:spPr>
        <p:txBody>
          <a:bodyPr anchor="b"/>
          <a:lstStyle>
            <a:lvl1pPr algn="ctr">
              <a:defRPr sz="5985"/>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0230" y="3602038"/>
            <a:ext cx="9121379" cy="1655763"/>
          </a:xfrm>
        </p:spPr>
        <p:txBody>
          <a:bodyPr/>
          <a:lstStyle>
            <a:lvl1pPr marL="0" indent="0" algn="ctr">
              <a:buNone/>
              <a:defRPr sz="2394"/>
            </a:lvl1pPr>
            <a:lvl2pPr marL="456046" indent="0" algn="ctr">
              <a:buNone/>
              <a:defRPr sz="1995"/>
            </a:lvl2pPr>
            <a:lvl3pPr marL="912091" indent="0" algn="ctr">
              <a:buNone/>
              <a:defRPr sz="1795"/>
            </a:lvl3pPr>
            <a:lvl4pPr marL="1368137" indent="0" algn="ctr">
              <a:buNone/>
              <a:defRPr sz="1596"/>
            </a:lvl4pPr>
            <a:lvl5pPr marL="1824182" indent="0" algn="ctr">
              <a:buNone/>
              <a:defRPr sz="1596"/>
            </a:lvl5pPr>
            <a:lvl6pPr marL="2280228" indent="0" algn="ctr">
              <a:buNone/>
              <a:defRPr sz="1596"/>
            </a:lvl6pPr>
            <a:lvl7pPr marL="2736273" indent="0" algn="ctr">
              <a:buNone/>
              <a:defRPr sz="1596"/>
            </a:lvl7pPr>
            <a:lvl8pPr marL="3192319" indent="0" algn="ctr">
              <a:buNone/>
              <a:defRPr sz="1596"/>
            </a:lvl8pPr>
            <a:lvl9pPr marL="3648365" indent="0" algn="ctr">
              <a:buNone/>
              <a:defRPr sz="1596"/>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pPr defTabSz="912091">
              <a:buClrTx/>
            </a:pPr>
            <a:fld id="{62E82ED4-375F-4F08-A54B-E5C986F28C77}" type="datetimeFigureOut">
              <a:rPr lang="zh-CN" altLang="en-US" kern="1200" smtClean="0">
                <a:solidFill>
                  <a:prstClr val="black">
                    <a:tint val="75000"/>
                  </a:prstClr>
                </a:solidFill>
                <a:latin typeface="DFPOP1-W9"/>
                <a:cs typeface="+mn-cs"/>
              </a:rPr>
              <a:pPr defTabSz="912091">
                <a:buClrTx/>
              </a:pPr>
              <a:t>2022/4/17</a:t>
            </a:fld>
            <a:endParaRPr lang="zh-CN" altLang="en-US" kern="1200">
              <a:solidFill>
                <a:prstClr val="black">
                  <a:tint val="75000"/>
                </a:prstClr>
              </a:solidFill>
              <a:latin typeface="DFPOP1-W9"/>
              <a:cs typeface="+mn-cs"/>
            </a:endParaRPr>
          </a:p>
        </p:txBody>
      </p:sp>
      <p:sp>
        <p:nvSpPr>
          <p:cNvPr id="5" name="Footer Placeholder 4"/>
          <p:cNvSpPr>
            <a:spLocks noGrp="1"/>
          </p:cNvSpPr>
          <p:nvPr>
            <p:ph type="ftr" sz="quarter" idx="11"/>
          </p:nvPr>
        </p:nvSpPr>
        <p:spPr/>
        <p:txBody>
          <a:bodyPr/>
          <a:lstStyle/>
          <a:p>
            <a:pPr defTabSz="912091">
              <a:buClrTx/>
            </a:pPr>
            <a:endParaRPr lang="zh-CN" altLang="en-US" kern="1200">
              <a:solidFill>
                <a:prstClr val="black">
                  <a:tint val="75000"/>
                </a:prstClr>
              </a:solidFill>
              <a:latin typeface="DFPOP1-W9"/>
              <a:cs typeface="+mn-cs"/>
            </a:endParaRPr>
          </a:p>
        </p:txBody>
      </p:sp>
      <p:sp>
        <p:nvSpPr>
          <p:cNvPr id="6" name="Slide Number Placeholder 5"/>
          <p:cNvSpPr>
            <a:spLocks noGrp="1"/>
          </p:cNvSpPr>
          <p:nvPr>
            <p:ph type="sldNum" sz="quarter" idx="12"/>
          </p:nvPr>
        </p:nvSpPr>
        <p:spPr/>
        <p:txBody>
          <a:bodyPr/>
          <a:lstStyle/>
          <a:p>
            <a:pPr defTabSz="912091">
              <a:buClrTx/>
            </a:pPr>
            <a:fld id="{60BA53EF-2EDB-4BAB-8ED2-F5C230947283}" type="slidenum">
              <a:rPr lang="zh-CN" altLang="en-US" kern="1200" smtClean="0">
                <a:solidFill>
                  <a:prstClr val="black">
                    <a:tint val="75000"/>
                  </a:prstClr>
                </a:solidFill>
                <a:latin typeface="DFPOP1-W9"/>
                <a:cs typeface="+mn-cs"/>
              </a:rPr>
              <a:pPr defTabSz="912091">
                <a:buClrTx/>
              </a:pPr>
              <a:t>‹#›</a:t>
            </a:fld>
            <a:endParaRPr lang="zh-CN" altLang="en-US" kern="1200">
              <a:solidFill>
                <a:prstClr val="black">
                  <a:tint val="75000"/>
                </a:prstClr>
              </a:solidFill>
              <a:latin typeface="DFPOP1-W9"/>
              <a:cs typeface="+mn-cs"/>
            </a:endParaRPr>
          </a:p>
        </p:txBody>
      </p:sp>
    </p:spTree>
    <p:extLst>
      <p:ext uri="{BB962C8B-B14F-4D97-AF65-F5344CB8AC3E}">
        <p14:creationId xmlns:p14="http://schemas.microsoft.com/office/powerpoint/2010/main" val="252290621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defTabSz="912091">
              <a:buClrTx/>
            </a:pPr>
            <a:fld id="{62E82ED4-375F-4F08-A54B-E5C986F28C77}" type="datetimeFigureOut">
              <a:rPr lang="zh-CN" altLang="en-US" kern="1200" smtClean="0">
                <a:solidFill>
                  <a:prstClr val="black">
                    <a:tint val="75000"/>
                  </a:prstClr>
                </a:solidFill>
                <a:latin typeface="DFPOP1-W9"/>
                <a:cs typeface="+mn-cs"/>
              </a:rPr>
              <a:pPr defTabSz="912091">
                <a:buClrTx/>
              </a:pPr>
              <a:t>2022/4/17</a:t>
            </a:fld>
            <a:endParaRPr lang="zh-CN" altLang="en-US" kern="1200">
              <a:solidFill>
                <a:prstClr val="black">
                  <a:tint val="75000"/>
                </a:prstClr>
              </a:solidFill>
              <a:latin typeface="DFPOP1-W9"/>
              <a:cs typeface="+mn-cs"/>
            </a:endParaRPr>
          </a:p>
        </p:txBody>
      </p:sp>
      <p:sp>
        <p:nvSpPr>
          <p:cNvPr id="5" name="Footer Placeholder 4"/>
          <p:cNvSpPr>
            <a:spLocks noGrp="1"/>
          </p:cNvSpPr>
          <p:nvPr>
            <p:ph type="ftr" sz="quarter" idx="11"/>
          </p:nvPr>
        </p:nvSpPr>
        <p:spPr/>
        <p:txBody>
          <a:bodyPr/>
          <a:lstStyle/>
          <a:p>
            <a:pPr defTabSz="912091">
              <a:buClrTx/>
            </a:pPr>
            <a:endParaRPr lang="zh-CN" altLang="en-US" kern="1200">
              <a:solidFill>
                <a:prstClr val="black">
                  <a:tint val="75000"/>
                </a:prstClr>
              </a:solidFill>
              <a:latin typeface="DFPOP1-W9"/>
              <a:cs typeface="+mn-cs"/>
            </a:endParaRPr>
          </a:p>
        </p:txBody>
      </p:sp>
      <p:sp>
        <p:nvSpPr>
          <p:cNvPr id="6" name="Slide Number Placeholder 5"/>
          <p:cNvSpPr>
            <a:spLocks noGrp="1"/>
          </p:cNvSpPr>
          <p:nvPr>
            <p:ph type="sldNum" sz="quarter" idx="12"/>
          </p:nvPr>
        </p:nvSpPr>
        <p:spPr/>
        <p:txBody>
          <a:bodyPr/>
          <a:lstStyle/>
          <a:p>
            <a:pPr defTabSz="912091">
              <a:buClrTx/>
            </a:pPr>
            <a:fld id="{60BA53EF-2EDB-4BAB-8ED2-F5C230947283}" type="slidenum">
              <a:rPr lang="zh-CN" altLang="en-US" kern="1200" smtClean="0">
                <a:solidFill>
                  <a:prstClr val="black">
                    <a:tint val="75000"/>
                  </a:prstClr>
                </a:solidFill>
                <a:latin typeface="DFPOP1-W9"/>
                <a:cs typeface="+mn-cs"/>
              </a:rPr>
              <a:pPr defTabSz="912091">
                <a:buClrTx/>
              </a:pPr>
              <a:t>‹#›</a:t>
            </a:fld>
            <a:endParaRPr lang="zh-CN" altLang="en-US" kern="1200">
              <a:solidFill>
                <a:prstClr val="black">
                  <a:tint val="75000"/>
                </a:prstClr>
              </a:solidFill>
              <a:latin typeface="DFPOP1-W9"/>
              <a:cs typeface="+mn-cs"/>
            </a:endParaRPr>
          </a:p>
        </p:txBody>
      </p:sp>
    </p:spTree>
    <p:extLst>
      <p:ext uri="{BB962C8B-B14F-4D97-AF65-F5344CB8AC3E}">
        <p14:creationId xmlns:p14="http://schemas.microsoft.com/office/powerpoint/2010/main" val="327320289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1pPr>
            <a:lvl2pPr lvl="1"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2pPr>
            <a:lvl3pPr lvl="2"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3pPr>
            <a:lvl4pPr lvl="3"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4pPr>
            <a:lvl5pPr lvl="4"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5pPr>
            <a:lvl6pPr lvl="5"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6pPr>
            <a:lvl7pPr lvl="6"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7pPr>
            <a:lvl8pPr lvl="7"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8pPr>
            <a:lvl9pPr lvl="8"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1pPr>
            <a:lvl2pPr marL="914400" lvl="1"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2pPr>
            <a:lvl3pPr marL="1371600" lvl="2"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3pPr>
            <a:lvl4pPr marL="1828800" lvl="3"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4pPr>
            <a:lvl5pPr marL="2286000" lvl="4"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5pPr>
            <a:lvl6pPr marL="2743200" lvl="5"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6pPr>
            <a:lvl7pPr marL="3200400" lvl="6"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7pPr>
            <a:lvl8pPr marL="3657600" lvl="7"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8pPr>
            <a:lvl9pPr marL="4114800" lvl="8" indent="-317500">
              <a:lnSpc>
                <a:spcPct val="115000"/>
              </a:lnSpc>
              <a:spcBef>
                <a:spcPts val="1600"/>
              </a:spcBef>
              <a:spcAft>
                <a:spcPts val="1600"/>
              </a:spcAft>
              <a:buClr>
                <a:schemeClr val="accent3"/>
              </a:buClr>
              <a:buSzPts val="1400"/>
              <a:buFont typeface="Scope One"/>
              <a:buChar char="■"/>
              <a:defRPr>
                <a:solidFill>
                  <a:schemeClr val="accent3"/>
                </a:solidFill>
                <a:latin typeface="Scope One"/>
                <a:ea typeface="Scope One"/>
                <a:cs typeface="Scope One"/>
                <a:sym typeface="Scope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6" r:id="rId3"/>
    <p:sldLayoutId id="2147483658" r:id="rId4"/>
    <p:sldLayoutId id="2147483660" r:id="rId5"/>
    <p:sldLayoutId id="2147483671" r:id="rId6"/>
    <p:sldLayoutId id="2147483672"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6127" y="365126"/>
            <a:ext cx="10489585"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6127" y="1825625"/>
            <a:ext cx="10489585" cy="4351339"/>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6126" y="6356352"/>
            <a:ext cx="2736414" cy="365125"/>
          </a:xfrm>
          <a:prstGeom prst="rect">
            <a:avLst/>
          </a:prstGeom>
        </p:spPr>
        <p:txBody>
          <a:bodyPr vert="horz" lIns="91440" tIns="45720" rIns="91440" bIns="45720" rtlCol="0" anchor="ctr"/>
          <a:lstStyle>
            <a:lvl1pPr algn="l">
              <a:defRPr sz="1197">
                <a:solidFill>
                  <a:schemeClr val="tx1">
                    <a:tint val="75000"/>
                  </a:schemeClr>
                </a:solidFill>
              </a:defRPr>
            </a:lvl1pPr>
          </a:lstStyle>
          <a:p>
            <a:pPr defTabSz="912091">
              <a:buClrTx/>
            </a:pPr>
            <a:fld id="{62E82ED4-375F-4F08-A54B-E5C986F28C77}" type="datetimeFigureOut">
              <a:rPr lang="zh-CN" altLang="en-US" kern="1200" smtClean="0">
                <a:solidFill>
                  <a:prstClr val="black">
                    <a:tint val="75000"/>
                  </a:prstClr>
                </a:solidFill>
                <a:latin typeface="DFPOP1-W9"/>
                <a:cs typeface="+mn-cs"/>
              </a:rPr>
              <a:pPr defTabSz="912091">
                <a:buClrTx/>
              </a:pPr>
              <a:t>2022/4/17</a:t>
            </a:fld>
            <a:endParaRPr lang="zh-CN" altLang="en-US" kern="1200">
              <a:solidFill>
                <a:prstClr val="black">
                  <a:tint val="75000"/>
                </a:prstClr>
              </a:solidFill>
              <a:latin typeface="DFPOP1-W9"/>
              <a:cs typeface="+mn-cs"/>
            </a:endParaRPr>
          </a:p>
        </p:txBody>
      </p:sp>
      <p:sp>
        <p:nvSpPr>
          <p:cNvPr id="5" name="Footer Placeholder 4"/>
          <p:cNvSpPr>
            <a:spLocks noGrp="1"/>
          </p:cNvSpPr>
          <p:nvPr>
            <p:ph type="ftr" sz="quarter" idx="3"/>
          </p:nvPr>
        </p:nvSpPr>
        <p:spPr>
          <a:xfrm>
            <a:off x="4028609" y="6356352"/>
            <a:ext cx="4104620" cy="365125"/>
          </a:xfrm>
          <a:prstGeom prst="rect">
            <a:avLst/>
          </a:prstGeom>
        </p:spPr>
        <p:txBody>
          <a:bodyPr vert="horz" lIns="91440" tIns="45720" rIns="91440" bIns="45720" rtlCol="0" anchor="ctr"/>
          <a:lstStyle>
            <a:lvl1pPr algn="ctr">
              <a:defRPr sz="1197">
                <a:solidFill>
                  <a:schemeClr val="tx1">
                    <a:tint val="75000"/>
                  </a:schemeClr>
                </a:solidFill>
              </a:defRPr>
            </a:lvl1pPr>
          </a:lstStyle>
          <a:p>
            <a:pPr defTabSz="912091">
              <a:buClrTx/>
            </a:pPr>
            <a:endParaRPr lang="zh-CN" altLang="en-US" kern="1200">
              <a:solidFill>
                <a:prstClr val="black">
                  <a:tint val="75000"/>
                </a:prstClr>
              </a:solidFill>
              <a:latin typeface="DFPOP1-W9"/>
              <a:cs typeface="+mn-cs"/>
            </a:endParaRPr>
          </a:p>
        </p:txBody>
      </p:sp>
      <p:sp>
        <p:nvSpPr>
          <p:cNvPr id="6" name="Slide Number Placeholder 5"/>
          <p:cNvSpPr>
            <a:spLocks noGrp="1"/>
          </p:cNvSpPr>
          <p:nvPr>
            <p:ph type="sldNum" sz="quarter" idx="4"/>
          </p:nvPr>
        </p:nvSpPr>
        <p:spPr>
          <a:xfrm>
            <a:off x="8589298" y="6356352"/>
            <a:ext cx="2736414" cy="365125"/>
          </a:xfrm>
          <a:prstGeom prst="rect">
            <a:avLst/>
          </a:prstGeom>
        </p:spPr>
        <p:txBody>
          <a:bodyPr vert="horz" lIns="91440" tIns="45720" rIns="91440" bIns="45720" rtlCol="0" anchor="ctr"/>
          <a:lstStyle>
            <a:lvl1pPr algn="r">
              <a:defRPr sz="1197">
                <a:solidFill>
                  <a:schemeClr val="tx1">
                    <a:tint val="75000"/>
                  </a:schemeClr>
                </a:solidFill>
              </a:defRPr>
            </a:lvl1pPr>
          </a:lstStyle>
          <a:p>
            <a:pPr defTabSz="912091">
              <a:buClrTx/>
            </a:pPr>
            <a:fld id="{60BA53EF-2EDB-4BAB-8ED2-F5C230947283}" type="slidenum">
              <a:rPr lang="zh-CN" altLang="en-US" kern="1200" smtClean="0">
                <a:solidFill>
                  <a:prstClr val="black">
                    <a:tint val="75000"/>
                  </a:prstClr>
                </a:solidFill>
                <a:latin typeface="DFPOP1-W9"/>
                <a:cs typeface="+mn-cs"/>
              </a:rPr>
              <a:pPr defTabSz="912091">
                <a:buClrTx/>
              </a:pPr>
              <a:t>‹#›</a:t>
            </a:fld>
            <a:endParaRPr lang="zh-CN" altLang="en-US" kern="1200">
              <a:solidFill>
                <a:prstClr val="black">
                  <a:tint val="75000"/>
                </a:prstClr>
              </a:solidFill>
              <a:latin typeface="DFPOP1-W9"/>
              <a:cs typeface="+mn-cs"/>
            </a:endParaRPr>
          </a:p>
        </p:txBody>
      </p:sp>
    </p:spTree>
    <p:extLst>
      <p:ext uri="{BB962C8B-B14F-4D97-AF65-F5344CB8AC3E}">
        <p14:creationId xmlns:p14="http://schemas.microsoft.com/office/powerpoint/2010/main" val="410100768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txStyles>
    <p:titleStyle>
      <a:lvl1pPr algn="l" defTabSz="912091" rtl="0" eaLnBrk="1" latinLnBrk="0" hangingPunct="1">
        <a:lnSpc>
          <a:spcPct val="90000"/>
        </a:lnSpc>
        <a:spcBef>
          <a:spcPct val="0"/>
        </a:spcBef>
        <a:buNone/>
        <a:defRPr sz="4389" kern="1200">
          <a:solidFill>
            <a:schemeClr val="tx1"/>
          </a:solidFill>
          <a:latin typeface="+mj-lt"/>
          <a:ea typeface="+mj-ea"/>
          <a:cs typeface="+mj-cs"/>
        </a:defRPr>
      </a:lvl1pPr>
    </p:titleStyle>
    <p:bodyStyle>
      <a:lvl1pPr marL="228023" indent="-228023" algn="l" defTabSz="912091" rtl="0" eaLnBrk="1" latinLnBrk="0" hangingPunct="1">
        <a:lnSpc>
          <a:spcPct val="90000"/>
        </a:lnSpc>
        <a:spcBef>
          <a:spcPts val="998"/>
        </a:spcBef>
        <a:buFont typeface="Arial" panose="020B0604020202020204" pitchFamily="34" charset="0"/>
        <a:buChar char="•"/>
        <a:defRPr sz="2793" kern="1200">
          <a:solidFill>
            <a:schemeClr val="tx1"/>
          </a:solidFill>
          <a:latin typeface="+mn-lt"/>
          <a:ea typeface="+mn-ea"/>
          <a:cs typeface="+mn-cs"/>
        </a:defRPr>
      </a:lvl1pPr>
      <a:lvl2pPr marL="684069" indent="-228023" algn="l" defTabSz="912091" rtl="0" eaLnBrk="1" latinLnBrk="0" hangingPunct="1">
        <a:lnSpc>
          <a:spcPct val="90000"/>
        </a:lnSpc>
        <a:spcBef>
          <a:spcPts val="499"/>
        </a:spcBef>
        <a:buFont typeface="Arial" panose="020B0604020202020204" pitchFamily="34" charset="0"/>
        <a:buChar char="•"/>
        <a:defRPr sz="2394" kern="1200">
          <a:solidFill>
            <a:schemeClr val="tx1"/>
          </a:solidFill>
          <a:latin typeface="+mn-lt"/>
          <a:ea typeface="+mn-ea"/>
          <a:cs typeface="+mn-cs"/>
        </a:defRPr>
      </a:lvl2pPr>
      <a:lvl3pPr marL="1140114" indent="-228023" algn="l" defTabSz="912091" rtl="0" eaLnBrk="1" latinLnBrk="0" hangingPunct="1">
        <a:lnSpc>
          <a:spcPct val="90000"/>
        </a:lnSpc>
        <a:spcBef>
          <a:spcPts val="499"/>
        </a:spcBef>
        <a:buFont typeface="Arial" panose="020B0604020202020204" pitchFamily="34" charset="0"/>
        <a:buChar char="•"/>
        <a:defRPr sz="1995" kern="1200">
          <a:solidFill>
            <a:schemeClr val="tx1"/>
          </a:solidFill>
          <a:latin typeface="+mn-lt"/>
          <a:ea typeface="+mn-ea"/>
          <a:cs typeface="+mn-cs"/>
        </a:defRPr>
      </a:lvl3pPr>
      <a:lvl4pPr marL="1596160" indent="-228023" algn="l" defTabSz="912091"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4pPr>
      <a:lvl5pPr marL="2052206" indent="-228023" algn="l" defTabSz="912091"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5pPr>
      <a:lvl6pPr marL="2508251" indent="-228023" algn="l" defTabSz="912091"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297" indent="-228023" algn="l" defTabSz="912091"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342" indent="-228023" algn="l" defTabSz="912091"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388" indent="-228023" algn="l" defTabSz="912091"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en-US"/>
      </a:defPPr>
      <a:lvl1pPr marL="0" algn="l" defTabSz="912091" rtl="0" eaLnBrk="1" latinLnBrk="0" hangingPunct="1">
        <a:defRPr sz="1795" kern="1200">
          <a:solidFill>
            <a:schemeClr val="tx1"/>
          </a:solidFill>
          <a:latin typeface="+mn-lt"/>
          <a:ea typeface="+mn-ea"/>
          <a:cs typeface="+mn-cs"/>
        </a:defRPr>
      </a:lvl1pPr>
      <a:lvl2pPr marL="456046" algn="l" defTabSz="912091" rtl="0" eaLnBrk="1" latinLnBrk="0" hangingPunct="1">
        <a:defRPr sz="1795" kern="1200">
          <a:solidFill>
            <a:schemeClr val="tx1"/>
          </a:solidFill>
          <a:latin typeface="+mn-lt"/>
          <a:ea typeface="+mn-ea"/>
          <a:cs typeface="+mn-cs"/>
        </a:defRPr>
      </a:lvl2pPr>
      <a:lvl3pPr marL="912091" algn="l" defTabSz="912091" rtl="0" eaLnBrk="1" latinLnBrk="0" hangingPunct="1">
        <a:defRPr sz="1795" kern="1200">
          <a:solidFill>
            <a:schemeClr val="tx1"/>
          </a:solidFill>
          <a:latin typeface="+mn-lt"/>
          <a:ea typeface="+mn-ea"/>
          <a:cs typeface="+mn-cs"/>
        </a:defRPr>
      </a:lvl3pPr>
      <a:lvl4pPr marL="1368137" algn="l" defTabSz="912091" rtl="0" eaLnBrk="1" latinLnBrk="0" hangingPunct="1">
        <a:defRPr sz="1795" kern="1200">
          <a:solidFill>
            <a:schemeClr val="tx1"/>
          </a:solidFill>
          <a:latin typeface="+mn-lt"/>
          <a:ea typeface="+mn-ea"/>
          <a:cs typeface="+mn-cs"/>
        </a:defRPr>
      </a:lvl4pPr>
      <a:lvl5pPr marL="1824182" algn="l" defTabSz="912091" rtl="0" eaLnBrk="1" latinLnBrk="0" hangingPunct="1">
        <a:defRPr sz="1795" kern="1200">
          <a:solidFill>
            <a:schemeClr val="tx1"/>
          </a:solidFill>
          <a:latin typeface="+mn-lt"/>
          <a:ea typeface="+mn-ea"/>
          <a:cs typeface="+mn-cs"/>
        </a:defRPr>
      </a:lvl5pPr>
      <a:lvl6pPr marL="2280228" algn="l" defTabSz="912091" rtl="0" eaLnBrk="1" latinLnBrk="0" hangingPunct="1">
        <a:defRPr sz="1795" kern="1200">
          <a:solidFill>
            <a:schemeClr val="tx1"/>
          </a:solidFill>
          <a:latin typeface="+mn-lt"/>
          <a:ea typeface="+mn-ea"/>
          <a:cs typeface="+mn-cs"/>
        </a:defRPr>
      </a:lvl6pPr>
      <a:lvl7pPr marL="2736273" algn="l" defTabSz="912091" rtl="0" eaLnBrk="1" latinLnBrk="0" hangingPunct="1">
        <a:defRPr sz="1795" kern="1200">
          <a:solidFill>
            <a:schemeClr val="tx1"/>
          </a:solidFill>
          <a:latin typeface="+mn-lt"/>
          <a:ea typeface="+mn-ea"/>
          <a:cs typeface="+mn-cs"/>
        </a:defRPr>
      </a:lvl7pPr>
      <a:lvl8pPr marL="3192319" algn="l" defTabSz="912091" rtl="0" eaLnBrk="1" latinLnBrk="0" hangingPunct="1">
        <a:defRPr sz="1795" kern="1200">
          <a:solidFill>
            <a:schemeClr val="tx1"/>
          </a:solidFill>
          <a:latin typeface="+mn-lt"/>
          <a:ea typeface="+mn-ea"/>
          <a:cs typeface="+mn-cs"/>
        </a:defRPr>
      </a:lvl8pPr>
      <a:lvl9pPr marL="3648365" algn="l" defTabSz="912091" rtl="0" eaLnBrk="1" latinLnBrk="0" hangingPunct="1">
        <a:defRPr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8.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7" Type="http://schemas.microsoft.com/office/2007/relationships/hdphoto" Target="../media/hdphoto4.wdp"/><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9.png"/><Relationship Id="rId5" Type="http://schemas.microsoft.com/office/2007/relationships/hdphoto" Target="../media/hdphoto2.wdp"/><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audio" Target="../media/audio4.wav"/><Relationship Id="rId4" Type="http://schemas.openxmlformats.org/officeDocument/2006/relationships/audio" Target="../media/audio3.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audio" Target="../media/audio4.wav"/><Relationship Id="rId4" Type="http://schemas.openxmlformats.org/officeDocument/2006/relationships/audio" Target="../media/audio3.wav"/></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665" y="357910"/>
            <a:ext cx="1949408" cy="1949408"/>
          </a:xfrm>
          <a:prstGeom prst="rect">
            <a:avLst/>
          </a:prstGeom>
        </p:spPr>
      </p:pic>
      <p:sp>
        <p:nvSpPr>
          <p:cNvPr id="8" name="Text Box 194"/>
          <p:cNvSpPr txBox="1">
            <a:spLocks noChangeArrowheads="1"/>
          </p:cNvSpPr>
          <p:nvPr/>
        </p:nvSpPr>
        <p:spPr bwMode="auto">
          <a:xfrm>
            <a:off x="314529" y="2501933"/>
            <a:ext cx="12134545" cy="1115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2091" eaLnBrk="1" hangingPunct="1">
              <a:spcBef>
                <a:spcPct val="50000"/>
              </a:spcBef>
              <a:buClrTx/>
            </a:pPr>
            <a:r>
              <a:rPr lang="en-US" sz="4256" b="1" kern="1200" dirty="0">
                <a:solidFill>
                  <a:srgbClr val="0000FF"/>
                </a:solidFill>
                <a:latin typeface="Times New Roman" panose="02020603050405020304" pitchFamily="18" charset="0"/>
                <a:cs typeface="Times New Roman" panose="02020603050405020304" pitchFamily="18" charset="0"/>
              </a:rPr>
              <a:t>TIẾNG VIỆT 2</a:t>
            </a:r>
          </a:p>
          <a:p>
            <a:pPr algn="ctr" defTabSz="912091" eaLnBrk="1" hangingPunct="1">
              <a:spcBef>
                <a:spcPct val="50000"/>
              </a:spcBef>
              <a:buClrTx/>
            </a:pPr>
            <a:r>
              <a:rPr lang="en-US" sz="1596" kern="1200" dirty="0">
                <a:solidFill>
                  <a:srgbClr val="0000FF"/>
                </a:solidFill>
                <a:latin typeface="Times New Roman" panose="02020603050405020304" pitchFamily="18" charset="0"/>
                <a:cs typeface="Times New Roman" panose="02020603050405020304" pitchFamily="18" charset="0"/>
              </a:rPr>
              <a:t>                                      </a:t>
            </a:r>
            <a:endParaRPr lang="en-US" sz="4256" b="1" kern="1200" dirty="0">
              <a:solidFill>
                <a:srgbClr val="0000FF"/>
              </a:solidFill>
              <a:latin typeface="Times New Roman" panose="02020603050405020304" pitchFamily="18" charset="0"/>
              <a:cs typeface="Times New Roman" panose="02020603050405020304" pitchFamily="18" charset="0"/>
            </a:endParaRPr>
          </a:p>
        </p:txBody>
      </p:sp>
      <p:sp>
        <p:nvSpPr>
          <p:cNvPr id="9" name="Text Box 191"/>
          <p:cNvSpPr txBox="1">
            <a:spLocks noChangeArrowheads="1"/>
          </p:cNvSpPr>
          <p:nvPr/>
        </p:nvSpPr>
        <p:spPr bwMode="auto">
          <a:xfrm>
            <a:off x="889014" y="971199"/>
            <a:ext cx="11335733" cy="910940"/>
          </a:xfrm>
          <a:prstGeom prst="rect">
            <a:avLst/>
          </a:prstGeom>
          <a:noFill/>
          <a:ln w="9525">
            <a:noFill/>
            <a:miter lim="800000"/>
            <a:headEnd/>
            <a:tailEnd/>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2091" eaLnBrk="1" hangingPunct="1">
              <a:buClrTx/>
            </a:pPr>
            <a:r>
              <a:rPr lang="en-US" sz="2660" b="1" kern="1200" dirty="0">
                <a:solidFill>
                  <a:srgbClr val="0000FF"/>
                </a:solidFill>
                <a:latin typeface="Times New Roman" panose="02020603050405020304" pitchFamily="18" charset="0"/>
                <a:cs typeface="Times New Roman" panose="02020603050405020304" pitchFamily="18" charset="0"/>
              </a:rPr>
              <a:t>PHÒNG GIÁO DỤC VÀ ĐÀO TẠO QUẬN LONG BIÊN</a:t>
            </a:r>
          </a:p>
          <a:p>
            <a:pPr algn="ctr" defTabSz="912091" eaLnBrk="1" hangingPunct="1">
              <a:buClrTx/>
            </a:pPr>
            <a:r>
              <a:rPr lang="en-US" sz="2660" b="1" kern="1200" dirty="0">
                <a:solidFill>
                  <a:srgbClr val="0000FF"/>
                </a:solidFill>
                <a:latin typeface="Times New Roman" panose="02020603050405020304" pitchFamily="18" charset="0"/>
                <a:cs typeface="Times New Roman" panose="02020603050405020304" pitchFamily="18" charset="0"/>
              </a:rPr>
              <a:t>TRƯỜNG TIỂU HỌC ĐOÀN KẾT</a:t>
            </a:r>
          </a:p>
        </p:txBody>
      </p:sp>
      <p:sp>
        <p:nvSpPr>
          <p:cNvPr id="10" name="Text Box 195"/>
          <p:cNvSpPr txBox="1">
            <a:spLocks noChangeArrowheads="1"/>
          </p:cNvSpPr>
          <p:nvPr/>
        </p:nvSpPr>
        <p:spPr bwMode="auto">
          <a:xfrm>
            <a:off x="314529" y="3358206"/>
            <a:ext cx="12134545" cy="828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2091" eaLnBrk="1" hangingPunct="1">
              <a:spcBef>
                <a:spcPct val="50000"/>
              </a:spcBef>
              <a:buClrTx/>
            </a:pPr>
            <a:r>
              <a:rPr lang="en-US" sz="4788" b="1" kern="1200" dirty="0" err="1">
                <a:solidFill>
                  <a:srgbClr val="FF0000"/>
                </a:solidFill>
                <a:latin typeface="Times New Roman" panose="02020603050405020304" pitchFamily="18" charset="0"/>
                <a:cs typeface="Times New Roman" panose="02020603050405020304" pitchFamily="18" charset="0"/>
              </a:rPr>
              <a:t>Chủ</a:t>
            </a:r>
            <a:r>
              <a:rPr lang="en-US" sz="4788" b="1" kern="1200" dirty="0">
                <a:solidFill>
                  <a:srgbClr val="FF0000"/>
                </a:solidFill>
                <a:latin typeface="Times New Roman" panose="02020603050405020304" pitchFamily="18" charset="0"/>
                <a:cs typeface="Times New Roman" panose="02020603050405020304" pitchFamily="18" charset="0"/>
              </a:rPr>
              <a:t> </a:t>
            </a:r>
            <a:r>
              <a:rPr lang="en-US" sz="4788" b="1" kern="1200" dirty="0" err="1">
                <a:solidFill>
                  <a:srgbClr val="FF0000"/>
                </a:solidFill>
                <a:latin typeface="Times New Roman" panose="02020603050405020304" pitchFamily="18" charset="0"/>
                <a:cs typeface="Times New Roman" panose="02020603050405020304" pitchFamily="18" charset="0"/>
              </a:rPr>
              <a:t>đề</a:t>
            </a:r>
            <a:r>
              <a:rPr lang="en-US" sz="4788" b="1" kern="1200" dirty="0">
                <a:solidFill>
                  <a:srgbClr val="FF0000"/>
                </a:solidFill>
                <a:latin typeface="Times New Roman" panose="02020603050405020304" pitchFamily="18" charset="0"/>
                <a:cs typeface="Times New Roman" panose="02020603050405020304" pitchFamily="18" charset="0"/>
              </a:rPr>
              <a:t> </a:t>
            </a:r>
            <a:r>
              <a:rPr lang="en-US" sz="4788" b="1" kern="1200" dirty="0" smtClean="0">
                <a:solidFill>
                  <a:srgbClr val="FF0000"/>
                </a:solidFill>
                <a:latin typeface="Times New Roman" panose="02020603050405020304" pitchFamily="18" charset="0"/>
                <a:cs typeface="Times New Roman" panose="02020603050405020304" pitchFamily="18" charset="0"/>
              </a:rPr>
              <a:t>: Con </a:t>
            </a:r>
            <a:r>
              <a:rPr lang="en-US" sz="4788" b="1" kern="1200" dirty="0" err="1" smtClean="0">
                <a:solidFill>
                  <a:srgbClr val="FF0000"/>
                </a:solidFill>
                <a:latin typeface="Times New Roman" panose="02020603050405020304" pitchFamily="18" charset="0"/>
                <a:cs typeface="Times New Roman" panose="02020603050405020304" pitchFamily="18" charset="0"/>
              </a:rPr>
              <a:t>người</a:t>
            </a:r>
            <a:r>
              <a:rPr lang="en-US" sz="4788" b="1" kern="1200" dirty="0" smtClean="0">
                <a:solidFill>
                  <a:srgbClr val="FF0000"/>
                </a:solidFill>
                <a:latin typeface="Times New Roman" panose="02020603050405020304" pitchFamily="18" charset="0"/>
                <a:cs typeface="Times New Roman" panose="02020603050405020304" pitchFamily="18" charset="0"/>
              </a:rPr>
              <a:t> </a:t>
            </a:r>
            <a:r>
              <a:rPr lang="en-US" sz="4788" b="1" kern="1200" dirty="0" err="1" smtClean="0">
                <a:solidFill>
                  <a:srgbClr val="FF0000"/>
                </a:solidFill>
                <a:latin typeface="Times New Roman" panose="02020603050405020304" pitchFamily="18" charset="0"/>
                <a:cs typeface="Times New Roman" panose="02020603050405020304" pitchFamily="18" charset="0"/>
              </a:rPr>
              <a:t>Việt</a:t>
            </a:r>
            <a:r>
              <a:rPr lang="en-US" sz="4788" b="1" kern="1200" dirty="0" smtClean="0">
                <a:solidFill>
                  <a:srgbClr val="FF0000"/>
                </a:solidFill>
                <a:latin typeface="Times New Roman" panose="02020603050405020304" pitchFamily="18" charset="0"/>
                <a:cs typeface="Times New Roman" panose="02020603050405020304" pitchFamily="18" charset="0"/>
              </a:rPr>
              <a:t> Nam</a:t>
            </a:r>
            <a:endParaRPr lang="en-US" sz="4788" b="1" kern="1200" dirty="0">
              <a:solidFill>
                <a:srgbClr val="FF0000"/>
              </a:solidFill>
              <a:latin typeface="Times New Roman" panose="02020603050405020304" pitchFamily="18" charset="0"/>
              <a:cs typeface="Times New Roman" panose="02020603050405020304" pitchFamily="18" charset="0"/>
            </a:endParaRPr>
          </a:p>
        </p:txBody>
      </p:sp>
      <p:sp>
        <p:nvSpPr>
          <p:cNvPr id="11" name="Text Box 195"/>
          <p:cNvSpPr txBox="1">
            <a:spLocks noChangeArrowheads="1"/>
          </p:cNvSpPr>
          <p:nvPr/>
        </p:nvSpPr>
        <p:spPr bwMode="auto">
          <a:xfrm>
            <a:off x="4683718" y="5839310"/>
            <a:ext cx="6424094" cy="583328"/>
          </a:xfrm>
          <a:prstGeom prst="rect">
            <a:avLst/>
          </a:prstGeom>
          <a:noFill/>
          <a:ln>
            <a:noFill/>
          </a:ln>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2091" eaLnBrk="1" hangingPunct="1">
              <a:spcBef>
                <a:spcPct val="50000"/>
              </a:spcBef>
              <a:buClrTx/>
            </a:pPr>
            <a:r>
              <a:rPr lang="en-US" sz="3192" b="1" i="1" kern="1200" dirty="0" err="1">
                <a:solidFill>
                  <a:srgbClr val="0000FF"/>
                </a:solidFill>
                <a:latin typeface="Times New Roman" panose="02020603050405020304" pitchFamily="18" charset="0"/>
                <a:cs typeface="Times New Roman" panose="02020603050405020304" pitchFamily="18" charset="0"/>
              </a:rPr>
              <a:t>Giáo</a:t>
            </a:r>
            <a:r>
              <a:rPr lang="en-US" sz="3192" b="1" i="1" kern="1200" dirty="0">
                <a:solidFill>
                  <a:srgbClr val="0000FF"/>
                </a:solidFill>
                <a:latin typeface="Times New Roman" panose="02020603050405020304" pitchFamily="18" charset="0"/>
                <a:cs typeface="Times New Roman" panose="02020603050405020304" pitchFamily="18" charset="0"/>
              </a:rPr>
              <a:t> </a:t>
            </a:r>
            <a:r>
              <a:rPr lang="en-US" sz="3192" b="1" i="1" kern="1200" dirty="0" err="1">
                <a:solidFill>
                  <a:srgbClr val="0000FF"/>
                </a:solidFill>
                <a:latin typeface="Times New Roman" panose="02020603050405020304" pitchFamily="18" charset="0"/>
                <a:cs typeface="Times New Roman" panose="02020603050405020304" pitchFamily="18" charset="0"/>
              </a:rPr>
              <a:t>viên</a:t>
            </a:r>
            <a:r>
              <a:rPr lang="en-US" sz="3192" b="1" i="1" kern="1200" dirty="0">
                <a:solidFill>
                  <a:srgbClr val="0000FF"/>
                </a:solidFill>
                <a:latin typeface="Times New Roman" panose="02020603050405020304" pitchFamily="18" charset="0"/>
                <a:cs typeface="Times New Roman" panose="02020603050405020304" pitchFamily="18" charset="0"/>
              </a:rPr>
              <a:t>: </a:t>
            </a:r>
            <a:r>
              <a:rPr lang="en-US" sz="3192" b="1" i="1" kern="1200" dirty="0" err="1">
                <a:solidFill>
                  <a:srgbClr val="0000FF"/>
                </a:solidFill>
                <a:latin typeface="Times New Roman" panose="02020603050405020304" pitchFamily="18" charset="0"/>
                <a:cs typeface="Times New Roman" panose="02020603050405020304" pitchFamily="18" charset="0"/>
              </a:rPr>
              <a:t>Nguyễn</a:t>
            </a:r>
            <a:r>
              <a:rPr lang="en-US" sz="3192" b="1" i="1" kern="1200" dirty="0">
                <a:solidFill>
                  <a:srgbClr val="0000FF"/>
                </a:solidFill>
                <a:latin typeface="Times New Roman" panose="02020603050405020304" pitchFamily="18" charset="0"/>
                <a:cs typeface="Times New Roman" panose="02020603050405020304" pitchFamily="18" charset="0"/>
              </a:rPr>
              <a:t> </a:t>
            </a:r>
            <a:r>
              <a:rPr lang="en-US" sz="3192" b="1" i="1" kern="1200" dirty="0" err="1">
                <a:solidFill>
                  <a:srgbClr val="0000FF"/>
                </a:solidFill>
                <a:latin typeface="Times New Roman" panose="02020603050405020304" pitchFamily="18" charset="0"/>
                <a:cs typeface="Times New Roman" panose="02020603050405020304" pitchFamily="18" charset="0"/>
              </a:rPr>
              <a:t>Thị</a:t>
            </a:r>
            <a:r>
              <a:rPr lang="en-US" sz="3192" b="1" i="1" kern="1200" dirty="0">
                <a:solidFill>
                  <a:srgbClr val="0000FF"/>
                </a:solidFill>
                <a:latin typeface="Times New Roman" panose="02020603050405020304" pitchFamily="18" charset="0"/>
                <a:cs typeface="Times New Roman" panose="02020603050405020304" pitchFamily="18" charset="0"/>
              </a:rPr>
              <a:t> Thu </a:t>
            </a:r>
            <a:r>
              <a:rPr lang="en-US" sz="3192" b="1" i="1" kern="1200" dirty="0" err="1">
                <a:solidFill>
                  <a:srgbClr val="0000FF"/>
                </a:solidFill>
                <a:latin typeface="Times New Roman" panose="02020603050405020304" pitchFamily="18" charset="0"/>
                <a:cs typeface="Times New Roman" panose="02020603050405020304" pitchFamily="18" charset="0"/>
              </a:rPr>
              <a:t>Hường</a:t>
            </a:r>
            <a:endParaRPr lang="en-US" sz="3192" b="1" i="1" kern="1200" dirty="0">
              <a:solidFill>
                <a:srgbClr val="0000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772" y="4533545"/>
            <a:ext cx="3234499" cy="1744928"/>
          </a:xfrm>
          <a:prstGeom prst="rect">
            <a:avLst/>
          </a:prstGeom>
        </p:spPr>
      </p:pic>
    </p:spTree>
    <p:extLst>
      <p:ext uri="{BB962C8B-B14F-4D97-AF65-F5344CB8AC3E}">
        <p14:creationId xmlns:p14="http://schemas.microsoft.com/office/powerpoint/2010/main" val="25101280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919B018-EC84-44FF-8E90-FD8F91A2E5EC}"/>
              </a:ext>
            </a:extLst>
          </p:cNvPr>
          <p:cNvGrpSpPr/>
          <p:nvPr/>
        </p:nvGrpSpPr>
        <p:grpSpPr>
          <a:xfrm>
            <a:off x="302031" y="-10969"/>
            <a:ext cx="11560554" cy="6926528"/>
            <a:chOff x="300642" y="-222945"/>
            <a:chExt cx="11560554" cy="6926528"/>
          </a:xfrm>
        </p:grpSpPr>
        <p:sp>
          <p:nvSpPr>
            <p:cNvPr id="10" name="TextBox 9">
              <a:extLst>
                <a:ext uri="{FF2B5EF4-FFF2-40B4-BE49-F238E27FC236}">
                  <a16:creationId xmlns:a16="http://schemas.microsoft.com/office/drawing/2014/main" id="{67DA5502-6658-4A6B-8957-946DFEE825B2}"/>
                </a:ext>
              </a:extLst>
            </p:cNvPr>
            <p:cNvSpPr txBox="1"/>
            <p:nvPr/>
          </p:nvSpPr>
          <p:spPr>
            <a:xfrm>
              <a:off x="300642" y="332608"/>
              <a:ext cx="11560554" cy="6370975"/>
            </a:xfrm>
            <a:prstGeom prst="rect">
              <a:avLst/>
            </a:prstGeom>
            <a:noFill/>
          </p:spPr>
          <p:txBody>
            <a:bodyPr wrap="square">
              <a:spAutoFit/>
            </a:bodyPr>
            <a:lstStyle/>
            <a:p>
              <a:pPr algn="just"/>
              <a:r>
                <a:rPr lang="en-US" sz="2400">
                  <a:latin typeface="Arial" panose="020B0604020202020204" pitchFamily="34" charset="0"/>
                  <a:cs typeface="Arial" panose="020B0604020202020204" pitchFamily="34" charset="0"/>
                </a:rPr>
                <a:t>	Một sớm hôm ấy, như thường lệ, Bác Hồ đi dạo trong vườn. Đến gần cây đa, bác chợt thấy một chiếc rễ đa nhỏ và dài ngoằn ngoèo trên mặt đất. Chắc là trận gió đêm qua đã làm nó rơi xuống. Bác tần ngần một lát, rồi nói với chú cần vụ:</a:t>
              </a:r>
            </a:p>
            <a:p>
              <a:pPr algn="just"/>
              <a:r>
                <a:rPr lang="en-US" sz="2400">
                  <a:latin typeface="Arial" panose="020B0604020202020204" pitchFamily="34" charset="0"/>
                  <a:ea typeface="Arial-Rounded" panose="020B0500000000000000" pitchFamily="34" charset="0"/>
                  <a:cs typeface="Arial" panose="020B0604020202020204" pitchFamily="34" charset="0"/>
                </a:rPr>
                <a:t>	- Chú cuốn chiếc rễ này lại, rồi trồng cho nó mọc tiếp nhé!</a:t>
              </a:r>
            </a:p>
            <a:p>
              <a:pPr algn="just"/>
              <a:r>
                <a:rPr lang="en-US" sz="2400">
                  <a:latin typeface="Arial" panose="020B0604020202020204" pitchFamily="34" charset="0"/>
                  <a:ea typeface="Arial-Rounded" panose="020B0500000000000000" pitchFamily="34" charset="0"/>
                  <a:cs typeface="Arial" panose="020B0604020202020204" pitchFamily="34" charset="0"/>
                </a:rPr>
                <a:t>Theo lời Bác, chú cần vụ xới đất, vùi chiếc rễ xuống. Thấy vậy, Bác ân cần bảo:</a:t>
              </a:r>
            </a:p>
            <a:p>
              <a:pPr algn="just"/>
              <a:r>
                <a:rPr lang="en-US" sz="2400">
                  <a:latin typeface="Arial" panose="020B0604020202020204" pitchFamily="34" charset="0"/>
                  <a:ea typeface="Arial-Rounded" panose="020B0500000000000000" pitchFamily="34" charset="0"/>
                  <a:cs typeface="Arial" panose="020B0604020202020204" pitchFamily="34" charset="0"/>
                </a:rPr>
                <a:t>	- Chú làm thế này.</a:t>
              </a:r>
            </a:p>
            <a:p>
              <a:pPr algn="just"/>
              <a:r>
                <a:rPr lang="en-US" sz="2400">
                  <a:latin typeface="Arial" panose="020B0604020202020204" pitchFamily="34" charset="0"/>
                  <a:ea typeface="Arial-Rounded" panose="020B0500000000000000" pitchFamily="34" charset="0"/>
                  <a:cs typeface="Arial" panose="020B0604020202020204" pitchFamily="34" charset="0"/>
                </a:rPr>
                <a:t>	Nói rồi, Bác cuộn chiếc rễ thành một vòng tròn, cùng chú cần vụ buộc nó tựa vào hai cái cọc, sau đó mới vùi hai đầu rễ xuống đất.</a:t>
              </a:r>
            </a:p>
            <a:p>
              <a:pPr algn="just"/>
              <a:r>
                <a:rPr lang="en-US" sz="2400">
                  <a:latin typeface="Arial" panose="020B0604020202020204" pitchFamily="34" charset="0"/>
                  <a:ea typeface="Arial-Rounded" panose="020B0500000000000000" pitchFamily="34" charset="0"/>
                  <a:cs typeface="Arial" panose="020B0604020202020204" pitchFamily="34" charset="0"/>
                </a:rPr>
                <a:t>	Chú cần vụ thắc mắc:</a:t>
              </a:r>
            </a:p>
            <a:p>
              <a:pPr algn="just"/>
              <a:r>
                <a:rPr lang="en-US" sz="2400">
                  <a:latin typeface="Arial" panose="020B0604020202020204" pitchFamily="34" charset="0"/>
                  <a:ea typeface="Arial-Rounded" panose="020B0500000000000000" pitchFamily="34" charset="0"/>
                  <a:cs typeface="Arial" panose="020B0604020202020204" pitchFamily="34" charset="0"/>
                </a:rPr>
                <a:t>	- Thưa Bác, Bác làm thế để làm gì ạ?</a:t>
              </a:r>
            </a:p>
            <a:p>
              <a:pPr algn="just"/>
              <a:r>
                <a:rPr lang="en-US" sz="2400">
                  <a:latin typeface="Arial" panose="020B0604020202020204" pitchFamily="34" charset="0"/>
                  <a:ea typeface="Arial-Rounded" panose="020B0500000000000000" pitchFamily="34" charset="0"/>
                  <a:cs typeface="Arial" panose="020B0604020202020204" pitchFamily="34" charset="0"/>
                </a:rPr>
                <a:t>	Bác khẽ cười:</a:t>
              </a:r>
            </a:p>
            <a:p>
              <a:pPr algn="just"/>
              <a:r>
                <a:rPr lang="en-US" sz="2400">
                  <a:latin typeface="Arial" panose="020B0604020202020204" pitchFamily="34" charset="0"/>
                  <a:ea typeface="Arial-Rounded" panose="020B0500000000000000" pitchFamily="34" charset="0"/>
                  <a:cs typeface="Arial" panose="020B0604020202020204" pitchFamily="34" charset="0"/>
                </a:rPr>
                <a:t>	- Rồi chú sẽ biết.</a:t>
              </a:r>
            </a:p>
            <a:p>
              <a:pPr algn="just"/>
              <a:r>
                <a:rPr lang="en-US" sz="2400">
                  <a:latin typeface="Arial" panose="020B0604020202020204" pitchFamily="34" charset="0"/>
                  <a:ea typeface="Arial-Rounded" panose="020B0500000000000000" pitchFamily="34" charset="0"/>
                  <a:cs typeface="Arial" panose="020B0604020202020204" pitchFamily="34" charset="0"/>
                </a:rPr>
                <a:t>	Nhiều năm sau, chiếc rễ đã lớn và thành cây đa con có vòng lá tròn. Thiếu nhi vào thăm vườn Bác, em nào cũng thích chơi trò chơi chui qua chui lại vòng lá ấy. Lúc đó, mọi người mới hiểu vì sao Bác trồng chiếc rễ đa thành hình tròn như thế.</a:t>
              </a:r>
            </a:p>
            <a:p>
              <a:pPr algn="r"/>
              <a:r>
                <a:rPr lang="en-US" sz="2400">
                  <a:latin typeface="Arial" panose="020B0604020202020204" pitchFamily="34" charset="0"/>
                  <a:ea typeface="Arial-Rounded" panose="020B0500000000000000" pitchFamily="34" charset="0"/>
                  <a:cs typeface="Arial" panose="020B0604020202020204" pitchFamily="34" charset="0"/>
                </a:rPr>
                <a:t>(Theo </a:t>
              </a:r>
              <a:r>
                <a:rPr lang="en-US" sz="2400" i="1">
                  <a:latin typeface="Arial" panose="020B0604020202020204" pitchFamily="34" charset="0"/>
                  <a:ea typeface="Arial-Rounded" panose="020B0500000000000000" pitchFamily="34" charset="0"/>
                  <a:cs typeface="Arial" panose="020B0604020202020204" pitchFamily="34" charset="0"/>
                </a:rPr>
                <a:t>Bác Hồ kính yêu</a:t>
              </a:r>
              <a:r>
                <a:rPr lang="en-US" sz="2400">
                  <a:latin typeface="Arial" panose="020B0604020202020204" pitchFamily="34" charset="0"/>
                  <a:ea typeface="Arial-Rounded" panose="020B0500000000000000" pitchFamily="34" charset="0"/>
                  <a:cs typeface="Arial" panose="020B0604020202020204" pitchFamily="34" charset="0"/>
                </a:rPr>
                <a:t>)</a:t>
              </a:r>
            </a:p>
          </p:txBody>
        </p:sp>
        <p:sp>
          <p:nvSpPr>
            <p:cNvPr id="11" name="TextBox 10">
              <a:extLst>
                <a:ext uri="{FF2B5EF4-FFF2-40B4-BE49-F238E27FC236}">
                  <a16:creationId xmlns:a16="http://schemas.microsoft.com/office/drawing/2014/main" id="{EC6DCC47-19C4-4043-9F62-94AB8DD8456F}"/>
                </a:ext>
              </a:extLst>
            </p:cNvPr>
            <p:cNvSpPr txBox="1"/>
            <p:nvPr/>
          </p:nvSpPr>
          <p:spPr>
            <a:xfrm>
              <a:off x="2466493" y="-222945"/>
              <a:ext cx="7228852" cy="646197"/>
            </a:xfrm>
            <a:prstGeom prst="rect">
              <a:avLst/>
            </a:prstGeom>
            <a:noFill/>
          </p:spPr>
          <p:txBody>
            <a:bodyPr wrap="square" lIns="91305" tIns="45654" rIns="91305" bIns="45654" rtlCol="0">
              <a:spAutoFit/>
            </a:bodyPr>
            <a:lstStyle/>
            <a:p>
              <a:pPr algn="ctr"/>
              <a:r>
                <a:rPr lang="en-US" sz="3600" b="1">
                  <a:solidFill>
                    <a:schemeClr val="bg2">
                      <a:lumMod val="75000"/>
                    </a:schemeClr>
                  </a:solidFill>
                  <a:latin typeface="+mj-lt"/>
                  <a:ea typeface="Arial-Rounded" panose="020B0500000000000000" pitchFamily="34" charset="0"/>
                  <a:cs typeface="Arial-Rounded" panose="020B0500000000000000" pitchFamily="34" charset="0"/>
                </a:rPr>
                <a:t>CHIẾC RỄ ĐA TRÒN</a:t>
              </a:r>
              <a:endParaRPr lang="en-US" sz="36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
        <p:nvSpPr>
          <p:cNvPr id="13" name="Cloud 12">
            <a:extLst>
              <a:ext uri="{FF2B5EF4-FFF2-40B4-BE49-F238E27FC236}">
                <a16:creationId xmlns:a16="http://schemas.microsoft.com/office/drawing/2014/main" id="{9B666EC3-270C-491E-942B-6C59832012A6}"/>
              </a:ext>
            </a:extLst>
          </p:cNvPr>
          <p:cNvSpPr/>
          <p:nvPr/>
        </p:nvSpPr>
        <p:spPr>
          <a:xfrm>
            <a:off x="9731311" y="96341"/>
            <a:ext cx="2360071" cy="436916"/>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Đọc nối tiếp</a:t>
            </a:r>
          </a:p>
        </p:txBody>
      </p:sp>
      <p:sp>
        <p:nvSpPr>
          <p:cNvPr id="14" name="TextBox 13">
            <a:extLst>
              <a:ext uri="{FF2B5EF4-FFF2-40B4-BE49-F238E27FC236}">
                <a16:creationId xmlns:a16="http://schemas.microsoft.com/office/drawing/2014/main" id="{F53FDC88-87CE-490A-9875-EB19E4F3C6C3}"/>
              </a:ext>
            </a:extLst>
          </p:cNvPr>
          <p:cNvSpPr txBox="1"/>
          <p:nvPr/>
        </p:nvSpPr>
        <p:spPr>
          <a:xfrm>
            <a:off x="302031" y="544584"/>
            <a:ext cx="11560554" cy="6370975"/>
          </a:xfrm>
          <a:prstGeom prst="rect">
            <a:avLst/>
          </a:prstGeom>
          <a:noFill/>
        </p:spPr>
        <p:txBody>
          <a:bodyPr wrap="square">
            <a:spAutoFit/>
          </a:bodyPr>
          <a:lstStyle/>
          <a:p>
            <a:pPr algn="just"/>
            <a:r>
              <a:rPr lang="en-US" sz="2400">
                <a:latin typeface="Arial" panose="020B0604020202020204" pitchFamily="34" charset="0"/>
                <a:cs typeface="Arial" panose="020B0604020202020204" pitchFamily="34" charset="0"/>
              </a:rPr>
              <a:t>	</a:t>
            </a:r>
            <a:r>
              <a:rPr lang="en-US" sz="2400">
                <a:solidFill>
                  <a:srgbClr val="0070C0"/>
                </a:solidFill>
                <a:latin typeface="Arial" panose="020B0604020202020204" pitchFamily="34" charset="0"/>
                <a:cs typeface="Arial" panose="020B0604020202020204" pitchFamily="34" charset="0"/>
              </a:rPr>
              <a:t>Một sớm hôm ấy, như thường lệ, Bác Hồ đi dạo trong vườn. Đến gần cây đa, bác chợt thấy một chiếc rễ đa nhỏ và dài ngoằn ngoèo trên mặt đất. Chắc là trận gió đêm qua đã làm nó rơi xuống. Bác tần ngần một lát, rồi nói v</a:t>
            </a:r>
            <a:r>
              <a:rPr lang="en-US" sz="2400">
                <a:latin typeface="Arial" panose="020B0604020202020204" pitchFamily="34" charset="0"/>
                <a:cs typeface="Arial" panose="020B0604020202020204" pitchFamily="34" charset="0"/>
              </a:rPr>
              <a:t>ới chú cần vụ:</a:t>
            </a:r>
          </a:p>
          <a:p>
            <a:pPr algn="just"/>
            <a:r>
              <a:rPr lang="en-US" sz="2400">
                <a:latin typeface="Arial" panose="020B0604020202020204" pitchFamily="34" charset="0"/>
                <a:ea typeface="Arial-Rounded" panose="020B0500000000000000" pitchFamily="34" charset="0"/>
                <a:cs typeface="Arial" panose="020B0604020202020204" pitchFamily="34" charset="0"/>
              </a:rPr>
              <a:t>	</a:t>
            </a:r>
            <a:r>
              <a:rPr lang="en-US" sz="2400">
                <a:solidFill>
                  <a:srgbClr val="C00000"/>
                </a:solidFill>
                <a:latin typeface="Arial" panose="020B0604020202020204" pitchFamily="34" charset="0"/>
                <a:ea typeface="Arial-Rounded" panose="020B0500000000000000" pitchFamily="34" charset="0"/>
                <a:cs typeface="Arial" panose="020B0604020202020204" pitchFamily="34" charset="0"/>
              </a:rPr>
              <a:t>- Chú cuốn chiếc rễ này lại, rồi trồng cho nó mọc tiếp nhé!</a:t>
            </a:r>
          </a:p>
          <a:p>
            <a:pPr algn="just"/>
            <a:r>
              <a:rPr lang="en-US" sz="2400">
                <a:solidFill>
                  <a:srgbClr val="C00000"/>
                </a:solidFill>
                <a:latin typeface="Arial" panose="020B0604020202020204" pitchFamily="34" charset="0"/>
                <a:ea typeface="Arial-Rounded" panose="020B0500000000000000" pitchFamily="34" charset="0"/>
                <a:cs typeface="Arial" panose="020B0604020202020204" pitchFamily="34" charset="0"/>
              </a:rPr>
              <a:t>Theo lời Bác, chú cần vụ xới đất, vùi chiếc rễ xuống. Thấy vậy, Bác ân cần bảo:</a:t>
            </a:r>
          </a:p>
          <a:p>
            <a:pPr algn="just"/>
            <a:r>
              <a:rPr lang="en-US" sz="2400">
                <a:solidFill>
                  <a:srgbClr val="C00000"/>
                </a:solidFill>
                <a:latin typeface="Arial" panose="020B0604020202020204" pitchFamily="34" charset="0"/>
                <a:ea typeface="Arial-Rounded" panose="020B0500000000000000" pitchFamily="34" charset="0"/>
                <a:cs typeface="Arial" panose="020B0604020202020204" pitchFamily="34" charset="0"/>
              </a:rPr>
              <a:t>	- Chú làm thế này.</a:t>
            </a:r>
          </a:p>
          <a:p>
            <a:pPr algn="just"/>
            <a:r>
              <a:rPr lang="en-US" sz="2400">
                <a:solidFill>
                  <a:srgbClr val="C00000"/>
                </a:solidFill>
                <a:latin typeface="Arial" panose="020B0604020202020204" pitchFamily="34" charset="0"/>
                <a:ea typeface="Arial-Rounded" panose="020B0500000000000000" pitchFamily="34" charset="0"/>
                <a:cs typeface="Arial" panose="020B0604020202020204" pitchFamily="34" charset="0"/>
              </a:rPr>
              <a:t>	Nói rồi, Bác cuộn chiếc rễ thành một vòng tròn, cùng chú cần vụ buộc nó tựa vào hai cái cọc, sau đó mới vùi hai đầu rễ xuống đất.</a:t>
            </a:r>
          </a:p>
          <a:p>
            <a:pPr algn="just"/>
            <a:r>
              <a:rPr lang="en-US" sz="2400">
                <a:solidFill>
                  <a:srgbClr val="C00000"/>
                </a:solidFill>
                <a:latin typeface="Arial" panose="020B0604020202020204" pitchFamily="34" charset="0"/>
                <a:ea typeface="Arial-Rounded" panose="020B0500000000000000" pitchFamily="34" charset="0"/>
                <a:cs typeface="Arial" panose="020B0604020202020204" pitchFamily="34" charset="0"/>
              </a:rPr>
              <a:t>	Chú cần vụ thắc mắc:</a:t>
            </a:r>
          </a:p>
          <a:p>
            <a:pPr algn="just"/>
            <a:r>
              <a:rPr lang="en-US" sz="2400">
                <a:solidFill>
                  <a:srgbClr val="C00000"/>
                </a:solidFill>
                <a:latin typeface="Arial" panose="020B0604020202020204" pitchFamily="34" charset="0"/>
                <a:ea typeface="Arial-Rounded" panose="020B0500000000000000" pitchFamily="34" charset="0"/>
                <a:cs typeface="Arial" panose="020B0604020202020204" pitchFamily="34" charset="0"/>
              </a:rPr>
              <a:t>	- Thưa Bác, Bác làm thế để làm gì ạ?</a:t>
            </a:r>
          </a:p>
          <a:p>
            <a:pPr algn="just"/>
            <a:r>
              <a:rPr lang="en-US" sz="2400">
                <a:solidFill>
                  <a:srgbClr val="C00000"/>
                </a:solidFill>
                <a:latin typeface="Arial" panose="020B0604020202020204" pitchFamily="34" charset="0"/>
                <a:ea typeface="Arial-Rounded" panose="020B0500000000000000" pitchFamily="34" charset="0"/>
                <a:cs typeface="Arial" panose="020B0604020202020204" pitchFamily="34" charset="0"/>
              </a:rPr>
              <a:t>	Bác khẽ cười:</a:t>
            </a:r>
          </a:p>
          <a:p>
            <a:pPr algn="just"/>
            <a:r>
              <a:rPr lang="en-US" sz="2400">
                <a:solidFill>
                  <a:srgbClr val="C00000"/>
                </a:solidFill>
                <a:latin typeface="Arial" panose="020B0604020202020204" pitchFamily="34" charset="0"/>
                <a:ea typeface="Arial-Rounded" panose="020B0500000000000000" pitchFamily="34" charset="0"/>
                <a:cs typeface="Arial" panose="020B0604020202020204" pitchFamily="34" charset="0"/>
              </a:rPr>
              <a:t>	- Rồi chú sẽ biết.</a:t>
            </a:r>
          </a:p>
          <a:p>
            <a:pPr algn="just"/>
            <a:r>
              <a:rPr lang="en-US" sz="2400">
                <a:latin typeface="Arial" panose="020B0604020202020204" pitchFamily="34" charset="0"/>
                <a:ea typeface="Arial-Rounded" panose="020B0500000000000000" pitchFamily="34" charset="0"/>
                <a:cs typeface="Arial" panose="020B0604020202020204" pitchFamily="34" charset="0"/>
              </a:rPr>
              <a:t>	</a:t>
            </a:r>
            <a:r>
              <a:rPr lang="en-US" sz="2400">
                <a:solidFill>
                  <a:srgbClr val="00B050"/>
                </a:solidFill>
                <a:latin typeface="Arial" panose="020B0604020202020204" pitchFamily="34" charset="0"/>
                <a:ea typeface="Arial-Rounded" panose="020B0500000000000000" pitchFamily="34" charset="0"/>
                <a:cs typeface="Arial" panose="020B0604020202020204" pitchFamily="34" charset="0"/>
              </a:rPr>
              <a:t>Nhiều năm sau, chiếc rễ đã lớn và thành cây đa con có vòng lá tròn. Thiếu nhi vào thăm vườn Bác, em nào cũng thích chơi trò chơi chui qua chui lại vòng lá ấy. Lúc đó, mọi người mới hiểu vì sao Bác trồng chiếc rễ đa thành hình tròn như thế.</a:t>
            </a:r>
          </a:p>
          <a:p>
            <a:pPr algn="r"/>
            <a:r>
              <a:rPr lang="en-US" sz="2400">
                <a:latin typeface="Arial" panose="020B0604020202020204" pitchFamily="34" charset="0"/>
                <a:ea typeface="Arial-Rounded" panose="020B0500000000000000" pitchFamily="34" charset="0"/>
                <a:cs typeface="Arial" panose="020B0604020202020204" pitchFamily="34" charset="0"/>
              </a:rPr>
              <a:t>(Theo </a:t>
            </a:r>
            <a:r>
              <a:rPr lang="en-US" sz="2400" i="1">
                <a:latin typeface="Arial" panose="020B0604020202020204" pitchFamily="34" charset="0"/>
                <a:ea typeface="Arial-Rounded" panose="020B0500000000000000" pitchFamily="34" charset="0"/>
                <a:cs typeface="Arial" panose="020B0604020202020204" pitchFamily="34" charset="0"/>
              </a:rPr>
              <a:t>Bác Hồ kính yêu</a:t>
            </a:r>
            <a:r>
              <a:rPr lang="en-US" sz="2400">
                <a:latin typeface="Arial" panose="020B0604020202020204" pitchFamily="34" charset="0"/>
                <a:ea typeface="Arial-Rounded" panose="020B0500000000000000" pitchFamily="34" charset="0"/>
                <a:cs typeface="Arial" panose="020B0604020202020204" pitchFamily="34" charset="0"/>
              </a:rPr>
              <a:t>)</a:t>
            </a:r>
          </a:p>
        </p:txBody>
      </p:sp>
    </p:spTree>
    <p:extLst>
      <p:ext uri="{BB962C8B-B14F-4D97-AF65-F5344CB8AC3E}">
        <p14:creationId xmlns:p14="http://schemas.microsoft.com/office/powerpoint/2010/main" val="271411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6FC1E2-A24E-4C7E-9E9B-ECC69F7063D5}"/>
              </a:ext>
            </a:extLst>
          </p:cNvPr>
          <p:cNvPicPr>
            <a:picLocks noChangeAspect="1"/>
          </p:cNvPicPr>
          <p:nvPr/>
        </p:nvPicPr>
        <p:blipFill>
          <a:blip r:embed="rId2"/>
          <a:stretch>
            <a:fillRect/>
          </a:stretch>
        </p:blipFill>
        <p:spPr>
          <a:xfrm>
            <a:off x="0" y="10152"/>
            <a:ext cx="12161838" cy="6837695"/>
          </a:xfrm>
          <a:prstGeom prst="rect">
            <a:avLst/>
          </a:prstGeom>
        </p:spPr>
      </p:pic>
      <p:grpSp>
        <p:nvGrpSpPr>
          <p:cNvPr id="2" name="Group 1"/>
          <p:cNvGrpSpPr/>
          <p:nvPr/>
        </p:nvGrpSpPr>
        <p:grpSpPr>
          <a:xfrm>
            <a:off x="3496528" y="844611"/>
            <a:ext cx="6689011" cy="3955094"/>
            <a:chOff x="2728118" y="168947"/>
            <a:chExt cx="6705600" cy="3964903"/>
          </a:xfrm>
        </p:grpSpPr>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28300" y1="32778" x2="40300" y2="30278"/>
                        </a14:backgroundRemoval>
                      </a14:imgEffect>
                    </a14:imgLayer>
                  </a14:imgProps>
                </a:ext>
                <a:ext uri="{28A0092B-C50C-407E-A947-70E740481C1C}">
                  <a14:useLocalDpi xmlns:a14="http://schemas.microsoft.com/office/drawing/2010/main" val="0"/>
                </a:ext>
              </a:extLst>
            </a:blip>
            <a:srcRect t="26136" r="21478"/>
            <a:stretch/>
          </p:blipFill>
          <p:spPr>
            <a:xfrm>
              <a:off x="2728118" y="168947"/>
              <a:ext cx="6705600" cy="3964903"/>
            </a:xfrm>
            <a:prstGeom prst="rect">
              <a:avLst/>
            </a:prstGeom>
          </p:spPr>
        </p:pic>
        <p:sp>
          <p:nvSpPr>
            <p:cNvPr id="4" name="TextBox 3"/>
            <p:cNvSpPr txBox="1"/>
            <p:nvPr/>
          </p:nvSpPr>
          <p:spPr>
            <a:xfrm>
              <a:off x="5128419" y="495300"/>
              <a:ext cx="3803623" cy="1446795"/>
            </a:xfrm>
            <a:prstGeom prst="rect">
              <a:avLst/>
            </a:prstGeom>
            <a:noFill/>
          </p:spPr>
          <p:txBody>
            <a:bodyPr wrap="square" rtlCol="0">
              <a:spAutoFit/>
            </a:bodyPr>
            <a:lstStyle/>
            <a:p>
              <a:pPr algn="ctr"/>
              <a:r>
                <a:rPr lang="en-US" sz="4389">
                  <a:latin typeface="+mj-lt"/>
                  <a:ea typeface="Arial-Rounded" pitchFamily="34" charset="0"/>
                  <a:cs typeface="Arial-Rounded" pitchFamily="34" charset="0"/>
                </a:rPr>
                <a:t>Luyện đọc</a:t>
              </a:r>
            </a:p>
            <a:p>
              <a:pPr algn="ctr"/>
              <a:r>
                <a:rPr lang="en-US" sz="4389">
                  <a:latin typeface="+mj-lt"/>
                  <a:ea typeface="Arial-Rounded" pitchFamily="34" charset="0"/>
                  <a:cs typeface="Arial-Rounded" pitchFamily="34" charset="0"/>
                </a:rPr>
                <a:t>toàn bài</a:t>
              </a:r>
            </a:p>
          </p:txBody>
        </p:sp>
      </p:grpSp>
      <p:pic>
        <p:nvPicPr>
          <p:cNvPr id="5" name="Picture 4">
            <a:extLst>
              <a:ext uri="{FF2B5EF4-FFF2-40B4-BE49-F238E27FC236}">
                <a16:creationId xmlns:a16="http://schemas.microsoft.com/office/drawing/2014/main" id="{52D632D2-77D6-4735-8DFE-247BE69DA244}"/>
              </a:ext>
            </a:extLst>
          </p:cNvPr>
          <p:cNvPicPr>
            <a:picLocks noChangeAspect="1"/>
          </p:cNvPicPr>
          <p:nvPr/>
        </p:nvPicPr>
        <p:blipFill>
          <a:blip r:embed="rId5"/>
          <a:stretch>
            <a:fillRect/>
          </a:stretch>
        </p:blipFill>
        <p:spPr>
          <a:xfrm>
            <a:off x="2444739" y="2882967"/>
            <a:ext cx="3446153" cy="3640759"/>
          </a:xfrm>
          <a:prstGeom prst="rect">
            <a:avLst/>
          </a:prstGeom>
        </p:spPr>
      </p:pic>
    </p:spTree>
    <p:extLst>
      <p:ext uri="{BB962C8B-B14F-4D97-AF65-F5344CB8AC3E}">
        <p14:creationId xmlns:p14="http://schemas.microsoft.com/office/powerpoint/2010/main" val="1937264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F2C7CE6-3C43-4E2B-AD3E-0341B8BAF48B}"/>
              </a:ext>
            </a:extLst>
          </p:cNvPr>
          <p:cNvGrpSpPr/>
          <p:nvPr/>
        </p:nvGrpSpPr>
        <p:grpSpPr>
          <a:xfrm>
            <a:off x="300642" y="-34264"/>
            <a:ext cx="11560554" cy="6926528"/>
            <a:chOff x="300642" y="-222945"/>
            <a:chExt cx="11560554" cy="6926528"/>
          </a:xfrm>
        </p:grpSpPr>
        <p:sp>
          <p:nvSpPr>
            <p:cNvPr id="8" name="TextBox 7">
              <a:extLst>
                <a:ext uri="{FF2B5EF4-FFF2-40B4-BE49-F238E27FC236}">
                  <a16:creationId xmlns:a16="http://schemas.microsoft.com/office/drawing/2014/main" id="{E51883FA-E42E-4644-89A7-682F128C26C6}"/>
                </a:ext>
              </a:extLst>
            </p:cNvPr>
            <p:cNvSpPr txBox="1"/>
            <p:nvPr/>
          </p:nvSpPr>
          <p:spPr>
            <a:xfrm>
              <a:off x="300642" y="332608"/>
              <a:ext cx="11560554" cy="6370975"/>
            </a:xfrm>
            <a:prstGeom prst="rect">
              <a:avLst/>
            </a:prstGeom>
            <a:noFill/>
          </p:spPr>
          <p:txBody>
            <a:bodyPr wrap="square">
              <a:spAutoFit/>
            </a:bodyPr>
            <a:lstStyle/>
            <a:p>
              <a:pPr algn="just"/>
              <a:r>
                <a:rPr lang="en-US" sz="2400">
                  <a:latin typeface="Arial" panose="020B0604020202020204" pitchFamily="34" charset="0"/>
                  <a:cs typeface="Arial" panose="020B0604020202020204" pitchFamily="34" charset="0"/>
                </a:rPr>
                <a:t>	Một sớm hôm ấy, như thường lệ, Bác Hồ đi dạo trong vườn. Đến gần cây đa, bác chợt thấy một chiếc rễ đa nhỏ và dài ngoằn ngoèo trên mặt đất. Chắc là trận gió đêm qua đã làm nó rơi xuống. Bác tần ngần một lát, rồi nói với chú cần vụ:</a:t>
              </a:r>
            </a:p>
            <a:p>
              <a:pPr algn="just"/>
              <a:r>
                <a:rPr lang="en-US" sz="2400">
                  <a:latin typeface="Arial" panose="020B0604020202020204" pitchFamily="34" charset="0"/>
                  <a:ea typeface="Arial-Rounded" panose="020B0500000000000000" pitchFamily="34" charset="0"/>
                  <a:cs typeface="Arial" panose="020B0604020202020204" pitchFamily="34" charset="0"/>
                </a:rPr>
                <a:t>	- Chú cuốn chiếc rễ này lại, rồi trồng cho nó mọc tiếp nhé!</a:t>
              </a:r>
            </a:p>
            <a:p>
              <a:pPr algn="just"/>
              <a:r>
                <a:rPr lang="en-US" sz="2400">
                  <a:latin typeface="Arial" panose="020B0604020202020204" pitchFamily="34" charset="0"/>
                  <a:ea typeface="Arial-Rounded" panose="020B0500000000000000" pitchFamily="34" charset="0"/>
                  <a:cs typeface="Arial" panose="020B0604020202020204" pitchFamily="34" charset="0"/>
                </a:rPr>
                <a:t>Theo lời Bác, chú cần vụ xới đất, vùi chiếc rễ xuống. Thấy vậy, Bác ân cần bảo:</a:t>
              </a:r>
            </a:p>
            <a:p>
              <a:pPr algn="just"/>
              <a:r>
                <a:rPr lang="en-US" sz="2400">
                  <a:latin typeface="Arial" panose="020B0604020202020204" pitchFamily="34" charset="0"/>
                  <a:ea typeface="Arial-Rounded" panose="020B0500000000000000" pitchFamily="34" charset="0"/>
                  <a:cs typeface="Arial" panose="020B0604020202020204" pitchFamily="34" charset="0"/>
                </a:rPr>
                <a:t>	- Chú làm thế này.</a:t>
              </a:r>
            </a:p>
            <a:p>
              <a:pPr algn="just"/>
              <a:r>
                <a:rPr lang="en-US" sz="2400">
                  <a:latin typeface="Arial" panose="020B0604020202020204" pitchFamily="34" charset="0"/>
                  <a:ea typeface="Arial-Rounded" panose="020B0500000000000000" pitchFamily="34" charset="0"/>
                  <a:cs typeface="Arial" panose="020B0604020202020204" pitchFamily="34" charset="0"/>
                </a:rPr>
                <a:t>	Nói rồi, Bác cuộn chiếc rễ thành một vòng tròn, cùng chú cần vụ buộc nó tựa vào hai cái cọc, sau đó mới vùi hai đầu rễ xuống đất.</a:t>
              </a:r>
            </a:p>
            <a:p>
              <a:pPr algn="just"/>
              <a:r>
                <a:rPr lang="en-US" sz="2400">
                  <a:latin typeface="Arial" panose="020B0604020202020204" pitchFamily="34" charset="0"/>
                  <a:ea typeface="Arial-Rounded" panose="020B0500000000000000" pitchFamily="34" charset="0"/>
                  <a:cs typeface="Arial" panose="020B0604020202020204" pitchFamily="34" charset="0"/>
                </a:rPr>
                <a:t>	Chú cần vụ thắc mắc:</a:t>
              </a:r>
            </a:p>
            <a:p>
              <a:pPr algn="just"/>
              <a:r>
                <a:rPr lang="en-US" sz="2400">
                  <a:latin typeface="Arial" panose="020B0604020202020204" pitchFamily="34" charset="0"/>
                  <a:ea typeface="Arial-Rounded" panose="020B0500000000000000" pitchFamily="34" charset="0"/>
                  <a:cs typeface="Arial" panose="020B0604020202020204" pitchFamily="34" charset="0"/>
                </a:rPr>
                <a:t>	- Thưa Bác, Bác làm thế để làm gì ạ?</a:t>
              </a:r>
            </a:p>
            <a:p>
              <a:pPr algn="just"/>
              <a:r>
                <a:rPr lang="en-US" sz="2400">
                  <a:latin typeface="Arial" panose="020B0604020202020204" pitchFamily="34" charset="0"/>
                  <a:ea typeface="Arial-Rounded" panose="020B0500000000000000" pitchFamily="34" charset="0"/>
                  <a:cs typeface="Arial" panose="020B0604020202020204" pitchFamily="34" charset="0"/>
                </a:rPr>
                <a:t>	Bác khẽ cười:</a:t>
              </a:r>
            </a:p>
            <a:p>
              <a:pPr algn="just"/>
              <a:r>
                <a:rPr lang="en-US" sz="2400">
                  <a:latin typeface="Arial" panose="020B0604020202020204" pitchFamily="34" charset="0"/>
                  <a:ea typeface="Arial-Rounded" panose="020B0500000000000000" pitchFamily="34" charset="0"/>
                  <a:cs typeface="Arial" panose="020B0604020202020204" pitchFamily="34" charset="0"/>
                </a:rPr>
                <a:t>	- Rồi chú sẽ biết.</a:t>
              </a:r>
            </a:p>
            <a:p>
              <a:pPr algn="just"/>
              <a:r>
                <a:rPr lang="en-US" sz="2400">
                  <a:latin typeface="Arial" panose="020B0604020202020204" pitchFamily="34" charset="0"/>
                  <a:ea typeface="Arial-Rounded" panose="020B0500000000000000" pitchFamily="34" charset="0"/>
                  <a:cs typeface="Arial" panose="020B0604020202020204" pitchFamily="34" charset="0"/>
                </a:rPr>
                <a:t>	Nhiều năm sau, chiếc rễ đã lớn và thành cây đa con có vòng lá tròn. Thiếu nhi vào thăm vườn Bác, em nào cũng thích chơi trò chơi chui qua chui lại vòng lá ấy. Lúc đó, mọi người mới hiểu vì sao Bác trồng chiếc rễ đa thành hình tròn như thế.</a:t>
              </a:r>
            </a:p>
            <a:p>
              <a:pPr algn="r"/>
              <a:r>
                <a:rPr lang="en-US" sz="2400">
                  <a:latin typeface="Arial" panose="020B0604020202020204" pitchFamily="34" charset="0"/>
                  <a:ea typeface="Arial-Rounded" panose="020B0500000000000000" pitchFamily="34" charset="0"/>
                  <a:cs typeface="Arial" panose="020B0604020202020204" pitchFamily="34" charset="0"/>
                </a:rPr>
                <a:t>(Theo </a:t>
              </a:r>
              <a:r>
                <a:rPr lang="en-US" sz="2400" i="1">
                  <a:latin typeface="Arial" panose="020B0604020202020204" pitchFamily="34" charset="0"/>
                  <a:ea typeface="Arial-Rounded" panose="020B0500000000000000" pitchFamily="34" charset="0"/>
                  <a:cs typeface="Arial" panose="020B0604020202020204" pitchFamily="34" charset="0"/>
                </a:rPr>
                <a:t>Bác Hồ kính yêu</a:t>
              </a:r>
              <a:r>
                <a:rPr lang="en-US" sz="2400">
                  <a:latin typeface="Arial" panose="020B0604020202020204" pitchFamily="34" charset="0"/>
                  <a:ea typeface="Arial-Rounded" panose="020B0500000000000000" pitchFamily="34" charset="0"/>
                  <a:cs typeface="Arial" panose="020B0604020202020204" pitchFamily="34" charset="0"/>
                </a:rPr>
                <a:t>)</a:t>
              </a:r>
            </a:p>
          </p:txBody>
        </p:sp>
        <p:sp>
          <p:nvSpPr>
            <p:cNvPr id="9" name="TextBox 8">
              <a:extLst>
                <a:ext uri="{FF2B5EF4-FFF2-40B4-BE49-F238E27FC236}">
                  <a16:creationId xmlns:a16="http://schemas.microsoft.com/office/drawing/2014/main" id="{6B4BC875-0513-4A46-94FE-9207D94C0502}"/>
                </a:ext>
              </a:extLst>
            </p:cNvPr>
            <p:cNvSpPr txBox="1"/>
            <p:nvPr/>
          </p:nvSpPr>
          <p:spPr>
            <a:xfrm>
              <a:off x="2466493" y="-222945"/>
              <a:ext cx="7228852" cy="646197"/>
            </a:xfrm>
            <a:prstGeom prst="rect">
              <a:avLst/>
            </a:prstGeom>
            <a:noFill/>
          </p:spPr>
          <p:txBody>
            <a:bodyPr wrap="square" lIns="91305" tIns="45654" rIns="91305" bIns="45654" rtlCol="0">
              <a:spAutoFit/>
            </a:bodyPr>
            <a:lstStyle/>
            <a:p>
              <a:pPr algn="ctr"/>
              <a:r>
                <a:rPr lang="en-US" sz="3600" b="1">
                  <a:solidFill>
                    <a:schemeClr val="bg2">
                      <a:lumMod val="75000"/>
                    </a:schemeClr>
                  </a:solidFill>
                  <a:latin typeface="+mj-lt"/>
                  <a:ea typeface="Arial-Rounded" panose="020B0500000000000000" pitchFamily="34" charset="0"/>
                  <a:cs typeface="Arial-Rounded" panose="020B0500000000000000" pitchFamily="34" charset="0"/>
                </a:rPr>
                <a:t>CHIẾC RỄ ĐA TRÒN</a:t>
              </a:r>
              <a:endParaRPr lang="en-US" sz="36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793254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pic>
        <p:nvPicPr>
          <p:cNvPr id="3" name="Picture 2">
            <a:extLst>
              <a:ext uri="{FF2B5EF4-FFF2-40B4-BE49-F238E27FC236}">
                <a16:creationId xmlns:a16="http://schemas.microsoft.com/office/drawing/2014/main" id="{B8030873-0B2C-4AD0-8C5A-795F051C6E0D}"/>
              </a:ext>
            </a:extLst>
          </p:cNvPr>
          <p:cNvPicPr>
            <a:picLocks noChangeAspect="1"/>
          </p:cNvPicPr>
          <p:nvPr/>
        </p:nvPicPr>
        <p:blipFill>
          <a:blip r:embed="rId3"/>
          <a:stretch>
            <a:fillRect/>
          </a:stretch>
        </p:blipFill>
        <p:spPr>
          <a:xfrm>
            <a:off x="0" y="10152"/>
            <a:ext cx="12161838" cy="6837695"/>
          </a:xfrm>
          <a:prstGeom prst="rect">
            <a:avLst/>
          </a:prstGeom>
        </p:spPr>
      </p:pic>
      <p:sp>
        <p:nvSpPr>
          <p:cNvPr id="2222" name="Google Shape;2222;p31"/>
          <p:cNvSpPr txBox="1">
            <a:spLocks noGrp="1"/>
          </p:cNvSpPr>
          <p:nvPr>
            <p:ph type="ctrTitle"/>
          </p:nvPr>
        </p:nvSpPr>
        <p:spPr>
          <a:xfrm>
            <a:off x="2399009" y="1780856"/>
            <a:ext cx="7290719" cy="2424000"/>
          </a:xfrm>
          <a:prstGeom prst="rect">
            <a:avLst/>
          </a:prstGeom>
        </p:spPr>
        <p:txBody>
          <a:bodyPr spcFirstLastPara="1" wrap="square" lIns="121598" tIns="121598" rIns="121598" bIns="121598" anchor="ctr" anchorCtr="0">
            <a:noAutofit/>
          </a:bodyPr>
          <a:lstStyle/>
          <a:p>
            <a:r>
              <a:rPr lang="en" sz="6600"/>
              <a:t>TÌM HIỂU BÀI</a:t>
            </a:r>
            <a:endParaRPr sz="6600"/>
          </a:p>
        </p:txBody>
      </p:sp>
      <p:sp>
        <p:nvSpPr>
          <p:cNvPr id="2224" name="Google Shape;2224;p31"/>
          <p:cNvSpPr/>
          <p:nvPr/>
        </p:nvSpPr>
        <p:spPr>
          <a:xfrm flipH="1">
            <a:off x="10514597" y="1226595"/>
            <a:ext cx="237990" cy="272323"/>
          </a:xfrm>
          <a:custGeom>
            <a:avLst/>
            <a:gdLst/>
            <a:ahLst/>
            <a:cxnLst/>
            <a:rect l="l" t="t" r="r" b="b"/>
            <a:pathLst>
              <a:path w="8900" h="10184" extrusionOk="0">
                <a:moveTo>
                  <a:pt x="2216" y="1"/>
                </a:moveTo>
                <a:cubicBezTo>
                  <a:pt x="2073" y="1043"/>
                  <a:pt x="2001" y="2097"/>
                  <a:pt x="1999" y="3147"/>
                </a:cubicBezTo>
                <a:lnTo>
                  <a:pt x="1999" y="3147"/>
                </a:lnTo>
                <a:cubicBezTo>
                  <a:pt x="1535" y="4095"/>
                  <a:pt x="831" y="4880"/>
                  <a:pt x="1" y="5380"/>
                </a:cubicBezTo>
                <a:cubicBezTo>
                  <a:pt x="943" y="5500"/>
                  <a:pt x="1531" y="5494"/>
                  <a:pt x="2396" y="5932"/>
                </a:cubicBezTo>
                <a:cubicBezTo>
                  <a:pt x="2534" y="5999"/>
                  <a:pt x="2673" y="6084"/>
                  <a:pt x="2745" y="6228"/>
                </a:cubicBezTo>
                <a:cubicBezTo>
                  <a:pt x="2817" y="6378"/>
                  <a:pt x="2799" y="6569"/>
                  <a:pt x="2775" y="6744"/>
                </a:cubicBezTo>
                <a:cubicBezTo>
                  <a:pt x="2648" y="7794"/>
                  <a:pt x="2864" y="9133"/>
                  <a:pt x="2739" y="10183"/>
                </a:cubicBezTo>
                <a:cubicBezTo>
                  <a:pt x="3454" y="9247"/>
                  <a:pt x="4161" y="8310"/>
                  <a:pt x="4876" y="7381"/>
                </a:cubicBezTo>
                <a:cubicBezTo>
                  <a:pt x="4997" y="7223"/>
                  <a:pt x="5122" y="7062"/>
                  <a:pt x="5291" y="6996"/>
                </a:cubicBezTo>
                <a:cubicBezTo>
                  <a:pt x="5360" y="6971"/>
                  <a:pt x="5430" y="6962"/>
                  <a:pt x="5500" y="6962"/>
                </a:cubicBezTo>
                <a:cubicBezTo>
                  <a:pt x="5584" y="6962"/>
                  <a:pt x="5669" y="6974"/>
                  <a:pt x="5754" y="6984"/>
                </a:cubicBezTo>
                <a:cubicBezTo>
                  <a:pt x="6107" y="7030"/>
                  <a:pt x="6463" y="7054"/>
                  <a:pt x="6818" y="7054"/>
                </a:cubicBezTo>
                <a:cubicBezTo>
                  <a:pt x="7518" y="7054"/>
                  <a:pt x="8218" y="6963"/>
                  <a:pt x="8900" y="6780"/>
                </a:cubicBezTo>
                <a:lnTo>
                  <a:pt x="7278" y="5158"/>
                </a:lnTo>
                <a:cubicBezTo>
                  <a:pt x="7092" y="4973"/>
                  <a:pt x="6894" y="4774"/>
                  <a:pt x="6785" y="4516"/>
                </a:cubicBezTo>
                <a:cubicBezTo>
                  <a:pt x="6539" y="3945"/>
                  <a:pt x="6762" y="3279"/>
                  <a:pt x="6899" y="2667"/>
                </a:cubicBezTo>
                <a:cubicBezTo>
                  <a:pt x="7074" y="1910"/>
                  <a:pt x="7110" y="1118"/>
                  <a:pt x="7020" y="342"/>
                </a:cubicBezTo>
                <a:lnTo>
                  <a:pt x="7020" y="342"/>
                </a:lnTo>
                <a:cubicBezTo>
                  <a:pt x="6300" y="744"/>
                  <a:pt x="5585" y="1154"/>
                  <a:pt x="4865" y="1561"/>
                </a:cubicBezTo>
                <a:cubicBezTo>
                  <a:pt x="4785" y="1606"/>
                  <a:pt x="4695" y="1653"/>
                  <a:pt x="4608" y="1653"/>
                </a:cubicBezTo>
                <a:cubicBezTo>
                  <a:pt x="4603" y="1653"/>
                  <a:pt x="4599" y="1653"/>
                  <a:pt x="4594" y="1652"/>
                </a:cubicBezTo>
                <a:cubicBezTo>
                  <a:pt x="4504" y="1645"/>
                  <a:pt x="4421" y="1592"/>
                  <a:pt x="4349" y="1531"/>
                </a:cubicBezTo>
                <a:cubicBezTo>
                  <a:pt x="3634" y="1021"/>
                  <a:pt x="2925" y="511"/>
                  <a:pt x="2216"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318407" y="286622"/>
            <a:ext cx="12378260" cy="729710"/>
            <a:chOff x="294783" y="915918"/>
            <a:chExt cx="12408960" cy="731520"/>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1</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52800" y="1044632"/>
              <a:ext cx="11650943" cy="555372"/>
            </a:xfrm>
            <a:prstGeom prst="rect">
              <a:avLst/>
            </a:prstGeom>
            <a:noFill/>
          </p:spPr>
          <p:txBody>
            <a:bodyPr wrap="square" rtlCol="0">
              <a:spAutoFit/>
            </a:bodyPr>
            <a:lstStyle/>
            <a:p>
              <a:pPr algn="just"/>
              <a:r>
                <a:rPr lang="en-US" sz="3000">
                  <a:latin typeface="+mj-lt"/>
                  <a:ea typeface="Arial-Rounded" pitchFamily="34" charset="0"/>
                  <a:cs typeface="Arial-Rounded" pitchFamily="34" charset="0"/>
                </a:rPr>
                <a:t>Thấy chiếc rễ đa nằm trên đất, Bác đã bảo chú cần vụ làm gì?</a:t>
              </a:r>
            </a:p>
          </p:txBody>
        </p:sp>
      </p:grpSp>
      <p:sp>
        <p:nvSpPr>
          <p:cNvPr id="17" name="TextBox 16">
            <a:extLst>
              <a:ext uri="{FF2B5EF4-FFF2-40B4-BE49-F238E27FC236}">
                <a16:creationId xmlns:a16="http://schemas.microsoft.com/office/drawing/2014/main" id="{8333DA43-01EF-473A-92A5-C8F912938479}"/>
              </a:ext>
            </a:extLst>
          </p:cNvPr>
          <p:cNvSpPr txBox="1"/>
          <p:nvPr/>
        </p:nvSpPr>
        <p:spPr>
          <a:xfrm>
            <a:off x="1062121" y="1283275"/>
            <a:ext cx="9946839" cy="3539430"/>
          </a:xfrm>
          <a:prstGeom prst="rect">
            <a:avLst/>
          </a:prstGeom>
          <a:solidFill>
            <a:srgbClr val="FFFFFF"/>
          </a:solidFill>
        </p:spPr>
        <p:txBody>
          <a:bodyPr wrap="square">
            <a:spAutoFit/>
          </a:bodyPr>
          <a:lstStyle/>
          <a:p>
            <a:pPr algn="just"/>
            <a:r>
              <a:rPr lang="en-US" sz="3200">
                <a:latin typeface="Arial" panose="020B0604020202020204" pitchFamily="34" charset="0"/>
                <a:cs typeface="Arial" panose="020B0604020202020204" pitchFamily="34" charset="0"/>
              </a:rPr>
              <a:t>	Một sớm hôm ấy, như thường lệ, Bác Hồ đi dạo trong vườn. Đến gần cây đa, bác chợt thấy một chiếc rễ đa nhỏ và dài ngoằn ngoèo trên mặt đất. Chắc là trận gió đêm qua đã làm nó rơi xuống. Bác tần ngần một lát, rồi nói với chú cần vụ:</a:t>
            </a:r>
          </a:p>
          <a:p>
            <a:pPr algn="just"/>
            <a:r>
              <a:rPr lang="en-US" sz="3200">
                <a:latin typeface="Arial" panose="020B0604020202020204" pitchFamily="34" charset="0"/>
                <a:ea typeface="Arial-Rounded" panose="020B0500000000000000" pitchFamily="34" charset="0"/>
                <a:cs typeface="Arial" panose="020B0604020202020204" pitchFamily="34" charset="0"/>
              </a:rPr>
              <a:t>	- Chú cuốn chiếc rễ này lại, rồi trồng cho nó mọc tiếp nhé!</a:t>
            </a:r>
          </a:p>
        </p:txBody>
      </p:sp>
      <p:sp>
        <p:nvSpPr>
          <p:cNvPr id="12" name="TextBox 11">
            <a:extLst>
              <a:ext uri="{FF2B5EF4-FFF2-40B4-BE49-F238E27FC236}">
                <a16:creationId xmlns:a16="http://schemas.microsoft.com/office/drawing/2014/main" id="{BFAC81BA-82D4-4D74-980E-FC0986F38AE6}"/>
              </a:ext>
            </a:extLst>
          </p:cNvPr>
          <p:cNvSpPr txBox="1"/>
          <p:nvPr/>
        </p:nvSpPr>
        <p:spPr>
          <a:xfrm>
            <a:off x="1128856" y="4982533"/>
            <a:ext cx="9813367" cy="1754326"/>
          </a:xfrm>
          <a:prstGeom prst="rect">
            <a:avLst/>
          </a:prstGeom>
          <a:solidFill>
            <a:schemeClr val="accent1"/>
          </a:solidFill>
        </p:spPr>
        <p:txBody>
          <a:bodyPr wrap="square">
            <a:spAutoFit/>
          </a:bodyPr>
          <a:lstStyle/>
          <a:p>
            <a:pPr algn="just"/>
            <a:r>
              <a:rPr lang="en-US" sz="3600">
                <a:ea typeface="Arial-Rounded" pitchFamily="34" charset="0"/>
                <a:cs typeface="Arial-Rounded" pitchFamily="34" charset="0"/>
              </a:rPr>
              <a:t>Thấy chiếc rễ đa nằm trên đất, Bác đã bảo chú cần vụ </a:t>
            </a:r>
            <a:r>
              <a:rPr lang="en-US" sz="3600">
                <a:latin typeface="Arial" panose="020B0604020202020204" pitchFamily="34" charset="0"/>
                <a:ea typeface="Arial-Rounded" panose="020B0500000000000000" pitchFamily="34" charset="0"/>
                <a:cs typeface="Arial" panose="020B0604020202020204" pitchFamily="34" charset="0"/>
              </a:rPr>
              <a:t>cuốn chiếc rễ lại rồi trồng cho nó mọc tiếp.</a:t>
            </a:r>
            <a:endParaRPr lang="en-US" sz="3600">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8636AC29-D413-480B-892A-637E9842D1B9}"/>
              </a:ext>
            </a:extLst>
          </p:cNvPr>
          <p:cNvCxnSpPr>
            <a:cxnSpLocks/>
          </p:cNvCxnSpPr>
          <p:nvPr/>
        </p:nvCxnSpPr>
        <p:spPr>
          <a:xfrm>
            <a:off x="2341191" y="4278782"/>
            <a:ext cx="86010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DB1BF55-EE26-457E-A98F-3751E88E3086}"/>
              </a:ext>
            </a:extLst>
          </p:cNvPr>
          <p:cNvCxnSpPr>
            <a:cxnSpLocks/>
          </p:cNvCxnSpPr>
          <p:nvPr/>
        </p:nvCxnSpPr>
        <p:spPr>
          <a:xfrm>
            <a:off x="1116476" y="4762745"/>
            <a:ext cx="15469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67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302669" y="184626"/>
            <a:ext cx="11556500" cy="1303479"/>
            <a:chOff x="294783" y="915918"/>
            <a:chExt cx="11585161" cy="1306712"/>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2</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79299" y="1019324"/>
              <a:ext cx="10800645" cy="1203306"/>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Bác hướng dẫn chú cần vụ trồng chiếc rễ đa như thế nào?</a:t>
              </a:r>
            </a:p>
          </p:txBody>
        </p:sp>
      </p:grpSp>
      <p:sp>
        <p:nvSpPr>
          <p:cNvPr id="12" name="TextBox 11">
            <a:extLst>
              <a:ext uri="{FF2B5EF4-FFF2-40B4-BE49-F238E27FC236}">
                <a16:creationId xmlns:a16="http://schemas.microsoft.com/office/drawing/2014/main" id="{42E2137F-706E-4024-B3B7-E2F1F0BFD653}"/>
              </a:ext>
            </a:extLst>
          </p:cNvPr>
          <p:cNvSpPr txBox="1"/>
          <p:nvPr/>
        </p:nvSpPr>
        <p:spPr>
          <a:xfrm>
            <a:off x="1125540" y="1361020"/>
            <a:ext cx="9946839" cy="3416320"/>
          </a:xfrm>
          <a:prstGeom prst="rect">
            <a:avLst/>
          </a:prstGeom>
          <a:solidFill>
            <a:srgbClr val="FFFFFF"/>
          </a:solidFill>
        </p:spPr>
        <p:txBody>
          <a:bodyPr wrap="square">
            <a:spAutoFit/>
          </a:bodyPr>
          <a:lstStyle/>
          <a:p>
            <a:pPr algn="just"/>
            <a:r>
              <a:rPr lang="en-US" sz="2400">
                <a:latin typeface="Arial" panose="020B0604020202020204" pitchFamily="34" charset="0"/>
                <a:cs typeface="Arial" panose="020B0604020202020204" pitchFamily="34" charset="0"/>
              </a:rPr>
              <a:t>	</a:t>
            </a:r>
            <a:r>
              <a:rPr lang="en-US" sz="2400">
                <a:latin typeface="Arial" panose="020B0604020202020204" pitchFamily="34" charset="0"/>
                <a:ea typeface="Arial-Rounded" panose="020B0500000000000000" pitchFamily="34" charset="0"/>
                <a:cs typeface="Arial" panose="020B0604020202020204" pitchFamily="34" charset="0"/>
              </a:rPr>
              <a:t> Theo lời Bác, chú cần vụ xới đất, vùi chiếc rễ xuống. Thấy vậy, Bác ân cần bảo:</a:t>
            </a:r>
          </a:p>
          <a:p>
            <a:pPr algn="just"/>
            <a:r>
              <a:rPr lang="en-US" sz="2400">
                <a:latin typeface="Arial" panose="020B0604020202020204" pitchFamily="34" charset="0"/>
                <a:ea typeface="Arial-Rounded" panose="020B0500000000000000" pitchFamily="34" charset="0"/>
                <a:cs typeface="Arial" panose="020B0604020202020204" pitchFamily="34" charset="0"/>
              </a:rPr>
              <a:t>	- Chú làm thế này.</a:t>
            </a:r>
          </a:p>
          <a:p>
            <a:pPr algn="just"/>
            <a:r>
              <a:rPr lang="en-US" sz="2400">
                <a:latin typeface="Arial" panose="020B0604020202020204" pitchFamily="34" charset="0"/>
                <a:ea typeface="Arial-Rounded" panose="020B0500000000000000" pitchFamily="34" charset="0"/>
                <a:cs typeface="Arial" panose="020B0604020202020204" pitchFamily="34" charset="0"/>
              </a:rPr>
              <a:t>	Nói rồi, Bác cuộn chiếc rễ thành một vòng tròn, cùng chú cần vụ buộc nó tựa vào hai cái cọc, sau đó mới vùi hai đầu rễ xuống đất.</a:t>
            </a:r>
          </a:p>
          <a:p>
            <a:pPr algn="just"/>
            <a:r>
              <a:rPr lang="en-US" sz="2400">
                <a:latin typeface="Arial" panose="020B0604020202020204" pitchFamily="34" charset="0"/>
                <a:ea typeface="Arial-Rounded" panose="020B0500000000000000" pitchFamily="34" charset="0"/>
                <a:cs typeface="Arial" panose="020B0604020202020204" pitchFamily="34" charset="0"/>
              </a:rPr>
              <a:t>	Chú cần vụ thắc mắc:</a:t>
            </a:r>
          </a:p>
          <a:p>
            <a:pPr algn="just"/>
            <a:r>
              <a:rPr lang="en-US" sz="2400">
                <a:latin typeface="Arial" panose="020B0604020202020204" pitchFamily="34" charset="0"/>
                <a:ea typeface="Arial-Rounded" panose="020B0500000000000000" pitchFamily="34" charset="0"/>
                <a:cs typeface="Arial" panose="020B0604020202020204" pitchFamily="34" charset="0"/>
              </a:rPr>
              <a:t>	- Thưa Bác, Bác làm thế để làm gì ạ?</a:t>
            </a:r>
          </a:p>
          <a:p>
            <a:pPr algn="just"/>
            <a:r>
              <a:rPr lang="en-US" sz="2400">
                <a:latin typeface="Arial" panose="020B0604020202020204" pitchFamily="34" charset="0"/>
                <a:ea typeface="Arial-Rounded" panose="020B0500000000000000" pitchFamily="34" charset="0"/>
                <a:cs typeface="Arial" panose="020B0604020202020204" pitchFamily="34" charset="0"/>
              </a:rPr>
              <a:t>	Bác khẽ cười:</a:t>
            </a:r>
          </a:p>
          <a:p>
            <a:pPr algn="just"/>
            <a:r>
              <a:rPr lang="en-US" sz="2400">
                <a:latin typeface="Arial" panose="020B0604020202020204" pitchFamily="34" charset="0"/>
                <a:ea typeface="Arial-Rounded" panose="020B0500000000000000" pitchFamily="34" charset="0"/>
                <a:cs typeface="Arial" panose="020B0604020202020204" pitchFamily="34" charset="0"/>
              </a:rPr>
              <a:t>	- Rồi chú sẽ biết.</a:t>
            </a:r>
            <a:endParaRPr lang="en-US" sz="2400"/>
          </a:p>
        </p:txBody>
      </p:sp>
      <p:sp>
        <p:nvSpPr>
          <p:cNvPr id="13" name="TextBox 12">
            <a:extLst>
              <a:ext uri="{FF2B5EF4-FFF2-40B4-BE49-F238E27FC236}">
                <a16:creationId xmlns:a16="http://schemas.microsoft.com/office/drawing/2014/main" id="{2BCFD7AD-01B1-4ED5-AB15-3AE25FF39F3E}"/>
              </a:ext>
            </a:extLst>
          </p:cNvPr>
          <p:cNvSpPr txBox="1"/>
          <p:nvPr/>
        </p:nvSpPr>
        <p:spPr>
          <a:xfrm>
            <a:off x="1160523" y="4777340"/>
            <a:ext cx="9813367" cy="2062103"/>
          </a:xfrm>
          <a:prstGeom prst="rect">
            <a:avLst/>
          </a:prstGeom>
          <a:solidFill>
            <a:schemeClr val="accent1"/>
          </a:solidFill>
        </p:spPr>
        <p:txBody>
          <a:bodyPr wrap="square">
            <a:spAutoFit/>
          </a:bodyPr>
          <a:lstStyle/>
          <a:p>
            <a:pPr algn="just"/>
            <a:r>
              <a:rPr lang="en-US" sz="3200">
                <a:ea typeface="Arial-Rounded" pitchFamily="34" charset="0"/>
                <a:cs typeface="Arial-Rounded" pitchFamily="34" charset="0"/>
              </a:rPr>
              <a:t>Bác hướng dẫn chú cần vụ trồng chiếc rễ đa là: “</a:t>
            </a:r>
            <a:r>
              <a:rPr lang="en-US" sz="3200">
                <a:latin typeface="Arial" panose="020B0604020202020204" pitchFamily="34" charset="0"/>
                <a:ea typeface="Arial-Rounded" panose="020B0500000000000000" pitchFamily="34" charset="0"/>
                <a:cs typeface="Arial" panose="020B0604020202020204" pitchFamily="34" charset="0"/>
              </a:rPr>
              <a:t>Bác cuộn chiếc rễ thành một vòng tròn, cùng chú cần vụ buộc nó tựa vào hai cái cọc, sau đó mới vùi hai đầu rễ xuống đất”.</a:t>
            </a:r>
            <a:endParaRPr lang="en-US" sz="3200" i="1">
              <a:latin typeface="Arial" panose="020B0604020202020204" pitchFamily="34" charset="0"/>
              <a:ea typeface="Arial-Rounded" panose="020B0500000000000000"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3E902DEC-C849-48D0-BD8B-CD79E7081F31}"/>
              </a:ext>
            </a:extLst>
          </p:cNvPr>
          <p:cNvCxnSpPr>
            <a:cxnSpLocks/>
          </p:cNvCxnSpPr>
          <p:nvPr/>
        </p:nvCxnSpPr>
        <p:spPr>
          <a:xfrm>
            <a:off x="1174235" y="3244877"/>
            <a:ext cx="880921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5FFB25B-E1FF-4CDB-8CAD-56A299737F93}"/>
              </a:ext>
            </a:extLst>
          </p:cNvPr>
          <p:cNvCxnSpPr>
            <a:cxnSpLocks/>
          </p:cNvCxnSpPr>
          <p:nvPr/>
        </p:nvCxnSpPr>
        <p:spPr>
          <a:xfrm>
            <a:off x="2130080" y="2880638"/>
            <a:ext cx="86778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472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452571" y="268278"/>
            <a:ext cx="11556500" cy="749481"/>
            <a:chOff x="294783" y="915918"/>
            <a:chExt cx="11585161" cy="751340"/>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3</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79299" y="1019324"/>
              <a:ext cx="10800645"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Vì sao Bác cho trồng chiếc rễ đa như vậy?</a:t>
              </a:r>
            </a:p>
          </p:txBody>
        </p:sp>
      </p:grpSp>
      <p:sp>
        <p:nvSpPr>
          <p:cNvPr id="12" name="TextBox 11">
            <a:extLst>
              <a:ext uri="{FF2B5EF4-FFF2-40B4-BE49-F238E27FC236}">
                <a16:creationId xmlns:a16="http://schemas.microsoft.com/office/drawing/2014/main" id="{42E2137F-706E-4024-B3B7-E2F1F0BFD653}"/>
              </a:ext>
            </a:extLst>
          </p:cNvPr>
          <p:cNvSpPr txBox="1"/>
          <p:nvPr/>
        </p:nvSpPr>
        <p:spPr>
          <a:xfrm>
            <a:off x="1125540" y="1465950"/>
            <a:ext cx="9946839" cy="2554545"/>
          </a:xfrm>
          <a:prstGeom prst="rect">
            <a:avLst/>
          </a:prstGeom>
          <a:solidFill>
            <a:srgbClr val="FFFFFF"/>
          </a:solidFill>
        </p:spPr>
        <p:txBody>
          <a:bodyPr wrap="square">
            <a:spAutoFit/>
          </a:bodyPr>
          <a:lstStyle/>
          <a:p>
            <a:pPr algn="just"/>
            <a:r>
              <a:rPr lang="en-US" sz="3200">
                <a:latin typeface="Arial" panose="020B0604020202020204" pitchFamily="34" charset="0"/>
                <a:ea typeface="Arial-Rounded" panose="020B0500000000000000" pitchFamily="34" charset="0"/>
                <a:cs typeface="Arial" panose="020B0604020202020204" pitchFamily="34" charset="0"/>
              </a:rPr>
              <a:t>	Nhiều năm sau, chiếc rễ đã lớn và thành cây đa con có vòng lá tròn. Thiếu nhi vào thăm vườn Bác, em nào cũng thích chơi trò chơi chui qua chui lại vòng lá ấy. Lúc đó, mọi người mới hiểu vì sao Bác trồng chiếc rễ đa thành hình tròn như thế.</a:t>
            </a:r>
          </a:p>
        </p:txBody>
      </p:sp>
      <p:sp>
        <p:nvSpPr>
          <p:cNvPr id="13" name="TextBox 12">
            <a:extLst>
              <a:ext uri="{FF2B5EF4-FFF2-40B4-BE49-F238E27FC236}">
                <a16:creationId xmlns:a16="http://schemas.microsoft.com/office/drawing/2014/main" id="{2BCFD7AD-01B1-4ED5-AB15-3AE25FF39F3E}"/>
              </a:ext>
            </a:extLst>
          </p:cNvPr>
          <p:cNvSpPr txBox="1"/>
          <p:nvPr/>
        </p:nvSpPr>
        <p:spPr>
          <a:xfrm>
            <a:off x="1108745" y="4645321"/>
            <a:ext cx="9813367" cy="1569660"/>
          </a:xfrm>
          <a:prstGeom prst="rect">
            <a:avLst/>
          </a:prstGeom>
          <a:solidFill>
            <a:schemeClr val="accent1"/>
          </a:solidFill>
        </p:spPr>
        <p:txBody>
          <a:bodyPr wrap="square">
            <a:spAutoFit/>
          </a:bodyPr>
          <a:lstStyle/>
          <a:p>
            <a:pPr algn="just"/>
            <a:r>
              <a:rPr lang="en-US" sz="3200">
                <a:ea typeface="Arial-Rounded" pitchFamily="34" charset="0"/>
                <a:cs typeface="Arial-Rounded" pitchFamily="34" charset="0"/>
              </a:rPr>
              <a:t>Bác cho trồng rễ đa như vậy để nó mọc thành cây đa có vòng lá tròn, các em thiếu nhi có thể chui qua chui lại vòng lá ấy khi vào thăm vườn Bác. </a:t>
            </a:r>
            <a:endParaRPr lang="en-US" sz="3200" i="1">
              <a:latin typeface="Arial" panose="020B0604020202020204" pitchFamily="34" charset="0"/>
              <a:ea typeface="Arial-Rounded" panose="020B0500000000000000"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3E902DEC-C849-48D0-BD8B-CD79E7081F31}"/>
              </a:ext>
            </a:extLst>
          </p:cNvPr>
          <p:cNvCxnSpPr>
            <a:cxnSpLocks/>
          </p:cNvCxnSpPr>
          <p:nvPr/>
        </p:nvCxnSpPr>
        <p:spPr>
          <a:xfrm>
            <a:off x="1193285" y="2989732"/>
            <a:ext cx="979431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5FFB25B-E1FF-4CDB-8CAD-56A299737F93}"/>
              </a:ext>
            </a:extLst>
          </p:cNvPr>
          <p:cNvCxnSpPr>
            <a:cxnSpLocks/>
          </p:cNvCxnSpPr>
          <p:nvPr/>
        </p:nvCxnSpPr>
        <p:spPr>
          <a:xfrm>
            <a:off x="5297323" y="2488081"/>
            <a:ext cx="569027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E3D99C-2889-4D7F-A6F4-8674D3DCFE2D}"/>
              </a:ext>
            </a:extLst>
          </p:cNvPr>
          <p:cNvCxnSpPr>
            <a:cxnSpLocks/>
          </p:cNvCxnSpPr>
          <p:nvPr/>
        </p:nvCxnSpPr>
        <p:spPr>
          <a:xfrm>
            <a:off x="1104083" y="3448050"/>
            <a:ext cx="10938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938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302669" y="229596"/>
            <a:ext cx="11146382" cy="1303479"/>
            <a:chOff x="294783" y="915918"/>
            <a:chExt cx="11174026" cy="1306712"/>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4</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79300" y="1019324"/>
              <a:ext cx="10389509" cy="1203306"/>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Qua bài đọc, em thấy tình cảm của Bác Hồ với thiếu nhi như thế nào?</a:t>
              </a:r>
            </a:p>
          </p:txBody>
        </p:sp>
      </p:grpSp>
      <p:sp>
        <p:nvSpPr>
          <p:cNvPr id="13" name="TextBox 12">
            <a:extLst>
              <a:ext uri="{FF2B5EF4-FFF2-40B4-BE49-F238E27FC236}">
                <a16:creationId xmlns:a16="http://schemas.microsoft.com/office/drawing/2014/main" id="{2BCFD7AD-01B1-4ED5-AB15-3AE25FF39F3E}"/>
              </a:ext>
            </a:extLst>
          </p:cNvPr>
          <p:cNvSpPr txBox="1"/>
          <p:nvPr/>
        </p:nvSpPr>
        <p:spPr>
          <a:xfrm>
            <a:off x="1353233" y="4964648"/>
            <a:ext cx="9827830" cy="1569660"/>
          </a:xfrm>
          <a:prstGeom prst="rect">
            <a:avLst/>
          </a:prstGeom>
          <a:solidFill>
            <a:schemeClr val="accent1"/>
          </a:solidFill>
        </p:spPr>
        <p:txBody>
          <a:bodyPr wrap="square">
            <a:spAutoFit/>
          </a:bodyPr>
          <a:lstStyle/>
          <a:p>
            <a:pPr algn="just"/>
            <a:r>
              <a:rPr lang="en-US" sz="3200">
                <a:ea typeface="Arial-Rounded" pitchFamily="34" charset="0"/>
                <a:cs typeface="Arial-Rounded" pitchFamily="34" charset="0"/>
              </a:rPr>
              <a:t>Qua bài đọc, ta thấy được tình cảm của Bác dành cho các cháu thiếu niên, nhi đồng. Bác luôn nghĩ về các cháu và làm mọi điều tốt đẹp cho các cháu.</a:t>
            </a:r>
            <a:endParaRPr lang="en-US" sz="3200" i="1">
              <a:latin typeface="Arial" panose="020B0604020202020204" pitchFamily="34" charset="0"/>
              <a:ea typeface="Arial-Rounded" panose="020B0500000000000000" pitchFamily="34" charset="0"/>
              <a:cs typeface="Arial" panose="020B0604020202020204" pitchFamily="34" charset="0"/>
            </a:endParaRPr>
          </a:p>
        </p:txBody>
      </p:sp>
      <p:pic>
        <p:nvPicPr>
          <p:cNvPr id="18" name="Picture 17">
            <a:extLst>
              <a:ext uri="{FF2B5EF4-FFF2-40B4-BE49-F238E27FC236}">
                <a16:creationId xmlns:a16="http://schemas.microsoft.com/office/drawing/2014/main" id="{62500A9F-2669-4CFD-B63C-6461273B9B6B}"/>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6142699" y="2053548"/>
            <a:ext cx="4853379" cy="2167188"/>
          </a:xfrm>
          <a:prstGeom prst="roundRect">
            <a:avLst/>
          </a:prstGeom>
        </p:spPr>
      </p:pic>
      <p:pic>
        <p:nvPicPr>
          <p:cNvPr id="19" name="Picture 18">
            <a:extLst>
              <a:ext uri="{FF2B5EF4-FFF2-40B4-BE49-F238E27FC236}">
                <a16:creationId xmlns:a16="http://schemas.microsoft.com/office/drawing/2014/main" id="{0845EC66-2AA8-4F1D-B718-A250ADFE32F0}"/>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1353233" y="1964555"/>
            <a:ext cx="4400406" cy="2204285"/>
          </a:xfrm>
          <a:prstGeom prst="roundRect">
            <a:avLst/>
          </a:prstGeom>
        </p:spPr>
      </p:pic>
    </p:spTree>
    <p:extLst>
      <p:ext uri="{BB962C8B-B14F-4D97-AF65-F5344CB8AC3E}">
        <p14:creationId xmlns:p14="http://schemas.microsoft.com/office/powerpoint/2010/main" val="420531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3E600133-7643-482B-ACD0-14326BA99AE7}"/>
              </a:ext>
            </a:extLst>
          </p:cNvPr>
          <p:cNvSpPr/>
          <p:nvPr/>
        </p:nvSpPr>
        <p:spPr>
          <a:xfrm>
            <a:off x="9776422" y="79738"/>
            <a:ext cx="2341337" cy="540746"/>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Đọc lại  toàn bài</a:t>
            </a:r>
          </a:p>
        </p:txBody>
      </p:sp>
      <p:grpSp>
        <p:nvGrpSpPr>
          <p:cNvPr id="8" name="Group 7">
            <a:extLst>
              <a:ext uri="{FF2B5EF4-FFF2-40B4-BE49-F238E27FC236}">
                <a16:creationId xmlns:a16="http://schemas.microsoft.com/office/drawing/2014/main" id="{A68435E3-026F-4A1A-8C23-D8F6514BE9E9}"/>
              </a:ext>
            </a:extLst>
          </p:cNvPr>
          <p:cNvGrpSpPr/>
          <p:nvPr/>
        </p:nvGrpSpPr>
        <p:grpSpPr>
          <a:xfrm>
            <a:off x="300642" y="-4284"/>
            <a:ext cx="11560554" cy="6926528"/>
            <a:chOff x="300642" y="-222945"/>
            <a:chExt cx="11560554" cy="6926528"/>
          </a:xfrm>
        </p:grpSpPr>
        <p:sp>
          <p:nvSpPr>
            <p:cNvPr id="9" name="TextBox 8">
              <a:extLst>
                <a:ext uri="{FF2B5EF4-FFF2-40B4-BE49-F238E27FC236}">
                  <a16:creationId xmlns:a16="http://schemas.microsoft.com/office/drawing/2014/main" id="{9A2A38CC-FD65-47E4-B60C-2AC10C5276FD}"/>
                </a:ext>
              </a:extLst>
            </p:cNvPr>
            <p:cNvSpPr txBox="1"/>
            <p:nvPr/>
          </p:nvSpPr>
          <p:spPr>
            <a:xfrm>
              <a:off x="300642" y="332608"/>
              <a:ext cx="11560554" cy="6370975"/>
            </a:xfrm>
            <a:prstGeom prst="rect">
              <a:avLst/>
            </a:prstGeom>
            <a:noFill/>
          </p:spPr>
          <p:txBody>
            <a:bodyPr wrap="square">
              <a:spAutoFit/>
            </a:bodyPr>
            <a:lstStyle/>
            <a:p>
              <a:pPr algn="just"/>
              <a:r>
                <a:rPr lang="en-US" sz="2400">
                  <a:latin typeface="Arial" panose="020B0604020202020204" pitchFamily="34" charset="0"/>
                  <a:cs typeface="Arial" panose="020B0604020202020204" pitchFamily="34" charset="0"/>
                </a:rPr>
                <a:t>	Một sớm hôm ấy, như thường lệ, Bác Hồ đi dạo trong vườn. Đến gần cây đa, bác chợt thấy một chiếc rễ đa nhỏ và dài ngoằn ngoèo trên mặt đất. Chắc là trận gió đêm qua đã làm nó rơi xuống. Bác tần ngần một lát, rồi nói với chú cần vụ:</a:t>
              </a:r>
            </a:p>
            <a:p>
              <a:pPr algn="just"/>
              <a:r>
                <a:rPr lang="en-US" sz="2400">
                  <a:latin typeface="Arial" panose="020B0604020202020204" pitchFamily="34" charset="0"/>
                  <a:ea typeface="Arial-Rounded" panose="020B0500000000000000" pitchFamily="34" charset="0"/>
                  <a:cs typeface="Arial" panose="020B0604020202020204" pitchFamily="34" charset="0"/>
                </a:rPr>
                <a:t>	- Chú cuốn chiếc rễ này lại, rồi trồng cho nó mọc tiếp nhé!</a:t>
              </a:r>
            </a:p>
            <a:p>
              <a:pPr algn="just"/>
              <a:r>
                <a:rPr lang="en-US" sz="2400">
                  <a:latin typeface="Arial" panose="020B0604020202020204" pitchFamily="34" charset="0"/>
                  <a:ea typeface="Arial-Rounded" panose="020B0500000000000000" pitchFamily="34" charset="0"/>
                  <a:cs typeface="Arial" panose="020B0604020202020204" pitchFamily="34" charset="0"/>
                </a:rPr>
                <a:t>Theo lời Bác, chú cần vụ xới đất, vùi chiếc rễ xuống. Thấy vậy, Bác ân cần bảo:</a:t>
              </a:r>
            </a:p>
            <a:p>
              <a:pPr algn="just"/>
              <a:r>
                <a:rPr lang="en-US" sz="2400">
                  <a:latin typeface="Arial" panose="020B0604020202020204" pitchFamily="34" charset="0"/>
                  <a:ea typeface="Arial-Rounded" panose="020B0500000000000000" pitchFamily="34" charset="0"/>
                  <a:cs typeface="Arial" panose="020B0604020202020204" pitchFamily="34" charset="0"/>
                </a:rPr>
                <a:t>	- Chú làm thế này.</a:t>
              </a:r>
            </a:p>
            <a:p>
              <a:pPr algn="just"/>
              <a:r>
                <a:rPr lang="en-US" sz="2400">
                  <a:latin typeface="Arial" panose="020B0604020202020204" pitchFamily="34" charset="0"/>
                  <a:ea typeface="Arial-Rounded" panose="020B0500000000000000" pitchFamily="34" charset="0"/>
                  <a:cs typeface="Arial" panose="020B0604020202020204" pitchFamily="34" charset="0"/>
                </a:rPr>
                <a:t>	Nói rồi, Bác cuộn chiếc rễ thành một vòng tròn, cùng chú cần vụ buộc nó tựa vào hai cái cọc, sau đó mới vùi hai đầu rễ xuống đất.</a:t>
              </a:r>
            </a:p>
            <a:p>
              <a:pPr algn="just"/>
              <a:r>
                <a:rPr lang="en-US" sz="2400">
                  <a:latin typeface="Arial" panose="020B0604020202020204" pitchFamily="34" charset="0"/>
                  <a:ea typeface="Arial-Rounded" panose="020B0500000000000000" pitchFamily="34" charset="0"/>
                  <a:cs typeface="Arial" panose="020B0604020202020204" pitchFamily="34" charset="0"/>
                </a:rPr>
                <a:t>	Chú cần vụ thắc mắc:</a:t>
              </a:r>
            </a:p>
            <a:p>
              <a:pPr algn="just"/>
              <a:r>
                <a:rPr lang="en-US" sz="2400">
                  <a:latin typeface="Arial" panose="020B0604020202020204" pitchFamily="34" charset="0"/>
                  <a:ea typeface="Arial-Rounded" panose="020B0500000000000000" pitchFamily="34" charset="0"/>
                  <a:cs typeface="Arial" panose="020B0604020202020204" pitchFamily="34" charset="0"/>
                </a:rPr>
                <a:t>	- Thưa Bác, Bác làm thế để làm gì ạ?</a:t>
              </a:r>
            </a:p>
            <a:p>
              <a:pPr algn="just"/>
              <a:r>
                <a:rPr lang="en-US" sz="2400">
                  <a:latin typeface="Arial" panose="020B0604020202020204" pitchFamily="34" charset="0"/>
                  <a:ea typeface="Arial-Rounded" panose="020B0500000000000000" pitchFamily="34" charset="0"/>
                  <a:cs typeface="Arial" panose="020B0604020202020204" pitchFamily="34" charset="0"/>
                </a:rPr>
                <a:t>	Bác khẽ cười:</a:t>
              </a:r>
            </a:p>
            <a:p>
              <a:pPr algn="just"/>
              <a:r>
                <a:rPr lang="en-US" sz="2400">
                  <a:latin typeface="Arial" panose="020B0604020202020204" pitchFamily="34" charset="0"/>
                  <a:ea typeface="Arial-Rounded" panose="020B0500000000000000" pitchFamily="34" charset="0"/>
                  <a:cs typeface="Arial" panose="020B0604020202020204" pitchFamily="34" charset="0"/>
                </a:rPr>
                <a:t>	- Rồi chú sẽ biết.</a:t>
              </a:r>
            </a:p>
            <a:p>
              <a:pPr algn="just"/>
              <a:r>
                <a:rPr lang="en-US" sz="2400">
                  <a:latin typeface="Arial" panose="020B0604020202020204" pitchFamily="34" charset="0"/>
                  <a:ea typeface="Arial-Rounded" panose="020B0500000000000000" pitchFamily="34" charset="0"/>
                  <a:cs typeface="Arial" panose="020B0604020202020204" pitchFamily="34" charset="0"/>
                </a:rPr>
                <a:t>	Nhiều năm sau, chiếc rễ đã lớn và thành cây đa con có vòng lá tròn. Thiếu nhi vào thăm vườn Bác, em nào cũng thích chơi trò chơi chui qua chui lại vòng lá ấy. Lúc đó, mọi người mới hiểu vì sao Bác trồng chiếc rễ đa thành hình tròn như thế.</a:t>
              </a:r>
            </a:p>
            <a:p>
              <a:pPr algn="r"/>
              <a:r>
                <a:rPr lang="en-US" sz="2400">
                  <a:latin typeface="Arial" panose="020B0604020202020204" pitchFamily="34" charset="0"/>
                  <a:ea typeface="Arial-Rounded" panose="020B0500000000000000" pitchFamily="34" charset="0"/>
                  <a:cs typeface="Arial" panose="020B0604020202020204" pitchFamily="34" charset="0"/>
                </a:rPr>
                <a:t>(Theo </a:t>
              </a:r>
              <a:r>
                <a:rPr lang="en-US" sz="2400" i="1">
                  <a:latin typeface="Arial" panose="020B0604020202020204" pitchFamily="34" charset="0"/>
                  <a:ea typeface="Arial-Rounded" panose="020B0500000000000000" pitchFamily="34" charset="0"/>
                  <a:cs typeface="Arial" panose="020B0604020202020204" pitchFamily="34" charset="0"/>
                </a:rPr>
                <a:t>Bác Hồ kính yêu</a:t>
              </a:r>
              <a:r>
                <a:rPr lang="en-US" sz="2400">
                  <a:latin typeface="Arial" panose="020B0604020202020204" pitchFamily="34" charset="0"/>
                  <a:ea typeface="Arial-Rounded" panose="020B0500000000000000" pitchFamily="34" charset="0"/>
                  <a:cs typeface="Arial" panose="020B0604020202020204" pitchFamily="34" charset="0"/>
                </a:rPr>
                <a:t>)</a:t>
              </a:r>
            </a:p>
          </p:txBody>
        </p:sp>
        <p:sp>
          <p:nvSpPr>
            <p:cNvPr id="10" name="TextBox 9">
              <a:extLst>
                <a:ext uri="{FF2B5EF4-FFF2-40B4-BE49-F238E27FC236}">
                  <a16:creationId xmlns:a16="http://schemas.microsoft.com/office/drawing/2014/main" id="{70424094-D558-4132-BAE2-5C21B326474A}"/>
                </a:ext>
              </a:extLst>
            </p:cNvPr>
            <p:cNvSpPr txBox="1"/>
            <p:nvPr/>
          </p:nvSpPr>
          <p:spPr>
            <a:xfrm>
              <a:off x="2466493" y="-222945"/>
              <a:ext cx="7228852" cy="646197"/>
            </a:xfrm>
            <a:prstGeom prst="rect">
              <a:avLst/>
            </a:prstGeom>
            <a:noFill/>
          </p:spPr>
          <p:txBody>
            <a:bodyPr wrap="square" lIns="91305" tIns="45654" rIns="91305" bIns="45654" rtlCol="0">
              <a:spAutoFit/>
            </a:bodyPr>
            <a:lstStyle/>
            <a:p>
              <a:pPr algn="ctr"/>
              <a:r>
                <a:rPr lang="en-US" sz="3600" b="1">
                  <a:solidFill>
                    <a:schemeClr val="bg2">
                      <a:lumMod val="75000"/>
                    </a:schemeClr>
                  </a:solidFill>
                  <a:latin typeface="+mj-lt"/>
                  <a:ea typeface="Arial-Rounded" panose="020B0500000000000000" pitchFamily="34" charset="0"/>
                  <a:cs typeface="Arial-Rounded" panose="020B0500000000000000" pitchFamily="34" charset="0"/>
                </a:rPr>
                <a:t>CHIẾC RỄ ĐA TRÒN</a:t>
              </a:r>
              <a:endParaRPr lang="en-US" sz="36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731862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A405393-1CC8-4F97-896A-54C7A849B4E3}"/>
              </a:ext>
            </a:extLst>
          </p:cNvPr>
          <p:cNvGrpSpPr/>
          <p:nvPr/>
        </p:nvGrpSpPr>
        <p:grpSpPr>
          <a:xfrm>
            <a:off x="599778" y="917684"/>
            <a:ext cx="11562060" cy="602135"/>
            <a:chOff x="280501" y="1027230"/>
            <a:chExt cx="11590733" cy="603629"/>
          </a:xfrm>
        </p:grpSpPr>
        <p:grpSp>
          <p:nvGrpSpPr>
            <p:cNvPr id="4" name="Group 3">
              <a:extLst>
                <a:ext uri="{FF2B5EF4-FFF2-40B4-BE49-F238E27FC236}">
                  <a16:creationId xmlns:a16="http://schemas.microsoft.com/office/drawing/2014/main" id="{95847717-79EC-4852-B18E-38B63DCB1879}"/>
                </a:ext>
              </a:extLst>
            </p:cNvPr>
            <p:cNvGrpSpPr/>
            <p:nvPr/>
          </p:nvGrpSpPr>
          <p:grpSpPr>
            <a:xfrm>
              <a:off x="280501" y="1027230"/>
              <a:ext cx="743268" cy="586228"/>
              <a:chOff x="3042243" y="1908764"/>
              <a:chExt cx="1216224" cy="952620"/>
            </a:xfrm>
          </p:grpSpPr>
          <p:sp>
            <p:nvSpPr>
              <p:cNvPr id="6" name="Google Shape;418;p36">
                <a:extLst>
                  <a:ext uri="{FF2B5EF4-FFF2-40B4-BE49-F238E27FC236}">
                    <a16:creationId xmlns:a16="http://schemas.microsoft.com/office/drawing/2014/main" id="{A6ACC0D4-DD4D-4C11-B899-9B06549F7323}"/>
                  </a:ext>
                </a:extLst>
              </p:cNvPr>
              <p:cNvSpPr/>
              <p:nvPr/>
            </p:nvSpPr>
            <p:spPr>
              <a:xfrm>
                <a:off x="3042243" y="1908764"/>
                <a:ext cx="952620" cy="9526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1100">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72B0F313-DCD2-49F7-B1BF-07A25AC9A182}"/>
                  </a:ext>
                </a:extLst>
              </p:cNvPr>
              <p:cNvSpPr txBox="1">
                <a:spLocks/>
              </p:cNvSpPr>
              <p:nvPr/>
            </p:nvSpPr>
            <p:spPr>
              <a:xfrm>
                <a:off x="3061467" y="1937044"/>
                <a:ext cx="1197000"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400">
                    <a:solidFill>
                      <a:srgbClr val="002060"/>
                    </a:solidFill>
                    <a:latin typeface="+mj-lt"/>
                    <a:ea typeface="Arial-Rounded" pitchFamily="34" charset="0"/>
                    <a:cs typeface="Arial-Rounded" pitchFamily="34" charset="0"/>
                  </a:rPr>
                  <a:t>1</a:t>
                </a:r>
              </a:p>
            </p:txBody>
          </p:sp>
        </p:grpSp>
        <p:sp>
          <p:nvSpPr>
            <p:cNvPr id="5" name="TextBox 4">
              <a:extLst>
                <a:ext uri="{FF2B5EF4-FFF2-40B4-BE49-F238E27FC236}">
                  <a16:creationId xmlns:a16="http://schemas.microsoft.com/office/drawing/2014/main" id="{52982427-0955-4ACA-9120-B42B1FAD046E}"/>
                </a:ext>
              </a:extLst>
            </p:cNvPr>
            <p:cNvSpPr txBox="1"/>
            <p:nvPr/>
          </p:nvSpPr>
          <p:spPr>
            <a:xfrm>
              <a:off x="889206" y="1044633"/>
              <a:ext cx="10982028" cy="586226"/>
            </a:xfrm>
            <a:prstGeom prst="rect">
              <a:avLst/>
            </a:prstGeom>
            <a:noFill/>
          </p:spPr>
          <p:txBody>
            <a:bodyPr wrap="square" rtlCol="0">
              <a:spAutoFit/>
            </a:bodyPr>
            <a:lstStyle/>
            <a:p>
              <a:pPr algn="just"/>
              <a:r>
                <a:rPr lang="en-US" sz="3200">
                  <a:latin typeface="+mj-lt"/>
                  <a:ea typeface="Arial-Rounded" pitchFamily="34" charset="0"/>
                  <a:cs typeface="Arial-Rounded" pitchFamily="34" charset="0"/>
                </a:rPr>
                <a:t>Chọn từ (</a:t>
              </a:r>
              <a:r>
                <a:rPr lang="en-US" sz="3200" i="1">
                  <a:latin typeface="+mj-lt"/>
                  <a:ea typeface="Arial-Rounded" pitchFamily="34" charset="0"/>
                  <a:cs typeface="Arial-Rounded" pitchFamily="34" charset="0"/>
                </a:rPr>
                <a:t>cuốn, vùi, xới, trồng) </a:t>
              </a:r>
              <a:r>
                <a:rPr lang="en-US" sz="3200">
                  <a:latin typeface="+mj-lt"/>
                  <a:ea typeface="Arial-Rounded" pitchFamily="34" charset="0"/>
                  <a:cs typeface="Arial-Rounded" pitchFamily="34" charset="0"/>
                </a:rPr>
                <a:t>phù hợp với mỗi chỗ trống.</a:t>
              </a:r>
            </a:p>
          </p:txBody>
        </p:sp>
      </p:grpSp>
      <p:grpSp>
        <p:nvGrpSpPr>
          <p:cNvPr id="8" name="Group 7">
            <a:extLst>
              <a:ext uri="{FF2B5EF4-FFF2-40B4-BE49-F238E27FC236}">
                <a16:creationId xmlns:a16="http://schemas.microsoft.com/office/drawing/2014/main" id="{1CF7EF9E-F43C-4EC3-8076-DABFD28B04B6}"/>
              </a:ext>
            </a:extLst>
          </p:cNvPr>
          <p:cNvGrpSpPr/>
          <p:nvPr/>
        </p:nvGrpSpPr>
        <p:grpSpPr>
          <a:xfrm>
            <a:off x="26271" y="-7122"/>
            <a:ext cx="1021405" cy="924806"/>
            <a:chOff x="382486" y="1419041"/>
            <a:chExt cx="1023938" cy="927100"/>
          </a:xfrm>
        </p:grpSpPr>
        <p:sp>
          <p:nvSpPr>
            <p:cNvPr id="9" name="Oval 8">
              <a:extLst>
                <a:ext uri="{FF2B5EF4-FFF2-40B4-BE49-F238E27FC236}">
                  <a16:creationId xmlns:a16="http://schemas.microsoft.com/office/drawing/2014/main" id="{23B89C5D-4D8D-4A21-9B99-832978504E69}"/>
                </a:ext>
              </a:extLst>
            </p:cNvPr>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
                <a:latin typeface="+mj-lt"/>
                <a:ea typeface="Arial-Rounded" panose="020B0500000000000000" pitchFamily="34" charset="0"/>
                <a:cs typeface="Arial-Rounded" panose="020B0500000000000000" pitchFamily="34" charset="0"/>
              </a:endParaRPr>
            </a:p>
          </p:txBody>
        </p:sp>
        <p:pic>
          <p:nvPicPr>
            <p:cNvPr id="10" name="Picture 2">
              <a:extLst>
                <a:ext uri="{FF2B5EF4-FFF2-40B4-BE49-F238E27FC236}">
                  <a16:creationId xmlns:a16="http://schemas.microsoft.com/office/drawing/2014/main" id="{D2DAC7DE-96D1-4474-BCDD-E9567A8E3B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5" name="TextBox 24">
            <a:extLst>
              <a:ext uri="{FF2B5EF4-FFF2-40B4-BE49-F238E27FC236}">
                <a16:creationId xmlns:a16="http://schemas.microsoft.com/office/drawing/2014/main" id="{1D541A60-3FCD-47E4-B9C3-068DA790AA89}"/>
              </a:ext>
            </a:extLst>
          </p:cNvPr>
          <p:cNvSpPr txBox="1"/>
          <p:nvPr/>
        </p:nvSpPr>
        <p:spPr>
          <a:xfrm>
            <a:off x="1180510" y="1990069"/>
            <a:ext cx="10954861" cy="584775"/>
          </a:xfrm>
          <a:prstGeom prst="rect">
            <a:avLst/>
          </a:prstGeom>
          <a:noFill/>
        </p:spPr>
        <p:txBody>
          <a:bodyPr wrap="square" rtlCol="0">
            <a:spAutoFit/>
          </a:bodyPr>
          <a:lstStyle/>
          <a:p>
            <a:pPr algn="just"/>
            <a:r>
              <a:rPr lang="en-US" sz="3200">
                <a:latin typeface="+mj-lt"/>
                <a:ea typeface="Arial-Rounded" pitchFamily="34" charset="0"/>
                <a:cs typeface="Arial-Rounded" pitchFamily="34" charset="0"/>
              </a:rPr>
              <a:t>a. Chú ..…… rễ này lại rồi ……… cho nó mọc tiếp nhé! </a:t>
            </a:r>
          </a:p>
        </p:txBody>
      </p:sp>
      <p:sp>
        <p:nvSpPr>
          <p:cNvPr id="31" name="TextBox 30">
            <a:extLst>
              <a:ext uri="{FF2B5EF4-FFF2-40B4-BE49-F238E27FC236}">
                <a16:creationId xmlns:a16="http://schemas.microsoft.com/office/drawing/2014/main" id="{DDB131B3-5366-4040-A816-2E38945A09C3}"/>
              </a:ext>
            </a:extLst>
          </p:cNvPr>
          <p:cNvSpPr txBox="1"/>
          <p:nvPr/>
        </p:nvSpPr>
        <p:spPr>
          <a:xfrm>
            <a:off x="1180509" y="3062452"/>
            <a:ext cx="10954861" cy="584775"/>
          </a:xfrm>
          <a:prstGeom prst="rect">
            <a:avLst/>
          </a:prstGeom>
          <a:noFill/>
        </p:spPr>
        <p:txBody>
          <a:bodyPr wrap="square" rtlCol="0">
            <a:spAutoFit/>
          </a:bodyPr>
          <a:lstStyle/>
          <a:p>
            <a:pPr algn="just"/>
            <a:r>
              <a:rPr lang="en-US" sz="3200">
                <a:latin typeface="+mj-lt"/>
                <a:ea typeface="Arial-Rounded" pitchFamily="34" charset="0"/>
                <a:cs typeface="Arial-Rounded" pitchFamily="34" charset="0"/>
              </a:rPr>
              <a:t>b. Chú cần vụ …. đất, ….. chiếc rễ xuống.</a:t>
            </a:r>
          </a:p>
        </p:txBody>
      </p:sp>
      <p:sp>
        <p:nvSpPr>
          <p:cNvPr id="34" name="TextBox 33">
            <a:extLst>
              <a:ext uri="{FF2B5EF4-FFF2-40B4-BE49-F238E27FC236}">
                <a16:creationId xmlns:a16="http://schemas.microsoft.com/office/drawing/2014/main" id="{A7EF0283-6D8A-465F-A08E-828D7B65B19E}"/>
              </a:ext>
            </a:extLst>
          </p:cNvPr>
          <p:cNvSpPr txBox="1"/>
          <p:nvPr/>
        </p:nvSpPr>
        <p:spPr>
          <a:xfrm>
            <a:off x="2571004" y="1986456"/>
            <a:ext cx="1097280" cy="584775"/>
          </a:xfrm>
          <a:prstGeom prst="rect">
            <a:avLst/>
          </a:prstGeom>
          <a:solidFill>
            <a:srgbClr val="FFFFFF"/>
          </a:solidFill>
        </p:spPr>
        <p:txBody>
          <a:bodyPr wrap="square" rtlCol="0">
            <a:spAutoFit/>
          </a:bodyPr>
          <a:lstStyle/>
          <a:p>
            <a:pPr algn="ctr"/>
            <a:r>
              <a:rPr lang="en-US" sz="3200">
                <a:solidFill>
                  <a:srgbClr val="FF0000"/>
                </a:solidFill>
                <a:latin typeface="+mj-lt"/>
                <a:ea typeface="Arial-Rounded" pitchFamily="34" charset="0"/>
                <a:cs typeface="Arial-Rounded" pitchFamily="34" charset="0"/>
              </a:rPr>
              <a:t>cuốn</a:t>
            </a:r>
          </a:p>
        </p:txBody>
      </p:sp>
      <p:sp>
        <p:nvSpPr>
          <p:cNvPr id="35" name="TextBox 34">
            <a:extLst>
              <a:ext uri="{FF2B5EF4-FFF2-40B4-BE49-F238E27FC236}">
                <a16:creationId xmlns:a16="http://schemas.microsoft.com/office/drawing/2014/main" id="{07BCD80C-4FA4-4CFF-9617-31DDC95E5A46}"/>
              </a:ext>
            </a:extLst>
          </p:cNvPr>
          <p:cNvSpPr txBox="1"/>
          <p:nvPr/>
        </p:nvSpPr>
        <p:spPr>
          <a:xfrm>
            <a:off x="6022296" y="1993682"/>
            <a:ext cx="1324222" cy="584775"/>
          </a:xfrm>
          <a:prstGeom prst="rect">
            <a:avLst/>
          </a:prstGeom>
          <a:solidFill>
            <a:srgbClr val="FFFFFF"/>
          </a:solidFill>
        </p:spPr>
        <p:txBody>
          <a:bodyPr wrap="square" rtlCol="0">
            <a:spAutoFit/>
          </a:bodyPr>
          <a:lstStyle/>
          <a:p>
            <a:pPr algn="ctr"/>
            <a:r>
              <a:rPr lang="en-US" sz="3200">
                <a:solidFill>
                  <a:srgbClr val="FF0000"/>
                </a:solidFill>
                <a:latin typeface="+mj-lt"/>
                <a:ea typeface="Arial-Rounded" pitchFamily="34" charset="0"/>
                <a:cs typeface="Arial-Rounded" pitchFamily="34" charset="0"/>
              </a:rPr>
              <a:t>trồng</a:t>
            </a:r>
          </a:p>
        </p:txBody>
      </p:sp>
      <p:sp>
        <p:nvSpPr>
          <p:cNvPr id="36" name="TextBox 35">
            <a:extLst>
              <a:ext uri="{FF2B5EF4-FFF2-40B4-BE49-F238E27FC236}">
                <a16:creationId xmlns:a16="http://schemas.microsoft.com/office/drawing/2014/main" id="{5F592F77-5495-4622-9255-A8C0EBCEB155}"/>
              </a:ext>
            </a:extLst>
          </p:cNvPr>
          <p:cNvSpPr txBox="1"/>
          <p:nvPr/>
        </p:nvSpPr>
        <p:spPr>
          <a:xfrm>
            <a:off x="3764835" y="3058839"/>
            <a:ext cx="747489" cy="584775"/>
          </a:xfrm>
          <a:prstGeom prst="rect">
            <a:avLst/>
          </a:prstGeom>
          <a:solidFill>
            <a:srgbClr val="FFFFFF"/>
          </a:solidFill>
        </p:spPr>
        <p:txBody>
          <a:bodyPr wrap="square" rtlCol="0">
            <a:spAutoFit/>
          </a:bodyPr>
          <a:lstStyle/>
          <a:p>
            <a:pPr algn="ctr"/>
            <a:r>
              <a:rPr lang="en-US" sz="3200">
                <a:solidFill>
                  <a:srgbClr val="FF0000"/>
                </a:solidFill>
                <a:latin typeface="+mj-lt"/>
                <a:ea typeface="Arial-Rounded" pitchFamily="34" charset="0"/>
                <a:cs typeface="Arial-Rounded" pitchFamily="34" charset="0"/>
              </a:rPr>
              <a:t>xới</a:t>
            </a:r>
          </a:p>
        </p:txBody>
      </p:sp>
      <p:sp>
        <p:nvSpPr>
          <p:cNvPr id="37" name="TextBox 36">
            <a:extLst>
              <a:ext uri="{FF2B5EF4-FFF2-40B4-BE49-F238E27FC236}">
                <a16:creationId xmlns:a16="http://schemas.microsoft.com/office/drawing/2014/main" id="{BD0FA653-2CB0-44DA-B601-39CF401F4CB5}"/>
              </a:ext>
            </a:extLst>
          </p:cNvPr>
          <p:cNvSpPr txBox="1"/>
          <p:nvPr/>
        </p:nvSpPr>
        <p:spPr>
          <a:xfrm>
            <a:off x="5257475" y="3045094"/>
            <a:ext cx="747488" cy="584775"/>
          </a:xfrm>
          <a:prstGeom prst="rect">
            <a:avLst/>
          </a:prstGeom>
          <a:solidFill>
            <a:srgbClr val="FFFFFF"/>
          </a:solidFill>
        </p:spPr>
        <p:txBody>
          <a:bodyPr wrap="square" rtlCol="0">
            <a:spAutoFit/>
          </a:bodyPr>
          <a:lstStyle/>
          <a:p>
            <a:pPr algn="ctr"/>
            <a:r>
              <a:rPr lang="en-US" sz="3200">
                <a:solidFill>
                  <a:srgbClr val="FF0000"/>
                </a:solidFill>
                <a:latin typeface="+mj-lt"/>
                <a:ea typeface="Arial-Rounded" pitchFamily="34" charset="0"/>
                <a:cs typeface="Arial-Rounded" pitchFamily="34" charset="0"/>
              </a:rPr>
              <a:t>vùi</a:t>
            </a:r>
          </a:p>
        </p:txBody>
      </p:sp>
    </p:spTree>
    <p:extLst>
      <p:ext uri="{BB962C8B-B14F-4D97-AF65-F5344CB8AC3E}">
        <p14:creationId xmlns:p14="http://schemas.microsoft.com/office/powerpoint/2010/main" val="325902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subTnLst>
                                    <p:audio>
                                      <p:cMediaNode>
                                        <p:cTn display="0" masterRel="sameClick">
                                          <p:stCondLst>
                                            <p:cond evt="begin" delay="0">
                                              <p:tn val="15"/>
                                            </p:cond>
                                          </p:stCondLst>
                                          <p:endCondLst>
                                            <p:cond evt="onStopAudio" delay="0">
                                              <p:tgtEl>
                                                <p:sldTgt/>
                                              </p:tgtEl>
                                            </p:cond>
                                          </p:endCondLst>
                                        </p:cTn>
                                        <p:tgtEl>
                                          <p:sndTgt r:embed="rId3" name="click.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subTnLs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7C4A62-7CC6-451D-BD97-74EA16EC417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2395985" y="-51781"/>
            <a:ext cx="7369866" cy="6961560"/>
          </a:xfrm>
          <a:prstGeom prst="rect">
            <a:avLst/>
          </a:prstGeom>
        </p:spPr>
      </p:pic>
    </p:spTree>
    <p:extLst>
      <p:ext uri="{BB962C8B-B14F-4D97-AF65-F5344CB8AC3E}">
        <p14:creationId xmlns:p14="http://schemas.microsoft.com/office/powerpoint/2010/main" val="3606216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DBD19D4-C41F-4F60-BB10-C69B3607087E}"/>
              </a:ext>
            </a:extLst>
          </p:cNvPr>
          <p:cNvPicPr>
            <a:picLocks noChangeAspect="1"/>
          </p:cNvPicPr>
          <p:nvPr/>
        </p:nvPicPr>
        <p:blipFill>
          <a:blip r:embed="rId5"/>
          <a:stretch>
            <a:fillRect/>
          </a:stretch>
        </p:blipFill>
        <p:spPr>
          <a:xfrm>
            <a:off x="6242" y="48635"/>
            <a:ext cx="12155596" cy="6839905"/>
          </a:xfrm>
          <a:prstGeom prst="rect">
            <a:avLst/>
          </a:prstGeom>
        </p:spPr>
      </p:pic>
      <p:grpSp>
        <p:nvGrpSpPr>
          <p:cNvPr id="3" name="Group 2">
            <a:extLst>
              <a:ext uri="{FF2B5EF4-FFF2-40B4-BE49-F238E27FC236}">
                <a16:creationId xmlns:a16="http://schemas.microsoft.com/office/drawing/2014/main" id="{8A405393-1CC8-4F97-896A-54C7A849B4E3}"/>
              </a:ext>
            </a:extLst>
          </p:cNvPr>
          <p:cNvGrpSpPr/>
          <p:nvPr/>
        </p:nvGrpSpPr>
        <p:grpSpPr>
          <a:xfrm>
            <a:off x="530108" y="375893"/>
            <a:ext cx="10621935" cy="774725"/>
            <a:chOff x="294781" y="915918"/>
            <a:chExt cx="10648277" cy="776647"/>
          </a:xfrm>
        </p:grpSpPr>
        <p:grpSp>
          <p:nvGrpSpPr>
            <p:cNvPr id="4" name="Group 3">
              <a:extLst>
                <a:ext uri="{FF2B5EF4-FFF2-40B4-BE49-F238E27FC236}">
                  <a16:creationId xmlns:a16="http://schemas.microsoft.com/office/drawing/2014/main" id="{95847717-79EC-4852-B18E-38B63DCB1879}"/>
                </a:ext>
              </a:extLst>
            </p:cNvPr>
            <p:cNvGrpSpPr/>
            <p:nvPr/>
          </p:nvGrpSpPr>
          <p:grpSpPr>
            <a:xfrm>
              <a:off x="294781" y="915918"/>
              <a:ext cx="743539" cy="731520"/>
              <a:chOff x="3065608" y="1727884"/>
              <a:chExt cx="1216667" cy="1188720"/>
            </a:xfrm>
          </p:grpSpPr>
          <p:sp>
            <p:nvSpPr>
              <p:cNvPr id="6" name="Google Shape;418;p36">
                <a:extLst>
                  <a:ext uri="{FF2B5EF4-FFF2-40B4-BE49-F238E27FC236}">
                    <a16:creationId xmlns:a16="http://schemas.microsoft.com/office/drawing/2014/main" id="{A6ACC0D4-DD4D-4C11-B899-9B06549F732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1397">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72B0F313-DCD2-49F7-B1BF-07A25AC9A182}"/>
                  </a:ext>
                </a:extLst>
              </p:cNvPr>
              <p:cNvSpPr txBox="1">
                <a:spLocks/>
              </p:cNvSpPr>
              <p:nvPr/>
            </p:nvSpPr>
            <p:spPr>
              <a:xfrm>
                <a:off x="3085274" y="1889756"/>
                <a:ext cx="1197001"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ctr"/>
                <a:r>
                  <a:rPr lang="en" sz="5387">
                    <a:solidFill>
                      <a:srgbClr val="002060"/>
                    </a:solidFill>
                    <a:latin typeface="+mj-lt"/>
                    <a:ea typeface="Arial-Rounded" pitchFamily="34" charset="0"/>
                    <a:cs typeface="Arial-Rounded" pitchFamily="34" charset="0"/>
                  </a:rPr>
                  <a:t>2</a:t>
                </a:r>
              </a:p>
            </p:txBody>
          </p:sp>
        </p:grpSp>
        <p:sp>
          <p:nvSpPr>
            <p:cNvPr id="5" name="TextBox 4">
              <a:extLst>
                <a:ext uri="{FF2B5EF4-FFF2-40B4-BE49-F238E27FC236}">
                  <a16:creationId xmlns:a16="http://schemas.microsoft.com/office/drawing/2014/main" id="{52982427-0955-4ACA-9120-B42B1FAD046E}"/>
                </a:ext>
              </a:extLst>
            </p:cNvPr>
            <p:cNvSpPr txBox="1"/>
            <p:nvPr/>
          </p:nvSpPr>
          <p:spPr>
            <a:xfrm>
              <a:off x="1021239" y="1044631"/>
              <a:ext cx="9921819" cy="647934"/>
            </a:xfrm>
            <a:prstGeom prst="rect">
              <a:avLst/>
            </a:prstGeom>
            <a:noFill/>
          </p:spPr>
          <p:txBody>
            <a:bodyPr wrap="square" rtlCol="0">
              <a:spAutoFit/>
            </a:bodyPr>
            <a:lstStyle/>
            <a:p>
              <a:pPr algn="just"/>
              <a:r>
                <a:rPr lang="en-US" sz="3600">
                  <a:solidFill>
                    <a:srgbClr val="0070C0"/>
                  </a:solidFill>
                  <a:latin typeface="+mj-lt"/>
                  <a:ea typeface="Arial-Rounded" pitchFamily="34" charset="0"/>
                  <a:cs typeface="Arial-Rounded" pitchFamily="34" charset="0"/>
                </a:rPr>
                <a:t>Tìm trong bài câu có dùng dấu chấm than. </a:t>
              </a:r>
            </a:p>
          </p:txBody>
        </p:sp>
      </p:grpSp>
      <p:sp>
        <p:nvSpPr>
          <p:cNvPr id="20" name="TextBox 19">
            <a:extLst>
              <a:ext uri="{FF2B5EF4-FFF2-40B4-BE49-F238E27FC236}">
                <a16:creationId xmlns:a16="http://schemas.microsoft.com/office/drawing/2014/main" id="{B087DE67-4B7B-4F26-9547-AE3847FEBB81}"/>
              </a:ext>
            </a:extLst>
          </p:cNvPr>
          <p:cNvSpPr txBox="1"/>
          <p:nvPr/>
        </p:nvSpPr>
        <p:spPr>
          <a:xfrm>
            <a:off x="1271808" y="4144781"/>
            <a:ext cx="9897274" cy="2482667"/>
          </a:xfrm>
          <a:prstGeom prst="rect">
            <a:avLst/>
          </a:prstGeom>
          <a:noFill/>
        </p:spPr>
        <p:txBody>
          <a:bodyPr wrap="square" rtlCol="0">
            <a:spAutoFit/>
          </a:bodyPr>
          <a:lstStyle/>
          <a:p>
            <a:pPr marL="742950" indent="-742950" algn="just">
              <a:lnSpc>
                <a:spcPct val="150000"/>
              </a:lnSpc>
              <a:buAutoNum type="alphaLcPeriod"/>
            </a:pPr>
            <a:r>
              <a:rPr lang="en-US" sz="3600">
                <a:latin typeface="+mj-lt"/>
                <a:ea typeface="Arial-Rounded" pitchFamily="34" charset="0"/>
                <a:cs typeface="Arial-Rounded" pitchFamily="34" charset="0"/>
              </a:rPr>
              <a:t>Nêu yêu cầu, đề nghị</a:t>
            </a:r>
          </a:p>
          <a:p>
            <a:pPr marL="742950" indent="-742950" algn="just">
              <a:lnSpc>
                <a:spcPct val="150000"/>
              </a:lnSpc>
              <a:buAutoNum type="alphaLcPeriod"/>
            </a:pPr>
            <a:r>
              <a:rPr lang="en-US" sz="3600">
                <a:latin typeface="+mj-lt"/>
                <a:ea typeface="Arial-Rounded" pitchFamily="34" charset="0"/>
                <a:cs typeface="Arial-Rounded" pitchFamily="34" charset="0"/>
              </a:rPr>
              <a:t>Thể hiện cảm xúc</a:t>
            </a:r>
          </a:p>
          <a:p>
            <a:pPr marL="742950" indent="-742950" algn="just">
              <a:lnSpc>
                <a:spcPct val="150000"/>
              </a:lnSpc>
              <a:buAutoNum type="alphaLcPeriod"/>
            </a:pPr>
            <a:r>
              <a:rPr lang="en-US" sz="3600">
                <a:latin typeface="+mj-lt"/>
                <a:ea typeface="Arial-Rounded" pitchFamily="34" charset="0"/>
                <a:cs typeface="Arial-Rounded" pitchFamily="34" charset="0"/>
              </a:rPr>
              <a:t>Kể sự việc, hoạt động</a:t>
            </a:r>
          </a:p>
        </p:txBody>
      </p:sp>
      <p:sp>
        <p:nvSpPr>
          <p:cNvPr id="21" name="TextBox 20">
            <a:extLst>
              <a:ext uri="{FF2B5EF4-FFF2-40B4-BE49-F238E27FC236}">
                <a16:creationId xmlns:a16="http://schemas.microsoft.com/office/drawing/2014/main" id="{FBB2248A-056F-4CB7-888F-AD8A57A22607}"/>
              </a:ext>
            </a:extLst>
          </p:cNvPr>
          <p:cNvSpPr txBox="1"/>
          <p:nvPr/>
        </p:nvSpPr>
        <p:spPr>
          <a:xfrm>
            <a:off x="1254769" y="3468587"/>
            <a:ext cx="9897274" cy="646331"/>
          </a:xfrm>
          <a:prstGeom prst="rect">
            <a:avLst/>
          </a:prstGeom>
          <a:noFill/>
        </p:spPr>
        <p:txBody>
          <a:bodyPr wrap="square" rtlCol="0">
            <a:spAutoFit/>
          </a:bodyPr>
          <a:lstStyle/>
          <a:p>
            <a:pPr algn="just"/>
            <a:r>
              <a:rPr lang="en-US" sz="3600">
                <a:solidFill>
                  <a:srgbClr val="0070C0"/>
                </a:solidFill>
                <a:latin typeface="+mj-lt"/>
                <a:ea typeface="Arial-Rounded" pitchFamily="34" charset="0"/>
                <a:cs typeface="Arial-Rounded" pitchFamily="34" charset="0"/>
              </a:rPr>
              <a:t>Câu đó dùng để làm gì? (chọn ý đúng)</a:t>
            </a:r>
          </a:p>
        </p:txBody>
      </p:sp>
      <p:sp>
        <p:nvSpPr>
          <p:cNvPr id="22" name="TextBox 21">
            <a:extLst>
              <a:ext uri="{FF2B5EF4-FFF2-40B4-BE49-F238E27FC236}">
                <a16:creationId xmlns:a16="http://schemas.microsoft.com/office/drawing/2014/main" id="{D521B65C-7600-4F5C-AF88-D096ADA804F3}"/>
              </a:ext>
            </a:extLst>
          </p:cNvPr>
          <p:cNvSpPr txBox="1"/>
          <p:nvPr/>
        </p:nvSpPr>
        <p:spPr>
          <a:xfrm>
            <a:off x="1254769" y="1561255"/>
            <a:ext cx="9897274" cy="1200329"/>
          </a:xfrm>
          <a:prstGeom prst="rect">
            <a:avLst/>
          </a:prstGeom>
          <a:solidFill>
            <a:schemeClr val="accent2">
              <a:lumMod val="90000"/>
            </a:schemeClr>
          </a:solidFill>
        </p:spPr>
        <p:txBody>
          <a:bodyPr wrap="square" rtlCol="0">
            <a:spAutoFit/>
          </a:bodyPr>
          <a:lstStyle/>
          <a:p>
            <a:pPr algn="just"/>
            <a:r>
              <a:rPr lang="en-US" sz="3600" i="1">
                <a:latin typeface="Arial" panose="020B0604020202020204" pitchFamily="34" charset="0"/>
                <a:ea typeface="Arial-Rounded" panose="020B0500000000000000" pitchFamily="34" charset="0"/>
                <a:cs typeface="Arial" panose="020B0604020202020204" pitchFamily="34" charset="0"/>
              </a:rPr>
              <a:t>Chú cuốn chiếc rễ này lại, rồi trồng cho nó mọc tiếp nhé!</a:t>
            </a:r>
          </a:p>
        </p:txBody>
      </p:sp>
    </p:spTree>
    <p:extLst>
      <p:ext uri="{BB962C8B-B14F-4D97-AF65-F5344CB8AC3E}">
        <p14:creationId xmlns:p14="http://schemas.microsoft.com/office/powerpoint/2010/main" val="180325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0"/>
                                  </p:iterate>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fade">
                                      <p:cBhvr>
                                        <p:cTn id="17" dur="500"/>
                                        <p:tgtEl>
                                          <p:spTgt spid="20">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xEl>
                                              <p:pRg st="1" end="1"/>
                                            </p:txEl>
                                          </p:spTgt>
                                        </p:tgtEl>
                                        <p:attrNameLst>
                                          <p:attrName>style.visibility</p:attrName>
                                        </p:attrNameLst>
                                      </p:cBhvr>
                                      <p:to>
                                        <p:strVal val="visible"/>
                                      </p:to>
                                    </p:set>
                                    <p:animEffect transition="in" filter="fade">
                                      <p:cBhvr>
                                        <p:cTn id="20" dur="500"/>
                                        <p:tgtEl>
                                          <p:spTgt spid="20">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xEl>
                                              <p:pRg st="2" end="2"/>
                                            </p:txEl>
                                          </p:spTgt>
                                        </p:tgtEl>
                                        <p:attrNameLst>
                                          <p:attrName>style.visibility</p:attrName>
                                        </p:attrNameLst>
                                      </p:cBhvr>
                                      <p:to>
                                        <p:strVal val="visible"/>
                                      </p:to>
                                    </p:set>
                                    <p:animEffect transition="in" filter="fade">
                                      <p:cBhvr>
                                        <p:cTn id="23" dur="500"/>
                                        <p:tgtEl>
                                          <p:spTgt spid="2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mph" presetSubtype="0" fill="hold" nodeType="clickEffect">
                                  <p:stCondLst>
                                    <p:cond delay="0"/>
                                  </p:stCondLst>
                                  <p:iterate type="lt">
                                    <p:tmPct val="4000"/>
                                  </p:iterate>
                                  <p:childTnLst>
                                    <p:set>
                                      <p:cBhvr override="childStyle">
                                        <p:cTn id="27" dur="500" fill="hold"/>
                                        <p:tgtEl>
                                          <p:spTgt spid="20">
                                            <p:txEl>
                                              <p:pRg st="0" end="0"/>
                                            </p:txEl>
                                          </p:spTgt>
                                        </p:tgtEl>
                                        <p:attrNameLst>
                                          <p:attrName>style.color</p:attrName>
                                        </p:attrNameLst>
                                      </p:cBhvr>
                                      <p:to>
                                        <p:clrVal>
                                          <a:srgbClr val="FF0000"/>
                                        </p:clrVal>
                                      </p:to>
                                    </p:set>
                                    <p:set>
                                      <p:cBhvr>
                                        <p:cTn id="28" dur="500" fill="hold"/>
                                        <p:tgtEl>
                                          <p:spTgt spid="20">
                                            <p:txEl>
                                              <p:pRg st="0" end="0"/>
                                            </p:txEl>
                                          </p:spTgt>
                                        </p:tgtEl>
                                        <p:attrNameLst>
                                          <p:attrName>fillcolor</p:attrName>
                                        </p:attrNameLst>
                                      </p:cBhvr>
                                      <p:to>
                                        <p:clrVal>
                                          <a:srgbClr val="FF0000"/>
                                        </p:clrVal>
                                      </p:to>
                                    </p:set>
                                    <p:set>
                                      <p:cBhvr>
                                        <p:cTn id="29" dur="500" fill="hold"/>
                                        <p:tgtEl>
                                          <p:spTgt spid="20">
                                            <p:txEl>
                                              <p:pRg st="0" end="0"/>
                                            </p:txEl>
                                          </p:spTgt>
                                        </p:tgtEl>
                                        <p:attrNameLst>
                                          <p:attrName>fill.type</p:attrName>
                                        </p:attrNameLst>
                                      </p:cBhvr>
                                      <p:to>
                                        <p:strVal val="solid"/>
                                      </p:to>
                                    </p:set>
                                  </p:childTnLst>
                                  <p:subTnLst>
                                    <p:audio>
                                      <p:cMediaNode>
                                        <p:cTn display="0" masterRel="sameClick">
                                          <p:stCondLst>
                                            <p:cond evt="begin" delay="0">
                                              <p:tn val="26"/>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allAtOnce"/>
      <p:bldP spid="21" grpId="0"/>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CDB646-B13E-4EF7-A9AA-BD0B9ECAE0C4}"/>
              </a:ext>
            </a:extLst>
          </p:cNvPr>
          <p:cNvPicPr>
            <a:picLocks noChangeAspect="1"/>
          </p:cNvPicPr>
          <p:nvPr/>
        </p:nvPicPr>
        <p:blipFill>
          <a:blip r:embed="rId3"/>
          <a:stretch>
            <a:fillRect/>
          </a:stretch>
        </p:blipFill>
        <p:spPr>
          <a:xfrm>
            <a:off x="0" y="10152"/>
            <a:ext cx="12161838" cy="6837695"/>
          </a:xfrm>
          <a:prstGeom prst="rect">
            <a:avLst/>
          </a:prstGeom>
        </p:spPr>
      </p:pic>
      <p:pic>
        <p:nvPicPr>
          <p:cNvPr id="3" name="Picture 2">
            <a:extLst>
              <a:ext uri="{FF2B5EF4-FFF2-40B4-BE49-F238E27FC236}">
                <a16:creationId xmlns:a16="http://schemas.microsoft.com/office/drawing/2014/main" id="{0856D5A2-D3EC-4AAA-83CB-BE462D89FB05}"/>
              </a:ext>
            </a:extLst>
          </p:cNvPr>
          <p:cNvPicPr>
            <a:picLocks noChangeAspect="1"/>
          </p:cNvPicPr>
          <p:nvPr/>
        </p:nvPicPr>
        <p:blipFill>
          <a:blip r:embed="rId4"/>
          <a:stretch>
            <a:fillRect/>
          </a:stretch>
        </p:blipFill>
        <p:spPr>
          <a:xfrm>
            <a:off x="3216941" y="1318508"/>
            <a:ext cx="5727955" cy="4220983"/>
          </a:xfrm>
          <a:prstGeom prst="rect">
            <a:avLst/>
          </a:prstGeom>
        </p:spPr>
      </p:pic>
      <p:sp>
        <p:nvSpPr>
          <p:cNvPr id="2" name="Title 1">
            <a:extLst>
              <a:ext uri="{FF2B5EF4-FFF2-40B4-BE49-F238E27FC236}">
                <a16:creationId xmlns:a16="http://schemas.microsoft.com/office/drawing/2014/main" id="{894B20D2-CBB2-4D2C-A4CD-7643F164AF7C}"/>
              </a:ext>
            </a:extLst>
          </p:cNvPr>
          <p:cNvSpPr>
            <a:spLocks noGrp="1"/>
          </p:cNvSpPr>
          <p:nvPr>
            <p:ph type="title"/>
          </p:nvPr>
        </p:nvSpPr>
        <p:spPr>
          <a:xfrm>
            <a:off x="4159290" y="2370645"/>
            <a:ext cx="3843255" cy="1751649"/>
          </a:xfrm>
          <a:solidFill>
            <a:srgbClr val="FFFFFF"/>
          </a:solidFill>
        </p:spPr>
        <p:txBody>
          <a:bodyPr/>
          <a:lstStyle/>
          <a:p>
            <a:r>
              <a:rPr lang="en-US" sz="6600"/>
              <a:t>VẬN DỤNG</a:t>
            </a:r>
          </a:p>
        </p:txBody>
      </p:sp>
    </p:spTree>
    <p:extLst>
      <p:ext uri="{BB962C8B-B14F-4D97-AF65-F5344CB8AC3E}">
        <p14:creationId xmlns:p14="http://schemas.microsoft.com/office/powerpoint/2010/main" val="370420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E50E7D-15E9-467F-AD30-222D7113F8F5}"/>
              </a:ext>
            </a:extLst>
          </p:cNvPr>
          <p:cNvSpPr/>
          <p:nvPr/>
        </p:nvSpPr>
        <p:spPr>
          <a:xfrm>
            <a:off x="1832051" y="4012518"/>
            <a:ext cx="8430677"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lgn="just">
              <a:buClrTx/>
              <a:defRPr/>
            </a:pPr>
            <a:r>
              <a:rPr lang="en-US" sz="4800">
                <a:solidFill>
                  <a:schemeClr val="tx1"/>
                </a:solidFill>
                <a:latin typeface="+mj-lt"/>
                <a:ea typeface="Arial-Rounded" pitchFamily="34" charset="0"/>
                <a:cs typeface="Arial-Rounded" pitchFamily="34" charset="0"/>
              </a:rPr>
              <a:t>B. hình tròn</a:t>
            </a:r>
            <a:endParaRPr lang="vi-VN" sz="4800" dirty="0">
              <a:solidFill>
                <a:schemeClr val="tx1"/>
              </a:solidFill>
              <a:latin typeface="+mj-lt"/>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id="{A01CB2C4-F399-46F9-92FA-37404079C498}"/>
              </a:ext>
            </a:extLst>
          </p:cNvPr>
          <p:cNvSpPr/>
          <p:nvPr/>
        </p:nvSpPr>
        <p:spPr>
          <a:xfrm>
            <a:off x="1806284" y="2583855"/>
            <a:ext cx="8456444"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solidFill>
                  <a:schemeClr val="tx1"/>
                </a:solidFill>
                <a:latin typeface="+mj-lt"/>
                <a:ea typeface="Arial-Rounded" pitchFamily="34" charset="0"/>
                <a:cs typeface="Arial-Rounded" pitchFamily="34" charset="0"/>
              </a:rPr>
              <a:t>A. hình vuông</a:t>
            </a:r>
            <a:endParaRPr lang="en-US" sz="4800" dirty="0">
              <a:solidFill>
                <a:schemeClr val="tx1"/>
              </a:solidFill>
              <a:latin typeface="+mj-lt"/>
              <a:ea typeface="Arial-Rounded" pitchFamily="34" charset="0"/>
              <a:cs typeface="Arial-Rounded" pitchFamily="34" charset="0"/>
            </a:endParaRPr>
          </a:p>
        </p:txBody>
      </p:sp>
      <p:sp>
        <p:nvSpPr>
          <p:cNvPr id="11" name="Rectangle 10">
            <a:extLst>
              <a:ext uri="{FF2B5EF4-FFF2-40B4-BE49-F238E27FC236}">
                <a16:creationId xmlns:a16="http://schemas.microsoft.com/office/drawing/2014/main" id="{2179005F-ECD7-4BCE-A5E9-83D4A040538C}"/>
              </a:ext>
            </a:extLst>
          </p:cNvPr>
          <p:cNvSpPr/>
          <p:nvPr/>
        </p:nvSpPr>
        <p:spPr>
          <a:xfrm>
            <a:off x="1102011" y="601910"/>
            <a:ext cx="9957816" cy="1600240"/>
          </a:xfrm>
          <a:prstGeom prst="rect">
            <a:avLst/>
          </a:prstGeom>
          <a:solidFill>
            <a:srgbClr val="FFCC99"/>
          </a:solidFill>
        </p:spPr>
        <p:txBody>
          <a:bodyPr wrap="square" lIns="121725" tIns="60862" rIns="121725" bIns="60862">
            <a:spAutoFit/>
          </a:bodyPr>
          <a:lstStyle/>
          <a:p>
            <a:pPr algn="ctr"/>
            <a:r>
              <a:rPr lang="en-US" sz="4800" b="1">
                <a:solidFill>
                  <a:schemeClr val="tx1"/>
                </a:solidFill>
                <a:ea typeface="Arial-Rounded" pitchFamily="34" charset="0"/>
                <a:cs typeface="Arial-Rounded" pitchFamily="34" charset="0"/>
              </a:rPr>
              <a:t>Bác cùng chú cần vụ cuộn chiếc rễ đa thành hình gì?</a:t>
            </a:r>
          </a:p>
        </p:txBody>
      </p:sp>
      <p:pic>
        <p:nvPicPr>
          <p:cNvPr id="12" name="Picture 11">
            <a:extLst>
              <a:ext uri="{FF2B5EF4-FFF2-40B4-BE49-F238E27FC236}">
                <a16:creationId xmlns:a16="http://schemas.microsoft.com/office/drawing/2014/main"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61935" y="4186641"/>
            <a:ext cx="576229" cy="599237"/>
          </a:xfrm>
          <a:prstGeom prst="rect">
            <a:avLst/>
          </a:prstGeom>
        </p:spPr>
      </p:pic>
      <p:pic>
        <p:nvPicPr>
          <p:cNvPr id="13" name="Picture 2">
            <a:extLst>
              <a:ext uri="{FF2B5EF4-FFF2-40B4-BE49-F238E27FC236}">
                <a16:creationId xmlns:a16="http://schemas.microsoft.com/office/drawing/2014/main"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42641" y="2809101"/>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939BFEB9-4613-46C9-B380-BA986AF7D0F0}"/>
              </a:ext>
            </a:extLst>
          </p:cNvPr>
          <p:cNvSpPr/>
          <p:nvPr/>
        </p:nvSpPr>
        <p:spPr>
          <a:xfrm>
            <a:off x="1832051" y="5444303"/>
            <a:ext cx="8456444"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solidFill>
                  <a:schemeClr val="tx1"/>
                </a:solidFill>
                <a:latin typeface="+mj-lt"/>
                <a:ea typeface="Arial-Rounded" pitchFamily="34" charset="0"/>
                <a:cs typeface="Arial-Rounded" pitchFamily="34" charset="0"/>
              </a:rPr>
              <a:t>C. hình trăng khuyết</a:t>
            </a:r>
            <a:endParaRPr lang="en-US" sz="4800" dirty="0">
              <a:solidFill>
                <a:schemeClr val="tx1"/>
              </a:solidFill>
              <a:latin typeface="+mj-lt"/>
              <a:ea typeface="Arial-Rounded" pitchFamily="34" charset="0"/>
              <a:cs typeface="Arial-Rounded" pitchFamily="34" charset="0"/>
            </a:endParaRPr>
          </a:p>
        </p:txBody>
      </p:sp>
      <p:pic>
        <p:nvPicPr>
          <p:cNvPr id="9" name="Picture 2">
            <a:extLst>
              <a:ext uri="{FF2B5EF4-FFF2-40B4-BE49-F238E27FC236}">
                <a16:creationId xmlns:a16="http://schemas.microsoft.com/office/drawing/2014/main" id="{E1D4245D-0604-4506-B1C4-68D6B0F66FD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68408" y="5669549"/>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445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strVal val="#ppt_w*0.70"/>
                                          </p:val>
                                        </p:tav>
                                        <p:tav tm="100000">
                                          <p:val>
                                            <p:strVal val="#ppt_w"/>
                                          </p:val>
                                        </p:tav>
                                      </p:tavLst>
                                    </p:anim>
                                    <p:anim calcmode="lin" valueType="num">
                                      <p:cBhvr>
                                        <p:cTn id="16" dur="1000" fill="hold"/>
                                        <p:tgtEl>
                                          <p:spTgt spid="10"/>
                                        </p:tgtEl>
                                        <p:attrNameLst>
                                          <p:attrName>ppt_h</p:attrName>
                                        </p:attrNameLst>
                                      </p:cBhvr>
                                      <p:tavLst>
                                        <p:tav tm="0">
                                          <p:val>
                                            <p:strVal val="#ppt_h"/>
                                          </p:val>
                                        </p:tav>
                                        <p:tav tm="100000">
                                          <p:val>
                                            <p:strVal val="#ppt_h"/>
                                          </p:val>
                                        </p:tav>
                                      </p:tavLst>
                                    </p:anim>
                                    <p:animEffect transition="in" filter="fade">
                                      <p:cBhvr>
                                        <p:cTn id="17" dur="1000"/>
                                        <p:tgtEl>
                                          <p:spTgt spid="10"/>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strVal val="#ppt_w*0.70"/>
                                          </p:val>
                                        </p:tav>
                                        <p:tav tm="100000">
                                          <p:val>
                                            <p:strVal val="#ppt_w"/>
                                          </p:val>
                                        </p:tav>
                                      </p:tavLst>
                                    </p:anim>
                                    <p:anim calcmode="lin" valueType="num">
                                      <p:cBhvr>
                                        <p:cTn id="21" dur="1000" fill="hold"/>
                                        <p:tgtEl>
                                          <p:spTgt spid="7"/>
                                        </p:tgtEl>
                                        <p:attrNameLst>
                                          <p:attrName>ppt_h</p:attrName>
                                        </p:attrNameLst>
                                      </p:cBhvr>
                                      <p:tavLst>
                                        <p:tav tm="0">
                                          <p:val>
                                            <p:strVal val="#ppt_h"/>
                                          </p:val>
                                        </p:tav>
                                        <p:tav tm="100000">
                                          <p:val>
                                            <p:strVal val="#ppt_h"/>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rgbClr val="FFFF00"/>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10"/>
                                        </p:tgtEl>
                                        <p:attrNameLst>
                                          <p:attrName>fillcolor</p:attrName>
                                        </p:attrNameLst>
                                      </p:cBhvr>
                                      <p:to>
                                        <a:schemeClr val="accent1"/>
                                      </p:to>
                                    </p:animClr>
                                    <p:set>
                                      <p:cBhvr>
                                        <p:cTn id="42" dur="250" fill="hold"/>
                                        <p:tgtEl>
                                          <p:spTgt spid="10"/>
                                        </p:tgtEl>
                                        <p:attrNameLst>
                                          <p:attrName>fill.type</p:attrName>
                                        </p:attrNameLst>
                                      </p:cBhvr>
                                      <p:to>
                                        <p:strVal val="solid"/>
                                      </p:to>
                                    </p:set>
                                    <p:set>
                                      <p:cBhvr>
                                        <p:cTn id="43" dur="250" fill="hold"/>
                                        <p:tgtEl>
                                          <p:spTgt spid="10"/>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10"/>
                                        </p:tgtEl>
                                        <p:attrNameLst>
                                          <p:attrName>fillcolor</p:attrName>
                                        </p:attrNameLst>
                                      </p:cBhvr>
                                      <p:to>
                                        <a:schemeClr val="accent1"/>
                                      </p:to>
                                    </p:animClr>
                                    <p:set>
                                      <p:cBhvr>
                                        <p:cTn id="46" dur="250" fill="hold"/>
                                        <p:tgtEl>
                                          <p:spTgt spid="10"/>
                                        </p:tgtEl>
                                        <p:attrNameLst>
                                          <p:attrName>fill.type</p:attrName>
                                        </p:attrNameLst>
                                      </p:cBhvr>
                                      <p:to>
                                        <p:strVal val="solid"/>
                                      </p:to>
                                    </p:set>
                                    <p:set>
                                      <p:cBhvr>
                                        <p:cTn id="47" dur="250" fill="hold"/>
                                        <p:tgtEl>
                                          <p:spTgt spid="10"/>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seq concurrent="1" nextAc="seek">
              <p:cTn id="51" restart="whenNotActive" fill="hold" evtFilter="cancelBubble" nodeType="interactiveSeq">
                <p:stCondLst>
                  <p:cond evt="onClick" delay="0">
                    <p:tgtEl>
                      <p:spTgt spid="7"/>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7"/>
                                        </p:tgtEl>
                                        <p:attrNameLst>
                                          <p:attrName>fillcolor</p:attrName>
                                        </p:attrNameLst>
                                      </p:cBhvr>
                                      <p:to>
                                        <a:schemeClr val="accent1"/>
                                      </p:to>
                                    </p:animClr>
                                    <p:set>
                                      <p:cBhvr>
                                        <p:cTn id="56" dur="250" fill="hold"/>
                                        <p:tgtEl>
                                          <p:spTgt spid="7"/>
                                        </p:tgtEl>
                                        <p:attrNameLst>
                                          <p:attrName>fill.type</p:attrName>
                                        </p:attrNameLst>
                                      </p:cBhvr>
                                      <p:to>
                                        <p:strVal val="solid"/>
                                      </p:to>
                                    </p:set>
                                    <p:set>
                                      <p:cBhvr>
                                        <p:cTn id="57" dur="250" fill="hold"/>
                                        <p:tgtEl>
                                          <p:spTgt spid="7"/>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7"/>
                                        </p:tgtEl>
                                        <p:attrNameLst>
                                          <p:attrName>fillcolor</p:attrName>
                                        </p:attrNameLst>
                                      </p:cBhvr>
                                      <p:to>
                                        <a:schemeClr val="accent1"/>
                                      </p:to>
                                    </p:animClr>
                                    <p:set>
                                      <p:cBhvr>
                                        <p:cTn id="60" dur="250" fill="hold"/>
                                        <p:tgtEl>
                                          <p:spTgt spid="7"/>
                                        </p:tgtEl>
                                        <p:attrNameLst>
                                          <p:attrName>fill.type</p:attrName>
                                        </p:attrNameLst>
                                      </p:cBhvr>
                                      <p:to>
                                        <p:strVal val="solid"/>
                                      </p:to>
                                    </p:set>
                                    <p:set>
                                      <p:cBhvr>
                                        <p:cTn id="61" dur="250" fill="hold"/>
                                        <p:tgtEl>
                                          <p:spTgt spid="7"/>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500"/>
                                        <p:tgtEl>
                                          <p:spTgt spid="9"/>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7"/>
                  </p:tgtEl>
                </p:cond>
              </p:nextCondLst>
            </p:seq>
          </p:childTnLst>
        </p:cTn>
      </p:par>
    </p:tnLst>
    <p:bldLst>
      <p:bldP spid="8" grpId="0" animBg="1"/>
      <p:bldP spid="10" grpId="0" animBg="1"/>
      <p:bldP spid="11"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E50E7D-15E9-467F-AD30-222D7113F8F5}"/>
              </a:ext>
            </a:extLst>
          </p:cNvPr>
          <p:cNvSpPr/>
          <p:nvPr/>
        </p:nvSpPr>
        <p:spPr>
          <a:xfrm>
            <a:off x="1806284" y="5614451"/>
            <a:ext cx="8430677"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lgn="just">
              <a:buClrTx/>
              <a:defRPr/>
            </a:pPr>
            <a:r>
              <a:rPr lang="en-US" sz="4800">
                <a:solidFill>
                  <a:schemeClr val="tx1"/>
                </a:solidFill>
                <a:latin typeface="+mj-lt"/>
                <a:ea typeface="Arial-Rounded" pitchFamily="34" charset="0"/>
                <a:cs typeface="Arial-Rounded" pitchFamily="34" charset="0"/>
              </a:rPr>
              <a:t>C. thiếu niên, nhi đồng</a:t>
            </a:r>
            <a:endParaRPr lang="vi-VN" sz="4800" dirty="0">
              <a:solidFill>
                <a:schemeClr val="tx1"/>
              </a:solidFill>
              <a:latin typeface="+mj-lt"/>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id="{A01CB2C4-F399-46F9-92FA-37404079C498}"/>
              </a:ext>
            </a:extLst>
          </p:cNvPr>
          <p:cNvSpPr/>
          <p:nvPr/>
        </p:nvSpPr>
        <p:spPr>
          <a:xfrm>
            <a:off x="1806284" y="2583855"/>
            <a:ext cx="8456444"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solidFill>
                  <a:schemeClr val="tx1"/>
                </a:solidFill>
                <a:latin typeface="+mj-lt"/>
                <a:ea typeface="Arial-Rounded" pitchFamily="34" charset="0"/>
                <a:cs typeface="Arial-Rounded" pitchFamily="34" charset="0"/>
              </a:rPr>
              <a:t>A. người già</a:t>
            </a:r>
            <a:endParaRPr lang="en-US" sz="4800" dirty="0">
              <a:solidFill>
                <a:schemeClr val="tx1"/>
              </a:solidFill>
              <a:latin typeface="+mj-lt"/>
              <a:ea typeface="Arial-Rounded" pitchFamily="34" charset="0"/>
              <a:cs typeface="Arial-Rounded" pitchFamily="34" charset="0"/>
            </a:endParaRPr>
          </a:p>
        </p:txBody>
      </p:sp>
      <p:sp>
        <p:nvSpPr>
          <p:cNvPr id="11" name="Rectangle 10">
            <a:extLst>
              <a:ext uri="{FF2B5EF4-FFF2-40B4-BE49-F238E27FC236}">
                <a16:creationId xmlns:a16="http://schemas.microsoft.com/office/drawing/2014/main" id="{2179005F-ECD7-4BCE-A5E9-83D4A040538C}"/>
              </a:ext>
            </a:extLst>
          </p:cNvPr>
          <p:cNvSpPr/>
          <p:nvPr/>
        </p:nvSpPr>
        <p:spPr>
          <a:xfrm>
            <a:off x="1102011" y="601910"/>
            <a:ext cx="9957816" cy="1477130"/>
          </a:xfrm>
          <a:prstGeom prst="rect">
            <a:avLst/>
          </a:prstGeom>
          <a:solidFill>
            <a:srgbClr val="FFCC99"/>
          </a:solidFill>
        </p:spPr>
        <p:txBody>
          <a:bodyPr wrap="square" lIns="121725" tIns="60862" rIns="121725" bIns="60862">
            <a:spAutoFit/>
          </a:bodyPr>
          <a:lstStyle/>
          <a:p>
            <a:pPr algn="ctr"/>
            <a:r>
              <a:rPr lang="en-US" sz="4400" b="1">
                <a:solidFill>
                  <a:schemeClr val="tx1"/>
                </a:solidFill>
                <a:ea typeface="Arial-Rounded" pitchFamily="34" charset="0"/>
                <a:cs typeface="Arial-Rounded" pitchFamily="34" charset="0"/>
              </a:rPr>
              <a:t>Qua bài đọc, chúng ta thấy được Bác Hồ luôn dành tình cảm cho ai?</a:t>
            </a:r>
          </a:p>
        </p:txBody>
      </p:sp>
      <p:pic>
        <p:nvPicPr>
          <p:cNvPr id="12" name="Picture 11">
            <a:extLst>
              <a:ext uri="{FF2B5EF4-FFF2-40B4-BE49-F238E27FC236}">
                <a16:creationId xmlns:a16="http://schemas.microsoft.com/office/drawing/2014/main"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36168" y="5788574"/>
            <a:ext cx="576229" cy="599237"/>
          </a:xfrm>
          <a:prstGeom prst="rect">
            <a:avLst/>
          </a:prstGeom>
        </p:spPr>
      </p:pic>
      <p:pic>
        <p:nvPicPr>
          <p:cNvPr id="13" name="Picture 2">
            <a:extLst>
              <a:ext uri="{FF2B5EF4-FFF2-40B4-BE49-F238E27FC236}">
                <a16:creationId xmlns:a16="http://schemas.microsoft.com/office/drawing/2014/main"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42641" y="2809101"/>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939BFEB9-4613-46C9-B380-BA986AF7D0F0}"/>
              </a:ext>
            </a:extLst>
          </p:cNvPr>
          <p:cNvSpPr/>
          <p:nvPr/>
        </p:nvSpPr>
        <p:spPr>
          <a:xfrm>
            <a:off x="1806284" y="4099153"/>
            <a:ext cx="8456444"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solidFill>
                  <a:schemeClr val="tx1"/>
                </a:solidFill>
                <a:latin typeface="+mj-lt"/>
                <a:ea typeface="Arial-Rounded" pitchFamily="34" charset="0"/>
                <a:cs typeface="Arial-Rounded" pitchFamily="34" charset="0"/>
              </a:rPr>
              <a:t>B. chiến sĩ</a:t>
            </a:r>
            <a:endParaRPr lang="en-US" sz="4800" dirty="0">
              <a:solidFill>
                <a:schemeClr val="tx1"/>
              </a:solidFill>
              <a:latin typeface="+mj-lt"/>
              <a:ea typeface="Arial-Rounded" pitchFamily="34" charset="0"/>
              <a:cs typeface="Arial-Rounded" pitchFamily="34" charset="0"/>
            </a:endParaRPr>
          </a:p>
        </p:txBody>
      </p:sp>
      <p:pic>
        <p:nvPicPr>
          <p:cNvPr id="9" name="Picture 2">
            <a:extLst>
              <a:ext uri="{FF2B5EF4-FFF2-40B4-BE49-F238E27FC236}">
                <a16:creationId xmlns:a16="http://schemas.microsoft.com/office/drawing/2014/main" id="{E1D4245D-0604-4506-B1C4-68D6B0F66FD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42641" y="4324399"/>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656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strVal val="#ppt_w*0.70"/>
                                          </p:val>
                                        </p:tav>
                                        <p:tav tm="100000">
                                          <p:val>
                                            <p:strVal val="#ppt_w"/>
                                          </p:val>
                                        </p:tav>
                                      </p:tavLst>
                                    </p:anim>
                                    <p:anim calcmode="lin" valueType="num">
                                      <p:cBhvr>
                                        <p:cTn id="16" dur="1000" fill="hold"/>
                                        <p:tgtEl>
                                          <p:spTgt spid="10"/>
                                        </p:tgtEl>
                                        <p:attrNameLst>
                                          <p:attrName>ppt_h</p:attrName>
                                        </p:attrNameLst>
                                      </p:cBhvr>
                                      <p:tavLst>
                                        <p:tav tm="0">
                                          <p:val>
                                            <p:strVal val="#ppt_h"/>
                                          </p:val>
                                        </p:tav>
                                        <p:tav tm="100000">
                                          <p:val>
                                            <p:strVal val="#ppt_h"/>
                                          </p:val>
                                        </p:tav>
                                      </p:tavLst>
                                    </p:anim>
                                    <p:animEffect transition="in" filter="fade">
                                      <p:cBhvr>
                                        <p:cTn id="17" dur="1000"/>
                                        <p:tgtEl>
                                          <p:spTgt spid="10"/>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strVal val="#ppt_w*0.70"/>
                                          </p:val>
                                        </p:tav>
                                        <p:tav tm="100000">
                                          <p:val>
                                            <p:strVal val="#ppt_w"/>
                                          </p:val>
                                        </p:tav>
                                      </p:tavLst>
                                    </p:anim>
                                    <p:anim calcmode="lin" valueType="num">
                                      <p:cBhvr>
                                        <p:cTn id="21" dur="1000" fill="hold"/>
                                        <p:tgtEl>
                                          <p:spTgt spid="7"/>
                                        </p:tgtEl>
                                        <p:attrNameLst>
                                          <p:attrName>ppt_h</p:attrName>
                                        </p:attrNameLst>
                                      </p:cBhvr>
                                      <p:tavLst>
                                        <p:tav tm="0">
                                          <p:val>
                                            <p:strVal val="#ppt_h"/>
                                          </p:val>
                                        </p:tav>
                                        <p:tav tm="100000">
                                          <p:val>
                                            <p:strVal val="#ppt_h"/>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rgbClr val="FFFF00"/>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10"/>
                                        </p:tgtEl>
                                        <p:attrNameLst>
                                          <p:attrName>fillcolor</p:attrName>
                                        </p:attrNameLst>
                                      </p:cBhvr>
                                      <p:to>
                                        <a:schemeClr val="accent1"/>
                                      </p:to>
                                    </p:animClr>
                                    <p:set>
                                      <p:cBhvr>
                                        <p:cTn id="42" dur="250" fill="hold"/>
                                        <p:tgtEl>
                                          <p:spTgt spid="10"/>
                                        </p:tgtEl>
                                        <p:attrNameLst>
                                          <p:attrName>fill.type</p:attrName>
                                        </p:attrNameLst>
                                      </p:cBhvr>
                                      <p:to>
                                        <p:strVal val="solid"/>
                                      </p:to>
                                    </p:set>
                                    <p:set>
                                      <p:cBhvr>
                                        <p:cTn id="43" dur="250" fill="hold"/>
                                        <p:tgtEl>
                                          <p:spTgt spid="10"/>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10"/>
                                        </p:tgtEl>
                                        <p:attrNameLst>
                                          <p:attrName>fillcolor</p:attrName>
                                        </p:attrNameLst>
                                      </p:cBhvr>
                                      <p:to>
                                        <a:schemeClr val="accent1"/>
                                      </p:to>
                                    </p:animClr>
                                    <p:set>
                                      <p:cBhvr>
                                        <p:cTn id="46" dur="250" fill="hold"/>
                                        <p:tgtEl>
                                          <p:spTgt spid="10"/>
                                        </p:tgtEl>
                                        <p:attrNameLst>
                                          <p:attrName>fill.type</p:attrName>
                                        </p:attrNameLst>
                                      </p:cBhvr>
                                      <p:to>
                                        <p:strVal val="solid"/>
                                      </p:to>
                                    </p:set>
                                    <p:set>
                                      <p:cBhvr>
                                        <p:cTn id="47" dur="250" fill="hold"/>
                                        <p:tgtEl>
                                          <p:spTgt spid="10"/>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seq concurrent="1" nextAc="seek">
              <p:cTn id="51" restart="whenNotActive" fill="hold" evtFilter="cancelBubble" nodeType="interactiveSeq">
                <p:stCondLst>
                  <p:cond evt="onClick" delay="0">
                    <p:tgtEl>
                      <p:spTgt spid="7"/>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7"/>
                                        </p:tgtEl>
                                        <p:attrNameLst>
                                          <p:attrName>fillcolor</p:attrName>
                                        </p:attrNameLst>
                                      </p:cBhvr>
                                      <p:to>
                                        <a:schemeClr val="accent1"/>
                                      </p:to>
                                    </p:animClr>
                                    <p:set>
                                      <p:cBhvr>
                                        <p:cTn id="56" dur="250" fill="hold"/>
                                        <p:tgtEl>
                                          <p:spTgt spid="7"/>
                                        </p:tgtEl>
                                        <p:attrNameLst>
                                          <p:attrName>fill.type</p:attrName>
                                        </p:attrNameLst>
                                      </p:cBhvr>
                                      <p:to>
                                        <p:strVal val="solid"/>
                                      </p:to>
                                    </p:set>
                                    <p:set>
                                      <p:cBhvr>
                                        <p:cTn id="57" dur="250" fill="hold"/>
                                        <p:tgtEl>
                                          <p:spTgt spid="7"/>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7"/>
                                        </p:tgtEl>
                                        <p:attrNameLst>
                                          <p:attrName>fillcolor</p:attrName>
                                        </p:attrNameLst>
                                      </p:cBhvr>
                                      <p:to>
                                        <a:schemeClr val="accent1"/>
                                      </p:to>
                                    </p:animClr>
                                    <p:set>
                                      <p:cBhvr>
                                        <p:cTn id="60" dur="250" fill="hold"/>
                                        <p:tgtEl>
                                          <p:spTgt spid="7"/>
                                        </p:tgtEl>
                                        <p:attrNameLst>
                                          <p:attrName>fill.type</p:attrName>
                                        </p:attrNameLst>
                                      </p:cBhvr>
                                      <p:to>
                                        <p:strVal val="solid"/>
                                      </p:to>
                                    </p:set>
                                    <p:set>
                                      <p:cBhvr>
                                        <p:cTn id="61" dur="250" fill="hold"/>
                                        <p:tgtEl>
                                          <p:spTgt spid="7"/>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500"/>
                                        <p:tgtEl>
                                          <p:spTgt spid="9"/>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7"/>
                  </p:tgtEl>
                </p:cond>
              </p:nextCondLst>
            </p:seq>
          </p:childTnLst>
        </p:cTn>
      </p:par>
    </p:tnLst>
    <p:bldLst>
      <p:bldP spid="8" grpId="0" animBg="1"/>
      <p:bldP spid="10" grpId="0" animBg="1"/>
      <p:bldP spid="11"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7A2818-B917-4DED-B26D-ECB5CE289E0D}"/>
              </a:ext>
            </a:extLst>
          </p:cNvPr>
          <p:cNvPicPr>
            <a:picLocks noChangeAspect="1"/>
          </p:cNvPicPr>
          <p:nvPr/>
        </p:nvPicPr>
        <p:blipFill>
          <a:blip r:embed="rId3"/>
          <a:stretch>
            <a:fillRect/>
          </a:stretch>
        </p:blipFill>
        <p:spPr>
          <a:xfrm>
            <a:off x="0" y="10152"/>
            <a:ext cx="12161838" cy="6837695"/>
          </a:xfrm>
          <a:prstGeom prst="rect">
            <a:avLst/>
          </a:prstGeom>
        </p:spPr>
      </p:pic>
      <p:pic>
        <p:nvPicPr>
          <p:cNvPr id="3" name="Picture 2">
            <a:extLst>
              <a:ext uri="{FF2B5EF4-FFF2-40B4-BE49-F238E27FC236}">
                <a16:creationId xmlns:a16="http://schemas.microsoft.com/office/drawing/2014/main" id="{0856D5A2-D3EC-4AAA-83CB-BE462D89FB05}"/>
              </a:ext>
            </a:extLst>
          </p:cNvPr>
          <p:cNvPicPr>
            <a:picLocks noChangeAspect="1"/>
          </p:cNvPicPr>
          <p:nvPr/>
        </p:nvPicPr>
        <p:blipFill>
          <a:blip r:embed="rId4"/>
          <a:stretch>
            <a:fillRect/>
          </a:stretch>
        </p:blipFill>
        <p:spPr>
          <a:xfrm>
            <a:off x="3216941" y="1318508"/>
            <a:ext cx="5727955" cy="4220983"/>
          </a:xfrm>
          <a:prstGeom prst="rect">
            <a:avLst/>
          </a:prstGeom>
        </p:spPr>
      </p:pic>
      <p:sp>
        <p:nvSpPr>
          <p:cNvPr id="2" name="Title 1">
            <a:extLst>
              <a:ext uri="{FF2B5EF4-FFF2-40B4-BE49-F238E27FC236}">
                <a16:creationId xmlns:a16="http://schemas.microsoft.com/office/drawing/2014/main" id="{894B20D2-CBB2-4D2C-A4CD-7643F164AF7C}"/>
              </a:ext>
            </a:extLst>
          </p:cNvPr>
          <p:cNvSpPr>
            <a:spLocks noGrp="1"/>
          </p:cNvSpPr>
          <p:nvPr>
            <p:ph type="title"/>
          </p:nvPr>
        </p:nvSpPr>
        <p:spPr>
          <a:xfrm>
            <a:off x="4159290" y="2370645"/>
            <a:ext cx="3843255" cy="1751649"/>
          </a:xfrm>
          <a:solidFill>
            <a:srgbClr val="FFFFFF"/>
          </a:solidFill>
        </p:spPr>
        <p:txBody>
          <a:bodyPr/>
          <a:lstStyle/>
          <a:p>
            <a:r>
              <a:rPr lang="en-US" sz="6600"/>
              <a:t>Dặn dò</a:t>
            </a:r>
          </a:p>
        </p:txBody>
      </p:sp>
    </p:spTree>
    <p:extLst>
      <p:ext uri="{BB962C8B-B14F-4D97-AF65-F5344CB8AC3E}">
        <p14:creationId xmlns:p14="http://schemas.microsoft.com/office/powerpoint/2010/main" val="175152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pic>
        <p:nvPicPr>
          <p:cNvPr id="4" name="Picture 3">
            <a:extLst>
              <a:ext uri="{FF2B5EF4-FFF2-40B4-BE49-F238E27FC236}">
                <a16:creationId xmlns:a16="http://schemas.microsoft.com/office/drawing/2014/main" id="{C1861B92-221E-46A6-866D-33671D59FB27}"/>
              </a:ext>
            </a:extLst>
          </p:cNvPr>
          <p:cNvPicPr>
            <a:picLocks noChangeAspect="1"/>
          </p:cNvPicPr>
          <p:nvPr/>
        </p:nvPicPr>
        <p:blipFill>
          <a:blip r:embed="rId3"/>
          <a:stretch>
            <a:fillRect/>
          </a:stretch>
        </p:blipFill>
        <p:spPr>
          <a:xfrm>
            <a:off x="0" y="10152"/>
            <a:ext cx="12161838" cy="6837695"/>
          </a:xfrm>
          <a:prstGeom prst="rect">
            <a:avLst/>
          </a:prstGeom>
        </p:spPr>
      </p:pic>
      <p:sp>
        <p:nvSpPr>
          <p:cNvPr id="951" name="Google Shape;951;p29"/>
          <p:cNvSpPr/>
          <p:nvPr/>
        </p:nvSpPr>
        <p:spPr>
          <a:xfrm>
            <a:off x="622714" y="2027950"/>
            <a:ext cx="10916409" cy="1678637"/>
          </a:xfrm>
          <a:prstGeom prst="ellipse">
            <a:avLst/>
          </a:prstGeom>
          <a:solidFill>
            <a:schemeClr val="accent2"/>
          </a:solidFill>
          <a:ln>
            <a:noFill/>
          </a:ln>
        </p:spPr>
        <p:txBody>
          <a:bodyPr spcFirstLastPara="1" wrap="square" lIns="121598" tIns="121598" rIns="121598" bIns="121598" anchor="ctr" anchorCtr="0">
            <a:noAutofit/>
          </a:bodyPr>
          <a:lstStyle/>
          <a:p>
            <a:endParaRPr sz="2479">
              <a:latin typeface="Times New Roman" panose="02020603050405020304" pitchFamily="18" charset="0"/>
              <a:cs typeface="Times New Roman" panose="02020603050405020304" pitchFamily="18" charset="0"/>
            </a:endParaRPr>
          </a:p>
        </p:txBody>
      </p:sp>
      <p:sp>
        <p:nvSpPr>
          <p:cNvPr id="1933" name="Google Shape;561;p32">
            <a:extLst>
              <a:ext uri="{FF2B5EF4-FFF2-40B4-BE49-F238E27FC236}">
                <a16:creationId xmlns:a16="http://schemas.microsoft.com/office/drawing/2014/main" id="{D301631B-3930-4F65-A04A-04AF3610D3B1}"/>
              </a:ext>
            </a:extLst>
          </p:cNvPr>
          <p:cNvSpPr txBox="1">
            <a:spLocks noGrp="1"/>
          </p:cNvSpPr>
          <p:nvPr>
            <p:ph type="title"/>
          </p:nvPr>
        </p:nvSpPr>
        <p:spPr>
          <a:xfrm>
            <a:off x="957624" y="2485468"/>
            <a:ext cx="10246588" cy="763600"/>
          </a:xfrm>
          <a:prstGeom prst="rect">
            <a:avLst/>
          </a:prstGeom>
        </p:spPr>
        <p:txBody>
          <a:bodyPr spcFirstLastPara="1" wrap="square" lIns="121404" tIns="121404" rIns="121404" bIns="121404" anchor="ctr" anchorCtr="0">
            <a:noAutofit/>
          </a:bodyPr>
          <a:lstStyle/>
          <a:p>
            <a:r>
              <a:rPr lang="en" sz="4000">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t>Bài 24: </a:t>
            </a:r>
            <a:r>
              <a:rPr lang="en-US" sz="4000">
                <a:solidFill>
                  <a:schemeClr val="bg2">
                    <a:lumMod val="75000"/>
                  </a:schemeClr>
                </a:solidFill>
                <a:latin typeface="Times New Roman" panose="02020603050405020304" pitchFamily="18" charset="0"/>
                <a:ea typeface="Arial-Rounded" pitchFamily="34" charset="0"/>
                <a:cs typeface="Times New Roman" panose="02020603050405020304" pitchFamily="18" charset="0"/>
              </a:rPr>
              <a:t>CHIẾC RỄ ĐA TRÒN</a:t>
            </a:r>
            <a:endParaRPr sz="4000">
              <a:solidFill>
                <a:schemeClr val="bg2">
                  <a:lumMod val="75000"/>
                </a:schemeClr>
              </a:solidFill>
              <a:latin typeface="Times New Roman" panose="02020603050405020304" pitchFamily="18" charset="0"/>
              <a:ea typeface="Arial-Rounded" pitchFamily="34" charset="0"/>
              <a:cs typeface="Times New Roman" panose="02020603050405020304" pitchFamily="18" charset="0"/>
            </a:endParaRPr>
          </a:p>
        </p:txBody>
      </p:sp>
      <p:sp>
        <p:nvSpPr>
          <p:cNvPr id="1934" name="Subtitle 1">
            <a:extLst>
              <a:ext uri="{FF2B5EF4-FFF2-40B4-BE49-F238E27FC236}">
                <a16:creationId xmlns:a16="http://schemas.microsoft.com/office/drawing/2014/main" id="{03BB6DAE-E90A-4D3E-A3D9-7848AFC89693}"/>
              </a:ext>
            </a:extLst>
          </p:cNvPr>
          <p:cNvSpPr>
            <a:spLocks noGrp="1"/>
          </p:cNvSpPr>
          <p:nvPr>
            <p:ph type="subTitle" idx="4294967295"/>
          </p:nvPr>
        </p:nvSpPr>
        <p:spPr>
          <a:xfrm>
            <a:off x="9608468" y="4090207"/>
            <a:ext cx="1313177" cy="573705"/>
          </a:xfrm>
          <a:solidFill>
            <a:schemeClr val="accent5">
              <a:lumMod val="40000"/>
              <a:lumOff val="60000"/>
            </a:schemeClr>
          </a:solidFill>
        </p:spPr>
        <p:txBody>
          <a:bodyPr/>
          <a:lstStyle/>
          <a:p>
            <a:pPr marL="139700" indent="0" algn="ctr">
              <a:buNone/>
            </a:pPr>
            <a:r>
              <a:rPr lang="en-US" sz="2800">
                <a:solidFill>
                  <a:schemeClr val="tx1"/>
                </a:solidFill>
                <a:latin typeface="Times New Roman" panose="02020603050405020304" pitchFamily="18" charset="0"/>
                <a:cs typeface="Times New Roman" panose="02020603050405020304" pitchFamily="18" charset="0"/>
              </a:rPr>
              <a:t>S/14</a:t>
            </a:r>
          </a:p>
        </p:txBody>
      </p:sp>
      <p:sp>
        <p:nvSpPr>
          <p:cNvPr id="1935" name="Google Shape;561;p32">
            <a:extLst>
              <a:ext uri="{FF2B5EF4-FFF2-40B4-BE49-F238E27FC236}">
                <a16:creationId xmlns:a16="http://schemas.microsoft.com/office/drawing/2014/main" id="{F17CDD3E-2DC8-41BC-9369-7DB9470A7345}"/>
              </a:ext>
            </a:extLst>
          </p:cNvPr>
          <p:cNvSpPr txBox="1">
            <a:spLocks/>
          </p:cNvSpPr>
          <p:nvPr/>
        </p:nvSpPr>
        <p:spPr>
          <a:xfrm>
            <a:off x="957624" y="117265"/>
            <a:ext cx="10413573" cy="2147873"/>
          </a:xfrm>
          <a:prstGeom prst="rect">
            <a:avLst/>
          </a:prstGeom>
          <a:noFill/>
          <a:ln>
            <a:noFill/>
          </a:ln>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Delius Unicase"/>
              <a:buNone/>
              <a:defRPr sz="4800" b="1" i="0" u="none" strike="noStrike" cap="none">
                <a:solidFill>
                  <a:schemeClr val="dk1"/>
                </a:solidFill>
                <a:latin typeface="Delius Unicase"/>
                <a:ea typeface="Delius Unicase"/>
                <a:cs typeface="Delius Unicase"/>
                <a:sym typeface="Delius Unicase"/>
              </a:defRPr>
            </a:lvl1pPr>
            <a:lvl2pPr marR="0" lvl="1"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2pPr>
            <a:lvl3pPr marR="0" lvl="2"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3pPr>
            <a:lvl4pPr marR="0" lvl="3"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4pPr>
            <a:lvl5pPr marR="0" lvl="4"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5pPr>
            <a:lvl6pPr marR="0" lvl="5"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6pPr>
            <a:lvl7pPr marR="0" lvl="6"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7pPr>
            <a:lvl8pPr marR="0" lvl="7"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8pPr>
            <a:lvl9pPr marR="0" lvl="8"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9pPr>
          </a:lstStyle>
          <a:p>
            <a:r>
              <a:rPr lang="en-US" sz="4389">
                <a:latin typeface="Times New Roman" panose="02020603050405020304" pitchFamily="18" charset="0"/>
                <a:ea typeface="Arial-Rounded" pitchFamily="34" charset="0"/>
                <a:cs typeface="Times New Roman" panose="02020603050405020304" pitchFamily="18" charset="0"/>
              </a:rPr>
              <a:t>Thứ … ngày … tháng … năm 2022</a:t>
            </a:r>
            <a:endParaRPr lang="pl-PL" sz="4389">
              <a:latin typeface="Times New Roman" panose="02020603050405020304" pitchFamily="18" charset="0"/>
              <a:ea typeface="Arial-Rounded"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9842D4E5-F4AF-41D0-B2BC-585C0870A958}"/>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3357580" y="4090207"/>
            <a:ext cx="5446675" cy="2432114"/>
          </a:xfrm>
          <a:prstGeom prst="round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34">
                                            <p:bg/>
                                          </p:spTgt>
                                        </p:tgtEl>
                                        <p:attrNameLst>
                                          <p:attrName>style.visibility</p:attrName>
                                        </p:attrNameLst>
                                      </p:cBhvr>
                                      <p:to>
                                        <p:strVal val="visible"/>
                                      </p:to>
                                    </p:set>
                                    <p:animEffect transition="in" filter="fade">
                                      <p:cBhvr>
                                        <p:cTn id="7" dur="500"/>
                                        <p:tgtEl>
                                          <p:spTgt spid="193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34">
                                            <p:txEl>
                                              <p:pRg st="0" end="0"/>
                                            </p:txEl>
                                          </p:spTgt>
                                        </p:tgtEl>
                                        <p:attrNameLst>
                                          <p:attrName>style.visibility</p:attrName>
                                        </p:attrNameLst>
                                      </p:cBhvr>
                                      <p:to>
                                        <p:strVal val="visible"/>
                                      </p:to>
                                    </p:set>
                                    <p:animEffect transition="in" filter="fade">
                                      <p:cBhvr>
                                        <p:cTn id="10" dur="500"/>
                                        <p:tgtEl>
                                          <p:spTgt spid="19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4"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36"/>
        <p:cNvGrpSpPr/>
        <p:nvPr/>
      </p:nvGrpSpPr>
      <p:grpSpPr>
        <a:xfrm>
          <a:off x="0" y="0"/>
          <a:ext cx="0" cy="0"/>
          <a:chOff x="0" y="0"/>
          <a:chExt cx="0" cy="0"/>
        </a:xfrm>
      </p:grpSpPr>
      <p:grpSp>
        <p:nvGrpSpPr>
          <p:cNvPr id="2" name="Group 1">
            <a:extLst>
              <a:ext uri="{FF2B5EF4-FFF2-40B4-BE49-F238E27FC236}">
                <a16:creationId xmlns:a16="http://schemas.microsoft.com/office/drawing/2014/main" id="{6862A032-1218-41E0-99CE-CAD8F8F398F3}"/>
              </a:ext>
            </a:extLst>
          </p:cNvPr>
          <p:cNvGrpSpPr/>
          <p:nvPr/>
        </p:nvGrpSpPr>
        <p:grpSpPr>
          <a:xfrm>
            <a:off x="300642" y="-21938"/>
            <a:ext cx="11560554" cy="6926528"/>
            <a:chOff x="300642" y="-222945"/>
            <a:chExt cx="11560554" cy="6926528"/>
          </a:xfrm>
        </p:grpSpPr>
        <p:sp>
          <p:nvSpPr>
            <p:cNvPr id="289" name="TextBox 288">
              <a:extLst>
                <a:ext uri="{FF2B5EF4-FFF2-40B4-BE49-F238E27FC236}">
                  <a16:creationId xmlns:a16="http://schemas.microsoft.com/office/drawing/2014/main" id="{C03AF8B8-FCB8-4F11-8A0D-E38E00798793}"/>
                </a:ext>
              </a:extLst>
            </p:cNvPr>
            <p:cNvSpPr txBox="1"/>
            <p:nvPr/>
          </p:nvSpPr>
          <p:spPr>
            <a:xfrm>
              <a:off x="300642" y="332608"/>
              <a:ext cx="11560554" cy="6370975"/>
            </a:xfrm>
            <a:prstGeom prst="rect">
              <a:avLst/>
            </a:prstGeom>
            <a:noFill/>
          </p:spPr>
          <p:txBody>
            <a:bodyPr wrap="square">
              <a:spAutoFit/>
            </a:bodyPr>
            <a:lstStyle/>
            <a:p>
              <a:pPr algn="just"/>
              <a:r>
                <a:rPr lang="en-US" sz="2400">
                  <a:latin typeface="Arial" panose="020B0604020202020204" pitchFamily="34" charset="0"/>
                  <a:cs typeface="Arial" panose="020B0604020202020204" pitchFamily="34" charset="0"/>
                </a:rPr>
                <a:t>	Một sớm hôm ấy, như thường lệ, Bác Hồ đi dạo trong vườn. Đến gần cây đa, bác chợt thấy một chiếc rễ đa nhỏ và dài ngoằn ngoèo trên mặt đất. Chắc là trận gió đêm qua đã làm nó rơi xuống. Bác tần ngần một lát, rồi nói với chú cần vụ:</a:t>
              </a:r>
            </a:p>
            <a:p>
              <a:pPr algn="just"/>
              <a:r>
                <a:rPr lang="en-US" sz="2400">
                  <a:latin typeface="Arial" panose="020B0604020202020204" pitchFamily="34" charset="0"/>
                  <a:ea typeface="Arial-Rounded" panose="020B0500000000000000" pitchFamily="34" charset="0"/>
                  <a:cs typeface="Arial" panose="020B0604020202020204" pitchFamily="34" charset="0"/>
                </a:rPr>
                <a:t>	- Chú cuốn chiếc rễ này lại, rồi trồng cho nó mọc tiếp nhé!</a:t>
              </a:r>
            </a:p>
            <a:p>
              <a:pPr algn="just"/>
              <a:r>
                <a:rPr lang="en-US" sz="2400">
                  <a:latin typeface="Arial" panose="020B0604020202020204" pitchFamily="34" charset="0"/>
                  <a:ea typeface="Arial-Rounded" panose="020B0500000000000000" pitchFamily="34" charset="0"/>
                  <a:cs typeface="Arial" panose="020B0604020202020204" pitchFamily="34" charset="0"/>
                </a:rPr>
                <a:t>Theo lời Bác, chú cần vụ xới đất, vùi chiếc rễ xuống. Thấy vậy, Bác ân cần bảo:</a:t>
              </a:r>
            </a:p>
            <a:p>
              <a:pPr algn="just"/>
              <a:r>
                <a:rPr lang="en-US" sz="2400">
                  <a:latin typeface="Arial" panose="020B0604020202020204" pitchFamily="34" charset="0"/>
                  <a:ea typeface="Arial-Rounded" panose="020B0500000000000000" pitchFamily="34" charset="0"/>
                  <a:cs typeface="Arial" panose="020B0604020202020204" pitchFamily="34" charset="0"/>
                </a:rPr>
                <a:t>	- Chú làm thế này.</a:t>
              </a:r>
            </a:p>
            <a:p>
              <a:pPr algn="just"/>
              <a:r>
                <a:rPr lang="en-US" sz="2400">
                  <a:latin typeface="Arial" panose="020B0604020202020204" pitchFamily="34" charset="0"/>
                  <a:ea typeface="Arial-Rounded" panose="020B0500000000000000" pitchFamily="34" charset="0"/>
                  <a:cs typeface="Arial" panose="020B0604020202020204" pitchFamily="34" charset="0"/>
                </a:rPr>
                <a:t>	Nói rồi, Bác cuộn chiếc rễ thành một vòng tròn, cùng chú cần vụ buộc nó tựa vào hai cái cọc, sau đó mới vùi hai đầu rễ xuống đất.</a:t>
              </a:r>
            </a:p>
            <a:p>
              <a:pPr algn="just"/>
              <a:r>
                <a:rPr lang="en-US" sz="2400">
                  <a:latin typeface="Arial" panose="020B0604020202020204" pitchFamily="34" charset="0"/>
                  <a:ea typeface="Arial-Rounded" panose="020B0500000000000000" pitchFamily="34" charset="0"/>
                  <a:cs typeface="Arial" panose="020B0604020202020204" pitchFamily="34" charset="0"/>
                </a:rPr>
                <a:t>	Chú cần vụ thắc mắc:</a:t>
              </a:r>
            </a:p>
            <a:p>
              <a:pPr algn="just"/>
              <a:r>
                <a:rPr lang="en-US" sz="2400">
                  <a:latin typeface="Arial" panose="020B0604020202020204" pitchFamily="34" charset="0"/>
                  <a:ea typeface="Arial-Rounded" panose="020B0500000000000000" pitchFamily="34" charset="0"/>
                  <a:cs typeface="Arial" panose="020B0604020202020204" pitchFamily="34" charset="0"/>
                </a:rPr>
                <a:t>	- Thưa Bác, Bác làm thế để làm gì ạ?</a:t>
              </a:r>
            </a:p>
            <a:p>
              <a:pPr algn="just"/>
              <a:r>
                <a:rPr lang="en-US" sz="2400">
                  <a:latin typeface="Arial" panose="020B0604020202020204" pitchFamily="34" charset="0"/>
                  <a:ea typeface="Arial-Rounded" panose="020B0500000000000000" pitchFamily="34" charset="0"/>
                  <a:cs typeface="Arial" panose="020B0604020202020204" pitchFamily="34" charset="0"/>
                </a:rPr>
                <a:t>	Bác khẽ cười:</a:t>
              </a:r>
            </a:p>
            <a:p>
              <a:pPr algn="just"/>
              <a:r>
                <a:rPr lang="en-US" sz="2400">
                  <a:latin typeface="Arial" panose="020B0604020202020204" pitchFamily="34" charset="0"/>
                  <a:ea typeface="Arial-Rounded" panose="020B0500000000000000" pitchFamily="34" charset="0"/>
                  <a:cs typeface="Arial" panose="020B0604020202020204" pitchFamily="34" charset="0"/>
                </a:rPr>
                <a:t>	- Rồi chú sẽ biết.</a:t>
              </a:r>
            </a:p>
            <a:p>
              <a:pPr algn="just"/>
              <a:r>
                <a:rPr lang="en-US" sz="2400">
                  <a:latin typeface="Arial" panose="020B0604020202020204" pitchFamily="34" charset="0"/>
                  <a:ea typeface="Arial-Rounded" panose="020B0500000000000000" pitchFamily="34" charset="0"/>
                  <a:cs typeface="Arial" panose="020B0604020202020204" pitchFamily="34" charset="0"/>
                </a:rPr>
                <a:t>	Nhiều năm sau, chiếc rễ đã lớn và thành cây đa con có vòng lá tròn. Thiếu nhi vào thăm vườn Bác, em nào cũng thích chơi trò chơi chui qua chui lại vòng lá ấy. Lúc đó, mọi người mới hiểu vì sao Bác trồng chiếc rễ đa thành hình tròn như thế.</a:t>
              </a:r>
            </a:p>
            <a:p>
              <a:pPr algn="r"/>
              <a:r>
                <a:rPr lang="en-US" sz="2400">
                  <a:latin typeface="Arial" panose="020B0604020202020204" pitchFamily="34" charset="0"/>
                  <a:ea typeface="Arial-Rounded" panose="020B0500000000000000" pitchFamily="34" charset="0"/>
                  <a:cs typeface="Arial" panose="020B0604020202020204" pitchFamily="34" charset="0"/>
                </a:rPr>
                <a:t>(Theo </a:t>
              </a:r>
              <a:r>
                <a:rPr lang="en-US" sz="2400" i="1">
                  <a:latin typeface="Arial" panose="020B0604020202020204" pitchFamily="34" charset="0"/>
                  <a:ea typeface="Arial-Rounded" panose="020B0500000000000000" pitchFamily="34" charset="0"/>
                  <a:cs typeface="Arial" panose="020B0604020202020204" pitchFamily="34" charset="0"/>
                </a:rPr>
                <a:t>Bác Hồ kính yêu</a:t>
              </a:r>
              <a:r>
                <a:rPr lang="en-US" sz="2400">
                  <a:latin typeface="Arial" panose="020B0604020202020204" pitchFamily="34" charset="0"/>
                  <a:ea typeface="Arial-Rounded" panose="020B0500000000000000" pitchFamily="34" charset="0"/>
                  <a:cs typeface="Arial" panose="020B0604020202020204" pitchFamily="34" charset="0"/>
                </a:rPr>
                <a:t>)</a:t>
              </a:r>
            </a:p>
          </p:txBody>
        </p:sp>
        <p:sp>
          <p:nvSpPr>
            <p:cNvPr id="292" name="TextBox 291">
              <a:extLst>
                <a:ext uri="{FF2B5EF4-FFF2-40B4-BE49-F238E27FC236}">
                  <a16:creationId xmlns:a16="http://schemas.microsoft.com/office/drawing/2014/main" id="{DF27BD9A-DB1A-46E3-B962-B4296A14C6B0}"/>
                </a:ext>
              </a:extLst>
            </p:cNvPr>
            <p:cNvSpPr txBox="1"/>
            <p:nvPr/>
          </p:nvSpPr>
          <p:spPr>
            <a:xfrm>
              <a:off x="2466493" y="-222945"/>
              <a:ext cx="7228852" cy="646197"/>
            </a:xfrm>
            <a:prstGeom prst="rect">
              <a:avLst/>
            </a:prstGeom>
            <a:noFill/>
          </p:spPr>
          <p:txBody>
            <a:bodyPr wrap="square" lIns="91305" tIns="45654" rIns="91305" bIns="45654" rtlCol="0">
              <a:spAutoFit/>
            </a:bodyPr>
            <a:lstStyle/>
            <a:p>
              <a:pPr algn="ctr"/>
              <a:r>
                <a:rPr lang="en-US" sz="3600" b="1">
                  <a:solidFill>
                    <a:schemeClr val="bg2">
                      <a:lumMod val="75000"/>
                    </a:schemeClr>
                  </a:solidFill>
                  <a:latin typeface="+mj-lt"/>
                  <a:ea typeface="Arial-Rounded" panose="020B0500000000000000" pitchFamily="34" charset="0"/>
                  <a:cs typeface="Arial-Rounded" panose="020B0500000000000000" pitchFamily="34" charset="0"/>
                </a:rPr>
                <a:t>CHIẾC RỄ ĐA TRÒN</a:t>
              </a:r>
              <a:endParaRPr lang="en-US" sz="36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cxnSp>
        <p:nvCxnSpPr>
          <p:cNvPr id="300" name="Straight Connector 299">
            <a:extLst>
              <a:ext uri="{FF2B5EF4-FFF2-40B4-BE49-F238E27FC236}">
                <a16:creationId xmlns:a16="http://schemas.microsoft.com/office/drawing/2014/main" id="{5D31EE84-4CA9-4793-8658-4CC0CB4B25C7}"/>
              </a:ext>
            </a:extLst>
          </p:cNvPr>
          <p:cNvCxnSpPr>
            <a:cxnSpLocks/>
          </p:cNvCxnSpPr>
          <p:nvPr/>
        </p:nvCxnSpPr>
        <p:spPr>
          <a:xfrm>
            <a:off x="1542537" y="1311193"/>
            <a:ext cx="66024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51F4CC4-B263-4FB1-BA93-F7A61D692798}"/>
              </a:ext>
            </a:extLst>
          </p:cNvPr>
          <p:cNvCxnSpPr>
            <a:cxnSpLocks/>
          </p:cNvCxnSpPr>
          <p:nvPr/>
        </p:nvCxnSpPr>
        <p:spPr>
          <a:xfrm>
            <a:off x="6834243" y="1311193"/>
            <a:ext cx="186951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E02D15E-0F74-47D5-8464-AB32AA3109AA}"/>
              </a:ext>
            </a:extLst>
          </p:cNvPr>
          <p:cNvCxnSpPr>
            <a:cxnSpLocks/>
          </p:cNvCxnSpPr>
          <p:nvPr/>
        </p:nvCxnSpPr>
        <p:spPr>
          <a:xfrm>
            <a:off x="6317221" y="3122119"/>
            <a:ext cx="13510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0"/>
                                        </p:tgtEl>
                                        <p:attrNameLst>
                                          <p:attrName>style.visibility</p:attrName>
                                        </p:attrNameLst>
                                      </p:cBhvr>
                                      <p:to>
                                        <p:strVal val="visible"/>
                                      </p:to>
                                    </p:set>
                                    <p:animEffect transition="in" filter="fade">
                                      <p:cBhvr>
                                        <p:cTn id="7" dur="500"/>
                                        <p:tgtEl>
                                          <p:spTgt spid="3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1A3A4F-F017-417F-8015-D5E14D7AA48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557809" y="1315760"/>
            <a:ext cx="9465123" cy="4226479"/>
          </a:xfrm>
          <a:prstGeom prst="roundRect">
            <a:avLst/>
          </a:prstGeom>
        </p:spPr>
      </p:pic>
    </p:spTree>
    <p:extLst>
      <p:ext uri="{BB962C8B-B14F-4D97-AF65-F5344CB8AC3E}">
        <p14:creationId xmlns:p14="http://schemas.microsoft.com/office/powerpoint/2010/main" val="2733829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6"/>
        <p:cNvGrpSpPr/>
        <p:nvPr/>
      </p:nvGrpSpPr>
      <p:grpSpPr>
        <a:xfrm>
          <a:off x="0" y="0"/>
          <a:ext cx="0" cy="0"/>
          <a:chOff x="0" y="0"/>
          <a:chExt cx="0" cy="0"/>
        </a:xfrm>
      </p:grpSpPr>
      <p:pic>
        <p:nvPicPr>
          <p:cNvPr id="4" name="Picture 3">
            <a:extLst>
              <a:ext uri="{FF2B5EF4-FFF2-40B4-BE49-F238E27FC236}">
                <a16:creationId xmlns:a16="http://schemas.microsoft.com/office/drawing/2014/main" id="{6C77DAFA-9FE3-46A0-9DDA-7E00258609F6}"/>
              </a:ext>
            </a:extLst>
          </p:cNvPr>
          <p:cNvPicPr>
            <a:picLocks noChangeAspect="1"/>
          </p:cNvPicPr>
          <p:nvPr/>
        </p:nvPicPr>
        <p:blipFill>
          <a:blip r:embed="rId4"/>
          <a:stretch>
            <a:fillRect/>
          </a:stretch>
        </p:blipFill>
        <p:spPr>
          <a:xfrm>
            <a:off x="3121" y="9047"/>
            <a:ext cx="12155596" cy="6839905"/>
          </a:xfrm>
          <a:prstGeom prst="rect">
            <a:avLst/>
          </a:prstGeom>
        </p:spPr>
      </p:pic>
      <p:sp>
        <p:nvSpPr>
          <p:cNvPr id="8" name="TextBox 7">
            <a:extLst>
              <a:ext uri="{FF2B5EF4-FFF2-40B4-BE49-F238E27FC236}">
                <a16:creationId xmlns:a16="http://schemas.microsoft.com/office/drawing/2014/main" id="{FB3568DF-D77A-4224-895F-5CC3A7B21E9C}"/>
              </a:ext>
            </a:extLst>
          </p:cNvPr>
          <p:cNvSpPr txBox="1"/>
          <p:nvPr/>
        </p:nvSpPr>
        <p:spPr>
          <a:xfrm>
            <a:off x="294973" y="270482"/>
            <a:ext cx="3362178" cy="646331"/>
          </a:xfrm>
          <a:prstGeom prst="rect">
            <a:avLst/>
          </a:prstGeom>
          <a:noFill/>
        </p:spPr>
        <p:txBody>
          <a:bodyPr wrap="square" rtlCol="0">
            <a:spAutoFit/>
          </a:bodyPr>
          <a:lstStyle/>
          <a:p>
            <a:r>
              <a:rPr lang="en-US" sz="3600">
                <a:solidFill>
                  <a:srgbClr val="0070C0"/>
                </a:solidFill>
                <a:latin typeface="Arial-Rounded" panose="020B0500000000000000" pitchFamily="34" charset="0"/>
                <a:ea typeface="Arial-Rounded" panose="020B0500000000000000" pitchFamily="34" charset="0"/>
                <a:cs typeface="Arial-Rounded" panose="020B0500000000000000" pitchFamily="34" charset="0"/>
              </a:rPr>
              <a:t>Luyện từ khó</a:t>
            </a:r>
          </a:p>
        </p:txBody>
      </p:sp>
      <p:sp>
        <p:nvSpPr>
          <p:cNvPr id="2" name="Rectangle: Rounded Corners 1">
            <a:extLst>
              <a:ext uri="{FF2B5EF4-FFF2-40B4-BE49-F238E27FC236}">
                <a16:creationId xmlns:a16="http://schemas.microsoft.com/office/drawing/2014/main" id="{B8FAE11F-A892-42C1-B1BC-D5DF74F2AF73}"/>
              </a:ext>
            </a:extLst>
          </p:cNvPr>
          <p:cNvSpPr/>
          <p:nvPr/>
        </p:nvSpPr>
        <p:spPr>
          <a:xfrm>
            <a:off x="1976063" y="1806941"/>
            <a:ext cx="394788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ea typeface="Arial-Rounded" panose="020B0500000000000000" pitchFamily="34" charset="0"/>
                <a:cs typeface="Arial" panose="020B0604020202020204" pitchFamily="34" charset="0"/>
              </a:rPr>
              <a:t>chợt</a:t>
            </a:r>
            <a:endParaRPr lang="en-US" sz="4800">
              <a:solidFill>
                <a:schemeClr val="tx1"/>
              </a:solidFill>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8C142259-D819-420A-80F6-061070EBD8C3}"/>
              </a:ext>
            </a:extLst>
          </p:cNvPr>
          <p:cNvSpPr/>
          <p:nvPr/>
        </p:nvSpPr>
        <p:spPr>
          <a:xfrm>
            <a:off x="4443490" y="3885260"/>
            <a:ext cx="394788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ea typeface="Arial-Rounded" panose="020B0500000000000000" pitchFamily="34" charset="0"/>
                <a:cs typeface="Arial" panose="020B0604020202020204" pitchFamily="34" charset="0"/>
              </a:rPr>
              <a:t>vòng tròn</a:t>
            </a:r>
            <a:endParaRPr lang="en-US" sz="4800">
              <a:solidFill>
                <a:schemeClr val="tx1"/>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C787AAAD-A338-4F2E-B3CA-8658D8D00673}"/>
              </a:ext>
            </a:extLst>
          </p:cNvPr>
          <p:cNvSpPr/>
          <p:nvPr/>
        </p:nvSpPr>
        <p:spPr>
          <a:xfrm>
            <a:off x="6613378" y="1806941"/>
            <a:ext cx="394788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ea typeface="Arial-Rounded" panose="020B0500000000000000" pitchFamily="34" charset="0"/>
                <a:cs typeface="Arial" panose="020B0604020202020204" pitchFamily="34" charset="0"/>
              </a:rPr>
              <a:t>ngoằn ngoèo</a:t>
            </a:r>
            <a:endParaRPr lang="en-US" sz="4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349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subTnLst>
                                    <p:audio>
                                      <p:cMediaNode>
                                        <p:cTn display="0" masterRel="sameClick">
                                          <p:stCondLst>
                                            <p:cond evt="begin" delay="0">
                                              <p:tn val="15"/>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EBB69D14-ECA2-4357-BAD4-4A88ECDAAEB1}"/>
              </a:ext>
            </a:extLst>
          </p:cNvPr>
          <p:cNvPicPr>
            <a:picLocks noChangeAspect="1"/>
          </p:cNvPicPr>
          <p:nvPr/>
        </p:nvPicPr>
        <p:blipFill>
          <a:blip r:embed="rId3"/>
          <a:stretch>
            <a:fillRect/>
          </a:stretch>
        </p:blipFill>
        <p:spPr>
          <a:xfrm>
            <a:off x="3121" y="9047"/>
            <a:ext cx="12155596" cy="6839905"/>
          </a:xfrm>
          <a:prstGeom prst="rect">
            <a:avLst/>
          </a:prstGeom>
        </p:spPr>
      </p:pic>
      <p:grpSp>
        <p:nvGrpSpPr>
          <p:cNvPr id="15" name="Group 14">
            <a:extLst>
              <a:ext uri="{FF2B5EF4-FFF2-40B4-BE49-F238E27FC236}">
                <a16:creationId xmlns:a16="http://schemas.microsoft.com/office/drawing/2014/main" id="{DAF89CE2-7008-427A-BF22-4B59A7242573}"/>
              </a:ext>
            </a:extLst>
          </p:cNvPr>
          <p:cNvGrpSpPr/>
          <p:nvPr/>
        </p:nvGrpSpPr>
        <p:grpSpPr>
          <a:xfrm>
            <a:off x="300642" y="-21938"/>
            <a:ext cx="11560554" cy="6926528"/>
            <a:chOff x="300642" y="-222945"/>
            <a:chExt cx="11560554" cy="6926528"/>
          </a:xfrm>
        </p:grpSpPr>
        <p:sp>
          <p:nvSpPr>
            <p:cNvPr id="16" name="TextBox 15">
              <a:extLst>
                <a:ext uri="{FF2B5EF4-FFF2-40B4-BE49-F238E27FC236}">
                  <a16:creationId xmlns:a16="http://schemas.microsoft.com/office/drawing/2014/main" id="{CDAC1FF3-E9EE-4ED2-8AEB-7C544DAA908D}"/>
                </a:ext>
              </a:extLst>
            </p:cNvPr>
            <p:cNvSpPr txBox="1"/>
            <p:nvPr/>
          </p:nvSpPr>
          <p:spPr>
            <a:xfrm>
              <a:off x="300642" y="332608"/>
              <a:ext cx="11560554" cy="6370975"/>
            </a:xfrm>
            <a:prstGeom prst="rect">
              <a:avLst/>
            </a:prstGeom>
            <a:noFill/>
          </p:spPr>
          <p:txBody>
            <a:bodyPr wrap="square">
              <a:spAutoFit/>
            </a:bodyPr>
            <a:lstStyle/>
            <a:p>
              <a:pPr algn="just"/>
              <a:r>
                <a:rPr lang="en-US" sz="2400">
                  <a:latin typeface="Arial" panose="020B0604020202020204" pitchFamily="34" charset="0"/>
                  <a:cs typeface="Arial" panose="020B0604020202020204" pitchFamily="34" charset="0"/>
                </a:rPr>
                <a:t>	Một sớm hôm ấy, như thường lệ, Bác Hồ đi dạo trong vườn. Đến gần cây đa, bác chợt thấy một chiếc rễ đa nhỏ và dài ngoằn ngoèo trên mặt đất. Chắc là trận gió đêm qua đã làm nó rơi xuống. Bác tần ngần một lát, rồi nói với chú cần vụ:</a:t>
              </a:r>
            </a:p>
            <a:p>
              <a:pPr algn="just"/>
              <a:r>
                <a:rPr lang="en-US" sz="2400">
                  <a:latin typeface="Arial" panose="020B0604020202020204" pitchFamily="34" charset="0"/>
                  <a:ea typeface="Arial-Rounded" panose="020B0500000000000000" pitchFamily="34" charset="0"/>
                  <a:cs typeface="Arial" panose="020B0604020202020204" pitchFamily="34" charset="0"/>
                </a:rPr>
                <a:t>	- Chú cuốn chiếc rễ này lại, rồi trồng cho nó mọc tiếp nhé!</a:t>
              </a:r>
            </a:p>
            <a:p>
              <a:pPr algn="just"/>
              <a:r>
                <a:rPr lang="en-US" sz="2400">
                  <a:latin typeface="Arial" panose="020B0604020202020204" pitchFamily="34" charset="0"/>
                  <a:ea typeface="Arial-Rounded" panose="020B0500000000000000" pitchFamily="34" charset="0"/>
                  <a:cs typeface="Arial" panose="020B0604020202020204" pitchFamily="34" charset="0"/>
                </a:rPr>
                <a:t>Theo lời Bác, chú cần vụ xới đất, vùi chiếc rễ xuống. Thấy vậy, Bác ân cần bảo:</a:t>
              </a:r>
            </a:p>
            <a:p>
              <a:pPr algn="just"/>
              <a:r>
                <a:rPr lang="en-US" sz="2400">
                  <a:latin typeface="Arial" panose="020B0604020202020204" pitchFamily="34" charset="0"/>
                  <a:ea typeface="Arial-Rounded" panose="020B0500000000000000" pitchFamily="34" charset="0"/>
                  <a:cs typeface="Arial" panose="020B0604020202020204" pitchFamily="34" charset="0"/>
                </a:rPr>
                <a:t>	- Chú làm thế này.</a:t>
              </a:r>
            </a:p>
            <a:p>
              <a:pPr algn="just"/>
              <a:r>
                <a:rPr lang="en-US" sz="2400">
                  <a:latin typeface="Arial" panose="020B0604020202020204" pitchFamily="34" charset="0"/>
                  <a:ea typeface="Arial-Rounded" panose="020B0500000000000000" pitchFamily="34" charset="0"/>
                  <a:cs typeface="Arial" panose="020B0604020202020204" pitchFamily="34" charset="0"/>
                </a:rPr>
                <a:t>	Nói rồi, Bác cuộn chiếc rễ thành một vòng tròn, cùng chú cần vụ buộc nó tựa vào hai cái cọc, sau đó mới vùi hai đầu rễ xuống đất.</a:t>
              </a:r>
            </a:p>
            <a:p>
              <a:pPr algn="just"/>
              <a:r>
                <a:rPr lang="en-US" sz="2400">
                  <a:latin typeface="Arial" panose="020B0604020202020204" pitchFamily="34" charset="0"/>
                  <a:ea typeface="Arial-Rounded" panose="020B0500000000000000" pitchFamily="34" charset="0"/>
                  <a:cs typeface="Arial" panose="020B0604020202020204" pitchFamily="34" charset="0"/>
                </a:rPr>
                <a:t>	Chú cần vụ thắc mắc:</a:t>
              </a:r>
            </a:p>
            <a:p>
              <a:pPr algn="just"/>
              <a:r>
                <a:rPr lang="en-US" sz="2400">
                  <a:latin typeface="Arial" panose="020B0604020202020204" pitchFamily="34" charset="0"/>
                  <a:ea typeface="Arial-Rounded" panose="020B0500000000000000" pitchFamily="34" charset="0"/>
                  <a:cs typeface="Arial" panose="020B0604020202020204" pitchFamily="34" charset="0"/>
                </a:rPr>
                <a:t>	- Thưa Bác, Bác làm thế để làm gì ạ?</a:t>
              </a:r>
            </a:p>
            <a:p>
              <a:pPr algn="just"/>
              <a:r>
                <a:rPr lang="en-US" sz="2400">
                  <a:latin typeface="Arial" panose="020B0604020202020204" pitchFamily="34" charset="0"/>
                  <a:ea typeface="Arial-Rounded" panose="020B0500000000000000" pitchFamily="34" charset="0"/>
                  <a:cs typeface="Arial" panose="020B0604020202020204" pitchFamily="34" charset="0"/>
                </a:rPr>
                <a:t>	Bác khẽ cười:</a:t>
              </a:r>
            </a:p>
            <a:p>
              <a:pPr algn="just"/>
              <a:r>
                <a:rPr lang="en-US" sz="2400">
                  <a:latin typeface="Arial" panose="020B0604020202020204" pitchFamily="34" charset="0"/>
                  <a:ea typeface="Arial-Rounded" panose="020B0500000000000000" pitchFamily="34" charset="0"/>
                  <a:cs typeface="Arial" panose="020B0604020202020204" pitchFamily="34" charset="0"/>
                </a:rPr>
                <a:t>	- Rồi chú sẽ biết.</a:t>
              </a:r>
            </a:p>
            <a:p>
              <a:pPr algn="just"/>
              <a:r>
                <a:rPr lang="en-US" sz="2400">
                  <a:latin typeface="Arial" panose="020B0604020202020204" pitchFamily="34" charset="0"/>
                  <a:ea typeface="Arial-Rounded" panose="020B0500000000000000" pitchFamily="34" charset="0"/>
                  <a:cs typeface="Arial" panose="020B0604020202020204" pitchFamily="34" charset="0"/>
                </a:rPr>
                <a:t>	Nhiều năm sau, chiếc rễ đã lớn và thành cây đa con có vòng lá tròn. Thiếu nhi vào thăm vườn Bác, em nào cũng thích chơi trò chơi chui qua chui lại vòng lá ấy. Lúc đó, mọi người mới hiểu vì sao Bác trồng chiếc rễ đa thành hình tròn như thế.</a:t>
              </a:r>
            </a:p>
            <a:p>
              <a:pPr algn="r"/>
              <a:r>
                <a:rPr lang="en-US" sz="2400">
                  <a:latin typeface="Arial" panose="020B0604020202020204" pitchFamily="34" charset="0"/>
                  <a:ea typeface="Arial-Rounded" panose="020B0500000000000000" pitchFamily="34" charset="0"/>
                  <a:cs typeface="Arial" panose="020B0604020202020204" pitchFamily="34" charset="0"/>
                </a:rPr>
                <a:t>(Theo </a:t>
              </a:r>
              <a:r>
                <a:rPr lang="en-US" sz="2400" i="1">
                  <a:latin typeface="Arial" panose="020B0604020202020204" pitchFamily="34" charset="0"/>
                  <a:ea typeface="Arial-Rounded" panose="020B0500000000000000" pitchFamily="34" charset="0"/>
                  <a:cs typeface="Arial" panose="020B0604020202020204" pitchFamily="34" charset="0"/>
                </a:rPr>
                <a:t>Bác Hồ kính yêu</a:t>
              </a:r>
              <a:r>
                <a:rPr lang="en-US" sz="2400">
                  <a:latin typeface="Arial" panose="020B0604020202020204" pitchFamily="34" charset="0"/>
                  <a:ea typeface="Arial-Rounded" panose="020B0500000000000000" pitchFamily="34" charset="0"/>
                  <a:cs typeface="Arial" panose="020B0604020202020204" pitchFamily="34" charset="0"/>
                </a:rPr>
                <a:t>)</a:t>
              </a:r>
            </a:p>
          </p:txBody>
        </p:sp>
        <p:sp>
          <p:nvSpPr>
            <p:cNvPr id="23" name="TextBox 22">
              <a:extLst>
                <a:ext uri="{FF2B5EF4-FFF2-40B4-BE49-F238E27FC236}">
                  <a16:creationId xmlns:a16="http://schemas.microsoft.com/office/drawing/2014/main" id="{AFDB2212-BFB9-429B-81E8-369AA6CF4F1F}"/>
                </a:ext>
              </a:extLst>
            </p:cNvPr>
            <p:cNvSpPr txBox="1"/>
            <p:nvPr/>
          </p:nvSpPr>
          <p:spPr>
            <a:xfrm>
              <a:off x="2466493" y="-222945"/>
              <a:ext cx="7228852" cy="646197"/>
            </a:xfrm>
            <a:prstGeom prst="rect">
              <a:avLst/>
            </a:prstGeom>
            <a:noFill/>
          </p:spPr>
          <p:txBody>
            <a:bodyPr wrap="square" lIns="91305" tIns="45654" rIns="91305" bIns="45654" rtlCol="0">
              <a:spAutoFit/>
            </a:bodyPr>
            <a:lstStyle/>
            <a:p>
              <a:pPr algn="ctr"/>
              <a:r>
                <a:rPr lang="en-US" sz="3600" b="1">
                  <a:solidFill>
                    <a:schemeClr val="bg2">
                      <a:lumMod val="75000"/>
                    </a:schemeClr>
                  </a:solidFill>
                  <a:latin typeface="+mj-lt"/>
                  <a:ea typeface="Arial-Rounded" panose="020B0500000000000000" pitchFamily="34" charset="0"/>
                  <a:cs typeface="Arial-Rounded" panose="020B0500000000000000" pitchFamily="34" charset="0"/>
                </a:rPr>
                <a:t>CHIẾC RỄ ĐA TRÒN</a:t>
              </a:r>
              <a:endParaRPr lang="en-US" sz="36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cxnSp>
        <p:nvCxnSpPr>
          <p:cNvPr id="24" name="Straight Connector 23">
            <a:extLst>
              <a:ext uri="{FF2B5EF4-FFF2-40B4-BE49-F238E27FC236}">
                <a16:creationId xmlns:a16="http://schemas.microsoft.com/office/drawing/2014/main" id="{812EF6CA-8914-42FB-93FA-E256C17A2C82}"/>
              </a:ext>
            </a:extLst>
          </p:cNvPr>
          <p:cNvCxnSpPr>
            <a:cxnSpLocks/>
          </p:cNvCxnSpPr>
          <p:nvPr/>
        </p:nvCxnSpPr>
        <p:spPr>
          <a:xfrm>
            <a:off x="6240706" y="1688564"/>
            <a:ext cx="11696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Cloud 6">
            <a:extLst>
              <a:ext uri="{FF2B5EF4-FFF2-40B4-BE49-F238E27FC236}">
                <a16:creationId xmlns:a16="http://schemas.microsoft.com/office/drawing/2014/main" id="{161A4168-D7ED-49A0-8DFE-25B6D2431E41}"/>
              </a:ext>
            </a:extLst>
          </p:cNvPr>
          <p:cNvSpPr/>
          <p:nvPr/>
        </p:nvSpPr>
        <p:spPr>
          <a:xfrm>
            <a:off x="9565760" y="37052"/>
            <a:ext cx="2596078" cy="567771"/>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Tìm từ khó hiểu </a:t>
            </a:r>
          </a:p>
          <a:p>
            <a:pPr algn="ctr"/>
            <a:r>
              <a:rPr lang="en-US" sz="1200">
                <a:solidFill>
                  <a:schemeClr val="tx1"/>
                </a:solidFill>
              </a:rPr>
              <a:t>trong bài</a:t>
            </a:r>
          </a:p>
        </p:txBody>
      </p:sp>
      <p:cxnSp>
        <p:nvCxnSpPr>
          <p:cNvPr id="18" name="Straight Connector 17">
            <a:extLst>
              <a:ext uri="{FF2B5EF4-FFF2-40B4-BE49-F238E27FC236}">
                <a16:creationId xmlns:a16="http://schemas.microsoft.com/office/drawing/2014/main" id="{7484C813-F37E-4FAE-8391-D586928D037A}"/>
              </a:ext>
            </a:extLst>
          </p:cNvPr>
          <p:cNvCxnSpPr>
            <a:cxnSpLocks/>
          </p:cNvCxnSpPr>
          <p:nvPr/>
        </p:nvCxnSpPr>
        <p:spPr>
          <a:xfrm>
            <a:off x="6825541" y="1304677"/>
            <a:ext cx="18818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7D81AB3-903B-4961-9EFE-637843D285F2}"/>
              </a:ext>
            </a:extLst>
          </p:cNvPr>
          <p:cNvCxnSpPr>
            <a:cxnSpLocks/>
          </p:cNvCxnSpPr>
          <p:nvPr/>
        </p:nvCxnSpPr>
        <p:spPr>
          <a:xfrm>
            <a:off x="10573121" y="1688564"/>
            <a:ext cx="96666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293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428CF4-C4B7-4475-9581-974289B8320C}"/>
              </a:ext>
            </a:extLst>
          </p:cNvPr>
          <p:cNvPicPr>
            <a:picLocks noChangeAspect="1"/>
          </p:cNvPicPr>
          <p:nvPr/>
        </p:nvPicPr>
        <p:blipFill>
          <a:blip r:embed="rId3"/>
          <a:stretch>
            <a:fillRect/>
          </a:stretch>
        </p:blipFill>
        <p:spPr>
          <a:xfrm>
            <a:off x="0" y="10152"/>
            <a:ext cx="12161838" cy="6837695"/>
          </a:xfrm>
          <a:prstGeom prst="rect">
            <a:avLst/>
          </a:prstGeom>
        </p:spPr>
      </p:pic>
      <p:grpSp>
        <p:nvGrpSpPr>
          <p:cNvPr id="14" name="Google Shape;7681;p56">
            <a:extLst>
              <a:ext uri="{FF2B5EF4-FFF2-40B4-BE49-F238E27FC236}">
                <a16:creationId xmlns:a16="http://schemas.microsoft.com/office/drawing/2014/main" id="{862D9E92-A471-4BA4-B4DC-37DF293AE8EE}"/>
              </a:ext>
            </a:extLst>
          </p:cNvPr>
          <p:cNvGrpSpPr/>
          <p:nvPr/>
        </p:nvGrpSpPr>
        <p:grpSpPr>
          <a:xfrm>
            <a:off x="597420" y="1033605"/>
            <a:ext cx="652318" cy="647680"/>
            <a:chOff x="1773575" y="4308850"/>
            <a:chExt cx="650450" cy="645825"/>
          </a:xfrm>
        </p:grpSpPr>
        <p:sp>
          <p:nvSpPr>
            <p:cNvPr id="15" name="Google Shape;7682;p56">
              <a:extLst>
                <a:ext uri="{FF2B5EF4-FFF2-40B4-BE49-F238E27FC236}">
                  <a16:creationId xmlns:a16="http://schemas.microsoft.com/office/drawing/2014/main" id="{7404B2A7-6924-47E4-8AF1-C098C1AB18F3}"/>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mj-lt"/>
              </a:endParaRPr>
            </a:p>
          </p:txBody>
        </p:sp>
        <p:sp>
          <p:nvSpPr>
            <p:cNvPr id="16" name="Google Shape;7683;p56">
              <a:extLst>
                <a:ext uri="{FF2B5EF4-FFF2-40B4-BE49-F238E27FC236}">
                  <a16:creationId xmlns:a16="http://schemas.microsoft.com/office/drawing/2014/main" id="{829A6AA6-3426-41FF-949D-E2992B49817E}"/>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00B0F0"/>
            </a:solidFill>
            <a:ln>
              <a:noFill/>
            </a:ln>
          </p:spPr>
          <p:txBody>
            <a:bodyPr spcFirstLastPara="1" wrap="square" lIns="121598" tIns="121598" rIns="121598" bIns="121598" anchor="ctr" anchorCtr="0">
              <a:noAutofit/>
            </a:bodyPr>
            <a:lstStyle/>
            <a:p>
              <a:endParaRPr sz="2479">
                <a:latin typeface="+mj-lt"/>
              </a:endParaRPr>
            </a:p>
          </p:txBody>
        </p:sp>
      </p:grpSp>
      <p:sp>
        <p:nvSpPr>
          <p:cNvPr id="17" name="TextBox 16">
            <a:extLst>
              <a:ext uri="{FF2B5EF4-FFF2-40B4-BE49-F238E27FC236}">
                <a16:creationId xmlns:a16="http://schemas.microsoft.com/office/drawing/2014/main" id="{DA8779D3-25DA-4AFC-9C65-2A69BD4D7E5C}"/>
              </a:ext>
            </a:extLst>
          </p:cNvPr>
          <p:cNvSpPr txBox="1"/>
          <p:nvPr/>
        </p:nvSpPr>
        <p:spPr>
          <a:xfrm>
            <a:off x="1434342" y="1033605"/>
            <a:ext cx="3395263"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mj-lt"/>
                <a:ea typeface="Arial-Rounded" panose="020B0500000000000000" pitchFamily="34" charset="0"/>
                <a:cs typeface="Arial-Rounded" panose="020B0500000000000000" pitchFamily="34" charset="0"/>
              </a:rPr>
              <a:t>Ngoằn</a:t>
            </a:r>
            <a:r>
              <a:rPr kumimoji="0" lang="en-US" sz="3600" b="0" i="0" u="none" strike="noStrike" kern="1200" cap="none" spc="0" normalizeH="0" noProof="0">
                <a:ln>
                  <a:noFill/>
                </a:ln>
                <a:solidFill>
                  <a:srgbClr val="FF0000"/>
                </a:solidFill>
                <a:effectLst/>
                <a:uLnTx/>
                <a:uFillTx/>
                <a:latin typeface="+mj-lt"/>
                <a:ea typeface="Arial-Rounded" panose="020B0500000000000000" pitchFamily="34" charset="0"/>
                <a:cs typeface="Arial-Rounded" panose="020B0500000000000000" pitchFamily="34" charset="0"/>
              </a:rPr>
              <a:t> ngoèo</a:t>
            </a:r>
            <a:r>
              <a:rPr kumimoji="0" lang="en-US" sz="3600" b="0" i="0" u="none" strike="noStrike" kern="1200" cap="none" spc="0" normalizeH="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39261F32-D93A-4362-B1F4-F6652013FA80}"/>
              </a:ext>
            </a:extLst>
          </p:cNvPr>
          <p:cNvSpPr txBox="1"/>
          <p:nvPr/>
        </p:nvSpPr>
        <p:spPr>
          <a:xfrm>
            <a:off x="1434342" y="1013025"/>
            <a:ext cx="10038084" cy="1200329"/>
          </a:xfrm>
          <a:prstGeom prst="rect">
            <a:avLst/>
          </a:prstGeom>
          <a:noFill/>
        </p:spPr>
        <p:txBody>
          <a:bodyPr wrap="square">
            <a:spAutoFit/>
          </a:bodyPr>
          <a:lstStyle/>
          <a:p>
            <a:pPr marL="0" marR="0" lvl="0" indent="0" algn="just" defTabSz="1101096" rtl="0" eaLnBrk="1" fontAlgn="auto" latinLnBrk="0" hangingPunct="1">
              <a:lnSpc>
                <a:spcPct val="100000"/>
              </a:lnSpc>
              <a:spcBef>
                <a:spcPts val="0"/>
              </a:spcBef>
              <a:spcAft>
                <a:spcPts val="0"/>
              </a:spcAft>
              <a:buClrTx/>
              <a:buSzTx/>
              <a:buFontTx/>
              <a:buNone/>
              <a:tabLst/>
              <a:defRPr/>
            </a:pPr>
            <a:r>
              <a:rPr lang="en-US" sz="3600" kern="1200">
                <a:latin typeface="+mj-lt"/>
                <a:ea typeface="Arial-Rounded" panose="020B0500000000000000" pitchFamily="34" charset="0"/>
                <a:cs typeface="Arial-Rounded" panose="020B0500000000000000" pitchFamily="34" charset="0"/>
              </a:rPr>
              <a:t>                        uốn lượn theo nhiều hướng khác nhau.</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grpSp>
        <p:nvGrpSpPr>
          <p:cNvPr id="19" name="Google Shape;7681;p56">
            <a:extLst>
              <a:ext uri="{FF2B5EF4-FFF2-40B4-BE49-F238E27FC236}">
                <a16:creationId xmlns:a16="http://schemas.microsoft.com/office/drawing/2014/main" id="{578BCE53-6B08-4B16-875C-6569BDDA8318}"/>
              </a:ext>
            </a:extLst>
          </p:cNvPr>
          <p:cNvGrpSpPr/>
          <p:nvPr/>
        </p:nvGrpSpPr>
        <p:grpSpPr>
          <a:xfrm>
            <a:off x="689412" y="2781319"/>
            <a:ext cx="652318" cy="647680"/>
            <a:chOff x="1773575" y="4308850"/>
            <a:chExt cx="650450" cy="645825"/>
          </a:xfrm>
        </p:grpSpPr>
        <p:sp>
          <p:nvSpPr>
            <p:cNvPr id="20" name="Google Shape;7682;p56">
              <a:extLst>
                <a:ext uri="{FF2B5EF4-FFF2-40B4-BE49-F238E27FC236}">
                  <a16:creationId xmlns:a16="http://schemas.microsoft.com/office/drawing/2014/main" id="{F6D792D5-3305-4B3D-97F9-150B14B01BAF}"/>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1" name="Google Shape;7683;p56">
              <a:extLst>
                <a:ext uri="{FF2B5EF4-FFF2-40B4-BE49-F238E27FC236}">
                  <a16:creationId xmlns:a16="http://schemas.microsoft.com/office/drawing/2014/main" id="{7827DA08-BDAB-48CD-9280-36E78CBF5B84}"/>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FF0000"/>
            </a:solidFill>
            <a:ln>
              <a:noFill/>
            </a:ln>
          </p:spPr>
          <p:txBody>
            <a:bodyPr spcFirstLastPara="1" wrap="square" lIns="121598" tIns="121598" rIns="121598" bIns="121598" anchor="ctr" anchorCtr="0">
              <a:noAutofit/>
            </a:bodyPr>
            <a:lstStyle/>
            <a:p>
              <a:endParaRPr sz="2479"/>
            </a:p>
          </p:txBody>
        </p:sp>
      </p:grpSp>
      <p:sp>
        <p:nvSpPr>
          <p:cNvPr id="22" name="TextBox 21">
            <a:extLst>
              <a:ext uri="{FF2B5EF4-FFF2-40B4-BE49-F238E27FC236}">
                <a16:creationId xmlns:a16="http://schemas.microsoft.com/office/drawing/2014/main" id="{64A2639D-E306-4032-ADA7-B727CB798EDB}"/>
              </a:ext>
            </a:extLst>
          </p:cNvPr>
          <p:cNvSpPr txBox="1"/>
          <p:nvPr/>
        </p:nvSpPr>
        <p:spPr>
          <a:xfrm>
            <a:off x="1526334" y="2781319"/>
            <a:ext cx="6312302"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a:solidFill>
                  <a:srgbClr val="FF0000"/>
                </a:solidFill>
                <a:latin typeface="+mj-lt"/>
                <a:ea typeface="Arial-Rounded" panose="020B0500000000000000" pitchFamily="34" charset="0"/>
                <a:cs typeface="Arial-Rounded" panose="020B0500000000000000" pitchFamily="34" charset="0"/>
              </a:rPr>
              <a:t>Tần ngần</a:t>
            </a:r>
            <a:r>
              <a:rPr kumimoji="0" lang="en-US" sz="3600" b="0" i="0" u="none" strike="noStrike" kern="1200" cap="none" spc="0" normalizeH="0" baseline="0" noProof="0">
                <a:ln>
                  <a:noFill/>
                </a:ln>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effectLst/>
              <a:uLnTx/>
              <a:uFillTx/>
              <a:latin typeface="+mj-lt"/>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C45EA92B-CA4F-4959-8D88-3D2285B3106D}"/>
              </a:ext>
            </a:extLst>
          </p:cNvPr>
          <p:cNvSpPr txBox="1"/>
          <p:nvPr/>
        </p:nvSpPr>
        <p:spPr>
          <a:xfrm>
            <a:off x="1526334" y="2780772"/>
            <a:ext cx="10038084" cy="1200329"/>
          </a:xfrm>
          <a:prstGeom prst="rect">
            <a:avLst/>
          </a:prstGeom>
          <a:noFill/>
        </p:spPr>
        <p:txBody>
          <a:bodyPr wrap="square">
            <a:spAutoFit/>
          </a:bodyPr>
          <a:lstStyle/>
          <a:p>
            <a:pPr marL="0" marR="0" lvl="0" indent="0" algn="just" defTabSz="1101096" rtl="0" eaLnBrk="1" fontAlgn="auto" latinLnBrk="0" hangingPunct="1">
              <a:lnSpc>
                <a:spcPct val="100000"/>
              </a:lnSpc>
              <a:spcBef>
                <a:spcPts val="0"/>
              </a:spcBef>
              <a:spcAft>
                <a:spcPts val="0"/>
              </a:spcAft>
              <a:buClrTx/>
              <a:buSzTx/>
              <a:buFontTx/>
              <a:buNone/>
              <a:tabLst/>
              <a:defRPr/>
            </a:pPr>
            <a:r>
              <a:rPr lang="en-US" sz="3600" kern="1200">
                <a:latin typeface="+mj-lt"/>
                <a:ea typeface="Arial-Rounded" panose="020B0500000000000000" pitchFamily="34" charset="0"/>
                <a:cs typeface="Arial-Rounded" panose="020B0500000000000000" pitchFamily="34" charset="0"/>
              </a:rPr>
              <a:t>                 đang mải suy nghĩ, cân nhắc và chưa biết nên làm gì.</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grpSp>
        <p:nvGrpSpPr>
          <p:cNvPr id="13" name="Google Shape;7681;p56">
            <a:extLst>
              <a:ext uri="{FF2B5EF4-FFF2-40B4-BE49-F238E27FC236}">
                <a16:creationId xmlns:a16="http://schemas.microsoft.com/office/drawing/2014/main" id="{5C13CF90-3332-4C5D-87CB-74CC1759F6BE}"/>
              </a:ext>
            </a:extLst>
          </p:cNvPr>
          <p:cNvGrpSpPr/>
          <p:nvPr/>
        </p:nvGrpSpPr>
        <p:grpSpPr>
          <a:xfrm>
            <a:off x="689412" y="4354439"/>
            <a:ext cx="652318" cy="647680"/>
            <a:chOff x="1773575" y="4308850"/>
            <a:chExt cx="650450" cy="645825"/>
          </a:xfrm>
        </p:grpSpPr>
        <p:sp>
          <p:nvSpPr>
            <p:cNvPr id="23" name="Google Shape;7682;p56">
              <a:extLst>
                <a:ext uri="{FF2B5EF4-FFF2-40B4-BE49-F238E27FC236}">
                  <a16:creationId xmlns:a16="http://schemas.microsoft.com/office/drawing/2014/main" id="{510B07E1-121F-47F4-BEBD-36FD8B47F290}"/>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mj-lt"/>
              </a:endParaRPr>
            </a:p>
          </p:txBody>
        </p:sp>
        <p:sp>
          <p:nvSpPr>
            <p:cNvPr id="24" name="Google Shape;7683;p56">
              <a:extLst>
                <a:ext uri="{FF2B5EF4-FFF2-40B4-BE49-F238E27FC236}">
                  <a16:creationId xmlns:a16="http://schemas.microsoft.com/office/drawing/2014/main" id="{CE174081-4848-4960-89FD-B3EF5D9F508A}"/>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00B0F0"/>
            </a:solidFill>
            <a:ln>
              <a:noFill/>
            </a:ln>
          </p:spPr>
          <p:txBody>
            <a:bodyPr spcFirstLastPara="1" wrap="square" lIns="121598" tIns="121598" rIns="121598" bIns="121598" anchor="ctr" anchorCtr="0">
              <a:noAutofit/>
            </a:bodyPr>
            <a:lstStyle/>
            <a:p>
              <a:endParaRPr sz="2479">
                <a:latin typeface="+mj-lt"/>
              </a:endParaRPr>
            </a:p>
          </p:txBody>
        </p:sp>
      </p:grpSp>
      <p:sp>
        <p:nvSpPr>
          <p:cNvPr id="25" name="TextBox 24">
            <a:extLst>
              <a:ext uri="{FF2B5EF4-FFF2-40B4-BE49-F238E27FC236}">
                <a16:creationId xmlns:a16="http://schemas.microsoft.com/office/drawing/2014/main" id="{2B7A35E2-EE35-4DDE-B1AB-C7C228A265C4}"/>
              </a:ext>
            </a:extLst>
          </p:cNvPr>
          <p:cNvSpPr txBox="1"/>
          <p:nvPr/>
        </p:nvSpPr>
        <p:spPr>
          <a:xfrm>
            <a:off x="1526334" y="4354439"/>
            <a:ext cx="4554585"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a:solidFill>
                  <a:srgbClr val="FF0000"/>
                </a:solidFill>
                <a:latin typeface="+mj-lt"/>
                <a:ea typeface="Arial-Rounded" panose="020B0500000000000000" pitchFamily="34" charset="0"/>
                <a:cs typeface="Arial-Rounded" panose="020B0500000000000000" pitchFamily="34" charset="0"/>
              </a:rPr>
              <a:t>Cần vụ</a:t>
            </a:r>
            <a:r>
              <a:rPr kumimoji="0" lang="en-US" sz="3600" b="0" i="0" u="none" strike="noStrike" kern="1200" cap="none" spc="0" normalizeH="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endParaRPr>
          </a:p>
        </p:txBody>
      </p:sp>
      <p:sp>
        <p:nvSpPr>
          <p:cNvPr id="26" name="TextBox 25">
            <a:extLst>
              <a:ext uri="{FF2B5EF4-FFF2-40B4-BE49-F238E27FC236}">
                <a16:creationId xmlns:a16="http://schemas.microsoft.com/office/drawing/2014/main" id="{19751547-721A-4EA2-8652-9A6249A79E36}"/>
              </a:ext>
            </a:extLst>
          </p:cNvPr>
          <p:cNvSpPr txBox="1"/>
          <p:nvPr/>
        </p:nvSpPr>
        <p:spPr>
          <a:xfrm>
            <a:off x="1061877" y="4352157"/>
            <a:ext cx="10038084" cy="646331"/>
          </a:xfrm>
          <a:prstGeom prst="rect">
            <a:avLst/>
          </a:prstGeom>
          <a:noFill/>
        </p:spPr>
        <p:txBody>
          <a:bodyPr wrap="square">
            <a:spAutoFit/>
          </a:bodyPr>
          <a:lstStyle/>
          <a:p>
            <a:pPr marL="0" marR="0" lvl="0" indent="0" algn="just" defTabSz="1101096" rtl="0" eaLnBrk="1" fontAlgn="auto" latinLnBrk="0" hangingPunct="1">
              <a:lnSpc>
                <a:spcPct val="100000"/>
              </a:lnSpc>
              <a:spcBef>
                <a:spcPts val="0"/>
              </a:spcBef>
              <a:spcAft>
                <a:spcPts val="0"/>
              </a:spcAft>
              <a:buClrTx/>
              <a:buSzTx/>
              <a:buFontTx/>
              <a:buNone/>
              <a:tabLst/>
              <a:defRPr/>
            </a:pPr>
            <a:r>
              <a:rPr lang="en-US" sz="3600" kern="1200">
                <a:latin typeface="+mj-lt"/>
                <a:ea typeface="Arial-Rounded" panose="020B0500000000000000" pitchFamily="34" charset="0"/>
                <a:cs typeface="Arial-Rounded" panose="020B0500000000000000" pitchFamily="34" charset="0"/>
              </a:rPr>
              <a:t>                 làm công việc chăm sóc Bác Hồ.</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36138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2" grpId="0"/>
      <p:bldP spid="12" grpId="0"/>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B30CAD5-B0C2-4417-80F6-7A0CF165B48D}"/>
              </a:ext>
            </a:extLst>
          </p:cNvPr>
          <p:cNvPicPr>
            <a:picLocks noChangeAspect="1"/>
          </p:cNvPicPr>
          <p:nvPr/>
        </p:nvPicPr>
        <p:blipFill>
          <a:blip r:embed="rId2"/>
          <a:stretch>
            <a:fillRect/>
          </a:stretch>
        </p:blipFill>
        <p:spPr>
          <a:xfrm>
            <a:off x="0" y="10152"/>
            <a:ext cx="12161838" cy="6837695"/>
          </a:xfrm>
          <a:prstGeom prst="rect">
            <a:avLst/>
          </a:prstGeom>
        </p:spPr>
      </p:pic>
      <p:sp>
        <p:nvSpPr>
          <p:cNvPr id="4" name="TextBox 3">
            <a:extLst>
              <a:ext uri="{FF2B5EF4-FFF2-40B4-BE49-F238E27FC236}">
                <a16:creationId xmlns:a16="http://schemas.microsoft.com/office/drawing/2014/main" id="{D10D3E7A-647B-429F-B21B-3F3401B3CA5A}"/>
              </a:ext>
            </a:extLst>
          </p:cNvPr>
          <p:cNvSpPr txBox="1"/>
          <p:nvPr/>
        </p:nvSpPr>
        <p:spPr>
          <a:xfrm>
            <a:off x="879611" y="2105561"/>
            <a:ext cx="10605816" cy="1323439"/>
          </a:xfrm>
          <a:prstGeom prst="rect">
            <a:avLst/>
          </a:prstGeom>
          <a:noFill/>
        </p:spPr>
        <p:txBody>
          <a:bodyPr wrap="square">
            <a:spAutoFit/>
          </a:bodyPr>
          <a:lstStyle/>
          <a:p>
            <a:pPr algn="just"/>
            <a:r>
              <a:rPr lang="en-US" sz="4000">
                <a:latin typeface="Arial" panose="020B0604020202020204" pitchFamily="34" charset="0"/>
                <a:cs typeface="Arial" panose="020B0604020202020204" pitchFamily="34" charset="0"/>
              </a:rPr>
              <a:t>Một sớm hôm ấy, như thường lệ, Bác Hồ đi dạo trong vườn.</a:t>
            </a:r>
            <a:endParaRPr lang="en-US" sz="4000">
              <a:latin typeface="Arial" panose="020B0604020202020204" pitchFamily="34" charset="0"/>
              <a:ea typeface="Arial-Rounded" panose="020B0500000000000000"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3943FCA6-D8D7-49DE-ADD4-ABCD2567916E}"/>
              </a:ext>
            </a:extLst>
          </p:cNvPr>
          <p:cNvCxnSpPr>
            <a:cxnSpLocks/>
          </p:cNvCxnSpPr>
          <p:nvPr/>
        </p:nvCxnSpPr>
        <p:spPr>
          <a:xfrm flipV="1">
            <a:off x="5153426" y="2168403"/>
            <a:ext cx="127256"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0551A0EC-47E6-4E83-A816-EE0090E19B1C}"/>
              </a:ext>
            </a:extLst>
          </p:cNvPr>
          <p:cNvGrpSpPr/>
          <p:nvPr/>
        </p:nvGrpSpPr>
        <p:grpSpPr>
          <a:xfrm rot="21128394">
            <a:off x="4606427" y="2903914"/>
            <a:ext cx="379017" cy="501526"/>
            <a:chOff x="8074786" y="2617012"/>
            <a:chExt cx="317117" cy="402892"/>
          </a:xfrm>
        </p:grpSpPr>
        <p:cxnSp>
          <p:nvCxnSpPr>
            <p:cNvPr id="7" name="Straight Connector 6">
              <a:extLst>
                <a:ext uri="{FF2B5EF4-FFF2-40B4-BE49-F238E27FC236}">
                  <a16:creationId xmlns:a16="http://schemas.microsoft.com/office/drawing/2014/main" id="{4F6597D1-31CF-4072-8C25-1DAF2F88B1F9}"/>
                </a:ext>
              </a:extLst>
            </p:cNvPr>
            <p:cNvCxnSpPr>
              <a:cxnSpLocks/>
            </p:cNvCxnSpPr>
            <p:nvPr/>
          </p:nvCxnSpPr>
          <p:spPr>
            <a:xfrm flipV="1">
              <a:off x="8074786" y="2617012"/>
              <a:ext cx="197637" cy="4028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355576B-9A77-42B6-9DE5-49D7912F6BD7}"/>
                </a:ext>
              </a:extLst>
            </p:cNvPr>
            <p:cNvCxnSpPr>
              <a:cxnSpLocks/>
            </p:cNvCxnSpPr>
            <p:nvPr/>
          </p:nvCxnSpPr>
          <p:spPr>
            <a:xfrm flipV="1">
              <a:off x="8194266" y="2617012"/>
              <a:ext cx="197637" cy="4028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9" name="Straight Connector 8">
            <a:extLst>
              <a:ext uri="{FF2B5EF4-FFF2-40B4-BE49-F238E27FC236}">
                <a16:creationId xmlns:a16="http://schemas.microsoft.com/office/drawing/2014/main" id="{9046A8EF-79AA-436B-92EA-CAE9C0613597}"/>
              </a:ext>
            </a:extLst>
          </p:cNvPr>
          <p:cNvCxnSpPr>
            <a:cxnSpLocks/>
          </p:cNvCxnSpPr>
          <p:nvPr/>
        </p:nvCxnSpPr>
        <p:spPr>
          <a:xfrm flipV="1">
            <a:off x="8952069" y="2176741"/>
            <a:ext cx="124648"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42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waii Doodles Newsletter by Slidesgo">
  <a:themeElements>
    <a:clrScheme name="Simple Light">
      <a:dk1>
        <a:srgbClr val="191919"/>
      </a:dk1>
      <a:lt1>
        <a:srgbClr val="C7E3E1"/>
      </a:lt1>
      <a:dk2>
        <a:srgbClr val="EC8569"/>
      </a:dk2>
      <a:lt2>
        <a:srgbClr val="EEAB4F"/>
      </a:lt2>
      <a:accent1>
        <a:srgbClr val="FDE9A4"/>
      </a:accent1>
      <a:accent2>
        <a:srgbClr val="FFF6E2"/>
      </a:accent2>
      <a:accent3>
        <a:srgbClr val="3A4549"/>
      </a:accent3>
      <a:accent4>
        <a:srgbClr val="A9C1BF"/>
      </a:accent4>
      <a:accent5>
        <a:srgbClr val="DA6343"/>
      </a:accent5>
      <a:accent6>
        <a:srgbClr val="FFFFFF"/>
      </a:accent6>
      <a:hlink>
        <a:srgbClr val="3A45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1973</TotalTime>
  <Words>816</Words>
  <Application>Microsoft Office PowerPoint</Application>
  <PresentationFormat>Custom</PresentationFormat>
  <Paragraphs>178</Paragraphs>
  <Slides>24</Slides>
  <Notes>17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24</vt:i4>
      </vt:variant>
    </vt:vector>
  </HeadingPairs>
  <TitlesOfParts>
    <vt:vector size="35" baseType="lpstr">
      <vt:lpstr>Arial-Rounded</vt:lpstr>
      <vt:lpstr>DFPOP1-W9</vt:lpstr>
      <vt:lpstr>Times New Roman</vt:lpstr>
      <vt:lpstr>Calibri</vt:lpstr>
      <vt:lpstr>Scope One</vt:lpstr>
      <vt:lpstr>华康少女文字W5</vt:lpstr>
      <vt:lpstr>Delius Unicase</vt:lpstr>
      <vt:lpstr>Arial</vt:lpstr>
      <vt:lpstr>Patrick Hand</vt:lpstr>
      <vt:lpstr>Kawaii Doodles Newsletter by Slidesgo</vt:lpstr>
      <vt:lpstr>Office 主题</vt:lpstr>
      <vt:lpstr>PowerPoint Presentation</vt:lpstr>
      <vt:lpstr>PowerPoint Presentation</vt:lpstr>
      <vt:lpstr>Bài 24: CHIẾC RỄ ĐA TRÒN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TÌM HIỂU BÀI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Dặn dò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Kawaii Doodles Newsletter</dc:title>
  <dc:creator>PC</dc:creator>
  <cp:lastModifiedBy>Windows User</cp:lastModifiedBy>
  <cp:revision>285</cp:revision>
  <dcterms:modified xsi:type="dcterms:W3CDTF">2022-04-17T13:42:28Z</dcterms:modified>
</cp:coreProperties>
</file>