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omments/modernComment_14B_E7EE5D19.xml" ContentType="application/vnd.ms-powerpoint.comment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11" r:id="rId1"/>
  </p:sldMasterIdLst>
  <p:notesMasterIdLst>
    <p:notesMasterId r:id="rId33"/>
  </p:notesMasterIdLst>
  <p:sldIdLst>
    <p:sldId id="1471" r:id="rId2"/>
    <p:sldId id="1463" r:id="rId3"/>
    <p:sldId id="331" r:id="rId4"/>
    <p:sldId id="380" r:id="rId5"/>
    <p:sldId id="385" r:id="rId6"/>
    <p:sldId id="387" r:id="rId7"/>
    <p:sldId id="388" r:id="rId8"/>
    <p:sldId id="389" r:id="rId9"/>
    <p:sldId id="390" r:id="rId10"/>
    <p:sldId id="405" r:id="rId11"/>
    <p:sldId id="1467" r:id="rId12"/>
    <p:sldId id="279" r:id="rId13"/>
    <p:sldId id="1466" r:id="rId14"/>
    <p:sldId id="397" r:id="rId15"/>
    <p:sldId id="1465" r:id="rId16"/>
    <p:sldId id="412" r:id="rId17"/>
    <p:sldId id="395" r:id="rId18"/>
    <p:sldId id="406" r:id="rId19"/>
    <p:sldId id="403" r:id="rId20"/>
    <p:sldId id="413" r:id="rId21"/>
    <p:sldId id="1469" r:id="rId22"/>
    <p:sldId id="1464" r:id="rId23"/>
    <p:sldId id="375" r:id="rId24"/>
    <p:sldId id="374" r:id="rId25"/>
    <p:sldId id="404" r:id="rId26"/>
    <p:sldId id="261" r:id="rId27"/>
    <p:sldId id="273" r:id="rId28"/>
    <p:sldId id="1470" r:id="rId29"/>
    <p:sldId id="275" r:id="rId30"/>
    <p:sldId id="301" r:id="rId31"/>
    <p:sldId id="270" r:id="rId32"/>
  </p:sldIdLst>
  <p:sldSz cx="12192000" cy="6858000"/>
  <p:notesSz cx="6858000" cy="9144000"/>
  <p:embeddedFontLst>
    <p:embeddedFont>
      <p:font typeface="VNI-Helve"/>
      <p:regular r:id="rId34"/>
      <p:bold r:id="rId35"/>
      <p:italic r:id="rId36"/>
      <p:boldItalic r:id="rId37"/>
    </p:embeddedFont>
    <p:embeddedFont>
      <p:font typeface=".VnAvant" pitchFamily="34" charset="0"/>
      <p:regular r:id="rId38"/>
      <p:bold r:id="rId39"/>
      <p:italic r:id="rId40"/>
      <p:boldItalic r:id="rId41"/>
    </p:embeddedFont>
    <p:embeddedFont>
      <p:font typeface="Calibri" pitchFamily="34" charset="0"/>
      <p:regular r:id="rId42"/>
      <p:bold r:id="rId43"/>
      <p:italic r:id="rId44"/>
      <p:boldItalic r:id="rId45"/>
    </p:embeddedFont>
    <p:embeddedFont>
      <p:font typeface="HP001" charset="0"/>
      <p:regular r:id="rId46"/>
      <p:bold r:id="rId47"/>
    </p:embeddedFont>
    <p:embeddedFont>
      <p:font typeface="SimSun" pitchFamily="2" charset="-122"/>
      <p:regular r:id="rId48"/>
    </p:embeddedFont>
    <p:embeddedFont>
      <p:font typeface=".VnArial" pitchFamily="34" charset="0"/>
      <p:regular r:id="rId49"/>
      <p:bold r:id="rId50"/>
      <p:italic r:id="rId51"/>
      <p:boldItalic r:id="rId5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BC3F282-5B4D-D97A-0338-4A85119400B4}" name="admin" initials="a" userId="admin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119"/>
    <a:srgbClr val="3152DF"/>
    <a:srgbClr val="404040"/>
    <a:srgbClr val="FFFF99"/>
    <a:srgbClr val="FF7707"/>
    <a:srgbClr val="FFAF6C"/>
    <a:srgbClr val="FFFFFF"/>
    <a:srgbClr val="FFF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428" autoAdjust="0"/>
    <p:restoredTop sz="94660"/>
  </p:normalViewPr>
  <p:slideViewPr>
    <p:cSldViewPr snapToGrid="0">
      <p:cViewPr>
        <p:scale>
          <a:sx n="94" d="100"/>
          <a:sy n="94" d="100"/>
        </p:scale>
        <p:origin x="-144" y="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font" Target="fonts/font14.fntdata"/><Relationship Id="rId50" Type="http://schemas.openxmlformats.org/officeDocument/2006/relationships/font" Target="fonts/font17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46" Type="http://schemas.openxmlformats.org/officeDocument/2006/relationships/font" Target="fonts/font1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8.fntdata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font" Target="fonts/font12.fntdata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49" Type="http://schemas.openxmlformats.org/officeDocument/2006/relationships/font" Target="fonts/font16.fntdata"/><Relationship Id="rId57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1.fntdata"/><Relationship Id="rId52" Type="http://schemas.openxmlformats.org/officeDocument/2006/relationships/font" Target="fonts/font1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font" Target="fonts/font15.fntdata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18.fntdata"/><Relationship Id="rId3" Type="http://schemas.openxmlformats.org/officeDocument/2006/relationships/slide" Target="slides/slide2.xml"/></Relationships>
</file>

<file path=ppt/comments/modernComment_14B_E7EE5D19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80E9C4D2-5C35-4693-A186-2E50B1A43FFC}" authorId="{7BC3F282-5B4D-D97A-0338-4A85119400B4}" created="2022-03-12T03:28:56.486">
    <pc:sldMkLst xmlns:pc="http://schemas.microsoft.com/office/powerpoint/2013/main/command">
      <pc:docMk/>
      <pc:sldMk cId="3891158297" sldId="331"/>
    </pc:sldMkLst>
    <p188:txBody>
      <a:bodyPr/>
      <a:lstStyle/>
      <a:p>
        <a:r>
          <a:rPr lang="en-US"/>
          <a:t>Sidle 8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UTM Avo" panose="02040603050506020204" pitchFamily="18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UTM Avo" panose="02040603050506020204" pitchFamily="18" charset="0"/>
              </a:defRPr>
            </a:lvl1pPr>
          </a:lstStyle>
          <a:p>
            <a:fld id="{59AEFE72-17CA-4AA1-B0DF-24D02DAAEA25}" type="datetimeFigureOut">
              <a:rPr lang="en-US" smtClean="0"/>
              <a:pPr/>
              <a:t>4/25/2022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UTM Avo" panose="02040603050506020204" pitchFamily="18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UTM Avo" panose="02040603050506020204" pitchFamily="18" charset="0"/>
              </a:defRPr>
            </a:lvl1pPr>
          </a:lstStyle>
          <a:p>
            <a:fld id="{BA53C91D-9CE2-4B3C-AE6D-D8C39201CBD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0400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UTM Avo" panose="02040603050506020204" pitchFamily="18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UTM Avo" panose="02040603050506020204" pitchFamily="18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UTM Avo" panose="02040603050506020204" pitchFamily="18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UTM Avo" panose="02040603050506020204" pitchFamily="18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UTM Avo" panose="020406030505060202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- GV ấn vào vòng quay, sau đó bấm thêm 1 lần để vòng quay dừng lại =&gt; chọn câu hỏi =&gt; sau khi HS trả lời xong thì ấn vào biểu tượng giấy bút để quay lại slide câu hỏi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53C91D-9CE2-4B3C-AE6D-D8C39201CBD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8365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0501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UTM Avo" panose="02040603050506020204" pitchFamily="18" charset="0"/>
              <a:ea typeface="Arial"/>
              <a:cs typeface="Arial"/>
              <a:sym typeface="Arial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="" xmlns:a16="http://schemas.microsoft.com/office/drawing/2014/main" id="{1146B2CB-5A67-4AB8-9A1B-7AE29B183FB4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5743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6427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=""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626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6704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3089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6022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3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C354FBDB-570B-47DF-96E0-31EC931D5420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7FA4BBA6-1016-4661-98DC-FB176A95F2CF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UTM Avo" panose="02040603050506020204" pitchFamily="18" charset="0"/>
              <a:ea typeface="Arial"/>
              <a:cs typeface="Arial"/>
              <a:sym typeface="Arial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="" xmlns:a16="http://schemas.microsoft.com/office/drawing/2014/main" id="{2C4CEE7A-CDA2-43A3-8345-F0F170370B1F}"/>
              </a:ext>
            </a:extLst>
          </p:cNvPr>
          <p:cNvSpPr/>
          <p:nvPr userDrawn="1"/>
        </p:nvSpPr>
        <p:spPr>
          <a:xfrm>
            <a:off x="10985862" y="91439"/>
            <a:ext cx="1423852" cy="1332412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528442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 userDrawn="1">
  <p:cSld name="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0" y="20643"/>
            <a:ext cx="12184879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201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1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447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2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24963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preserve="1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344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 preserve="1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49" name="Google Shape;4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8651"/>
            <a:ext cx="12191999" cy="68206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670349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=""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6256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6113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121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390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  <p:sldLayoutId id="2147483726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1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11.png"/><Relationship Id="rId4" Type="http://schemas.openxmlformats.org/officeDocument/2006/relationships/image" Target="../media/image10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g"/><Relationship Id="rId3" Type="http://schemas.openxmlformats.org/officeDocument/2006/relationships/image" Target="../media/image25.png"/><Relationship Id="rId7" Type="http://schemas.openxmlformats.org/officeDocument/2006/relationships/image" Target="../media/image29.jp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8.jpg"/><Relationship Id="rId5" Type="http://schemas.openxmlformats.org/officeDocument/2006/relationships/image" Target="../media/image27.gif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38.png"/><Relationship Id="rId7" Type="http://schemas.openxmlformats.org/officeDocument/2006/relationships/image" Target="../media/image48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slideLayout" Target="../slideLayouts/slideLayout4.xml"/><Relationship Id="rId7" Type="http://schemas.openxmlformats.org/officeDocument/2006/relationships/slide" Target="slide6.xml"/><Relationship Id="rId12" Type="http://schemas.microsoft.com/office/2018/10/relationships/comments" Target="../comments/modernComment_14B_E7EE5D19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slide" Target="slide7.xml"/><Relationship Id="rId11" Type="http://schemas.openxmlformats.org/officeDocument/2006/relationships/image" Target="../media/image15.png"/><Relationship Id="rId5" Type="http://schemas.openxmlformats.org/officeDocument/2006/relationships/slide" Target="slide4.xml"/><Relationship Id="rId10" Type="http://schemas.openxmlformats.org/officeDocument/2006/relationships/slide" Target="slide8.xml"/><Relationship Id="rId4" Type="http://schemas.openxmlformats.org/officeDocument/2006/relationships/notesSlide" Target="../notesSlides/notesSlide1.xml"/><Relationship Id="rId9" Type="http://schemas.openxmlformats.org/officeDocument/2006/relationships/slide" Target="slide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6580"/>
            <a:ext cx="12191999" cy="69145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7333" l="0" r="96889">
                        <a14:foregroundMark x1="32000" y1="68000" x2="32000" y2="68000"/>
                        <a14:foregroundMark x1="47111" y1="69778" x2="47111" y2="69778"/>
                        <a14:foregroundMark x1="34667" y1="60889" x2="28000" y2="72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0445"/>
            <a:ext cx="1001080" cy="90097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50730" y="254747"/>
            <a:ext cx="5565875" cy="610813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r>
              <a:rPr lang="en-US" sz="3200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3200" u="sng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Tiểu</a:t>
            </a:r>
            <a:r>
              <a:rPr lang="en-US" sz="3200" u="sng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u="sng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Đoàn</a:t>
            </a:r>
            <a:r>
              <a:rPr lang="en-US" sz="3200" u="sng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endParaRPr lang="en-US" sz="3200" u="sng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01080" y="1346015"/>
            <a:ext cx="10805148" cy="1357763"/>
          </a:xfrm>
          <a:prstGeom prst="rect">
            <a:avLst/>
          </a:prstGeom>
          <a:noFill/>
        </p:spPr>
        <p:txBody>
          <a:bodyPr wrap="square" lIns="94953" tIns="47476" rIns="94953" bIns="47476">
            <a:spAutoFit/>
          </a:bodyPr>
          <a:lstStyle/>
          <a:p>
            <a:pPr algn="ctr"/>
            <a:r>
              <a:rPr lang="en-US" sz="4100" b="1" i="1" dirty="0" err="1">
                <a:ln w="0"/>
                <a:solidFill>
                  <a:srgbClr val="3152D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CHÀO</a:t>
            </a:r>
            <a:r>
              <a:rPr lang="en-US" sz="4100" b="1" i="1" dirty="0">
                <a:ln w="0"/>
                <a:solidFill>
                  <a:srgbClr val="3152D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100" b="1" i="1" dirty="0" err="1">
                <a:ln w="0"/>
                <a:solidFill>
                  <a:srgbClr val="3152D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MỪNG</a:t>
            </a:r>
            <a:r>
              <a:rPr lang="en-US" sz="4100" b="1" i="1" dirty="0">
                <a:ln w="0"/>
                <a:solidFill>
                  <a:srgbClr val="3152D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100" b="1" i="1" dirty="0" err="1">
                <a:ln w="0"/>
                <a:solidFill>
                  <a:srgbClr val="3152D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100" b="1" i="1" dirty="0">
                <a:ln w="0"/>
                <a:solidFill>
                  <a:srgbClr val="3152D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100" b="1" i="1" dirty="0" err="1">
                <a:ln w="0"/>
                <a:solidFill>
                  <a:srgbClr val="3152D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100" b="1" i="1" dirty="0">
                <a:ln w="0"/>
                <a:solidFill>
                  <a:srgbClr val="3152D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100" b="1" i="1" dirty="0" err="1">
                <a:ln w="0"/>
                <a:solidFill>
                  <a:srgbClr val="3152D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100" b="1" i="1" dirty="0">
                <a:ln w="0"/>
                <a:solidFill>
                  <a:srgbClr val="3152D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100" b="1" i="1" dirty="0" err="1">
                <a:ln w="0"/>
                <a:solidFill>
                  <a:srgbClr val="3152D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endParaRPr lang="en-US" sz="4100" b="1" i="1" dirty="0">
              <a:ln w="0"/>
              <a:solidFill>
                <a:srgbClr val="3152D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100" b="1" i="1" dirty="0" err="1">
                <a:ln w="0"/>
                <a:solidFill>
                  <a:srgbClr val="3152D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4100" b="1" i="1" dirty="0">
                <a:ln w="0"/>
                <a:solidFill>
                  <a:srgbClr val="3152D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100" b="1" i="1" dirty="0" err="1">
                <a:ln w="0"/>
                <a:solidFill>
                  <a:srgbClr val="3152D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4100" b="1" i="1" dirty="0">
                <a:ln w="0"/>
                <a:solidFill>
                  <a:srgbClr val="3152D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100" b="1" i="1" dirty="0" err="1">
                <a:ln w="0"/>
                <a:solidFill>
                  <a:srgbClr val="3152D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4100" b="1" i="1" dirty="0">
                <a:ln w="0"/>
                <a:solidFill>
                  <a:srgbClr val="3152D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100" b="1" i="1" dirty="0" err="1">
                <a:ln w="0"/>
                <a:solidFill>
                  <a:srgbClr val="3152D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100" b="1" i="1" dirty="0">
                <a:ln w="0"/>
                <a:solidFill>
                  <a:srgbClr val="3152D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100" b="1" i="1" dirty="0" err="1">
                <a:ln w="0"/>
                <a:solidFill>
                  <a:srgbClr val="3152D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VẦN</a:t>
            </a:r>
            <a:endParaRPr lang="en-US" sz="4100" b="1" i="1" dirty="0">
              <a:ln w="0"/>
              <a:solidFill>
                <a:srgbClr val="3152D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5c3f20462760d">
            <a:hlinkClick r:id="" action="ppaction://media"/>
            <a:extLst>
              <a:ext uri="{FF2B5EF4-FFF2-40B4-BE49-F238E27FC236}">
                <a16:creationId xmlns="" xmlns:a16="http://schemas.microsoft.com/office/drawing/2014/main" id="{4949D90D-B89B-483E-9291-B49F2E0EF5C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5046241" y="4908300"/>
            <a:ext cx="1049761" cy="71202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BDA144B1-BC48-4FB5-81A0-5EEE0F41D92F}"/>
              </a:ext>
            </a:extLst>
          </p:cNvPr>
          <p:cNvSpPr/>
          <p:nvPr/>
        </p:nvSpPr>
        <p:spPr>
          <a:xfrm>
            <a:off x="2623210" y="2831965"/>
            <a:ext cx="744626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>
              <a:defRPr/>
            </a:pPr>
            <a:r>
              <a:rPr lang="en-US" sz="4400" b="1" dirty="0" err="1">
                <a:solidFill>
                  <a:srgbClr val="00206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Tuần</a:t>
            </a:r>
            <a:r>
              <a:rPr lang="en-US" sz="4400" b="1" dirty="0">
                <a:solidFill>
                  <a:srgbClr val="00206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4400" b="1" dirty="0" smtClean="0">
                <a:solidFill>
                  <a:srgbClr val="00206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30</a:t>
            </a:r>
            <a:endParaRPr lang="en-US" sz="4400" b="1" dirty="0">
              <a:solidFill>
                <a:srgbClr val="002060"/>
              </a:solidFill>
              <a:latin typeface="UTM Avo" panose="02040603050506020204" pitchFamily="18" charset="0"/>
              <a:cs typeface="Arial" panose="020B0604020202020204" pitchFamily="34" charset="0"/>
            </a:endParaRPr>
          </a:p>
          <a:p>
            <a:pPr algn="ctr" defTabSz="914377">
              <a:defRPr/>
            </a:pPr>
            <a:r>
              <a:rPr lang="en-US" sz="4400" b="1" dirty="0" err="1" smtClean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Tập</a:t>
            </a:r>
            <a:r>
              <a:rPr lang="en-US" sz="4400" b="1" dirty="0" smtClean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đọc</a:t>
            </a:r>
            <a:r>
              <a:rPr lang="en-US" sz="4400" b="1" dirty="0" smtClean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: </a:t>
            </a:r>
            <a:r>
              <a:rPr lang="en-US" sz="4400" b="1" dirty="0" err="1" smtClean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Ông</a:t>
            </a:r>
            <a:r>
              <a:rPr lang="en-US" sz="4400" b="1" dirty="0" smtClean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giẳng</a:t>
            </a:r>
            <a:r>
              <a:rPr lang="en-US" sz="4400" b="1" dirty="0" smtClean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ông</a:t>
            </a:r>
            <a:r>
              <a:rPr lang="en-US" sz="4400" b="1" dirty="0" smtClean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giăng</a:t>
            </a:r>
            <a:endParaRPr lang="en-US" sz="4400" b="1" dirty="0">
              <a:solidFill>
                <a:srgbClr val="FF0000"/>
              </a:solidFill>
              <a:latin typeface="UTM Avo" panose="0204060305050602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782857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screenshot, toy, doll&#10;&#10;Description automatically generated">
            <a:extLst>
              <a:ext uri="{FF2B5EF4-FFF2-40B4-BE49-F238E27FC236}">
                <a16:creationId xmlns="" xmlns:a16="http://schemas.microsoft.com/office/drawing/2014/main" id="{3227569F-895A-4E0F-A81D-5667D6E8E4A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97"/>
          <a:stretch/>
        </p:blipFill>
        <p:spPr>
          <a:xfrm>
            <a:off x="0" y="0"/>
            <a:ext cx="12192000" cy="641926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BE6D2B2-51F9-443D-A103-5D17FADC6C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3620" y="457649"/>
            <a:ext cx="9076096" cy="553095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E411A824-5182-4338-9C48-3C84540E9250}"/>
              </a:ext>
            </a:extLst>
          </p:cNvPr>
          <p:cNvSpPr txBox="1"/>
          <p:nvPr/>
        </p:nvSpPr>
        <p:spPr>
          <a:xfrm>
            <a:off x="8450367" y="6007510"/>
            <a:ext cx="17555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Arial" panose="020B0604020202020204" pitchFamily="34" charset="0"/>
              </a:rPr>
              <a:t>Đồng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Arial" panose="020B0604020202020204" pitchFamily="34" charset="0"/>
              </a:rPr>
              <a:t>dao</a:t>
            </a:r>
            <a:endParaRPr kumimoji="0" lang="en-US" sz="24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 panose="02040603050506020204" pitchFamily="18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4CB70603-C5CA-4356-A67C-B61014F89FA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4327"/>
          <a:stretch/>
        </p:blipFill>
        <p:spPr>
          <a:xfrm>
            <a:off x="2663620" y="457649"/>
            <a:ext cx="2520939" cy="84142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6419260"/>
            <a:ext cx="12192000" cy="4255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125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="" xmlns:a16="http://schemas.microsoft.com/office/drawing/2014/main" id="{4336148F-B7D9-4978-A106-931AD444FE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142" b="5890"/>
          <a:stretch/>
        </p:blipFill>
        <p:spPr>
          <a:xfrm>
            <a:off x="0" y="-284086"/>
            <a:ext cx="12192000" cy="673815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13246F62-5DBF-4FC9-A5A1-623156E48CCE}"/>
              </a:ext>
            </a:extLst>
          </p:cNvPr>
          <p:cNvSpPr/>
          <p:nvPr/>
        </p:nvSpPr>
        <p:spPr>
          <a:xfrm>
            <a:off x="6114978" y="1018400"/>
            <a:ext cx="4572000" cy="445352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2800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Bắt chai bỏ giỏ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2800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Cái đỏ ẵm </a:t>
            </a:r>
            <a:r>
              <a:rPr lang="en-US" sz="2800" dirty="0" err="1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em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Arial" panose="020B0604020202020204" pitchFamily="34" charset="0"/>
                <a:cs typeface="Times New Roman" panose="02020603050405020304" pitchFamily="18" charset="0"/>
              </a:rPr>
              <a:t>Đi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Arial" panose="020B0604020202020204" pitchFamily="34" charset="0"/>
                <a:cs typeface="Times New Roman" panose="02020603050405020304" pitchFamily="18" charset="0"/>
              </a:rPr>
              <a:t>xem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Arial" panose="020B0604020202020204" pitchFamily="34" charset="0"/>
                <a:cs typeface="Times New Roman" panose="02020603050405020304" pitchFamily="18" charset="0"/>
              </a:rPr>
              <a:t> đánh cá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2800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Có rá </a:t>
            </a:r>
            <a:r>
              <a:rPr lang="en-US" sz="2800" dirty="0" err="1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vo</a:t>
            </a:r>
            <a:r>
              <a:rPr lang="en-US" sz="2800" dirty="0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gạo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Arial" panose="020B0604020202020204" pitchFamily="34" charset="0"/>
                <a:cs typeface="Times New Roman" panose="02020603050405020304" pitchFamily="18" charset="0"/>
              </a:rPr>
              <a:t>Có gáo múc nước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2800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Cái </a:t>
            </a:r>
            <a:r>
              <a:rPr lang="en-US" sz="2800" err="1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lược</a:t>
            </a:r>
            <a:r>
              <a:rPr lang="en-US" sz="2800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chải đầu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Con </a:t>
            </a:r>
            <a:r>
              <a:rPr lang="en-US" sz="2800" err="1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trâu</a:t>
            </a:r>
            <a:r>
              <a:rPr lang="en-US" sz="2800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cày </a:t>
            </a:r>
            <a:r>
              <a:rPr lang="en-US" sz="2800" dirty="0" err="1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chiêm</a:t>
            </a:r>
            <a:endParaRPr lang="en-US" sz="2800" dirty="0">
              <a:solidFill>
                <a:srgbClr val="0070C0"/>
              </a:solidFill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Arial" panose="020B0604020202020204" pitchFamily="34" charset="0"/>
                <a:cs typeface="Times New Roman" panose="02020603050405020304" pitchFamily="18" charset="0"/>
              </a:rPr>
              <a:t>C</a:t>
            </a:r>
            <a:r>
              <a:rPr lang="en-US" sz="2800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ái liềm cắt lá </a:t>
            </a:r>
            <a:r>
              <a:rPr lang="en-US" sz="2800" dirty="0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…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73723F49-1BAD-4CAD-8153-BC48DDD866DA}"/>
              </a:ext>
            </a:extLst>
          </p:cNvPr>
          <p:cNvSpPr/>
          <p:nvPr/>
        </p:nvSpPr>
        <p:spPr>
          <a:xfrm>
            <a:off x="986490" y="912926"/>
            <a:ext cx="4572000" cy="503214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Ông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 giẳng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ông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giăng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UTM Avo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2800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Xuống chơi nhà </a:t>
            </a:r>
            <a:r>
              <a:rPr lang="en-US" sz="2800" dirty="0" err="1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tôi</a:t>
            </a:r>
            <a:endParaRPr lang="en-US" sz="2800" dirty="0">
              <a:solidFill>
                <a:srgbClr val="0070C0"/>
              </a:solidFill>
              <a:latin typeface="UTM Avo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Arial" panose="020B0604020202020204" pitchFamily="34" charset="0"/>
                <a:cs typeface="VNI-Helve" pitchFamily="2" charset="0"/>
              </a:rPr>
              <a:t>Có </a:t>
            </a:r>
            <a:r>
              <a:rPr kumimoji="0" lang="en-US" sz="2800" b="0" i="0" u="none" strike="noStrike" kern="1200" cap="none" spc="0" normalizeH="0" baseline="0" noProof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Arial" panose="020B0604020202020204" pitchFamily="34" charset="0"/>
                <a:cs typeface="VNI-Helve" pitchFamily="2" charset="0"/>
              </a:rPr>
              <a:t>bầu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Arial" panose="020B0604020202020204" pitchFamily="34" charset="0"/>
                <a:cs typeface="VNI-Helve" pitchFamily="2" charset="0"/>
              </a:rPr>
              <a:t> có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Arial" panose="020B0604020202020204" pitchFamily="34" charset="0"/>
                <a:cs typeface="VNI-Helve" pitchFamily="2" charset="0"/>
              </a:rPr>
              <a:t>bạn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UTM Avo"/>
              <a:ea typeface="Arial" panose="020B0604020202020204" pitchFamily="34" charset="0"/>
              <a:cs typeface="VNI-Helve" pitchFamily="2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2800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VNI-Helve" pitchFamily="2" charset="0"/>
              </a:rPr>
              <a:t>Có ván </a:t>
            </a:r>
            <a:r>
              <a:rPr lang="en-US" sz="2800" dirty="0" err="1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VNI-Helve" pitchFamily="2" charset="0"/>
              </a:rPr>
              <a:t>cơm</a:t>
            </a:r>
            <a:r>
              <a:rPr lang="en-US" sz="2800" dirty="0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VNI-Helve" pitchFamily="2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VNI-Helve" pitchFamily="2" charset="0"/>
              </a:rPr>
              <a:t>xôi</a:t>
            </a:r>
            <a:endParaRPr lang="en-US" sz="2800" dirty="0">
              <a:solidFill>
                <a:srgbClr val="0070C0"/>
              </a:solidFill>
              <a:latin typeface="UTM Avo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Có</a:t>
            </a:r>
            <a:r>
              <a:rPr lang="en-US" sz="2800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́ nồi </a:t>
            </a:r>
            <a:r>
              <a:rPr lang="en-US" sz="2800" err="1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cơm</a:t>
            </a:r>
            <a:r>
              <a:rPr lang="en-US" sz="2800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 nếp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UTM Avo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2800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Có đệp bánh </a:t>
            </a:r>
            <a:r>
              <a:rPr lang="en-US" sz="2800" dirty="0" err="1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chưng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UTM Avo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2800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Có </a:t>
            </a:r>
            <a:r>
              <a:rPr lang="en-US" sz="2800" err="1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lưng</a:t>
            </a:r>
            <a:r>
              <a:rPr lang="en-US" sz="2800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 hũ </a:t>
            </a:r>
            <a:r>
              <a:rPr lang="en-US" sz="2800" dirty="0" err="1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rượu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UTM Avo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2800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Có khướu đánh </a:t>
            </a:r>
            <a:r>
              <a:rPr lang="en-US" sz="2800" dirty="0" err="1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đu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UTM Avo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>
                <a:solidFill>
                  <a:srgbClr val="0070C0"/>
                </a:solidFill>
                <a:latin typeface="UTM Avo"/>
              </a:rPr>
              <a:t>Thằng cu vỗ chài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209A5C4F-832A-41D5-922A-E7343FC50BD7}"/>
              </a:ext>
            </a:extLst>
          </p:cNvPr>
          <p:cNvSpPr/>
          <p:nvPr/>
        </p:nvSpPr>
        <p:spPr>
          <a:xfrm>
            <a:off x="3015966" y="211252"/>
            <a:ext cx="5085046" cy="6270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Arial" panose="020B0604020202020204" pitchFamily="34" charset="0"/>
                <a:cs typeface="Times New Roman" panose="02020603050405020304" pitchFamily="18" charset="0"/>
              </a:rPr>
              <a:t>Ông</a:t>
            </a: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Arial" panose="020B0604020202020204" pitchFamily="34" charset="0"/>
                <a:cs typeface="Times New Roman" panose="02020603050405020304" pitchFamily="18" charset="0"/>
              </a:rPr>
              <a:t> giẳng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Arial" panose="020B0604020202020204" pitchFamily="34" charset="0"/>
                <a:cs typeface="Times New Roman" panose="02020603050405020304" pitchFamily="18" charset="0"/>
              </a:rPr>
              <a:t>ông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Arial" panose="020B0604020202020204" pitchFamily="34" charset="0"/>
                <a:cs typeface="Times New Roman" panose="02020603050405020304" pitchFamily="18" charset="0"/>
              </a:rPr>
              <a:t>giăng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0C95BD90-A86A-4C59-B97B-7D3AD8890521}"/>
              </a:ext>
            </a:extLst>
          </p:cNvPr>
          <p:cNvSpPr txBox="1"/>
          <p:nvPr/>
        </p:nvSpPr>
        <p:spPr>
          <a:xfrm>
            <a:off x="6633512" y="5652685"/>
            <a:ext cx="23330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Đồng</a:t>
            </a:r>
            <a:r>
              <a:rPr kumimoji="0" lang="en-US" sz="3200" b="0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dao</a:t>
            </a:r>
            <a:endParaRPr kumimoji="0" lang="en-US" sz="3200" b="0" i="1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6432442"/>
            <a:ext cx="12192000" cy="4255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856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609600"/>
            <a:ext cx="1868170" cy="1352550"/>
          </a:xfrm>
          <a:prstGeom prst="rect">
            <a:avLst/>
          </a:prstGeom>
        </p:spPr>
      </p:pic>
      <p:pic>
        <p:nvPicPr>
          <p:cNvPr id="20" name="Picture 1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609600"/>
            <a:ext cx="2038350" cy="1352550"/>
          </a:xfrm>
          <a:prstGeom prst="rect">
            <a:avLst/>
          </a:prstGeom>
          <a:noFill/>
        </p:spPr>
      </p:pic>
      <p:pic>
        <p:nvPicPr>
          <p:cNvPr id="21" name="Picture 2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0520" y="609600"/>
            <a:ext cx="1859280" cy="1352550"/>
          </a:xfrm>
          <a:prstGeom prst="rect">
            <a:avLst/>
          </a:prstGeom>
        </p:spPr>
      </p:pic>
      <p:pic>
        <p:nvPicPr>
          <p:cNvPr id="22" name="Picture 21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4495801"/>
            <a:ext cx="1485900" cy="1726565"/>
          </a:xfrm>
          <a:prstGeom prst="rect">
            <a:avLst/>
          </a:prstGeom>
        </p:spPr>
      </p:pic>
      <p:pic>
        <p:nvPicPr>
          <p:cNvPr id="23" name="Picture 22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4495801"/>
            <a:ext cx="1866900" cy="1726565"/>
          </a:xfrm>
          <a:prstGeom prst="rect">
            <a:avLst/>
          </a:prstGeom>
        </p:spPr>
      </p:pic>
      <p:pic>
        <p:nvPicPr>
          <p:cNvPr id="24" name="Picture 23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4466" y="4495801"/>
            <a:ext cx="1885950" cy="1726565"/>
          </a:xfrm>
          <a:prstGeom prst="rect">
            <a:avLst/>
          </a:prstGeom>
        </p:spPr>
      </p:pic>
      <p:pic>
        <p:nvPicPr>
          <p:cNvPr id="25" name="Picture 24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49"/>
          <a:stretch/>
        </p:blipFill>
        <p:spPr bwMode="auto">
          <a:xfrm>
            <a:off x="8153400" y="4495801"/>
            <a:ext cx="1866900" cy="17265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6" name="Text Box 12"/>
          <p:cNvSpPr txBox="1">
            <a:spLocks noChangeArrowheads="1"/>
          </p:cNvSpPr>
          <p:nvPr/>
        </p:nvSpPr>
        <p:spPr bwMode="auto">
          <a:xfrm>
            <a:off x="2133601" y="2362201"/>
            <a:ext cx="2014039" cy="43116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 err="1">
                <a:latin typeface=".VnAvant"/>
                <a:ea typeface="Calibri"/>
                <a:cs typeface=".VnArial"/>
              </a:rPr>
              <a:t>cµy</a:t>
            </a:r>
            <a:r>
              <a:rPr lang="en-US" sz="2400" b="1" dirty="0">
                <a:latin typeface=".VnAvant"/>
                <a:ea typeface="Calibri"/>
                <a:cs typeface=".VnArial"/>
              </a:rPr>
              <a:t> </a:t>
            </a:r>
            <a:r>
              <a:rPr lang="en-US" sz="2400" b="1" dirty="0" err="1">
                <a:latin typeface=".VnAvant"/>
                <a:ea typeface="Calibri"/>
                <a:cs typeface=".VnArial"/>
              </a:rPr>
              <a:t>chiªm</a:t>
            </a:r>
            <a:endParaRPr lang="en-US" sz="2400" dirty="0"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dirty="0">
                <a:latin typeface=".VnAvant"/>
                <a:ea typeface="Calibri"/>
                <a:cs typeface="Times New Roman"/>
              </a:rPr>
              <a:t> </a:t>
            </a:r>
            <a:endParaRPr lang="en-US" sz="2400" dirty="0">
              <a:latin typeface="Times New Roman"/>
              <a:ea typeface="Calibri"/>
              <a:cs typeface="Times New Roman"/>
            </a:endParaRPr>
          </a:p>
        </p:txBody>
      </p:sp>
      <p:sp>
        <p:nvSpPr>
          <p:cNvPr id="27" name="Text Box 14"/>
          <p:cNvSpPr txBox="1">
            <a:spLocks noChangeArrowheads="1"/>
          </p:cNvSpPr>
          <p:nvPr/>
        </p:nvSpPr>
        <p:spPr bwMode="auto">
          <a:xfrm>
            <a:off x="4375746" y="2375218"/>
            <a:ext cx="2615605" cy="431165"/>
          </a:xfrm>
          <a:prstGeom prst="rect">
            <a:avLst/>
          </a:prstGeom>
          <a:solidFill>
            <a:srgbClr val="FFFFFF"/>
          </a:solidFill>
          <a:ln w="9525" cmpd="dbl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 err="1">
                <a:latin typeface=".VnAvant"/>
                <a:ea typeface="Times New Roman"/>
                <a:cs typeface=".VnArial"/>
              </a:rPr>
              <a:t>v¸n</a:t>
            </a:r>
            <a:r>
              <a:rPr lang="en-US" sz="2400" b="1" dirty="0">
                <a:latin typeface=".VnAvant"/>
                <a:ea typeface="Times New Roman"/>
                <a:cs typeface=".VnArial"/>
              </a:rPr>
              <a:t> c</a:t>
            </a:r>
            <a:r>
              <a:rPr lang="vi-VN" sz="2400" b="1" dirty="0">
                <a:latin typeface=".VnArial"/>
                <a:ea typeface="Times New Roman"/>
                <a:cs typeface=".VnArial"/>
              </a:rPr>
              <a:t>¬</a:t>
            </a:r>
            <a:r>
              <a:rPr lang="vi-VN" sz="2400" b="1" dirty="0">
                <a:latin typeface=".VnAvant"/>
                <a:ea typeface="Times New Roman"/>
                <a:cs typeface=".VnArial"/>
              </a:rPr>
              <a:t>m x</a:t>
            </a:r>
            <a:r>
              <a:rPr lang="vi-VN" sz="2400" b="1" dirty="0">
                <a:latin typeface=".VnAvant"/>
                <a:ea typeface="Times New Roman"/>
                <a:cs typeface=".VnAvant"/>
              </a:rPr>
              <a:t>«</a:t>
            </a:r>
            <a:r>
              <a:rPr lang="vi-VN" sz="2400" b="1" dirty="0">
                <a:latin typeface=".VnAvant"/>
                <a:ea typeface="Times New Roman"/>
                <a:cs typeface=".VnArial"/>
              </a:rPr>
              <a:t>i</a:t>
            </a:r>
            <a:endParaRPr lang="en-US" sz="2400" dirty="0"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dirty="0">
                <a:latin typeface=".VnAvant"/>
                <a:ea typeface="Calibri"/>
                <a:cs typeface="Times New Roman"/>
              </a:rPr>
              <a:t> </a:t>
            </a:r>
            <a:endParaRPr lang="en-US" sz="2400" dirty="0">
              <a:latin typeface="Times New Roman"/>
              <a:ea typeface="Calibri"/>
              <a:cs typeface="Times New Roman"/>
            </a:endParaRPr>
          </a:p>
        </p:txBody>
      </p: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7467600" y="2362201"/>
            <a:ext cx="2994278" cy="43116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>
                <a:latin typeface=".VnAvant"/>
                <a:ea typeface="Calibri"/>
                <a:cs typeface=".VnArial"/>
              </a:rPr>
              <a:t>®</a:t>
            </a:r>
            <a:r>
              <a:rPr lang="en-US" sz="2400" b="1" dirty="0" err="1">
                <a:latin typeface=".VnAvant"/>
                <a:ea typeface="Calibri"/>
                <a:cs typeface=".VnArial"/>
              </a:rPr>
              <a:t>Öp</a:t>
            </a:r>
            <a:r>
              <a:rPr lang="en-US" sz="2400" b="1" dirty="0">
                <a:latin typeface=".VnAvant"/>
                <a:ea typeface="Calibri"/>
                <a:cs typeface=".VnArial"/>
              </a:rPr>
              <a:t> </a:t>
            </a:r>
            <a:r>
              <a:rPr lang="en-US" sz="2400" b="1" dirty="0" err="1">
                <a:latin typeface=".VnAvant"/>
                <a:ea typeface="Calibri"/>
                <a:cs typeface=".VnArial"/>
              </a:rPr>
              <a:t>b¸nh</a:t>
            </a:r>
            <a:r>
              <a:rPr lang="en-US" sz="2400" b="1" dirty="0">
                <a:latin typeface=".VnAvant"/>
                <a:ea typeface="Calibri"/>
                <a:cs typeface=".VnArial"/>
              </a:rPr>
              <a:t> </a:t>
            </a:r>
            <a:r>
              <a:rPr lang="en-US" sz="2400" b="1" dirty="0" err="1">
                <a:latin typeface=".VnAvant"/>
                <a:ea typeface="Calibri"/>
                <a:cs typeface=".VnArial"/>
              </a:rPr>
              <a:t>chưng</a:t>
            </a:r>
            <a:endParaRPr lang="en-US" sz="2400" dirty="0"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dirty="0">
                <a:latin typeface=".VnAvant"/>
                <a:ea typeface="Calibri"/>
                <a:cs typeface="Times New Roman"/>
              </a:rPr>
              <a:t> </a:t>
            </a:r>
            <a:endParaRPr lang="en-US" sz="2400" dirty="0">
              <a:latin typeface="Times New Roman"/>
              <a:ea typeface="Calibri"/>
              <a:cs typeface="Times New Roman"/>
            </a:endParaRP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2133601" y="3402127"/>
            <a:ext cx="1784945" cy="472701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 err="1">
                <a:latin typeface=".VnAvant"/>
                <a:ea typeface="Calibri"/>
                <a:cs typeface=".VnArial"/>
              </a:rPr>
              <a:t>vç</a:t>
            </a:r>
            <a:r>
              <a:rPr lang="en-US" sz="2400" b="1" dirty="0">
                <a:latin typeface=".VnAvant"/>
                <a:ea typeface="Calibri"/>
                <a:cs typeface=".VnArial"/>
              </a:rPr>
              <a:t> </a:t>
            </a:r>
            <a:r>
              <a:rPr lang="en-US" sz="2400" b="1" dirty="0" err="1">
                <a:latin typeface=".VnAvant"/>
                <a:ea typeface="Calibri"/>
                <a:cs typeface=".VnArial"/>
              </a:rPr>
              <a:t>chµi</a:t>
            </a:r>
            <a:endParaRPr lang="en-US" sz="2400" dirty="0"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dirty="0">
                <a:latin typeface=".VnAvant"/>
                <a:ea typeface="Calibri"/>
                <a:cs typeface="Times New Roman"/>
              </a:rPr>
              <a:t> </a:t>
            </a:r>
            <a:endParaRPr lang="en-US" sz="2400" dirty="0">
              <a:latin typeface="Times New Roman"/>
              <a:ea typeface="Calibri"/>
              <a:cs typeface="Times New Roman"/>
            </a:endParaRPr>
          </a:p>
        </p:txBody>
      </p:sp>
      <p:sp>
        <p:nvSpPr>
          <p:cNvPr id="30" name="Text Box 11"/>
          <p:cNvSpPr txBox="1">
            <a:spLocks noChangeArrowheads="1"/>
          </p:cNvSpPr>
          <p:nvPr/>
        </p:nvSpPr>
        <p:spPr bwMode="auto">
          <a:xfrm>
            <a:off x="4015105" y="3409951"/>
            <a:ext cx="2186572" cy="46487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>
                <a:latin typeface=".VnAvant"/>
                <a:ea typeface="Calibri"/>
                <a:cs typeface=".VnArial"/>
              </a:rPr>
              <a:t>½m </a:t>
            </a:r>
            <a:r>
              <a:rPr lang="en-US" sz="2400" b="1" dirty="0" err="1">
                <a:latin typeface=".VnAvant"/>
                <a:ea typeface="Calibri"/>
                <a:cs typeface=".VnArial"/>
              </a:rPr>
              <a:t>em</a:t>
            </a:r>
            <a:endParaRPr lang="en-US" sz="2400" dirty="0"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dirty="0">
                <a:latin typeface=".VnAvant"/>
                <a:ea typeface="Calibri"/>
                <a:cs typeface="Times New Roman"/>
              </a:rPr>
              <a:t> </a:t>
            </a:r>
            <a:endParaRPr lang="en-US" sz="2400" dirty="0">
              <a:latin typeface="Times New Roman"/>
              <a:ea typeface="Calibri"/>
              <a:cs typeface="Times New Roman"/>
            </a:endParaRPr>
          </a:p>
        </p:txBody>
      </p:sp>
      <p:sp>
        <p:nvSpPr>
          <p:cNvPr id="31" name="Text Box 7"/>
          <p:cNvSpPr txBox="1">
            <a:spLocks noChangeArrowheads="1"/>
          </p:cNvSpPr>
          <p:nvPr/>
        </p:nvSpPr>
        <p:spPr bwMode="auto">
          <a:xfrm>
            <a:off x="6400800" y="3402127"/>
            <a:ext cx="2155658" cy="48407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 err="1">
                <a:latin typeface=".VnAvant"/>
                <a:ea typeface="Calibri"/>
                <a:cs typeface=".VnArial"/>
              </a:rPr>
              <a:t>hò</a:t>
            </a:r>
            <a:r>
              <a:rPr lang="en-US" sz="2400" b="1" dirty="0">
                <a:latin typeface=".VnAvant"/>
                <a:ea typeface="Calibri"/>
                <a:cs typeface=".VnArial"/>
              </a:rPr>
              <a:t> </a:t>
            </a:r>
            <a:r>
              <a:rPr lang="en-US" sz="2400" b="1" dirty="0" err="1">
                <a:latin typeface=".VnAvant"/>
                <a:ea typeface="Calibri"/>
                <a:cs typeface=".VnArial"/>
              </a:rPr>
              <a:t>rưîu</a:t>
            </a:r>
            <a:endParaRPr lang="en-US" sz="2400" dirty="0"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dirty="0">
                <a:latin typeface=".VnAvant"/>
                <a:ea typeface="Calibri"/>
                <a:cs typeface="Times New Roman"/>
              </a:rPr>
              <a:t> </a:t>
            </a:r>
            <a:endParaRPr lang="en-US" sz="2400" dirty="0">
              <a:latin typeface="Times New Roman"/>
              <a:ea typeface="Calibri"/>
              <a:cs typeface="Times New Roman"/>
            </a:endParaRPr>
          </a:p>
        </p:txBody>
      </p:sp>
      <p:sp>
        <p:nvSpPr>
          <p:cNvPr id="32" name="Text Box 9"/>
          <p:cNvSpPr txBox="1">
            <a:spLocks noChangeArrowheads="1"/>
          </p:cNvSpPr>
          <p:nvPr/>
        </p:nvSpPr>
        <p:spPr bwMode="auto">
          <a:xfrm>
            <a:off x="8763001" y="3409951"/>
            <a:ext cx="1721445" cy="4762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 err="1">
                <a:latin typeface=".VnAvant"/>
                <a:ea typeface="Calibri"/>
                <a:cs typeface=".VnArial"/>
              </a:rPr>
              <a:t>khưíu</a:t>
            </a:r>
            <a:endParaRPr lang="en-US" sz="2400" dirty="0"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dirty="0">
                <a:latin typeface=".VnAvant"/>
                <a:ea typeface="Calibri"/>
                <a:cs typeface="Times New Roman"/>
              </a:rPr>
              <a:t> </a:t>
            </a:r>
            <a:endParaRPr lang="en-US" sz="2400" dirty="0">
              <a:latin typeface="Times New Roman"/>
              <a:ea typeface="Calibri"/>
              <a:cs typeface="Times New Roman"/>
            </a:endParaRPr>
          </a:p>
        </p:txBody>
      </p:sp>
      <p:cxnSp>
        <p:nvCxnSpPr>
          <p:cNvPr id="3" name="Straight Arrow Connector 2"/>
          <p:cNvCxnSpPr>
            <a:stCxn id="26" idx="0"/>
            <a:endCxn id="19" idx="2"/>
          </p:cNvCxnSpPr>
          <p:nvPr/>
        </p:nvCxnSpPr>
        <p:spPr>
          <a:xfrm flipH="1" flipV="1">
            <a:off x="3067686" y="1962150"/>
            <a:ext cx="72935" cy="40005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27" idx="0"/>
            <a:endCxn id="21" idx="2"/>
          </p:cNvCxnSpPr>
          <p:nvPr/>
        </p:nvCxnSpPr>
        <p:spPr>
          <a:xfrm flipV="1">
            <a:off x="5683548" y="1962151"/>
            <a:ext cx="3216612" cy="413067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>
            <a:endCxn id="20" idx="2"/>
          </p:cNvCxnSpPr>
          <p:nvPr/>
        </p:nvCxnSpPr>
        <p:spPr>
          <a:xfrm flipH="1" flipV="1">
            <a:off x="5972176" y="1962150"/>
            <a:ext cx="2710815" cy="40005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endCxn id="24" idx="0"/>
          </p:cNvCxnSpPr>
          <p:nvPr/>
        </p:nvCxnSpPr>
        <p:spPr>
          <a:xfrm>
            <a:off x="3000829" y="3886202"/>
            <a:ext cx="3886612" cy="609599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endCxn id="22" idx="0"/>
          </p:cNvCxnSpPr>
          <p:nvPr/>
        </p:nvCxnSpPr>
        <p:spPr>
          <a:xfrm flipH="1">
            <a:off x="2876551" y="3874828"/>
            <a:ext cx="2119207" cy="62097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endCxn id="25" idx="0"/>
          </p:cNvCxnSpPr>
          <p:nvPr/>
        </p:nvCxnSpPr>
        <p:spPr>
          <a:xfrm>
            <a:off x="7291854" y="3886201"/>
            <a:ext cx="1794996" cy="6096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endCxn id="23" idx="0"/>
          </p:cNvCxnSpPr>
          <p:nvPr/>
        </p:nvCxnSpPr>
        <p:spPr>
          <a:xfrm flipH="1">
            <a:off x="4743450" y="3874828"/>
            <a:ext cx="4838794" cy="62097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4218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shape&#10;&#10;Description automatically generated">
            <a:extLst>
              <a:ext uri="{FF2B5EF4-FFF2-40B4-BE49-F238E27FC236}">
                <a16:creationId xmlns="" xmlns:a16="http://schemas.microsoft.com/office/drawing/2014/main" id="{F6A9DE5E-5FB2-4723-9F4F-98B66A676E9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27"/>
          <a:stretch/>
        </p:blipFill>
        <p:spPr>
          <a:xfrm>
            <a:off x="0" y="0"/>
            <a:ext cx="12114028" cy="6383045"/>
          </a:xfrm>
          <a:prstGeom prst="rect">
            <a:avLst/>
          </a:prstGeom>
        </p:spPr>
      </p:pic>
      <p:sp>
        <p:nvSpPr>
          <p:cNvPr id="8" name="Text Box 4">
            <a:extLst>
              <a:ext uri="{FF2B5EF4-FFF2-40B4-BE49-F238E27FC236}">
                <a16:creationId xmlns="" xmlns:a16="http://schemas.microsoft.com/office/drawing/2014/main" id="{AF0F77FB-A9B3-4D11-98CA-A57A1501E7A9}"/>
              </a:ext>
            </a:extLst>
          </p:cNvPr>
          <p:cNvSpPr txBox="1"/>
          <p:nvPr/>
        </p:nvSpPr>
        <p:spPr>
          <a:xfrm>
            <a:off x="431930" y="249985"/>
            <a:ext cx="4082521" cy="553994"/>
          </a:xfrm>
          <a:prstGeom prst="rect">
            <a:avLst/>
          </a:prstGeom>
          <a:noFill/>
          <a:ln w="9525">
            <a:noFill/>
          </a:ln>
        </p:spPr>
        <p:txBody>
          <a:bodyPr wrap="square" lIns="121917" tIns="60958" rIns="121917" bIns="60958">
            <a:sp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Luyện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đọc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tư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̀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ngư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̃</a:t>
            </a:r>
            <a:endParaRPr kumimoji="0" lang="en-US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Arial" panose="020B0604020202020204" pitchFamily="34" charset="0"/>
              <a:cs typeface="Times New Roman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1C672C84-3ACD-4624-808A-BFBEC503D3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1519" y="92672"/>
            <a:ext cx="9748349" cy="621845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-32132" y="6432442"/>
            <a:ext cx="12192000" cy="4255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63472"/>
      </p:ext>
    </p:extLst>
  </p:cSld>
  <p:clrMapOvr>
    <a:masterClrMapping/>
  </p:clrMapOvr>
  <p:transition spd="slow">
    <p:wheel spokes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3732" descr="PPT素材-12">
            <a:extLst>
              <a:ext uri="{FF2B5EF4-FFF2-40B4-BE49-F238E27FC236}">
                <a16:creationId xmlns="" xmlns:a16="http://schemas.microsoft.com/office/drawing/2014/main" id="{01C771E2-F99F-4855-9DF8-D136A7E12E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742" y="128588"/>
            <a:ext cx="11303000" cy="6896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73734" descr="PPT素材-18">
            <a:extLst>
              <a:ext uri="{FF2B5EF4-FFF2-40B4-BE49-F238E27FC236}">
                <a16:creationId xmlns="" xmlns:a16="http://schemas.microsoft.com/office/drawing/2014/main" id="{09099ECE-F083-42CA-AEB1-C5DAEBCC9F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1850" y="3817938"/>
            <a:ext cx="3740150" cy="3206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 Box 4">
            <a:extLst>
              <a:ext uri="{FF2B5EF4-FFF2-40B4-BE49-F238E27FC236}">
                <a16:creationId xmlns="" xmlns:a16="http://schemas.microsoft.com/office/drawing/2014/main" id="{28DE8BD5-5AA1-4C7C-A988-2FFA899B9D8C}"/>
              </a:ext>
            </a:extLst>
          </p:cNvPr>
          <p:cNvSpPr txBox="1"/>
          <p:nvPr/>
        </p:nvSpPr>
        <p:spPr>
          <a:xfrm>
            <a:off x="1945615" y="3029155"/>
            <a:ext cx="7568734" cy="2092877"/>
          </a:xfrm>
          <a:prstGeom prst="rect">
            <a:avLst/>
          </a:prstGeom>
          <a:noFill/>
          <a:ln w="9525">
            <a:noFill/>
          </a:ln>
        </p:spPr>
        <p:txBody>
          <a:bodyPr wrap="square" lIns="121917" tIns="60958" rIns="121917" bIns="60958">
            <a:sp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6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Luyện</a:t>
            </a:r>
            <a:r>
              <a:rPr kumimoji="0" lang="en-US" altLang="en-US" sz="6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altLang="en-US" sz="6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đọc</a:t>
            </a:r>
            <a:r>
              <a:rPr kumimoji="0" lang="en-US" altLang="en-US" sz="6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altLang="en-US" sz="6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nối</a:t>
            </a:r>
            <a:r>
              <a:rPr kumimoji="0" lang="en-US" altLang="en-US" sz="6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altLang="en-US" sz="6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tiếp</a:t>
            </a:r>
            <a:r>
              <a:rPr kumimoji="0" lang="en-US" altLang="en-US" sz="6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altLang="en-US" sz="6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dòng</a:t>
            </a:r>
            <a:r>
              <a:rPr kumimoji="0" lang="en-US" altLang="en-US" sz="6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 </a:t>
            </a:r>
            <a:r>
              <a:rPr kumimoji="0" lang="en-US" altLang="en-US" sz="6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thơ</a:t>
            </a:r>
            <a:endParaRPr kumimoji="0" lang="en-US" altLang="en-US" sz="6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Arial" panose="020B0604020202020204" pitchFamily="34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4255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692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A picture containing rectangle&#10;&#10;Description automatically generated">
            <a:extLst>
              <a:ext uri="{FF2B5EF4-FFF2-40B4-BE49-F238E27FC236}">
                <a16:creationId xmlns="" xmlns:a16="http://schemas.microsoft.com/office/drawing/2014/main" id="{A6E75092-C33E-4215-84F9-A15609277FA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07"/>
          <a:stretch/>
        </p:blipFill>
        <p:spPr>
          <a:xfrm>
            <a:off x="0" y="0"/>
            <a:ext cx="12192000" cy="641855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9C81B5B3-CAE7-4D37-ADB0-0A4F1491CA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9852" y="218011"/>
            <a:ext cx="9492295" cy="6127011"/>
          </a:xfrm>
          <a:prstGeom prst="rect">
            <a:avLst/>
          </a:prstGeom>
        </p:spPr>
      </p:pic>
      <p:cxnSp>
        <p:nvCxnSpPr>
          <p:cNvPr id="27" name="Straight Connector 26">
            <a:extLst>
              <a:ext uri="{FF2B5EF4-FFF2-40B4-BE49-F238E27FC236}">
                <a16:creationId xmlns="" xmlns:a16="http://schemas.microsoft.com/office/drawing/2014/main" id="{DCF17563-1E29-4CA6-8C86-415BBFA609E7}"/>
              </a:ext>
            </a:extLst>
          </p:cNvPr>
          <p:cNvCxnSpPr/>
          <p:nvPr/>
        </p:nvCxnSpPr>
        <p:spPr>
          <a:xfrm flipH="1">
            <a:off x="9536595" y="5086612"/>
            <a:ext cx="155249" cy="48754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="" xmlns:a16="http://schemas.microsoft.com/office/drawing/2014/main" id="{5D622C61-C5CF-4FEE-B6E9-499D093A2423}"/>
              </a:ext>
            </a:extLst>
          </p:cNvPr>
          <p:cNvCxnSpPr/>
          <p:nvPr/>
        </p:nvCxnSpPr>
        <p:spPr>
          <a:xfrm flipH="1">
            <a:off x="9397910" y="5089089"/>
            <a:ext cx="155249" cy="48754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="" xmlns:a16="http://schemas.microsoft.com/office/drawing/2014/main" id="{1D8F09BD-7A1E-4D86-9DFD-37A8C61B79D6}"/>
              </a:ext>
            </a:extLst>
          </p:cNvPr>
          <p:cNvCxnSpPr/>
          <p:nvPr/>
        </p:nvCxnSpPr>
        <p:spPr>
          <a:xfrm flipH="1">
            <a:off x="4836070" y="1706911"/>
            <a:ext cx="155249" cy="48754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="" xmlns:a16="http://schemas.microsoft.com/office/drawing/2014/main" id="{1B4FE192-722C-472F-8024-E5B2BF8D156B}"/>
              </a:ext>
            </a:extLst>
          </p:cNvPr>
          <p:cNvCxnSpPr/>
          <p:nvPr/>
        </p:nvCxnSpPr>
        <p:spPr>
          <a:xfrm flipH="1">
            <a:off x="5423270" y="1219364"/>
            <a:ext cx="155249" cy="48754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="" xmlns:a16="http://schemas.microsoft.com/office/drawing/2014/main" id="{86EEC768-A001-4F69-88F1-911118D21E6B}"/>
              </a:ext>
            </a:extLst>
          </p:cNvPr>
          <p:cNvCxnSpPr/>
          <p:nvPr/>
        </p:nvCxnSpPr>
        <p:spPr>
          <a:xfrm flipH="1">
            <a:off x="4439735" y="2309607"/>
            <a:ext cx="155249" cy="48754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="" xmlns:a16="http://schemas.microsoft.com/office/drawing/2014/main" id="{DC55ABD1-552F-409E-BC8A-27C3F174B0E5}"/>
              </a:ext>
            </a:extLst>
          </p:cNvPr>
          <p:cNvCxnSpPr/>
          <p:nvPr/>
        </p:nvCxnSpPr>
        <p:spPr>
          <a:xfrm flipH="1">
            <a:off x="4478030" y="2797155"/>
            <a:ext cx="155249" cy="48754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="" xmlns:a16="http://schemas.microsoft.com/office/drawing/2014/main" id="{1217C44F-FA8C-40F1-B6F6-D8A9F3C5FCBD}"/>
              </a:ext>
            </a:extLst>
          </p:cNvPr>
          <p:cNvCxnSpPr/>
          <p:nvPr/>
        </p:nvCxnSpPr>
        <p:spPr>
          <a:xfrm flipH="1">
            <a:off x="5268021" y="3979200"/>
            <a:ext cx="155249" cy="48754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="" xmlns:a16="http://schemas.microsoft.com/office/drawing/2014/main" id="{A5A652CE-1C4B-4D3C-B42E-B6E0C1DB9FF4}"/>
              </a:ext>
            </a:extLst>
          </p:cNvPr>
          <p:cNvCxnSpPr/>
          <p:nvPr/>
        </p:nvCxnSpPr>
        <p:spPr>
          <a:xfrm flipH="1">
            <a:off x="4570782" y="3376197"/>
            <a:ext cx="155249" cy="48754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="" xmlns:a16="http://schemas.microsoft.com/office/drawing/2014/main" id="{C6957D8E-FC01-41A7-B253-B9692BCB71B4}"/>
              </a:ext>
            </a:extLst>
          </p:cNvPr>
          <p:cNvCxnSpPr/>
          <p:nvPr/>
        </p:nvCxnSpPr>
        <p:spPr>
          <a:xfrm flipH="1">
            <a:off x="4527380" y="4500405"/>
            <a:ext cx="155249" cy="48754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="" xmlns:a16="http://schemas.microsoft.com/office/drawing/2014/main" id="{B04FB448-62A7-4DD3-9BFF-171F6D3BD392}"/>
              </a:ext>
            </a:extLst>
          </p:cNvPr>
          <p:cNvCxnSpPr/>
          <p:nvPr/>
        </p:nvCxnSpPr>
        <p:spPr>
          <a:xfrm flipH="1">
            <a:off x="5043948" y="5028377"/>
            <a:ext cx="155249" cy="48754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="" xmlns:a16="http://schemas.microsoft.com/office/drawing/2014/main" id="{2BC0C0CC-C74E-49DC-BAF4-F392291DA3C7}"/>
              </a:ext>
            </a:extLst>
          </p:cNvPr>
          <p:cNvCxnSpPr/>
          <p:nvPr/>
        </p:nvCxnSpPr>
        <p:spPr>
          <a:xfrm flipH="1">
            <a:off x="9136617" y="1180036"/>
            <a:ext cx="155249" cy="48754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="" xmlns:a16="http://schemas.microsoft.com/office/drawing/2014/main" id="{D78EA28F-81A3-433B-BF0B-F0E26FF07A78}"/>
              </a:ext>
            </a:extLst>
          </p:cNvPr>
          <p:cNvCxnSpPr/>
          <p:nvPr/>
        </p:nvCxnSpPr>
        <p:spPr>
          <a:xfrm flipH="1">
            <a:off x="4763957" y="5658490"/>
            <a:ext cx="155249" cy="48754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="" xmlns:a16="http://schemas.microsoft.com/office/drawing/2014/main" id="{C3ABDA22-8920-429A-A762-A543F99BF97F}"/>
              </a:ext>
            </a:extLst>
          </p:cNvPr>
          <p:cNvCxnSpPr/>
          <p:nvPr/>
        </p:nvCxnSpPr>
        <p:spPr>
          <a:xfrm flipH="1">
            <a:off x="9248990" y="2299776"/>
            <a:ext cx="155249" cy="48754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="" xmlns:a16="http://schemas.microsoft.com/office/drawing/2014/main" id="{76FBC34D-528A-403B-99D2-85D9B84DA7FE}"/>
              </a:ext>
            </a:extLst>
          </p:cNvPr>
          <p:cNvCxnSpPr/>
          <p:nvPr/>
        </p:nvCxnSpPr>
        <p:spPr>
          <a:xfrm flipH="1">
            <a:off x="9050438" y="1745212"/>
            <a:ext cx="155249" cy="48754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="" xmlns:a16="http://schemas.microsoft.com/office/drawing/2014/main" id="{87591CBA-FB69-4BA7-B6F5-E949FA0264DD}"/>
              </a:ext>
            </a:extLst>
          </p:cNvPr>
          <p:cNvCxnSpPr/>
          <p:nvPr/>
        </p:nvCxnSpPr>
        <p:spPr>
          <a:xfrm flipH="1">
            <a:off x="9783758" y="3344847"/>
            <a:ext cx="155249" cy="48754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="" xmlns:a16="http://schemas.microsoft.com/office/drawing/2014/main" id="{2F58E2F8-D56E-4384-8C17-5903B0866E0B}"/>
              </a:ext>
            </a:extLst>
          </p:cNvPr>
          <p:cNvCxnSpPr/>
          <p:nvPr/>
        </p:nvCxnSpPr>
        <p:spPr>
          <a:xfrm flipH="1">
            <a:off x="8820507" y="2797155"/>
            <a:ext cx="155249" cy="48754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="" xmlns:a16="http://schemas.microsoft.com/office/drawing/2014/main" id="{A41274FF-72ED-4C9B-8CAA-93DA60B86EF1}"/>
              </a:ext>
            </a:extLst>
          </p:cNvPr>
          <p:cNvCxnSpPr/>
          <p:nvPr/>
        </p:nvCxnSpPr>
        <p:spPr>
          <a:xfrm flipH="1">
            <a:off x="10080554" y="4500404"/>
            <a:ext cx="155249" cy="48754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="" xmlns:a16="http://schemas.microsoft.com/office/drawing/2014/main" id="{71729D81-B996-4227-A358-E6D12E9F5B6F}"/>
              </a:ext>
            </a:extLst>
          </p:cNvPr>
          <p:cNvCxnSpPr/>
          <p:nvPr/>
        </p:nvCxnSpPr>
        <p:spPr>
          <a:xfrm flipH="1">
            <a:off x="9706134" y="3947308"/>
            <a:ext cx="155249" cy="48754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-1" y="6432442"/>
            <a:ext cx="12192000" cy="4255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105129"/>
      </p:ext>
    </p:extLst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3732" descr="PPT素材-12">
            <a:extLst>
              <a:ext uri="{FF2B5EF4-FFF2-40B4-BE49-F238E27FC236}">
                <a16:creationId xmlns="" xmlns:a16="http://schemas.microsoft.com/office/drawing/2014/main" id="{01C771E2-F99F-4855-9DF8-D136A7E12E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206477"/>
            <a:ext cx="11303000" cy="674861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73734" descr="PPT素材-18">
            <a:extLst>
              <a:ext uri="{FF2B5EF4-FFF2-40B4-BE49-F238E27FC236}">
                <a16:creationId xmlns="" xmlns:a16="http://schemas.microsoft.com/office/drawing/2014/main" id="{09099ECE-F083-42CA-AEB1-C5DAEBCC9F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1850" y="3817938"/>
            <a:ext cx="3740150" cy="3206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 Box 4">
            <a:extLst>
              <a:ext uri="{FF2B5EF4-FFF2-40B4-BE49-F238E27FC236}">
                <a16:creationId xmlns="" xmlns:a16="http://schemas.microsoft.com/office/drawing/2014/main" id="{28DE8BD5-5AA1-4C7C-A988-2FFA899B9D8C}"/>
              </a:ext>
            </a:extLst>
          </p:cNvPr>
          <p:cNvSpPr txBox="1"/>
          <p:nvPr/>
        </p:nvSpPr>
        <p:spPr>
          <a:xfrm>
            <a:off x="1984943" y="3147142"/>
            <a:ext cx="7568734" cy="2092877"/>
          </a:xfrm>
          <a:prstGeom prst="rect">
            <a:avLst/>
          </a:prstGeom>
          <a:noFill/>
          <a:ln w="9525">
            <a:noFill/>
          </a:ln>
        </p:spPr>
        <p:txBody>
          <a:bodyPr wrap="square" lIns="121917" tIns="60958" rIns="121917" bIns="60958">
            <a:sp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6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Times New Roman" pitchFamily="18" charset="0"/>
              </a:rPr>
              <a:t>Luyện</a:t>
            </a:r>
            <a:r>
              <a:rPr kumimoji="0" lang="en-US" altLang="en-US" sz="6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altLang="en-US" sz="6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Times New Roman" pitchFamily="18" charset="0"/>
              </a:rPr>
              <a:t>đọc</a:t>
            </a:r>
            <a:r>
              <a:rPr kumimoji="0" lang="en-US" altLang="en-US" sz="6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altLang="en-US" sz="6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Times New Roman" pitchFamily="18" charset="0"/>
              </a:rPr>
              <a:t>nối</a:t>
            </a:r>
            <a:r>
              <a:rPr kumimoji="0" lang="en-US" altLang="en-US" sz="6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altLang="en-US" sz="6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Times New Roman" pitchFamily="18" charset="0"/>
              </a:rPr>
              <a:t>tiếp</a:t>
            </a:r>
            <a:r>
              <a:rPr lang="en-US" altLang="en-US" sz="6400" dirty="0">
                <a:solidFill>
                  <a:prstClr val="black"/>
                </a:solidFill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altLang="en-US" sz="6400" dirty="0" err="1">
                <a:solidFill>
                  <a:prstClr val="black"/>
                </a:solidFill>
                <a:latin typeface="UTM Avo" panose="02040603050506020204" pitchFamily="18" charset="0"/>
                <a:cs typeface="Times New Roman" pitchFamily="18" charset="0"/>
              </a:rPr>
              <a:t>đoạn</a:t>
            </a:r>
            <a:r>
              <a:rPr kumimoji="0" lang="en-US" altLang="en-US" sz="6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altLang="en-US" sz="6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Times New Roman" pitchFamily="18" charset="0"/>
              </a:rPr>
              <a:t>thơ</a:t>
            </a:r>
            <a:endParaRPr kumimoji="0" lang="en-US" altLang="en-US" sz="6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 panose="02040603050506020204" pitchFamily="18" charset="0"/>
              <a:ea typeface="Arial" panose="020B0604020202020204" pitchFamily="34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4255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002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&#10;&#10;Description automatically generated with low confidence">
            <a:extLst>
              <a:ext uri="{FF2B5EF4-FFF2-40B4-BE49-F238E27FC236}">
                <a16:creationId xmlns="" xmlns:a16="http://schemas.microsoft.com/office/drawing/2014/main" id="{8012861F-C45F-4152-B9AE-E7CC76F1CA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49"/>
          <a:stretch/>
        </p:blipFill>
        <p:spPr>
          <a:xfrm>
            <a:off x="0" y="0"/>
            <a:ext cx="12192000" cy="6436311"/>
          </a:xfrm>
          <a:prstGeom prst="rect">
            <a:avLst/>
          </a:prstGeom>
        </p:spPr>
      </p:pic>
      <p:sp>
        <p:nvSpPr>
          <p:cNvPr id="8" name="6-Point Star 2">
            <a:extLst>
              <a:ext uri="{FF2B5EF4-FFF2-40B4-BE49-F238E27FC236}">
                <a16:creationId xmlns="" xmlns:a16="http://schemas.microsoft.com/office/drawing/2014/main" id="{B73C99D6-7F1B-49A8-88BF-259D157FF749}"/>
              </a:ext>
            </a:extLst>
          </p:cNvPr>
          <p:cNvSpPr/>
          <p:nvPr/>
        </p:nvSpPr>
        <p:spPr>
          <a:xfrm>
            <a:off x="1494043" y="1320370"/>
            <a:ext cx="316195" cy="437932"/>
          </a:xfrm>
          <a:prstGeom prst="star6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1</a:t>
            </a:r>
          </a:p>
        </p:txBody>
      </p:sp>
      <p:sp>
        <p:nvSpPr>
          <p:cNvPr id="9" name="6-Point Star 8">
            <a:extLst>
              <a:ext uri="{FF2B5EF4-FFF2-40B4-BE49-F238E27FC236}">
                <a16:creationId xmlns="" xmlns:a16="http://schemas.microsoft.com/office/drawing/2014/main" id="{B7CE36FC-56A1-4F4D-B03F-B0541A0856DF}"/>
              </a:ext>
            </a:extLst>
          </p:cNvPr>
          <p:cNvSpPr/>
          <p:nvPr/>
        </p:nvSpPr>
        <p:spPr>
          <a:xfrm>
            <a:off x="6595196" y="1338095"/>
            <a:ext cx="316195" cy="437932"/>
          </a:xfrm>
          <a:prstGeom prst="star6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2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8BE46D67-85BB-4B86-A7E5-51B5F6ABDB2B}"/>
              </a:ext>
            </a:extLst>
          </p:cNvPr>
          <p:cNvSpPr/>
          <p:nvPr/>
        </p:nvSpPr>
        <p:spPr>
          <a:xfrm>
            <a:off x="6938726" y="1367452"/>
            <a:ext cx="4572000" cy="393312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2400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Bắt chai bỏ giỏ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2400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Cái đỏ ẵm </a:t>
            </a:r>
            <a:r>
              <a:rPr lang="en-US" sz="2400" dirty="0" err="1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em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Arial" panose="020B0604020202020204" pitchFamily="34" charset="0"/>
                <a:cs typeface="Times New Roman" panose="02020603050405020304" pitchFamily="18" charset="0"/>
              </a:rPr>
              <a:t>Đi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Arial" panose="020B0604020202020204" pitchFamily="34" charset="0"/>
                <a:cs typeface="Times New Roman" panose="02020603050405020304" pitchFamily="18" charset="0"/>
              </a:rPr>
              <a:t>xem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Arial" panose="020B0604020202020204" pitchFamily="34" charset="0"/>
                <a:cs typeface="Times New Roman" panose="02020603050405020304" pitchFamily="18" charset="0"/>
              </a:rPr>
              <a:t> đánh cá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2400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Có rá </a:t>
            </a:r>
            <a:r>
              <a:rPr lang="en-US" sz="2400" dirty="0" err="1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vo</a:t>
            </a:r>
            <a:r>
              <a:rPr lang="en-US" sz="2400" dirty="0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gạo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Arial" panose="020B0604020202020204" pitchFamily="34" charset="0"/>
                <a:cs typeface="Times New Roman" panose="02020603050405020304" pitchFamily="18" charset="0"/>
              </a:rPr>
              <a:t>Có gáo múc nước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2400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Cái </a:t>
            </a:r>
            <a:r>
              <a:rPr lang="en-US" sz="2400" err="1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lược</a:t>
            </a:r>
            <a:r>
              <a:rPr lang="en-US" sz="2400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chải đầu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Con </a:t>
            </a:r>
            <a:r>
              <a:rPr lang="en-US" sz="2400" err="1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trâu</a:t>
            </a:r>
            <a:r>
              <a:rPr lang="en-US" sz="2400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cày </a:t>
            </a:r>
            <a:r>
              <a:rPr lang="en-US" sz="2400" dirty="0" err="1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chiêm</a:t>
            </a:r>
            <a:endParaRPr lang="en-US" sz="2400" dirty="0">
              <a:solidFill>
                <a:srgbClr val="0070C0"/>
              </a:solidFill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Arial" panose="020B0604020202020204" pitchFamily="34" charset="0"/>
                <a:cs typeface="Times New Roman" panose="02020603050405020304" pitchFamily="18" charset="0"/>
              </a:rPr>
              <a:t>C</a:t>
            </a:r>
            <a:r>
              <a:rPr lang="en-US" sz="2400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ái liềm cắt lá </a:t>
            </a:r>
            <a:r>
              <a:rPr lang="en-US" sz="2400" dirty="0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…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6617FE6A-4875-4951-A105-944A17875DAB}"/>
              </a:ext>
            </a:extLst>
          </p:cNvPr>
          <p:cNvSpPr/>
          <p:nvPr/>
        </p:nvSpPr>
        <p:spPr>
          <a:xfrm>
            <a:off x="1810238" y="1261978"/>
            <a:ext cx="4572000" cy="444378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Ông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 giẳng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ông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giăng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UTM Avo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2400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Xuống chơi nhà </a:t>
            </a:r>
            <a:r>
              <a:rPr lang="en-US" sz="2400" dirty="0" err="1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tôi</a:t>
            </a:r>
            <a:endParaRPr lang="en-US" sz="2400" dirty="0">
              <a:solidFill>
                <a:srgbClr val="0070C0"/>
              </a:solidFill>
              <a:latin typeface="UTM Avo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Arial" panose="020B0604020202020204" pitchFamily="34" charset="0"/>
                <a:cs typeface="VNI-Helve" pitchFamily="2" charset="0"/>
              </a:rPr>
              <a:t>Có </a:t>
            </a:r>
            <a:r>
              <a:rPr kumimoji="0" lang="en-US" sz="2400" b="0" i="0" u="none" strike="noStrike" kern="1200" cap="none" spc="0" normalizeH="0" baseline="0" noProof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Arial" panose="020B0604020202020204" pitchFamily="34" charset="0"/>
                <a:cs typeface="VNI-Helve" pitchFamily="2" charset="0"/>
              </a:rPr>
              <a:t>bầu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Arial" panose="020B0604020202020204" pitchFamily="34" charset="0"/>
                <a:cs typeface="VNI-Helve" pitchFamily="2" charset="0"/>
              </a:rPr>
              <a:t> có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Arial" panose="020B0604020202020204" pitchFamily="34" charset="0"/>
                <a:cs typeface="VNI-Helve" pitchFamily="2" charset="0"/>
              </a:rPr>
              <a:t>bạn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UTM Avo"/>
              <a:ea typeface="Arial" panose="020B0604020202020204" pitchFamily="34" charset="0"/>
              <a:cs typeface="VNI-Helve" pitchFamily="2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2400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VNI-Helve" pitchFamily="2" charset="0"/>
              </a:rPr>
              <a:t>Có ván </a:t>
            </a:r>
            <a:r>
              <a:rPr lang="en-US" sz="2400" dirty="0" err="1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VNI-Helve" pitchFamily="2" charset="0"/>
              </a:rPr>
              <a:t>cơm</a:t>
            </a:r>
            <a:r>
              <a:rPr lang="en-US" sz="2400" dirty="0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VNI-Helve" pitchFamily="2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VNI-Helve" pitchFamily="2" charset="0"/>
              </a:rPr>
              <a:t>xôi</a:t>
            </a:r>
            <a:endParaRPr lang="en-US" sz="2400" dirty="0">
              <a:solidFill>
                <a:srgbClr val="0070C0"/>
              </a:solidFill>
              <a:latin typeface="UTM Avo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Có</a:t>
            </a:r>
            <a:r>
              <a:rPr lang="en-US" sz="2400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́ nồi </a:t>
            </a:r>
            <a:r>
              <a:rPr lang="en-US" sz="2400" err="1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cơm</a:t>
            </a:r>
            <a:r>
              <a:rPr lang="en-US" sz="2400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 nếp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UTM Avo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2400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Có đệp bánh </a:t>
            </a:r>
            <a:r>
              <a:rPr lang="en-US" sz="2400" dirty="0" err="1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chưng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UTM Avo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2400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Có </a:t>
            </a:r>
            <a:r>
              <a:rPr lang="en-US" sz="2400" err="1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lưng</a:t>
            </a:r>
            <a:r>
              <a:rPr lang="en-US" sz="2400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 hũ </a:t>
            </a:r>
            <a:r>
              <a:rPr lang="en-US" sz="2400" dirty="0" err="1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rượu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UTM Avo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2400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Có khướu đánh </a:t>
            </a:r>
            <a:r>
              <a:rPr lang="en-US" sz="2400" dirty="0" err="1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đu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UTM Avo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>
                <a:solidFill>
                  <a:srgbClr val="0070C0"/>
                </a:solidFill>
                <a:latin typeface="UTM Avo"/>
              </a:rPr>
              <a:t>Thằng cu vỗ chài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424ACCE0-1F41-4F5C-A9BD-1007F2984882}"/>
              </a:ext>
            </a:extLst>
          </p:cNvPr>
          <p:cNvSpPr/>
          <p:nvPr/>
        </p:nvSpPr>
        <p:spPr>
          <a:xfrm>
            <a:off x="3384749" y="634947"/>
            <a:ext cx="4530407" cy="567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Arial" panose="020B0604020202020204" pitchFamily="34" charset="0"/>
                <a:cs typeface="Times New Roman" panose="02020603050405020304" pitchFamily="18" charset="0"/>
              </a:rPr>
              <a:t>Ông</a:t>
            </a: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Arial" panose="020B0604020202020204" pitchFamily="34" charset="0"/>
                <a:cs typeface="Times New Roman" panose="02020603050405020304" pitchFamily="18" charset="0"/>
              </a:rPr>
              <a:t> giẳng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Arial" panose="020B0604020202020204" pitchFamily="34" charset="0"/>
                <a:cs typeface="Times New Roman" panose="02020603050405020304" pitchFamily="18" charset="0"/>
              </a:rPr>
              <a:t>ông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Arial" panose="020B0604020202020204" pitchFamily="34" charset="0"/>
                <a:cs typeface="Times New Roman" panose="02020603050405020304" pitchFamily="18" charset="0"/>
              </a:rPr>
              <a:t>giăng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466BD3BA-34FB-4F6A-A6E4-E1BBBDAF98B9}"/>
              </a:ext>
            </a:extLst>
          </p:cNvPr>
          <p:cNvSpPr txBox="1"/>
          <p:nvPr/>
        </p:nvSpPr>
        <p:spPr>
          <a:xfrm>
            <a:off x="8331751" y="5569230"/>
            <a:ext cx="23330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Đồng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dao</a:t>
            </a:r>
            <a:endParaRPr kumimoji="0" lang="en-US" sz="2400" b="0" i="1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6431576"/>
            <a:ext cx="12192000" cy="4255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820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="" xmlns:a16="http://schemas.microsoft.com/office/drawing/2014/main" id="{99AA6181-4093-4653-B3BB-83CAF2F803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53"/>
          <a:stretch/>
        </p:blipFill>
        <p:spPr>
          <a:xfrm>
            <a:off x="0" y="-8807"/>
            <a:ext cx="12192000" cy="636745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E86AA5FE-111F-429A-BF25-9195A8620D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8079" y="-31955"/>
            <a:ext cx="2181225" cy="22383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A19EB9DA-10BE-421D-913E-D3E3A2A7EB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393" y="52666"/>
            <a:ext cx="2225213" cy="175781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689115B7-64FC-4D36-AA7E-AEDCAE7079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033" y="1929353"/>
            <a:ext cx="2210465" cy="181481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6A9836D1-F8F7-41BC-9C14-831F68FCD2D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0225" y="4021238"/>
            <a:ext cx="2030863" cy="2337408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7C1D586B-3115-4F0B-8393-579365C54122}"/>
              </a:ext>
            </a:extLst>
          </p:cNvPr>
          <p:cNvSpPr/>
          <p:nvPr/>
        </p:nvSpPr>
        <p:spPr>
          <a:xfrm>
            <a:off x="2754209" y="396662"/>
            <a:ext cx="4572000" cy="503214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Ông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 giẳng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ông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giăng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UTM Avo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2800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Xuống chơi nhà </a:t>
            </a:r>
            <a:r>
              <a:rPr lang="en-US" sz="2800" dirty="0" err="1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tôi</a:t>
            </a:r>
            <a:endParaRPr lang="en-US" sz="2800" dirty="0">
              <a:solidFill>
                <a:srgbClr val="0070C0"/>
              </a:solidFill>
              <a:latin typeface="UTM Avo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Arial" panose="020B0604020202020204" pitchFamily="34" charset="0"/>
                <a:cs typeface="VNI-Helve" pitchFamily="2" charset="0"/>
              </a:rPr>
              <a:t>Có </a:t>
            </a:r>
            <a:r>
              <a:rPr kumimoji="0" lang="en-US" sz="2800" b="0" i="0" u="none" strike="noStrike" kern="1200" cap="none" spc="0" normalizeH="0" baseline="0" noProof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Arial" panose="020B0604020202020204" pitchFamily="34" charset="0"/>
                <a:cs typeface="VNI-Helve" pitchFamily="2" charset="0"/>
              </a:rPr>
              <a:t>bầu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Arial" panose="020B0604020202020204" pitchFamily="34" charset="0"/>
                <a:cs typeface="VNI-Helve" pitchFamily="2" charset="0"/>
              </a:rPr>
              <a:t> có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Arial" panose="020B0604020202020204" pitchFamily="34" charset="0"/>
                <a:cs typeface="VNI-Helve" pitchFamily="2" charset="0"/>
              </a:rPr>
              <a:t>bạn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UTM Avo"/>
              <a:ea typeface="Arial" panose="020B0604020202020204" pitchFamily="34" charset="0"/>
              <a:cs typeface="VNI-Helve" pitchFamily="2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2800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VNI-Helve" pitchFamily="2" charset="0"/>
              </a:rPr>
              <a:t>Có ván </a:t>
            </a:r>
            <a:r>
              <a:rPr lang="en-US" sz="2800" dirty="0" err="1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VNI-Helve" pitchFamily="2" charset="0"/>
              </a:rPr>
              <a:t>cơm</a:t>
            </a:r>
            <a:r>
              <a:rPr lang="en-US" sz="2800" dirty="0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VNI-Helve" pitchFamily="2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VNI-Helve" pitchFamily="2" charset="0"/>
              </a:rPr>
              <a:t>xôi</a:t>
            </a:r>
            <a:endParaRPr lang="en-US" sz="2800" dirty="0">
              <a:solidFill>
                <a:srgbClr val="0070C0"/>
              </a:solidFill>
              <a:latin typeface="UTM Avo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Có</a:t>
            </a:r>
            <a:r>
              <a:rPr lang="en-US" sz="2800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́ nồi </a:t>
            </a:r>
            <a:r>
              <a:rPr lang="en-US" sz="2800" err="1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cơm</a:t>
            </a:r>
            <a:r>
              <a:rPr lang="en-US" sz="2800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 nếp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UTM Avo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2800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Có đệp bánh </a:t>
            </a:r>
            <a:r>
              <a:rPr lang="en-US" sz="2800" dirty="0" err="1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chưng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UTM Avo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2800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Có </a:t>
            </a:r>
            <a:r>
              <a:rPr lang="en-US" sz="2800" err="1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lưng</a:t>
            </a:r>
            <a:r>
              <a:rPr lang="en-US" sz="2800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 hũ </a:t>
            </a:r>
            <a:r>
              <a:rPr lang="en-US" sz="2800" dirty="0" err="1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rượu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UTM Avo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2800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Có khướu đánh </a:t>
            </a:r>
            <a:r>
              <a:rPr lang="en-US" sz="2800" dirty="0" err="1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đu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UTM Avo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>
                <a:solidFill>
                  <a:srgbClr val="0070C0"/>
                </a:solidFill>
                <a:latin typeface="UTM Avo"/>
              </a:rPr>
              <a:t>Thằng cu vỗ chài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6444321"/>
            <a:ext cx="12192000" cy="4255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6799DB7B-0269-434B-BA0A-2BDF31D51AB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00313" y="5245911"/>
            <a:ext cx="2105025" cy="161628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532685AD-DD01-4E6C-91F3-57F8A57D99E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49915" y="5161933"/>
            <a:ext cx="3680443" cy="1687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904682"/>
      </p:ext>
    </p:extLst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&#10;&#10;Description automatically generated">
            <a:extLst>
              <a:ext uri="{FF2B5EF4-FFF2-40B4-BE49-F238E27FC236}">
                <a16:creationId xmlns="" xmlns:a16="http://schemas.microsoft.com/office/drawing/2014/main" id="{7D2343E6-D9FA-40A6-A5D2-DE677ECC55B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37"/>
          <a:stretch/>
        </p:blipFill>
        <p:spPr>
          <a:xfrm>
            <a:off x="-20690" y="0"/>
            <a:ext cx="12212690" cy="640967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C18412BE-CF26-49D1-B92C-3D1E3AC83C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4302" y="316810"/>
            <a:ext cx="2181225" cy="22383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3B017BA8-74DD-4628-9928-AC8461F5D4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772" y="1736633"/>
            <a:ext cx="3085130" cy="283701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8AEEA0D9-20E2-4CC4-8650-96457D0FA4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4567" y="275302"/>
            <a:ext cx="2878522" cy="1461331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362AFD48-D196-4507-823D-A2C1B53D7833}"/>
              </a:ext>
            </a:extLst>
          </p:cNvPr>
          <p:cNvSpPr/>
          <p:nvPr/>
        </p:nvSpPr>
        <p:spPr>
          <a:xfrm>
            <a:off x="4684228" y="225986"/>
            <a:ext cx="4572000" cy="445352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2800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Bắt chai bỏ giỏ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2800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Cái đỏ ẵm </a:t>
            </a:r>
            <a:r>
              <a:rPr lang="en-US" sz="2800" dirty="0" err="1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em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Arial" panose="020B0604020202020204" pitchFamily="34" charset="0"/>
                <a:cs typeface="Times New Roman" panose="02020603050405020304" pitchFamily="18" charset="0"/>
              </a:rPr>
              <a:t>Đi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Arial" panose="020B0604020202020204" pitchFamily="34" charset="0"/>
                <a:cs typeface="Times New Roman" panose="02020603050405020304" pitchFamily="18" charset="0"/>
              </a:rPr>
              <a:t>xem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Arial" panose="020B0604020202020204" pitchFamily="34" charset="0"/>
                <a:cs typeface="Times New Roman" panose="02020603050405020304" pitchFamily="18" charset="0"/>
              </a:rPr>
              <a:t> đánh cá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2800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Có rá </a:t>
            </a:r>
            <a:r>
              <a:rPr lang="en-US" sz="2800" dirty="0" err="1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vo</a:t>
            </a:r>
            <a:r>
              <a:rPr lang="en-US" sz="2800" dirty="0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gạo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Arial" panose="020B0604020202020204" pitchFamily="34" charset="0"/>
                <a:cs typeface="Times New Roman" panose="02020603050405020304" pitchFamily="18" charset="0"/>
              </a:rPr>
              <a:t>Có gáo múc nước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2800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Cái </a:t>
            </a:r>
            <a:r>
              <a:rPr lang="en-US" sz="2800" err="1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lược</a:t>
            </a:r>
            <a:r>
              <a:rPr lang="en-US" sz="2800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chải đầu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Con </a:t>
            </a:r>
            <a:r>
              <a:rPr lang="en-US" sz="2800" err="1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trâu</a:t>
            </a:r>
            <a:r>
              <a:rPr lang="en-US" sz="2800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cày </a:t>
            </a:r>
            <a:r>
              <a:rPr lang="en-US" sz="2800" dirty="0" err="1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chiêm</a:t>
            </a:r>
            <a:endParaRPr lang="en-US" sz="2800" dirty="0">
              <a:solidFill>
                <a:srgbClr val="0070C0"/>
              </a:solidFill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Arial" panose="020B0604020202020204" pitchFamily="34" charset="0"/>
                <a:cs typeface="Times New Roman" panose="02020603050405020304" pitchFamily="18" charset="0"/>
              </a:rPr>
              <a:t>C</a:t>
            </a:r>
            <a:r>
              <a:rPr lang="en-US" sz="2800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ái liềm cắt lá </a:t>
            </a:r>
            <a:r>
              <a:rPr lang="en-US" sz="2800" dirty="0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…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-20690" y="6442995"/>
            <a:ext cx="12192000" cy="4255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62258AC5-876B-4D09-AC31-9D7BE5A0063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6498" y="4756266"/>
            <a:ext cx="3147730" cy="2112287"/>
          </a:xfrm>
          <a:prstGeom prst="rect">
            <a:avLst/>
          </a:prstGeom>
        </p:spPr>
      </p:pic>
      <p:pic>
        <p:nvPicPr>
          <p:cNvPr id="16" name="Picture 4" descr="Nước nhiều hơn củi. – Hội Thánh Tin Lành Vườn Nho Arizona | A Family Church">
            <a:extLst>
              <a:ext uri="{FF2B5EF4-FFF2-40B4-BE49-F238E27FC236}">
                <a16:creationId xmlns="" xmlns:a16="http://schemas.microsoft.com/office/drawing/2014/main" id="{71EEDC7C-43EA-49D4-A196-22A220CE69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3036" y="4756266"/>
            <a:ext cx="3624216" cy="2101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Xóm Lược và nghề chế tác sừng - Tạp Chí Điện Tử TTV">
            <a:extLst>
              <a:ext uri="{FF2B5EF4-FFF2-40B4-BE49-F238E27FC236}">
                <a16:creationId xmlns="" xmlns:a16="http://schemas.microsoft.com/office/drawing/2014/main" id="{49CD010C-09D1-412C-8A9C-473FC73244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0297" y="4756266"/>
            <a:ext cx="2831605" cy="2032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2268924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computer&#10;&#10;Description automatically generated with low confidence">
            <a:extLst>
              <a:ext uri="{FF2B5EF4-FFF2-40B4-BE49-F238E27FC236}">
                <a16:creationId xmlns="" xmlns:a16="http://schemas.microsoft.com/office/drawing/2014/main" id="{41F9B417-8715-4143-A751-87B640609B5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37"/>
          <a:stretch/>
        </p:blipFill>
        <p:spPr>
          <a:xfrm>
            <a:off x="0" y="-1"/>
            <a:ext cx="12192000" cy="6409679"/>
          </a:xfrm>
          <a:prstGeom prst="rect">
            <a:avLst/>
          </a:prstGeom>
        </p:spPr>
      </p:pic>
      <p:pic>
        <p:nvPicPr>
          <p:cNvPr id="5" name="图片 8196" descr="20">
            <a:extLst>
              <a:ext uri="{FF2B5EF4-FFF2-40B4-BE49-F238E27FC236}">
                <a16:creationId xmlns="" xmlns:a16="http://schemas.microsoft.com/office/drawing/2014/main" id="{35A8A868-0F4D-4350-9E20-D28FDE4DF1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448322"/>
            <a:ext cx="1148695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8197">
            <a:extLst>
              <a:ext uri="{FF2B5EF4-FFF2-40B4-BE49-F238E27FC236}">
                <a16:creationId xmlns="" xmlns:a16="http://schemas.microsoft.com/office/drawing/2014/main" id="{79907141-E18E-414A-B409-F8FA20B015DD}"/>
              </a:ext>
            </a:extLst>
          </p:cNvPr>
          <p:cNvSpPr txBox="1"/>
          <p:nvPr/>
        </p:nvSpPr>
        <p:spPr>
          <a:xfrm>
            <a:off x="4800572" y="2708339"/>
            <a:ext cx="5754567" cy="1174992"/>
          </a:xfrm>
          <a:prstGeom prst="rect">
            <a:avLst/>
          </a:prstGeom>
          <a:noFill/>
          <a:ln w="9525">
            <a:noFill/>
          </a:ln>
        </p:spPr>
        <p:txBody>
          <a:bodyPr wrap="square" lIns="66349" tIns="33174" rIns="66349" bIns="33174">
            <a:spAutoFit/>
          </a:bodyPr>
          <a:lstStyle/>
          <a:p>
            <a:pPr marL="0" marR="0" lvl="0" indent="0" algn="ctr" defTabSz="815975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SimSun" panose="02010600030101010101" pitchFamily="2" charset="-122"/>
                <a:cs typeface="+mn-cs"/>
              </a:rPr>
              <a:t>Khởi động</a:t>
            </a:r>
            <a:endParaRPr kumimoji="0" lang="en-US" altLang="zh-CN" sz="7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  <a:ea typeface="SimSun" panose="02010600030101010101" pitchFamily="2" charset="-122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6415351"/>
            <a:ext cx="12192000" cy="4255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385260"/>
      </p:ext>
    </p:extLst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1758"/>
            <a:ext cx="12192000" cy="64262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E88CAE8F-BB13-4270-85BD-DF3E48CAAABE}"/>
              </a:ext>
            </a:extLst>
          </p:cNvPr>
          <p:cNvSpPr txBox="1"/>
          <p:nvPr/>
        </p:nvSpPr>
        <p:spPr>
          <a:xfrm>
            <a:off x="2835872" y="2471144"/>
            <a:ext cx="55857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9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Th</a:t>
            </a:r>
            <a:r>
              <a:rPr kumimoji="0" lang="en-US" sz="9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i</a:t>
            </a:r>
            <a:r>
              <a:rPr kumimoji="0" lang="en-US" sz="9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  <a:r>
              <a:rPr kumimoji="0" lang="en-US" sz="9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đọc</a:t>
            </a:r>
            <a:endParaRPr kumimoji="0" lang="en-US" sz="9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pic>
        <p:nvPicPr>
          <p:cNvPr id="5" name="Picture 6" descr="Sun Smile Sticker by Canticos World for iOS &amp; Android | GIPHY">
            <a:extLst>
              <a:ext uri="{FF2B5EF4-FFF2-40B4-BE49-F238E27FC236}">
                <a16:creationId xmlns="" xmlns:a16="http://schemas.microsoft.com/office/drawing/2014/main" id="{7D3C16AE-C030-4240-A3F3-001BB908173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86573">
            <a:off x="7589370" y="1641624"/>
            <a:ext cx="2744792" cy="2867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9982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="" xmlns:a16="http://schemas.microsoft.com/office/drawing/2014/main" id="{4336148F-B7D9-4978-A106-931AD444FE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19"/>
          <a:stretch/>
        </p:blipFill>
        <p:spPr>
          <a:xfrm>
            <a:off x="0" y="0"/>
            <a:ext cx="12192000" cy="644518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13246F62-5DBF-4FC9-A5A1-623156E48CCE}"/>
              </a:ext>
            </a:extLst>
          </p:cNvPr>
          <p:cNvSpPr/>
          <p:nvPr/>
        </p:nvSpPr>
        <p:spPr>
          <a:xfrm>
            <a:off x="6114978" y="1018400"/>
            <a:ext cx="4572000" cy="445352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2800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Bắt chai bỏ giỏ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2800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Cái đỏ ẵm </a:t>
            </a:r>
            <a:r>
              <a:rPr lang="en-US" sz="2800" dirty="0" err="1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em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Arial" panose="020B0604020202020204" pitchFamily="34" charset="0"/>
                <a:cs typeface="Times New Roman" panose="02020603050405020304" pitchFamily="18" charset="0"/>
              </a:rPr>
              <a:t>Đi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Arial" panose="020B0604020202020204" pitchFamily="34" charset="0"/>
                <a:cs typeface="Times New Roman" panose="02020603050405020304" pitchFamily="18" charset="0"/>
              </a:rPr>
              <a:t>xem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Arial" panose="020B0604020202020204" pitchFamily="34" charset="0"/>
                <a:cs typeface="Times New Roman" panose="02020603050405020304" pitchFamily="18" charset="0"/>
              </a:rPr>
              <a:t> đánh cá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2800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Có rá </a:t>
            </a:r>
            <a:r>
              <a:rPr lang="en-US" sz="2800" dirty="0" err="1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vo</a:t>
            </a:r>
            <a:r>
              <a:rPr lang="en-US" sz="2800" dirty="0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gạo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Arial" panose="020B0604020202020204" pitchFamily="34" charset="0"/>
                <a:cs typeface="Times New Roman" panose="02020603050405020304" pitchFamily="18" charset="0"/>
              </a:rPr>
              <a:t>Có gáo múc nước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2800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Cái </a:t>
            </a:r>
            <a:r>
              <a:rPr lang="en-US" sz="2800" err="1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lược</a:t>
            </a:r>
            <a:r>
              <a:rPr lang="en-US" sz="2800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chải đầu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Con </a:t>
            </a:r>
            <a:r>
              <a:rPr lang="en-US" sz="2800" err="1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trâu</a:t>
            </a:r>
            <a:r>
              <a:rPr lang="en-US" sz="2800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cày </a:t>
            </a:r>
            <a:r>
              <a:rPr lang="en-US" sz="2800" dirty="0" err="1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chiêm</a:t>
            </a:r>
            <a:endParaRPr lang="en-US" sz="2800" dirty="0">
              <a:solidFill>
                <a:srgbClr val="0070C0"/>
              </a:solidFill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Arial" panose="020B0604020202020204" pitchFamily="34" charset="0"/>
                <a:cs typeface="Times New Roman" panose="02020603050405020304" pitchFamily="18" charset="0"/>
              </a:rPr>
              <a:t>C</a:t>
            </a:r>
            <a:r>
              <a:rPr lang="en-US" sz="2800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ái liềm cắt lá </a:t>
            </a:r>
            <a:r>
              <a:rPr lang="en-US" sz="2800" dirty="0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…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73723F49-1BAD-4CAD-8153-BC48DDD866DA}"/>
              </a:ext>
            </a:extLst>
          </p:cNvPr>
          <p:cNvSpPr/>
          <p:nvPr/>
        </p:nvSpPr>
        <p:spPr>
          <a:xfrm>
            <a:off x="986490" y="912926"/>
            <a:ext cx="4572000" cy="503214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Ông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 giẳng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ông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giăng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UTM Avo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2800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Xuống chơi nhà </a:t>
            </a:r>
            <a:r>
              <a:rPr lang="en-US" sz="2800" dirty="0" err="1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tôi</a:t>
            </a:r>
            <a:endParaRPr lang="en-US" sz="2800" dirty="0">
              <a:solidFill>
                <a:srgbClr val="0070C0"/>
              </a:solidFill>
              <a:latin typeface="UTM Avo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Arial" panose="020B0604020202020204" pitchFamily="34" charset="0"/>
                <a:cs typeface="VNI-Helve" pitchFamily="2" charset="0"/>
              </a:rPr>
              <a:t>Có </a:t>
            </a:r>
            <a:r>
              <a:rPr kumimoji="0" lang="en-US" sz="2800" b="0" i="0" u="none" strike="noStrike" kern="1200" cap="none" spc="0" normalizeH="0" baseline="0" noProof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Arial" panose="020B0604020202020204" pitchFamily="34" charset="0"/>
                <a:cs typeface="VNI-Helve" pitchFamily="2" charset="0"/>
              </a:rPr>
              <a:t>bầu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Arial" panose="020B0604020202020204" pitchFamily="34" charset="0"/>
                <a:cs typeface="VNI-Helve" pitchFamily="2" charset="0"/>
              </a:rPr>
              <a:t> có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Arial" panose="020B0604020202020204" pitchFamily="34" charset="0"/>
                <a:cs typeface="VNI-Helve" pitchFamily="2" charset="0"/>
              </a:rPr>
              <a:t>bạn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UTM Avo"/>
              <a:ea typeface="Arial" panose="020B0604020202020204" pitchFamily="34" charset="0"/>
              <a:cs typeface="VNI-Helve" pitchFamily="2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2800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VNI-Helve" pitchFamily="2" charset="0"/>
              </a:rPr>
              <a:t>Có ván </a:t>
            </a:r>
            <a:r>
              <a:rPr lang="en-US" sz="2800" dirty="0" err="1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VNI-Helve" pitchFamily="2" charset="0"/>
              </a:rPr>
              <a:t>cơm</a:t>
            </a:r>
            <a:r>
              <a:rPr lang="en-US" sz="2800" dirty="0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VNI-Helve" pitchFamily="2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VNI-Helve" pitchFamily="2" charset="0"/>
              </a:rPr>
              <a:t>xôi</a:t>
            </a:r>
            <a:endParaRPr lang="en-US" sz="2800" dirty="0">
              <a:solidFill>
                <a:srgbClr val="0070C0"/>
              </a:solidFill>
              <a:latin typeface="UTM Avo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Có</a:t>
            </a:r>
            <a:r>
              <a:rPr lang="en-US" sz="2800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́ nồi </a:t>
            </a:r>
            <a:r>
              <a:rPr lang="en-US" sz="2800" err="1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cơm</a:t>
            </a:r>
            <a:r>
              <a:rPr lang="en-US" sz="2800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 nếp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UTM Avo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2800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Có đệp bánh </a:t>
            </a:r>
            <a:r>
              <a:rPr lang="en-US" sz="2800" dirty="0" err="1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chưng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UTM Avo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2800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Có </a:t>
            </a:r>
            <a:r>
              <a:rPr lang="en-US" sz="2800" err="1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lưng</a:t>
            </a:r>
            <a:r>
              <a:rPr lang="en-US" sz="2800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 hũ </a:t>
            </a:r>
            <a:r>
              <a:rPr lang="en-US" sz="2800" dirty="0" err="1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rượu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UTM Avo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2800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Có khướu đánh </a:t>
            </a:r>
            <a:r>
              <a:rPr lang="en-US" sz="2800" dirty="0" err="1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đu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UTM Avo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>
                <a:solidFill>
                  <a:srgbClr val="0070C0"/>
                </a:solidFill>
                <a:latin typeface="UTM Avo"/>
              </a:rPr>
              <a:t>Thằng cu vỗ chài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209A5C4F-832A-41D5-922A-E7343FC50BD7}"/>
              </a:ext>
            </a:extLst>
          </p:cNvPr>
          <p:cNvSpPr/>
          <p:nvPr/>
        </p:nvSpPr>
        <p:spPr>
          <a:xfrm>
            <a:off x="3015966" y="211252"/>
            <a:ext cx="5085046" cy="6270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Arial" panose="020B0604020202020204" pitchFamily="34" charset="0"/>
                <a:cs typeface="Times New Roman" panose="02020603050405020304" pitchFamily="18" charset="0"/>
              </a:rPr>
              <a:t>Ông</a:t>
            </a: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Arial" panose="020B0604020202020204" pitchFamily="34" charset="0"/>
                <a:cs typeface="Times New Roman" panose="02020603050405020304" pitchFamily="18" charset="0"/>
              </a:rPr>
              <a:t> giẳng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Arial" panose="020B0604020202020204" pitchFamily="34" charset="0"/>
                <a:cs typeface="Times New Roman" panose="02020603050405020304" pitchFamily="18" charset="0"/>
              </a:rPr>
              <a:t>ông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Arial" panose="020B0604020202020204" pitchFamily="34" charset="0"/>
                <a:cs typeface="Times New Roman" panose="02020603050405020304" pitchFamily="18" charset="0"/>
              </a:rPr>
              <a:t>giăng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0C95BD90-A86A-4C59-B97B-7D3AD8890521}"/>
              </a:ext>
            </a:extLst>
          </p:cNvPr>
          <p:cNvSpPr txBox="1"/>
          <p:nvPr/>
        </p:nvSpPr>
        <p:spPr>
          <a:xfrm>
            <a:off x="6633512" y="5652685"/>
            <a:ext cx="23330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Đồng</a:t>
            </a:r>
            <a:r>
              <a:rPr kumimoji="0" lang="en-US" sz="3200" b="0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dao</a:t>
            </a:r>
            <a:endParaRPr kumimoji="0" lang="en-US" sz="3200" b="0" i="1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6445188"/>
            <a:ext cx="12192000" cy="4255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855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computer&#10;&#10;Description automatically generated with low confidence">
            <a:extLst>
              <a:ext uri="{FF2B5EF4-FFF2-40B4-BE49-F238E27FC236}">
                <a16:creationId xmlns="" xmlns:a16="http://schemas.microsoft.com/office/drawing/2014/main" id="{41F9B417-8715-4143-A751-87B640609B5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"/>
          <a:stretch/>
        </p:blipFill>
        <p:spPr>
          <a:xfrm>
            <a:off x="0" y="0"/>
            <a:ext cx="12192000" cy="6400800"/>
          </a:xfrm>
          <a:prstGeom prst="rect">
            <a:avLst/>
          </a:prstGeom>
        </p:spPr>
      </p:pic>
      <p:pic>
        <p:nvPicPr>
          <p:cNvPr id="5" name="图片 8196" descr="20">
            <a:extLst>
              <a:ext uri="{FF2B5EF4-FFF2-40B4-BE49-F238E27FC236}">
                <a16:creationId xmlns="" xmlns:a16="http://schemas.microsoft.com/office/drawing/2014/main" id="{35A8A868-0F4D-4350-9E20-D28FDE4DF1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4593" y="-228600"/>
            <a:ext cx="1148695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8197">
            <a:extLst>
              <a:ext uri="{FF2B5EF4-FFF2-40B4-BE49-F238E27FC236}">
                <a16:creationId xmlns="" xmlns:a16="http://schemas.microsoft.com/office/drawing/2014/main" id="{79907141-E18E-414A-B409-F8FA20B015DD}"/>
              </a:ext>
            </a:extLst>
          </p:cNvPr>
          <p:cNvSpPr txBox="1"/>
          <p:nvPr/>
        </p:nvSpPr>
        <p:spPr>
          <a:xfrm>
            <a:off x="5527722" y="2147821"/>
            <a:ext cx="3889548" cy="3021651"/>
          </a:xfrm>
          <a:prstGeom prst="rect">
            <a:avLst/>
          </a:prstGeom>
          <a:noFill/>
          <a:ln w="9525">
            <a:noFill/>
          </a:ln>
        </p:spPr>
        <p:txBody>
          <a:bodyPr wrap="square" lIns="66349" tIns="33174" rIns="66349" bIns="33174">
            <a:spAutoFit/>
          </a:bodyPr>
          <a:lstStyle/>
          <a:p>
            <a:pPr marL="0" marR="0" lvl="0" indent="0" algn="ctr" defTabSz="815975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600" b="1" dirty="0" err="1">
                <a:solidFill>
                  <a:prstClr val="black"/>
                </a:solidFill>
                <a:latin typeface="UTM Avo"/>
                <a:ea typeface="SimSun" panose="02010600030101010101" pitchFamily="2" charset="-122"/>
              </a:rPr>
              <a:t>Thư</a:t>
            </a:r>
            <a:r>
              <a:rPr kumimoji="0" lang="en-US" altLang="zh-CN" sz="9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SimSun" panose="02010600030101010101" pitchFamily="2" charset="-122"/>
                <a:cs typeface="+mn-cs"/>
              </a:rPr>
              <a:t> </a:t>
            </a:r>
            <a:r>
              <a:rPr lang="en-US" altLang="zh-CN" sz="9600" b="1" dirty="0" err="1">
                <a:solidFill>
                  <a:prstClr val="black"/>
                </a:solidFill>
                <a:latin typeface="UTM Avo"/>
                <a:ea typeface="SimSun" panose="02010600030101010101" pitchFamily="2" charset="-122"/>
              </a:rPr>
              <a:t>giãn</a:t>
            </a:r>
            <a:endParaRPr kumimoji="0" lang="en-US" altLang="zh-CN" sz="9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  <a:ea typeface="SimSun" panose="02010600030101010101" pitchFamily="2" charset="-122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6432442"/>
            <a:ext cx="12192000" cy="4255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741068"/>
      </p:ext>
    </p:extLst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4255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5558"/>
            <a:ext cx="12192000" cy="621966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6432442"/>
            <a:ext cx="12192000" cy="4255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870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5D63FD03-ACB4-40D2-9D62-8C5BA4155C5C}"/>
              </a:ext>
            </a:extLst>
          </p:cNvPr>
          <p:cNvSpPr/>
          <p:nvPr/>
        </p:nvSpPr>
        <p:spPr>
          <a:xfrm>
            <a:off x="2387065" y="4660739"/>
            <a:ext cx="4572000" cy="5837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ea typeface="Arial" panose="020B0604020202020204" pitchFamily="34" charset="0"/>
                <a:cs typeface="VNI-Helve" pitchFamily="2" charset="0"/>
              </a:rPr>
              <a:t>Con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effectLst/>
                <a:uLnTx/>
                <a:uFillTx/>
                <a:ea typeface="Arial" panose="020B0604020202020204" pitchFamily="34" charset="0"/>
                <a:cs typeface="VNI-Helve" pitchFamily="2" charset="0"/>
              </a:rPr>
              <a:t>trâu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ea typeface="Arial" panose="020B0604020202020204" pitchFamily="34" charset="0"/>
                <a:cs typeface="VNI-Helve" pitchFamily="2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effectLst/>
                <a:uLnTx/>
                <a:uFillTx/>
                <a:ea typeface="Arial" panose="020B0604020202020204" pitchFamily="34" charset="0"/>
                <a:cs typeface="VNI-Helve" pitchFamily="2" charset="0"/>
              </a:rPr>
              <a:t>cày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ea typeface="Arial" panose="020B0604020202020204" pitchFamily="34" charset="0"/>
                <a:cs typeface="VNI-Helve" pitchFamily="2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effectLst/>
                <a:uLnTx/>
                <a:uFillTx/>
                <a:ea typeface="Arial" panose="020B0604020202020204" pitchFamily="34" charset="0"/>
                <a:cs typeface="VNI-Helve" pitchFamily="2" charset="0"/>
              </a:rPr>
              <a:t>chiêm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Không phải ai cũng biết: Nông dân Việt điều khiển trâu bò ra sao? - Báo Tri  Thức &amp; Cuộc Sống">
            <a:extLst>
              <a:ext uri="{FF2B5EF4-FFF2-40B4-BE49-F238E27FC236}">
                <a16:creationId xmlns="" xmlns:a16="http://schemas.microsoft.com/office/drawing/2014/main" id="{8E977C6F-2861-410E-90FC-F45752CD1E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2159" y="805133"/>
            <a:ext cx="4808856" cy="3700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Liềm phát cỏ - Liềm cắt lúa | Công Cụ Tốt | Tiki">
            <a:extLst>
              <a:ext uri="{FF2B5EF4-FFF2-40B4-BE49-F238E27FC236}">
                <a16:creationId xmlns="" xmlns:a16="http://schemas.microsoft.com/office/drawing/2014/main" id="{AABF2D57-EC0F-400B-8B43-1F8CC15757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0997" y="805134"/>
            <a:ext cx="4266817" cy="3700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A5DC14E3-228F-43A9-82BF-F691A436EC65}"/>
              </a:ext>
            </a:extLst>
          </p:cNvPr>
          <p:cNvSpPr/>
          <p:nvPr/>
        </p:nvSpPr>
        <p:spPr>
          <a:xfrm>
            <a:off x="7530538" y="4660739"/>
            <a:ext cx="40899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effectLst/>
                <a:uLnTx/>
                <a:uFillTx/>
                <a:ea typeface="Arial" panose="020B0604020202020204" pitchFamily="34" charset="0"/>
                <a:cs typeface="VNI-Helve" pitchFamily="2" charset="0"/>
              </a:rPr>
              <a:t>Cái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ea typeface="Arial" panose="020B0604020202020204" pitchFamily="34" charset="0"/>
                <a:cs typeface="VNI-Helve" pitchFamily="2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effectLst/>
                <a:uLnTx/>
                <a:uFillTx/>
                <a:ea typeface="Arial" panose="020B0604020202020204" pitchFamily="34" charset="0"/>
                <a:cs typeface="VNI-Helve" pitchFamily="2" charset="0"/>
              </a:rPr>
              <a:t>liềm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ea typeface="Arial" panose="020B0604020202020204" pitchFamily="34" charset="0"/>
                <a:cs typeface="VNI-Helve" pitchFamily="2" charset="0"/>
              </a:rPr>
              <a:t>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effectLst/>
                <a:uLnTx/>
                <a:uFillTx/>
                <a:ea typeface="Arial" panose="020B0604020202020204" pitchFamily="34" charset="0"/>
                <a:cs typeface="VNI-Helve" pitchFamily="2" charset="0"/>
              </a:rPr>
              <a:t>cắt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ea typeface="Arial" panose="020B0604020202020204" pitchFamily="34" charset="0"/>
                <a:cs typeface="VNI-Helve" pitchFamily="2" charset="0"/>
              </a:rPr>
              <a:t> </a:t>
            </a:r>
            <a:r>
              <a:rPr lang="en-US" sz="3200" dirty="0" err="1">
                <a:ea typeface="Arial" panose="020B0604020202020204" pitchFamily="34" charset="0"/>
                <a:cs typeface="VNI-Helve" pitchFamily="2" charset="0"/>
              </a:rPr>
              <a:t>lúa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8" name="Picture 3" descr="E:\0000000我图PPT\00001PNG素材\儿童卡通\1124.png">
            <a:extLst>
              <a:ext uri="{FF2B5EF4-FFF2-40B4-BE49-F238E27FC236}">
                <a16:creationId xmlns="" xmlns:a16="http://schemas.microsoft.com/office/drawing/2014/main" id="{C9A50F8B-7517-4609-83B6-346C6F7E8E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51466"/>
            <a:ext cx="3133795" cy="4708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0" y="6434475"/>
            <a:ext cx="12192000" cy="4255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653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mirror&#10;&#10;Description automatically generated">
            <a:extLst>
              <a:ext uri="{FF2B5EF4-FFF2-40B4-BE49-F238E27FC236}">
                <a16:creationId xmlns="" xmlns:a16="http://schemas.microsoft.com/office/drawing/2014/main" id="{504D315A-FBE7-451A-93BF-3BA864456E2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49"/>
          <a:stretch/>
        </p:blipFill>
        <p:spPr>
          <a:xfrm>
            <a:off x="0" y="0"/>
            <a:ext cx="12192000" cy="6436311"/>
          </a:xfrm>
          <a:prstGeom prst="rect">
            <a:avLst/>
          </a:prstGeom>
        </p:spPr>
      </p:pic>
      <p:pic>
        <p:nvPicPr>
          <p:cNvPr id="4" name="图片 73732" descr="PPT素材-12">
            <a:extLst>
              <a:ext uri="{FF2B5EF4-FFF2-40B4-BE49-F238E27FC236}">
                <a16:creationId xmlns="" xmlns:a16="http://schemas.microsoft.com/office/drawing/2014/main" id="{61559F5C-BE68-4BC4-9541-03C8340E81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277" y="255639"/>
            <a:ext cx="10815484" cy="60860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4AF7B322-FD93-4E18-90E5-EA3D5CAF00F8}"/>
              </a:ext>
            </a:extLst>
          </p:cNvPr>
          <p:cNvSpPr txBox="1"/>
          <p:nvPr/>
        </p:nvSpPr>
        <p:spPr>
          <a:xfrm>
            <a:off x="2628386" y="2932114"/>
            <a:ext cx="72223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Tìm hiểu bài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6436311"/>
            <a:ext cx="12192000" cy="4255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50313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8894841"/>
              </p:ext>
            </p:extLst>
          </p:nvPr>
        </p:nvGraphicFramePr>
        <p:xfrm>
          <a:off x="504201" y="0"/>
          <a:ext cx="11171984" cy="382385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7929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9299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79299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79299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2185057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.VnAvant" pitchFamily="34" charset="0"/>
                        </a:rPr>
                        <a:t>Nh</a:t>
                      </a:r>
                      <a:r>
                        <a:rPr lang="en-US" sz="2400" dirty="0">
                          <a:latin typeface=".VnAvant" pitchFamily="34" charset="0"/>
                        </a:rPr>
                        <a:t>µ</a:t>
                      </a:r>
                      <a:r>
                        <a:rPr lang="en-US" sz="2400" baseline="0" dirty="0">
                          <a:latin typeface=".VnAvant" pitchFamily="34" charset="0"/>
                        </a:rPr>
                        <a:t> b¹n </a:t>
                      </a:r>
                      <a:r>
                        <a:rPr lang="en-US" sz="2400" baseline="0" dirty="0" err="1">
                          <a:latin typeface=".VnAvant" pitchFamily="34" charset="0"/>
                        </a:rPr>
                        <a:t>nhá</a:t>
                      </a:r>
                      <a:r>
                        <a:rPr lang="en-US" sz="2400" baseline="0" dirty="0">
                          <a:latin typeface=".VnAvant" pitchFamily="34" charset="0"/>
                        </a:rPr>
                        <a:t> </a:t>
                      </a:r>
                      <a:r>
                        <a:rPr lang="en-US" sz="2400" baseline="0" dirty="0" err="1">
                          <a:latin typeface=".VnAvant" pitchFamily="34" charset="0"/>
                        </a:rPr>
                        <a:t>cã</a:t>
                      </a:r>
                      <a:r>
                        <a:rPr lang="en-US" sz="2400" baseline="0" dirty="0">
                          <a:latin typeface=".VnAvant" pitchFamily="34" charset="0"/>
                        </a:rPr>
                        <a:t> </a:t>
                      </a:r>
                      <a:r>
                        <a:rPr lang="en-US" sz="2400" baseline="0" dirty="0" err="1">
                          <a:latin typeface=".VnAvant" pitchFamily="34" charset="0"/>
                        </a:rPr>
                        <a:t>ai</a:t>
                      </a:r>
                      <a:r>
                        <a:rPr lang="en-US" sz="2400" baseline="0" dirty="0">
                          <a:latin typeface=".VnAvant" pitchFamily="34" charset="0"/>
                        </a:rPr>
                        <a:t>?</a:t>
                      </a:r>
                      <a:endParaRPr lang="en-US" sz="2400" dirty="0">
                        <a:solidFill>
                          <a:schemeClr val="tx1"/>
                        </a:solidFill>
                        <a:latin typeface=".VnAvan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.VnAvant" pitchFamily="34" charset="0"/>
                        </a:rPr>
                        <a:t>Nh</a:t>
                      </a:r>
                      <a:r>
                        <a:rPr lang="en-US" sz="2400" dirty="0">
                          <a:latin typeface=".VnAvant" pitchFamily="34" charset="0"/>
                        </a:rPr>
                        <a:t>µ</a:t>
                      </a:r>
                      <a:r>
                        <a:rPr lang="en-US" sz="2400" baseline="0" dirty="0">
                          <a:latin typeface=".VnAvant" pitchFamily="34" charset="0"/>
                        </a:rPr>
                        <a:t> b¹n </a:t>
                      </a:r>
                      <a:r>
                        <a:rPr lang="en-US" sz="2400" baseline="0" dirty="0" err="1">
                          <a:latin typeface=".VnAvant" pitchFamily="34" charset="0"/>
                        </a:rPr>
                        <a:t>nhá</a:t>
                      </a:r>
                      <a:r>
                        <a:rPr lang="en-US" sz="2400" baseline="0" dirty="0">
                          <a:latin typeface=".VnAvant" pitchFamily="34" charset="0"/>
                        </a:rPr>
                        <a:t> </a:t>
                      </a:r>
                      <a:r>
                        <a:rPr lang="en-US" sz="2400" baseline="0" dirty="0" err="1">
                          <a:latin typeface=".VnAvant" pitchFamily="34" charset="0"/>
                        </a:rPr>
                        <a:t>cã</a:t>
                      </a:r>
                      <a:r>
                        <a:rPr lang="en-US" sz="2400" baseline="0" dirty="0">
                          <a:latin typeface=".VnAvant" pitchFamily="34" charset="0"/>
                        </a:rPr>
                        <a:t> ®å </a:t>
                      </a:r>
                      <a:r>
                        <a:rPr lang="en-US" sz="2400" baseline="0" dirty="0" err="1">
                          <a:latin typeface=".VnAvant" pitchFamily="34" charset="0"/>
                        </a:rPr>
                        <a:t>vËt</a:t>
                      </a:r>
                      <a:r>
                        <a:rPr lang="en-US" sz="2400" baseline="0" dirty="0">
                          <a:latin typeface=".VnAvant" pitchFamily="34" charset="0"/>
                        </a:rPr>
                        <a:t> g×?</a:t>
                      </a:r>
                      <a:endParaRPr lang="en-US" sz="2400" dirty="0">
                        <a:solidFill>
                          <a:schemeClr val="tx1"/>
                        </a:solidFill>
                        <a:latin typeface=".VnAvan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err="1">
                          <a:latin typeface=".VnAvant" pitchFamily="34" charset="0"/>
                        </a:rPr>
                        <a:t>Nh</a:t>
                      </a:r>
                      <a:r>
                        <a:rPr lang="en-US" sz="2400" dirty="0">
                          <a:latin typeface=".VnAvant" pitchFamily="34" charset="0"/>
                        </a:rPr>
                        <a:t>µ</a:t>
                      </a:r>
                      <a:r>
                        <a:rPr lang="en-US" sz="2400" baseline="0" dirty="0">
                          <a:latin typeface=".VnAvant" pitchFamily="34" charset="0"/>
                        </a:rPr>
                        <a:t> b¹n </a:t>
                      </a:r>
                      <a:r>
                        <a:rPr lang="en-US" sz="2400" baseline="0" dirty="0" err="1">
                          <a:latin typeface=".VnAvant" pitchFamily="34" charset="0"/>
                        </a:rPr>
                        <a:t>nhá</a:t>
                      </a:r>
                      <a:r>
                        <a:rPr lang="en-US" sz="2400" baseline="0" dirty="0">
                          <a:latin typeface=".VnAvant" pitchFamily="34" charset="0"/>
                        </a:rPr>
                        <a:t> </a:t>
                      </a:r>
                      <a:r>
                        <a:rPr lang="en-US" sz="2400" baseline="0" dirty="0" err="1">
                          <a:latin typeface=".VnAvant" pitchFamily="34" charset="0"/>
                        </a:rPr>
                        <a:t>cã</a:t>
                      </a:r>
                      <a:r>
                        <a:rPr lang="en-US" sz="2400" baseline="0" dirty="0">
                          <a:latin typeface=".VnAvant" pitchFamily="34" charset="0"/>
                        </a:rPr>
                        <a:t> </a:t>
                      </a:r>
                      <a:r>
                        <a:rPr lang="en-US" sz="2400" baseline="0" dirty="0" err="1">
                          <a:latin typeface=".VnAvant" pitchFamily="34" charset="0"/>
                        </a:rPr>
                        <a:t>nh÷ng</a:t>
                      </a:r>
                      <a:r>
                        <a:rPr lang="en-US" sz="2400" baseline="0" dirty="0">
                          <a:latin typeface=".VnAvant" pitchFamily="34" charset="0"/>
                        </a:rPr>
                        <a:t> con </a:t>
                      </a:r>
                      <a:r>
                        <a:rPr lang="en-US" sz="2400" baseline="0" dirty="0" err="1">
                          <a:latin typeface=".VnAvant" pitchFamily="34" charset="0"/>
                        </a:rPr>
                        <a:t>vËt</a:t>
                      </a:r>
                      <a:r>
                        <a:rPr lang="en-US" sz="2400" baseline="0" dirty="0">
                          <a:latin typeface=".VnAvant" pitchFamily="34" charset="0"/>
                        </a:rPr>
                        <a:t> g×?</a:t>
                      </a:r>
                      <a:endParaRPr lang="en-US" sz="2400" dirty="0">
                        <a:latin typeface=".VnAvant" pitchFamily="34" charset="0"/>
                      </a:endParaRPr>
                    </a:p>
                    <a:p>
                      <a:pPr algn="ctr"/>
                      <a:endParaRPr lang="en-US" dirty="0">
                        <a:latin typeface=".VnAvan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err="1">
                          <a:latin typeface=".VnAvant" pitchFamily="34" charset="0"/>
                        </a:rPr>
                        <a:t>Nh</a:t>
                      </a:r>
                      <a:r>
                        <a:rPr lang="en-US" sz="2400" dirty="0">
                          <a:latin typeface=".VnAvant" pitchFamily="34" charset="0"/>
                        </a:rPr>
                        <a:t>µ</a:t>
                      </a:r>
                      <a:r>
                        <a:rPr lang="en-US" sz="2400" baseline="0" dirty="0">
                          <a:latin typeface=".VnAvant" pitchFamily="34" charset="0"/>
                        </a:rPr>
                        <a:t> b¹n </a:t>
                      </a:r>
                      <a:r>
                        <a:rPr lang="en-US" sz="2400" baseline="0" dirty="0" err="1">
                          <a:latin typeface=".VnAvant" pitchFamily="34" charset="0"/>
                        </a:rPr>
                        <a:t>nhá</a:t>
                      </a:r>
                      <a:r>
                        <a:rPr lang="en-US" sz="2400" baseline="0" dirty="0">
                          <a:latin typeface=".VnAvant" pitchFamily="34" charset="0"/>
                        </a:rPr>
                        <a:t> </a:t>
                      </a:r>
                      <a:r>
                        <a:rPr lang="en-US" sz="2400" baseline="0" dirty="0" err="1">
                          <a:latin typeface=".VnAvant" pitchFamily="34" charset="0"/>
                        </a:rPr>
                        <a:t>cã</a:t>
                      </a:r>
                      <a:r>
                        <a:rPr lang="en-US" sz="2400" baseline="0" dirty="0">
                          <a:latin typeface=".VnAvant" pitchFamily="34" charset="0"/>
                        </a:rPr>
                        <a:t> ®å ¨n, </a:t>
                      </a:r>
                      <a:r>
                        <a:rPr lang="en-US" sz="2400" baseline="0" dirty="0" err="1">
                          <a:latin typeface=".VnAvant" pitchFamily="34" charset="0"/>
                        </a:rPr>
                        <a:t>thøc</a:t>
                      </a:r>
                      <a:r>
                        <a:rPr lang="en-US" sz="2400" baseline="0" dirty="0">
                          <a:latin typeface=".VnAvant" pitchFamily="34" charset="0"/>
                        </a:rPr>
                        <a:t> </a:t>
                      </a:r>
                      <a:r>
                        <a:rPr lang="en-US" sz="2400" baseline="0" dirty="0" err="1">
                          <a:latin typeface=".VnAvant" pitchFamily="34" charset="0"/>
                        </a:rPr>
                        <a:t>uèng</a:t>
                      </a:r>
                      <a:r>
                        <a:rPr lang="en-US" sz="2400" baseline="0" dirty="0">
                          <a:latin typeface=".VnAvant" pitchFamily="34" charset="0"/>
                        </a:rPr>
                        <a:t> g×?</a:t>
                      </a:r>
                      <a:endParaRPr lang="en-US" sz="2400" dirty="0">
                        <a:latin typeface=".VnAvant" pitchFamily="34" charset="0"/>
                      </a:endParaRPr>
                    </a:p>
                    <a:p>
                      <a:pPr algn="ctr"/>
                      <a:endParaRPr lang="en-US" dirty="0">
                        <a:latin typeface=".VnAvant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3879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2" name="Rounded Rectangle 21"/>
          <p:cNvSpPr/>
          <p:nvPr/>
        </p:nvSpPr>
        <p:spPr>
          <a:xfrm>
            <a:off x="2819400" y="4059380"/>
            <a:ext cx="2019300" cy="1191491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rgbClr val="0000CC"/>
                </a:solidFill>
                <a:latin typeface=".VnAvant" pitchFamily="34" charset="0"/>
              </a:rPr>
              <a:t>nåi</a:t>
            </a:r>
            <a:r>
              <a:rPr lang="en-US" sz="2000" b="1" dirty="0">
                <a:solidFill>
                  <a:srgbClr val="0000CC"/>
                </a:solidFill>
                <a:latin typeface=".VnAvant" pitchFamily="34" charset="0"/>
              </a:rPr>
              <a:t>, </a:t>
            </a:r>
            <a:r>
              <a:rPr lang="en-US" sz="2000" b="1" dirty="0" err="1">
                <a:solidFill>
                  <a:srgbClr val="0000CC"/>
                </a:solidFill>
                <a:latin typeface=".VnAvant" pitchFamily="34" charset="0"/>
              </a:rPr>
              <a:t>hò</a:t>
            </a:r>
            <a:r>
              <a:rPr lang="en-US" sz="2000" b="1" dirty="0">
                <a:solidFill>
                  <a:srgbClr val="0000CC"/>
                </a:solidFill>
                <a:latin typeface=".VnAvant" pitchFamily="34" charset="0"/>
              </a:rPr>
              <a:t>, </a:t>
            </a:r>
            <a:r>
              <a:rPr lang="en-US" sz="2000" b="1" dirty="0" err="1">
                <a:solidFill>
                  <a:srgbClr val="0000CC"/>
                </a:solidFill>
                <a:latin typeface=".VnAvant" pitchFamily="34" charset="0"/>
              </a:rPr>
              <a:t>chµi</a:t>
            </a:r>
            <a:r>
              <a:rPr lang="en-US" sz="2000" b="1" dirty="0">
                <a:solidFill>
                  <a:srgbClr val="0000CC"/>
                </a:solidFill>
                <a:latin typeface=".VnAvant" pitchFamily="34" charset="0"/>
              </a:rPr>
              <a:t>, </a:t>
            </a:r>
            <a:r>
              <a:rPr lang="en-US" sz="2000" b="1" dirty="0" err="1">
                <a:solidFill>
                  <a:srgbClr val="0000CC"/>
                </a:solidFill>
                <a:latin typeface=".VnAvant" pitchFamily="34" charset="0"/>
              </a:rPr>
              <a:t>giá</a:t>
            </a:r>
            <a:r>
              <a:rPr lang="en-US" sz="2000" b="1" dirty="0">
                <a:solidFill>
                  <a:srgbClr val="0000CC"/>
                </a:solidFill>
                <a:latin typeface=".VnAvant" pitchFamily="34" charset="0"/>
              </a:rPr>
              <a:t>, r¸, </a:t>
            </a:r>
            <a:r>
              <a:rPr lang="en-US" sz="2000" b="1" dirty="0" err="1">
                <a:solidFill>
                  <a:srgbClr val="0000CC"/>
                </a:solidFill>
                <a:latin typeface=".VnAvant" pitchFamily="34" charset="0"/>
              </a:rPr>
              <a:t>g¸o</a:t>
            </a:r>
            <a:r>
              <a:rPr lang="en-US" sz="2000" b="1" dirty="0">
                <a:solidFill>
                  <a:srgbClr val="0000CC"/>
                </a:solidFill>
                <a:latin typeface=".VnAvant" pitchFamily="34" charset="0"/>
              </a:rPr>
              <a:t>, </a:t>
            </a:r>
            <a:r>
              <a:rPr lang="en-US" sz="2000" b="1" dirty="0" err="1">
                <a:solidFill>
                  <a:srgbClr val="0000CC"/>
                </a:solidFill>
                <a:latin typeface=".VnAvant" pitchFamily="34" charset="0"/>
              </a:rPr>
              <a:t>l</a:t>
            </a:r>
            <a:r>
              <a:rPr lang="en-US" sz="2400" b="1" dirty="0" err="1">
                <a:solidFill>
                  <a:srgbClr val="0000CC"/>
                </a:solidFill>
                <a:latin typeface=".VnAvant" pitchFamily="34" charset="0"/>
              </a:rPr>
              <a:t>ư</a:t>
            </a:r>
            <a:r>
              <a:rPr lang="en-US" sz="2000" b="1" dirty="0" err="1">
                <a:solidFill>
                  <a:srgbClr val="0000CC"/>
                </a:solidFill>
                <a:latin typeface=".VnAvant" pitchFamily="34" charset="0"/>
              </a:rPr>
              <a:t>îc</a:t>
            </a:r>
            <a:r>
              <a:rPr lang="en-US" sz="2000" b="1" dirty="0">
                <a:solidFill>
                  <a:srgbClr val="0000CC"/>
                </a:solidFill>
                <a:latin typeface=".VnAvant" pitchFamily="34" charset="0"/>
              </a:rPr>
              <a:t>, </a:t>
            </a:r>
            <a:r>
              <a:rPr lang="en-US" sz="2000" b="1" dirty="0" err="1">
                <a:solidFill>
                  <a:srgbClr val="0000CC"/>
                </a:solidFill>
                <a:latin typeface=".VnAvant" pitchFamily="34" charset="0"/>
              </a:rPr>
              <a:t>liÒm</a:t>
            </a:r>
            <a:endParaRPr lang="en-US" sz="2000" b="1" dirty="0">
              <a:solidFill>
                <a:srgbClr val="0000CC"/>
              </a:solidFill>
              <a:latin typeface=".VnAvant" pitchFamily="34" charset="0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3054985" y="5486401"/>
            <a:ext cx="1548130" cy="1191491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rgbClr val="0000CC"/>
                </a:solidFill>
                <a:latin typeface=".VnAvant" pitchFamily="34" charset="0"/>
              </a:rPr>
              <a:t>chim</a:t>
            </a:r>
            <a:r>
              <a:rPr lang="en-US" sz="2000" b="1" dirty="0">
                <a:solidFill>
                  <a:srgbClr val="0000CC"/>
                </a:solidFill>
                <a:latin typeface=".VnAvant" pitchFamily="34" charset="0"/>
              </a:rPr>
              <a:t> </a:t>
            </a:r>
            <a:r>
              <a:rPr lang="en-US" sz="2000" b="1" dirty="0" err="1">
                <a:solidFill>
                  <a:srgbClr val="0000CC"/>
                </a:solidFill>
                <a:latin typeface=".VnAvant" pitchFamily="34" charset="0"/>
              </a:rPr>
              <a:t>kh</a:t>
            </a:r>
            <a:r>
              <a:rPr lang="en-US" sz="2400" b="1" dirty="0" err="1">
                <a:solidFill>
                  <a:srgbClr val="0000CC"/>
                </a:solidFill>
                <a:latin typeface=".VnAvant" pitchFamily="34" charset="0"/>
              </a:rPr>
              <a:t>ư</a:t>
            </a:r>
            <a:r>
              <a:rPr lang="en-US" sz="2000" b="1" dirty="0" err="1">
                <a:solidFill>
                  <a:srgbClr val="0000CC"/>
                </a:solidFill>
                <a:latin typeface=".VnAvant" pitchFamily="34" charset="0"/>
              </a:rPr>
              <a:t>íu</a:t>
            </a:r>
            <a:r>
              <a:rPr lang="en-US" sz="2000" b="1" dirty="0">
                <a:solidFill>
                  <a:srgbClr val="0000CC"/>
                </a:solidFill>
                <a:latin typeface=".VnAvant" pitchFamily="34" charset="0"/>
              </a:rPr>
              <a:t>, </a:t>
            </a:r>
            <a:r>
              <a:rPr lang="en-US" sz="2000" b="1" dirty="0" err="1">
                <a:solidFill>
                  <a:srgbClr val="0000CC"/>
                </a:solidFill>
                <a:latin typeface=".VnAvant" pitchFamily="34" charset="0"/>
              </a:rPr>
              <a:t>trai</a:t>
            </a:r>
            <a:r>
              <a:rPr lang="en-US" sz="2000" b="1" dirty="0">
                <a:solidFill>
                  <a:srgbClr val="0000CC"/>
                </a:solidFill>
                <a:latin typeface=".VnAvant" pitchFamily="34" charset="0"/>
              </a:rPr>
              <a:t>, </a:t>
            </a:r>
            <a:r>
              <a:rPr lang="en-US" sz="2000" b="1" dirty="0" err="1">
                <a:solidFill>
                  <a:srgbClr val="0000CC"/>
                </a:solidFill>
                <a:latin typeface=".VnAvant" pitchFamily="34" charset="0"/>
              </a:rPr>
              <a:t>tr©u</a:t>
            </a:r>
            <a:endParaRPr lang="en-US" sz="2000" b="1" dirty="0">
              <a:solidFill>
                <a:srgbClr val="0000CC"/>
              </a:solidFill>
              <a:latin typeface=".VnAvant" pitchFamily="34" charset="0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5732606" y="4094018"/>
            <a:ext cx="1548130" cy="1191491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rgbClr val="0000CC"/>
                </a:solidFill>
                <a:latin typeface=".VnAvant" pitchFamily="34" charset="0"/>
              </a:rPr>
              <a:t>th»ng</a:t>
            </a:r>
            <a:r>
              <a:rPr lang="en-US" sz="2000" b="1" dirty="0">
                <a:solidFill>
                  <a:srgbClr val="0000CC"/>
                </a:solidFill>
                <a:latin typeface=".VnAvant" pitchFamily="34" charset="0"/>
              </a:rPr>
              <a:t> cu, </a:t>
            </a:r>
            <a:r>
              <a:rPr lang="en-US" sz="2000" b="1" dirty="0" err="1">
                <a:solidFill>
                  <a:srgbClr val="0000CC"/>
                </a:solidFill>
                <a:latin typeface=".VnAvant" pitchFamily="34" charset="0"/>
              </a:rPr>
              <a:t>c¸i</a:t>
            </a:r>
            <a:r>
              <a:rPr lang="en-US" sz="2000" b="1" dirty="0">
                <a:solidFill>
                  <a:srgbClr val="0000CC"/>
                </a:solidFill>
                <a:latin typeface=".VnAvant" pitchFamily="34" charset="0"/>
              </a:rPr>
              <a:t> ®á, </a:t>
            </a:r>
            <a:r>
              <a:rPr lang="en-US" sz="2000" b="1" dirty="0" err="1">
                <a:solidFill>
                  <a:srgbClr val="0000CC"/>
                </a:solidFill>
                <a:latin typeface=".VnAvant" pitchFamily="34" charset="0"/>
              </a:rPr>
              <a:t>em</a:t>
            </a:r>
            <a:r>
              <a:rPr lang="en-US" sz="2000" b="1" dirty="0">
                <a:solidFill>
                  <a:srgbClr val="0000CC"/>
                </a:solidFill>
                <a:latin typeface=".VnAvant" pitchFamily="34" charset="0"/>
              </a:rPr>
              <a:t> </a:t>
            </a:r>
            <a:r>
              <a:rPr lang="en-US" sz="2000" b="1" dirty="0" err="1">
                <a:solidFill>
                  <a:srgbClr val="0000CC"/>
                </a:solidFill>
                <a:latin typeface=".VnAvant" pitchFamily="34" charset="0"/>
              </a:rPr>
              <a:t>bÐ</a:t>
            </a:r>
            <a:endParaRPr lang="en-US" sz="2000" b="1" dirty="0">
              <a:solidFill>
                <a:srgbClr val="0000CC"/>
              </a:solidFill>
              <a:latin typeface=".VnAvant" pitchFamily="34" charset="0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5536796" y="5631874"/>
            <a:ext cx="1939751" cy="1191491"/>
          </a:xfrm>
          <a:prstGeom prst="roundRect">
            <a:avLst/>
          </a:prstGeom>
          <a:solidFill>
            <a:srgbClr val="FF66FF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rgbClr val="0000CC"/>
                </a:solidFill>
                <a:latin typeface=".VnAvant" pitchFamily="34" charset="0"/>
              </a:rPr>
              <a:t>x«i</a:t>
            </a:r>
            <a:r>
              <a:rPr lang="en-US" sz="2000" b="1" dirty="0">
                <a:solidFill>
                  <a:srgbClr val="0000CC"/>
                </a:solidFill>
                <a:latin typeface=".VnAvant" pitchFamily="34" charset="0"/>
              </a:rPr>
              <a:t>, </a:t>
            </a:r>
            <a:r>
              <a:rPr lang="en-US" sz="2000" b="1" dirty="0" err="1">
                <a:solidFill>
                  <a:srgbClr val="0000CC"/>
                </a:solidFill>
                <a:latin typeface=".VnAvant" pitchFamily="34" charset="0"/>
              </a:rPr>
              <a:t>c¬m</a:t>
            </a:r>
            <a:r>
              <a:rPr lang="en-US" sz="2000" b="1" dirty="0">
                <a:solidFill>
                  <a:srgbClr val="0000CC"/>
                </a:solidFill>
                <a:latin typeface=".VnAvant" pitchFamily="34" charset="0"/>
              </a:rPr>
              <a:t> </a:t>
            </a:r>
            <a:r>
              <a:rPr lang="en-US" sz="2000" b="1" dirty="0" err="1">
                <a:solidFill>
                  <a:srgbClr val="0000CC"/>
                </a:solidFill>
                <a:latin typeface=".VnAvant" pitchFamily="34" charset="0"/>
              </a:rPr>
              <a:t>nÕp</a:t>
            </a:r>
            <a:r>
              <a:rPr lang="en-US" sz="2000" b="1" dirty="0">
                <a:solidFill>
                  <a:srgbClr val="0000CC"/>
                </a:solidFill>
                <a:latin typeface=".VnAvant" pitchFamily="34" charset="0"/>
              </a:rPr>
              <a:t>, </a:t>
            </a:r>
            <a:r>
              <a:rPr lang="en-US" sz="2000" b="1" dirty="0" err="1">
                <a:solidFill>
                  <a:srgbClr val="0000CC"/>
                </a:solidFill>
                <a:latin typeface=".VnAvant" pitchFamily="34" charset="0"/>
              </a:rPr>
              <a:t>b¸nh</a:t>
            </a:r>
            <a:r>
              <a:rPr lang="en-US" sz="2000" b="1" dirty="0">
                <a:solidFill>
                  <a:srgbClr val="0000CC"/>
                </a:solidFill>
                <a:latin typeface=".VnAvant" pitchFamily="34" charset="0"/>
              </a:rPr>
              <a:t> </a:t>
            </a:r>
            <a:r>
              <a:rPr lang="en-US" sz="2000" b="1" dirty="0" err="1">
                <a:solidFill>
                  <a:srgbClr val="0000CC"/>
                </a:solidFill>
                <a:latin typeface=".VnAvant" pitchFamily="34" charset="0"/>
              </a:rPr>
              <a:t>ch</a:t>
            </a:r>
            <a:r>
              <a:rPr lang="en-US" sz="2400" b="1" dirty="0" err="1">
                <a:solidFill>
                  <a:srgbClr val="0000CC"/>
                </a:solidFill>
                <a:latin typeface=".VnAvant" pitchFamily="34" charset="0"/>
              </a:rPr>
              <a:t>ư</a:t>
            </a:r>
            <a:r>
              <a:rPr lang="en-US" sz="2000" b="1" dirty="0" err="1">
                <a:solidFill>
                  <a:srgbClr val="0000CC"/>
                </a:solidFill>
                <a:latin typeface=".VnAvant" pitchFamily="34" charset="0"/>
              </a:rPr>
              <a:t>ng</a:t>
            </a:r>
            <a:r>
              <a:rPr lang="en-US" sz="2000" b="1" dirty="0">
                <a:solidFill>
                  <a:srgbClr val="0000CC"/>
                </a:solidFill>
                <a:latin typeface=".VnAvant" pitchFamily="34" charset="0"/>
              </a:rPr>
              <a:t>, </a:t>
            </a:r>
            <a:r>
              <a:rPr lang="en-US" sz="2000" b="1" dirty="0" err="1">
                <a:solidFill>
                  <a:srgbClr val="0000CC"/>
                </a:solidFill>
                <a:latin typeface=".VnAvant" pitchFamily="34" charset="0"/>
              </a:rPr>
              <a:t>r</a:t>
            </a:r>
            <a:r>
              <a:rPr lang="en-US" sz="2400" b="1" dirty="0" err="1">
                <a:solidFill>
                  <a:srgbClr val="0000CC"/>
                </a:solidFill>
                <a:latin typeface=".VnAvant" pitchFamily="34" charset="0"/>
              </a:rPr>
              <a:t>ư</a:t>
            </a:r>
            <a:r>
              <a:rPr lang="en-US" sz="2000" b="1" dirty="0" err="1">
                <a:solidFill>
                  <a:srgbClr val="0000CC"/>
                </a:solidFill>
                <a:latin typeface=".VnAvant" pitchFamily="34" charset="0"/>
              </a:rPr>
              <a:t>îu</a:t>
            </a:r>
            <a:endParaRPr lang="en-US" sz="2000" b="1" dirty="0">
              <a:solidFill>
                <a:srgbClr val="0000CC"/>
              </a:solidFill>
              <a:latin typeface=".VnAvant" pitchFamily="34" charset="0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7779385" y="4890655"/>
            <a:ext cx="2019300" cy="1191491"/>
          </a:xfrm>
          <a:prstGeom prst="roundRect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rgbClr val="0000CC"/>
                </a:solidFill>
                <a:latin typeface=".VnAvant" pitchFamily="34" charset="0"/>
              </a:rPr>
              <a:t>nåi</a:t>
            </a:r>
            <a:r>
              <a:rPr lang="en-US" sz="2000" b="1" dirty="0">
                <a:solidFill>
                  <a:srgbClr val="0000CC"/>
                </a:solidFill>
                <a:latin typeface=".VnAvant" pitchFamily="34" charset="0"/>
              </a:rPr>
              <a:t>, </a:t>
            </a:r>
            <a:r>
              <a:rPr lang="en-US" sz="2000" b="1" dirty="0" err="1">
                <a:solidFill>
                  <a:srgbClr val="0000CC"/>
                </a:solidFill>
                <a:latin typeface=".VnAvant" pitchFamily="34" charset="0"/>
              </a:rPr>
              <a:t>tủ</a:t>
            </a:r>
            <a:r>
              <a:rPr lang="en-US" sz="2000" b="1" dirty="0">
                <a:solidFill>
                  <a:srgbClr val="0000CC"/>
                </a:solidFill>
                <a:latin typeface=".VnAvant" pitchFamily="34" charset="0"/>
              </a:rPr>
              <a:t> l¹nh, </a:t>
            </a:r>
            <a:r>
              <a:rPr lang="en-US" sz="2000" b="1" dirty="0" err="1">
                <a:solidFill>
                  <a:srgbClr val="0000CC"/>
                </a:solidFill>
                <a:latin typeface=".VnAvant" pitchFamily="34" charset="0"/>
              </a:rPr>
              <a:t>ti</a:t>
            </a:r>
            <a:r>
              <a:rPr lang="en-US" sz="2000" b="1" dirty="0">
                <a:solidFill>
                  <a:srgbClr val="0000CC"/>
                </a:solidFill>
                <a:latin typeface=".VnAvant" pitchFamily="34" charset="0"/>
              </a:rPr>
              <a:t> vi, </a:t>
            </a:r>
            <a:r>
              <a:rPr lang="en-US" sz="2000" b="1" dirty="0" err="1">
                <a:solidFill>
                  <a:srgbClr val="0000CC"/>
                </a:solidFill>
                <a:latin typeface=".VnAvant" pitchFamily="34" charset="0"/>
              </a:rPr>
              <a:t>g¸o</a:t>
            </a:r>
            <a:r>
              <a:rPr lang="en-US" sz="2000" b="1" dirty="0">
                <a:solidFill>
                  <a:srgbClr val="0000CC"/>
                </a:solidFill>
                <a:latin typeface=".VnAvant" pitchFamily="34" charset="0"/>
              </a:rPr>
              <a:t>, </a:t>
            </a:r>
            <a:r>
              <a:rPr lang="en-US" sz="2000" b="1" dirty="0" err="1">
                <a:solidFill>
                  <a:srgbClr val="0000CC"/>
                </a:solidFill>
                <a:latin typeface=".VnAvant" pitchFamily="34" charset="0"/>
              </a:rPr>
              <a:t>l</a:t>
            </a:r>
            <a:r>
              <a:rPr lang="en-US" sz="2400" b="1" dirty="0" err="1">
                <a:solidFill>
                  <a:srgbClr val="0000CC"/>
                </a:solidFill>
                <a:latin typeface=".VnAvant" pitchFamily="34" charset="0"/>
              </a:rPr>
              <a:t>ư</a:t>
            </a:r>
            <a:r>
              <a:rPr lang="en-US" sz="2000" b="1" dirty="0" err="1">
                <a:solidFill>
                  <a:srgbClr val="0000CC"/>
                </a:solidFill>
                <a:latin typeface=".VnAvant" pitchFamily="34" charset="0"/>
              </a:rPr>
              <a:t>îc</a:t>
            </a:r>
            <a:r>
              <a:rPr lang="en-US" sz="2000" b="1" dirty="0">
                <a:solidFill>
                  <a:srgbClr val="0000CC"/>
                </a:solidFill>
                <a:latin typeface=".VnAvant" pitchFamily="34" charset="0"/>
              </a:rPr>
              <a:t>, </a:t>
            </a:r>
            <a:r>
              <a:rPr lang="en-US" sz="2000" b="1" dirty="0" err="1">
                <a:solidFill>
                  <a:srgbClr val="0000CC"/>
                </a:solidFill>
                <a:latin typeface=".VnAvant" pitchFamily="34" charset="0"/>
              </a:rPr>
              <a:t>liÒm</a:t>
            </a:r>
            <a:endParaRPr lang="en-US" sz="2000" b="1" dirty="0">
              <a:solidFill>
                <a:srgbClr val="0000CC"/>
              </a:solidFill>
              <a:latin typeface=".VnAvan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186359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677 -0.00209 L -0.30468 -0.2747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73" y="-13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6 L 0.13125 -0.2675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62" y="-133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44444E-6 L 0.35833 -0.475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17" y="-23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85185E-6 L 0.30503 -0.4969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43" y="-248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5" grpId="0" animBg="1"/>
      <p:bldP spid="2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0055" y="1066800"/>
            <a:ext cx="7836274" cy="4800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05200" y="2998694"/>
            <a:ext cx="571836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err="1">
                <a:solidFill>
                  <a:srgbClr val="FF0000"/>
                </a:solidFill>
                <a:latin typeface=".VnAvant" pitchFamily="34" charset="0"/>
                <a:cs typeface="Times New Roman" panose="02020603050405020304" pitchFamily="18" charset="0"/>
              </a:rPr>
              <a:t>LuyÖn</a:t>
            </a:r>
            <a:r>
              <a:rPr lang="en-US" sz="6600" b="1" dirty="0">
                <a:solidFill>
                  <a:srgbClr val="FF0000"/>
                </a:solidFill>
                <a:latin typeface=".VnAvant" pitchFamily="34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solidFill>
                  <a:srgbClr val="FF0000"/>
                </a:solidFill>
                <a:latin typeface=".VnAvant" pitchFamily="34" charset="0"/>
                <a:cs typeface="Times New Roman" panose="02020603050405020304" pitchFamily="18" charset="0"/>
              </a:rPr>
              <a:t>đäc</a:t>
            </a:r>
            <a:r>
              <a:rPr lang="en-US" sz="6600" b="1" dirty="0">
                <a:solidFill>
                  <a:srgbClr val="FF0000"/>
                </a:solidFill>
                <a:latin typeface=".VnAvant" pitchFamily="34" charset="0"/>
                <a:cs typeface="Times New Roman" panose="02020603050405020304" pitchFamily="18" charset="0"/>
              </a:rPr>
              <a:t> l¹i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12192000" cy="4255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95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="" xmlns:a16="http://schemas.microsoft.com/office/drawing/2014/main" id="{4336148F-B7D9-4978-A106-931AD444FE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49"/>
          <a:stretch/>
        </p:blipFill>
        <p:spPr>
          <a:xfrm>
            <a:off x="0" y="0"/>
            <a:ext cx="12192000" cy="643631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13246F62-5DBF-4FC9-A5A1-623156E48CCE}"/>
              </a:ext>
            </a:extLst>
          </p:cNvPr>
          <p:cNvSpPr/>
          <p:nvPr/>
        </p:nvSpPr>
        <p:spPr>
          <a:xfrm>
            <a:off x="6114978" y="1018400"/>
            <a:ext cx="4572000" cy="445352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2800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Bắt chai bỏ giỏ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2800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Cái đỏ ẵm </a:t>
            </a:r>
            <a:r>
              <a:rPr lang="en-US" sz="2800" dirty="0" err="1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em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Arial" panose="020B0604020202020204" pitchFamily="34" charset="0"/>
                <a:cs typeface="Times New Roman" panose="02020603050405020304" pitchFamily="18" charset="0"/>
              </a:rPr>
              <a:t>Đi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Arial" panose="020B0604020202020204" pitchFamily="34" charset="0"/>
                <a:cs typeface="Times New Roman" panose="02020603050405020304" pitchFamily="18" charset="0"/>
              </a:rPr>
              <a:t>xem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Arial" panose="020B0604020202020204" pitchFamily="34" charset="0"/>
                <a:cs typeface="Times New Roman" panose="02020603050405020304" pitchFamily="18" charset="0"/>
              </a:rPr>
              <a:t> đánh cá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2800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Có rá </a:t>
            </a:r>
            <a:r>
              <a:rPr lang="en-US" sz="2800" dirty="0" err="1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vo</a:t>
            </a:r>
            <a:r>
              <a:rPr lang="en-US" sz="2800" dirty="0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gạo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Arial" panose="020B0604020202020204" pitchFamily="34" charset="0"/>
                <a:cs typeface="Times New Roman" panose="02020603050405020304" pitchFamily="18" charset="0"/>
              </a:rPr>
              <a:t>Có gáo múc nước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2800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Cái </a:t>
            </a:r>
            <a:r>
              <a:rPr lang="en-US" sz="2800" err="1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lược</a:t>
            </a:r>
            <a:r>
              <a:rPr lang="en-US" sz="2800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chải đầu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Con </a:t>
            </a:r>
            <a:r>
              <a:rPr lang="en-US" sz="2800" err="1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trâu</a:t>
            </a:r>
            <a:r>
              <a:rPr lang="en-US" sz="2800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cày </a:t>
            </a:r>
            <a:r>
              <a:rPr lang="en-US" sz="2800" dirty="0" err="1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chiêm</a:t>
            </a:r>
            <a:endParaRPr lang="en-US" sz="2800" dirty="0">
              <a:solidFill>
                <a:srgbClr val="0070C0"/>
              </a:solidFill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Arial" panose="020B0604020202020204" pitchFamily="34" charset="0"/>
                <a:cs typeface="Times New Roman" panose="02020603050405020304" pitchFamily="18" charset="0"/>
              </a:rPr>
              <a:t>C</a:t>
            </a:r>
            <a:r>
              <a:rPr lang="en-US" sz="2800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ái liềm cắt lá </a:t>
            </a:r>
            <a:r>
              <a:rPr lang="en-US" sz="2800" dirty="0">
                <a:solidFill>
                  <a:srgbClr val="0070C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…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73723F49-1BAD-4CAD-8153-BC48DDD866DA}"/>
              </a:ext>
            </a:extLst>
          </p:cNvPr>
          <p:cNvSpPr/>
          <p:nvPr/>
        </p:nvSpPr>
        <p:spPr>
          <a:xfrm>
            <a:off x="986490" y="912926"/>
            <a:ext cx="4572000" cy="503214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Ông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 giẳng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ông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giăng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UTM Avo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2800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Xuống chơi nhà </a:t>
            </a:r>
            <a:r>
              <a:rPr lang="en-US" sz="2800" dirty="0" err="1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tôi</a:t>
            </a:r>
            <a:endParaRPr lang="en-US" sz="2800" dirty="0">
              <a:solidFill>
                <a:srgbClr val="0070C0"/>
              </a:solidFill>
              <a:latin typeface="UTM Avo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Arial" panose="020B0604020202020204" pitchFamily="34" charset="0"/>
                <a:cs typeface="VNI-Helve" pitchFamily="2" charset="0"/>
              </a:rPr>
              <a:t>Có </a:t>
            </a:r>
            <a:r>
              <a:rPr kumimoji="0" lang="en-US" sz="2800" b="0" i="0" u="none" strike="noStrike" kern="1200" cap="none" spc="0" normalizeH="0" baseline="0" noProof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Arial" panose="020B0604020202020204" pitchFamily="34" charset="0"/>
                <a:cs typeface="VNI-Helve" pitchFamily="2" charset="0"/>
              </a:rPr>
              <a:t>bầu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Arial" panose="020B0604020202020204" pitchFamily="34" charset="0"/>
                <a:cs typeface="VNI-Helve" pitchFamily="2" charset="0"/>
              </a:rPr>
              <a:t> có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Arial" panose="020B0604020202020204" pitchFamily="34" charset="0"/>
                <a:cs typeface="VNI-Helve" pitchFamily="2" charset="0"/>
              </a:rPr>
              <a:t>bạn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UTM Avo"/>
              <a:ea typeface="Arial" panose="020B0604020202020204" pitchFamily="34" charset="0"/>
              <a:cs typeface="VNI-Helve" pitchFamily="2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2800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VNI-Helve" pitchFamily="2" charset="0"/>
              </a:rPr>
              <a:t>Có ván </a:t>
            </a:r>
            <a:r>
              <a:rPr lang="en-US" sz="2800" dirty="0" err="1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VNI-Helve" pitchFamily="2" charset="0"/>
              </a:rPr>
              <a:t>cơm</a:t>
            </a:r>
            <a:r>
              <a:rPr lang="en-US" sz="2800" dirty="0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VNI-Helve" pitchFamily="2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VNI-Helve" pitchFamily="2" charset="0"/>
              </a:rPr>
              <a:t>xôi</a:t>
            </a:r>
            <a:endParaRPr lang="en-US" sz="2800" dirty="0">
              <a:solidFill>
                <a:srgbClr val="0070C0"/>
              </a:solidFill>
              <a:latin typeface="UTM Avo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Có</a:t>
            </a:r>
            <a:r>
              <a:rPr lang="en-US" sz="2800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́ nồi </a:t>
            </a:r>
            <a:r>
              <a:rPr lang="en-US" sz="2800" err="1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cơm</a:t>
            </a:r>
            <a:r>
              <a:rPr lang="en-US" sz="2800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 nếp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UTM Avo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2800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Có đệp bánh </a:t>
            </a:r>
            <a:r>
              <a:rPr lang="en-US" sz="2800" dirty="0" err="1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chưng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UTM Avo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2800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Có </a:t>
            </a:r>
            <a:r>
              <a:rPr lang="en-US" sz="2800" err="1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lưng</a:t>
            </a:r>
            <a:r>
              <a:rPr lang="en-US" sz="2800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 hũ </a:t>
            </a:r>
            <a:r>
              <a:rPr lang="en-US" sz="2800" dirty="0" err="1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rượu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UTM Avo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2800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Có khướu đánh </a:t>
            </a:r>
            <a:r>
              <a:rPr lang="en-US" sz="2800" dirty="0" err="1">
                <a:solidFill>
                  <a:srgbClr val="0070C0"/>
                </a:solidFill>
                <a:latin typeface="UTM Avo"/>
                <a:ea typeface="Arial" panose="020B0604020202020204" pitchFamily="34" charset="0"/>
                <a:cs typeface="Times New Roman" panose="02020603050405020304" pitchFamily="18" charset="0"/>
              </a:rPr>
              <a:t>đu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UTM Avo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>
                <a:solidFill>
                  <a:srgbClr val="0070C0"/>
                </a:solidFill>
                <a:latin typeface="UTM Avo"/>
              </a:rPr>
              <a:t>Thằng cu vỗ chài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209A5C4F-832A-41D5-922A-E7343FC50BD7}"/>
              </a:ext>
            </a:extLst>
          </p:cNvPr>
          <p:cNvSpPr/>
          <p:nvPr/>
        </p:nvSpPr>
        <p:spPr>
          <a:xfrm>
            <a:off x="3015966" y="211252"/>
            <a:ext cx="5085046" cy="6270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Arial" panose="020B0604020202020204" pitchFamily="34" charset="0"/>
                <a:cs typeface="Times New Roman" panose="02020603050405020304" pitchFamily="18" charset="0"/>
              </a:rPr>
              <a:t>Ông</a:t>
            </a: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Arial" panose="020B0604020202020204" pitchFamily="34" charset="0"/>
                <a:cs typeface="Times New Roman" panose="02020603050405020304" pitchFamily="18" charset="0"/>
              </a:rPr>
              <a:t> giẳng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Arial" panose="020B0604020202020204" pitchFamily="34" charset="0"/>
                <a:cs typeface="Times New Roman" panose="02020603050405020304" pitchFamily="18" charset="0"/>
              </a:rPr>
              <a:t>ông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Arial" panose="020B0604020202020204" pitchFamily="34" charset="0"/>
                <a:cs typeface="Times New Roman" panose="02020603050405020304" pitchFamily="18" charset="0"/>
              </a:rPr>
              <a:t>giăng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0C95BD90-A86A-4C59-B97B-7D3AD8890521}"/>
              </a:ext>
            </a:extLst>
          </p:cNvPr>
          <p:cNvSpPr txBox="1"/>
          <p:nvPr/>
        </p:nvSpPr>
        <p:spPr>
          <a:xfrm>
            <a:off x="6633512" y="5652685"/>
            <a:ext cx="23330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Đồng</a:t>
            </a:r>
            <a:r>
              <a:rPr kumimoji="0" lang="en-US" sz="3200" b="0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dao</a:t>
            </a:r>
            <a:endParaRPr kumimoji="0" lang="en-US" sz="3200" b="0" i="1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A65CDF4E-7846-46A4-8148-D1D1E638BFF8}"/>
              </a:ext>
            </a:extLst>
          </p:cNvPr>
          <p:cNvSpPr txBox="1"/>
          <p:nvPr/>
        </p:nvSpPr>
        <p:spPr>
          <a:xfrm>
            <a:off x="15819" y="56353"/>
            <a:ext cx="19413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/>
              <a:t>Đọc lại bài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6432442"/>
            <a:ext cx="12192000" cy="4255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985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09537" y="466329"/>
            <a:ext cx="533400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.VnAvant" pitchFamily="34" charset="0"/>
                <a:cs typeface="Times New Roman" panose="02020603050405020304" pitchFamily="18" charset="0"/>
              </a:rPr>
              <a:t>¤</a:t>
            </a:r>
            <a:r>
              <a:rPr lang="en-US" sz="3600" b="1" dirty="0" err="1">
                <a:solidFill>
                  <a:srgbClr val="FF0000"/>
                </a:solidFill>
                <a:latin typeface=".VnAvant" pitchFamily="34" charset="0"/>
                <a:cs typeface="Times New Roman" panose="02020603050405020304" pitchFamily="18" charset="0"/>
              </a:rPr>
              <a:t>ng</a:t>
            </a:r>
            <a:r>
              <a:rPr lang="en-US" sz="3600" b="1" dirty="0">
                <a:solidFill>
                  <a:srgbClr val="FF0000"/>
                </a:solidFill>
                <a:latin typeface=".VnAvant" pitchFamily="34" charset="0"/>
                <a:cs typeface="Times New Roman" panose="02020603050405020304" pitchFamily="18" charset="0"/>
              </a:rPr>
              <a:t> gi¼ng «</a:t>
            </a:r>
            <a:r>
              <a:rPr lang="en-US" sz="3600" b="1" dirty="0" err="1">
                <a:solidFill>
                  <a:srgbClr val="FF0000"/>
                </a:solidFill>
                <a:latin typeface=".VnAvant" pitchFamily="34" charset="0"/>
                <a:cs typeface="Times New Roman" panose="02020603050405020304" pitchFamily="18" charset="0"/>
              </a:rPr>
              <a:t>ng</a:t>
            </a:r>
            <a:r>
              <a:rPr lang="en-US" sz="3600" b="1" dirty="0">
                <a:solidFill>
                  <a:srgbClr val="FF0000"/>
                </a:solidFill>
                <a:latin typeface=".VnAvant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.VnAvant" pitchFamily="34" charset="0"/>
                <a:cs typeface="Times New Roman" panose="02020603050405020304" pitchFamily="18" charset="0"/>
              </a:rPr>
              <a:t>gi</a:t>
            </a:r>
            <a:r>
              <a:rPr lang="en-US" sz="3600" b="1" dirty="0">
                <a:solidFill>
                  <a:srgbClr val="FF0000"/>
                </a:solidFill>
                <a:latin typeface=".VnAvant" pitchFamily="34" charset="0"/>
                <a:cs typeface="Times New Roman" panose="02020603050405020304" pitchFamily="18" charset="0"/>
              </a:rPr>
              <a:t>  </a:t>
            </a:r>
            <a:r>
              <a:rPr lang="en-US" sz="3600" b="1" dirty="0" err="1">
                <a:solidFill>
                  <a:srgbClr val="FF0000"/>
                </a:solidFill>
                <a:latin typeface=".VnAvant" pitchFamily="34" charset="0"/>
                <a:cs typeface="Times New Roman" panose="02020603050405020304" pitchFamily="18" charset="0"/>
              </a:rPr>
              <a:t>ng</a:t>
            </a:r>
            <a:endParaRPr lang="en-US" sz="3600" b="1" dirty="0">
              <a:solidFill>
                <a:srgbClr val="FF0000"/>
              </a:solidFill>
              <a:latin typeface=".VnAvant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64528" y="1262016"/>
            <a:ext cx="4565073" cy="38472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000" b="1" dirty="0">
                <a:latin typeface=".VnAvant" pitchFamily="34" charset="0"/>
                <a:cs typeface="Times New Roman" panose="02020603050405020304" pitchFamily="18" charset="0"/>
              </a:rPr>
              <a:t>¤</a:t>
            </a:r>
            <a:r>
              <a:rPr lang="en-US" sz="3000" b="1" dirty="0" err="1">
                <a:latin typeface=".VnAvant" pitchFamily="34" charset="0"/>
                <a:cs typeface="Times New Roman" panose="02020603050405020304" pitchFamily="18" charset="0"/>
              </a:rPr>
              <a:t>ng</a:t>
            </a:r>
            <a:r>
              <a:rPr lang="en-US" sz="3000" b="1" dirty="0">
                <a:latin typeface=".VnAvant" pitchFamily="34" charset="0"/>
                <a:cs typeface="Times New Roman" panose="02020603050405020304" pitchFamily="18" charset="0"/>
              </a:rPr>
              <a:t> gi¼ng «</a:t>
            </a:r>
            <a:r>
              <a:rPr lang="en-US" sz="3000" b="1" dirty="0" err="1">
                <a:latin typeface=".VnAvant" pitchFamily="34" charset="0"/>
                <a:cs typeface="Times New Roman" panose="02020603050405020304" pitchFamily="18" charset="0"/>
              </a:rPr>
              <a:t>ng</a:t>
            </a:r>
            <a:r>
              <a:rPr lang="en-US" sz="3000" b="1" dirty="0">
                <a:latin typeface=".VnAvant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.VnAvant" pitchFamily="34" charset="0"/>
                <a:cs typeface="Times New Roman" panose="02020603050405020304" pitchFamily="18" charset="0"/>
              </a:rPr>
              <a:t>gi</a:t>
            </a:r>
            <a:r>
              <a:rPr lang="en-US" sz="3000" b="1" dirty="0">
                <a:latin typeface=".VnAvant" pitchFamily="34" charset="0"/>
                <a:cs typeface="Times New Roman" panose="02020603050405020304" pitchFamily="18" charset="0"/>
              </a:rPr>
              <a:t>  </a:t>
            </a:r>
            <a:r>
              <a:rPr lang="en-US" sz="3000" b="1" dirty="0" err="1">
                <a:latin typeface=".VnAvant" pitchFamily="34" charset="0"/>
                <a:cs typeface="Times New Roman" panose="02020603050405020304" pitchFamily="18" charset="0"/>
              </a:rPr>
              <a:t>ng</a:t>
            </a:r>
            <a:endParaRPr lang="en-US" sz="3000" b="1" dirty="0">
              <a:latin typeface=".VnAvant" pitchFamily="34" charset="0"/>
              <a:cs typeface="Times New Roman" panose="02020603050405020304" pitchFamily="18" charset="0"/>
            </a:endParaRPr>
          </a:p>
          <a:p>
            <a:r>
              <a:rPr lang="en-US" sz="3000" b="1" dirty="0" err="1">
                <a:latin typeface=".VnAvant" pitchFamily="34" charset="0"/>
                <a:cs typeface="Times New Roman" panose="02020603050405020304" pitchFamily="18" charset="0"/>
              </a:rPr>
              <a:t>Xuèng</a:t>
            </a:r>
            <a:r>
              <a:rPr lang="en-US" sz="3000" b="1" dirty="0">
                <a:latin typeface=".VnAvant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.VnAvant" pitchFamily="34" charset="0"/>
                <a:cs typeface="Times New Roman" panose="02020603050405020304" pitchFamily="18" charset="0"/>
              </a:rPr>
              <a:t>ch¬i</a:t>
            </a:r>
            <a:r>
              <a:rPr lang="en-US" sz="3000" b="1" dirty="0">
                <a:latin typeface=".VnAvant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.VnAvant" pitchFamily="34" charset="0"/>
                <a:cs typeface="Times New Roman" panose="02020603050405020304" pitchFamily="18" charset="0"/>
              </a:rPr>
              <a:t>nh</a:t>
            </a:r>
            <a:r>
              <a:rPr lang="en-US" sz="3000" b="1" dirty="0">
                <a:latin typeface=".VnAvant" pitchFamily="34" charset="0"/>
                <a:cs typeface="Times New Roman" panose="02020603050405020304" pitchFamily="18" charset="0"/>
              </a:rPr>
              <a:t>µ </a:t>
            </a:r>
            <a:r>
              <a:rPr lang="en-US" sz="3000" b="1" dirty="0" err="1">
                <a:latin typeface=".VnAvant" pitchFamily="34" charset="0"/>
                <a:cs typeface="Times New Roman" panose="02020603050405020304" pitchFamily="18" charset="0"/>
              </a:rPr>
              <a:t>t«i</a:t>
            </a:r>
            <a:endParaRPr lang="en-US" sz="3000" b="1" dirty="0">
              <a:latin typeface=".VnAvant" pitchFamily="34" charset="0"/>
              <a:cs typeface="Times New Roman" panose="02020603050405020304" pitchFamily="18" charset="0"/>
            </a:endParaRPr>
          </a:p>
          <a:p>
            <a:r>
              <a:rPr lang="en-US" sz="3000" b="1" dirty="0" err="1">
                <a:latin typeface=".VnAvant" pitchFamily="34" charset="0"/>
                <a:cs typeface="Times New Roman" panose="02020603050405020304" pitchFamily="18" charset="0"/>
              </a:rPr>
              <a:t>Cã</a:t>
            </a:r>
            <a:r>
              <a:rPr lang="en-US" sz="3000" b="1" dirty="0">
                <a:latin typeface=".VnAvant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.VnAvant" pitchFamily="34" charset="0"/>
                <a:cs typeface="Times New Roman" panose="02020603050405020304" pitchFamily="18" charset="0"/>
              </a:rPr>
              <a:t>bÇu</a:t>
            </a:r>
            <a:r>
              <a:rPr lang="en-US" sz="3000" b="1" dirty="0">
                <a:latin typeface=".VnAvant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.VnAvant" pitchFamily="34" charset="0"/>
                <a:cs typeface="Times New Roman" panose="02020603050405020304" pitchFamily="18" charset="0"/>
              </a:rPr>
              <a:t>cã</a:t>
            </a:r>
            <a:r>
              <a:rPr lang="en-US" sz="3000" b="1" dirty="0">
                <a:latin typeface=".VnAvant" pitchFamily="34" charset="0"/>
                <a:cs typeface="Times New Roman" panose="02020603050405020304" pitchFamily="18" charset="0"/>
              </a:rPr>
              <a:t> b¹n</a:t>
            </a:r>
          </a:p>
          <a:p>
            <a:r>
              <a:rPr lang="en-US" sz="3000" b="1" dirty="0" err="1">
                <a:latin typeface=".VnAvant" pitchFamily="34" charset="0"/>
                <a:cs typeface="Times New Roman" panose="02020603050405020304" pitchFamily="18" charset="0"/>
              </a:rPr>
              <a:t>Cã</a:t>
            </a:r>
            <a:r>
              <a:rPr lang="en-US" sz="3000" b="1" dirty="0">
                <a:latin typeface=".VnAvant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.VnAvant" pitchFamily="34" charset="0"/>
                <a:cs typeface="Times New Roman" panose="02020603050405020304" pitchFamily="18" charset="0"/>
              </a:rPr>
              <a:t>v¸n</a:t>
            </a:r>
            <a:r>
              <a:rPr lang="en-US" sz="3000" b="1" dirty="0">
                <a:latin typeface=".VnAvant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.VnAvant" pitchFamily="34" charset="0"/>
                <a:cs typeface="Times New Roman" panose="02020603050405020304" pitchFamily="18" charset="0"/>
              </a:rPr>
              <a:t>c¬m</a:t>
            </a:r>
            <a:r>
              <a:rPr lang="en-US" sz="3000" b="1" dirty="0">
                <a:latin typeface=".VnAvant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.VnAvant" pitchFamily="34" charset="0"/>
                <a:cs typeface="Times New Roman" panose="02020603050405020304" pitchFamily="18" charset="0"/>
              </a:rPr>
              <a:t>x«i</a:t>
            </a:r>
            <a:endParaRPr lang="en-US" sz="3000" b="1" dirty="0">
              <a:latin typeface=".VnAvant" pitchFamily="34" charset="0"/>
              <a:cs typeface="Times New Roman" panose="02020603050405020304" pitchFamily="18" charset="0"/>
            </a:endParaRPr>
          </a:p>
          <a:p>
            <a:r>
              <a:rPr lang="en-US" sz="3000" b="1" dirty="0" err="1">
                <a:latin typeface=".VnAvant" pitchFamily="34" charset="0"/>
                <a:cs typeface="Times New Roman" panose="02020603050405020304" pitchFamily="18" charset="0"/>
              </a:rPr>
              <a:t>Cã</a:t>
            </a:r>
            <a:r>
              <a:rPr lang="en-US" sz="3000" b="1" dirty="0">
                <a:latin typeface=".VnAvant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.VnAvant" pitchFamily="34" charset="0"/>
                <a:cs typeface="Times New Roman" panose="02020603050405020304" pitchFamily="18" charset="0"/>
              </a:rPr>
              <a:t>nåi</a:t>
            </a:r>
            <a:r>
              <a:rPr lang="en-US" sz="3000" b="1" dirty="0">
                <a:latin typeface=".VnAvant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.VnAvant" pitchFamily="34" charset="0"/>
                <a:cs typeface="Times New Roman" panose="02020603050405020304" pitchFamily="18" charset="0"/>
              </a:rPr>
              <a:t>c¬m</a:t>
            </a:r>
            <a:r>
              <a:rPr lang="en-US" sz="3000" b="1" dirty="0">
                <a:latin typeface=".VnAvant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.VnAvant" pitchFamily="34" charset="0"/>
                <a:cs typeface="Times New Roman" panose="02020603050405020304" pitchFamily="18" charset="0"/>
              </a:rPr>
              <a:t>nÕp</a:t>
            </a:r>
            <a:endParaRPr lang="en-US" sz="3000" b="1" dirty="0">
              <a:latin typeface=".VnAvant" pitchFamily="34" charset="0"/>
              <a:cs typeface="Times New Roman" panose="02020603050405020304" pitchFamily="18" charset="0"/>
            </a:endParaRPr>
          </a:p>
          <a:p>
            <a:r>
              <a:rPr lang="en-US" sz="3000" b="1" dirty="0" err="1">
                <a:latin typeface=".VnAvant" pitchFamily="34" charset="0"/>
                <a:cs typeface="Times New Roman" panose="02020603050405020304" pitchFamily="18" charset="0"/>
              </a:rPr>
              <a:t>Cã</a:t>
            </a:r>
            <a:r>
              <a:rPr lang="en-US" sz="3000" b="1" dirty="0">
                <a:latin typeface=".VnAvant" pitchFamily="34" charset="0"/>
                <a:cs typeface="Times New Roman" panose="02020603050405020304" pitchFamily="18" charset="0"/>
              </a:rPr>
              <a:t> ®</a:t>
            </a:r>
            <a:r>
              <a:rPr lang="en-US" sz="3000" b="1" dirty="0" err="1">
                <a:latin typeface=".VnAvant" pitchFamily="34" charset="0"/>
                <a:cs typeface="Times New Roman" panose="02020603050405020304" pitchFamily="18" charset="0"/>
              </a:rPr>
              <a:t>Öp</a:t>
            </a:r>
            <a:r>
              <a:rPr lang="en-US" sz="3000" b="1" dirty="0">
                <a:latin typeface=".VnAvant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.VnAvant" pitchFamily="34" charset="0"/>
                <a:cs typeface="Times New Roman" panose="02020603050405020304" pitchFamily="18" charset="0"/>
              </a:rPr>
              <a:t>b¸nh</a:t>
            </a:r>
            <a:r>
              <a:rPr lang="en-US" sz="3000" b="1" dirty="0">
                <a:latin typeface=".VnAvant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.VnAvant" pitchFamily="34" charset="0"/>
                <a:cs typeface="Times New Roman" panose="02020603050405020304" pitchFamily="18" charset="0"/>
              </a:rPr>
              <a:t>ch</a:t>
            </a:r>
            <a:r>
              <a:rPr lang="en-US" sz="3200" b="1" dirty="0" err="1">
                <a:latin typeface=".VnAvant" pitchFamily="34" charset="0"/>
                <a:cs typeface="Times New Roman" panose="02020603050405020304" pitchFamily="18" charset="0"/>
              </a:rPr>
              <a:t>ư</a:t>
            </a:r>
            <a:r>
              <a:rPr lang="en-US" sz="3000" b="1" dirty="0" err="1">
                <a:latin typeface=".VnAvant" pitchFamily="34" charset="0"/>
                <a:cs typeface="Times New Roman" panose="02020603050405020304" pitchFamily="18" charset="0"/>
              </a:rPr>
              <a:t>ng</a:t>
            </a:r>
            <a:endParaRPr lang="en-US" sz="3000" b="1" dirty="0">
              <a:latin typeface=".VnAvant" pitchFamily="34" charset="0"/>
              <a:cs typeface="Times New Roman" panose="02020603050405020304" pitchFamily="18" charset="0"/>
            </a:endParaRPr>
          </a:p>
          <a:p>
            <a:r>
              <a:rPr lang="en-US" sz="3000" b="1" dirty="0" err="1">
                <a:latin typeface=".VnAvant" pitchFamily="34" charset="0"/>
                <a:cs typeface="Times New Roman" panose="02020603050405020304" pitchFamily="18" charset="0"/>
              </a:rPr>
              <a:t>Cã</a:t>
            </a:r>
            <a:r>
              <a:rPr lang="en-US" sz="3000" b="1" dirty="0">
                <a:latin typeface=".VnAvant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.VnAvant" pitchFamily="34" charset="0"/>
                <a:cs typeface="Times New Roman" panose="02020603050405020304" pitchFamily="18" charset="0"/>
              </a:rPr>
              <a:t>l</a:t>
            </a:r>
            <a:r>
              <a:rPr lang="en-US" sz="3200" b="1" dirty="0" err="1">
                <a:latin typeface=".VnAvant" pitchFamily="34" charset="0"/>
                <a:cs typeface="Times New Roman" panose="02020603050405020304" pitchFamily="18" charset="0"/>
              </a:rPr>
              <a:t>ư</a:t>
            </a:r>
            <a:r>
              <a:rPr lang="en-US" sz="3000" b="1" dirty="0" err="1">
                <a:latin typeface=".VnAvant" pitchFamily="34" charset="0"/>
                <a:cs typeface="Times New Roman" panose="02020603050405020304" pitchFamily="18" charset="0"/>
              </a:rPr>
              <a:t>ng</a:t>
            </a:r>
            <a:r>
              <a:rPr lang="en-US" sz="3000" b="1" dirty="0">
                <a:latin typeface=".VnAvant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.VnAvant" pitchFamily="34" charset="0"/>
                <a:cs typeface="Times New Roman" panose="02020603050405020304" pitchFamily="18" charset="0"/>
              </a:rPr>
              <a:t>hò</a:t>
            </a:r>
            <a:r>
              <a:rPr lang="en-US" sz="3000" b="1" dirty="0">
                <a:latin typeface=".VnAvant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.VnAvant" pitchFamily="34" charset="0"/>
                <a:cs typeface="Times New Roman" panose="02020603050405020304" pitchFamily="18" charset="0"/>
              </a:rPr>
              <a:t>r</a:t>
            </a:r>
            <a:r>
              <a:rPr lang="en-US" sz="3200" b="1" dirty="0" err="1">
                <a:latin typeface=".VnAvant" pitchFamily="34" charset="0"/>
                <a:cs typeface="Times New Roman" panose="02020603050405020304" pitchFamily="18" charset="0"/>
              </a:rPr>
              <a:t>ư</a:t>
            </a:r>
            <a:r>
              <a:rPr lang="en-US" sz="3000" b="1" dirty="0" err="1">
                <a:latin typeface=".VnAvant" pitchFamily="34" charset="0"/>
                <a:cs typeface="Times New Roman" panose="02020603050405020304" pitchFamily="18" charset="0"/>
              </a:rPr>
              <a:t>îu</a:t>
            </a:r>
            <a:r>
              <a:rPr lang="en-US" sz="3000" b="1" dirty="0">
                <a:latin typeface=".VnAvant" pitchFamily="34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3000" b="1" dirty="0" err="1">
                <a:latin typeface=".VnAvant" pitchFamily="34" charset="0"/>
                <a:cs typeface="Times New Roman" panose="02020603050405020304" pitchFamily="18" charset="0"/>
              </a:rPr>
              <a:t>Cã</a:t>
            </a:r>
            <a:r>
              <a:rPr lang="en-US" sz="3000" b="1" dirty="0">
                <a:latin typeface=".VnAvant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.VnAvant" pitchFamily="34" charset="0"/>
                <a:cs typeface="Times New Roman" panose="02020603050405020304" pitchFamily="18" charset="0"/>
              </a:rPr>
              <a:t>kh</a:t>
            </a:r>
            <a:r>
              <a:rPr lang="en-US" sz="3200" b="1" dirty="0" err="1">
                <a:latin typeface=".VnAvant" pitchFamily="34" charset="0"/>
                <a:cs typeface="Times New Roman" panose="02020603050405020304" pitchFamily="18" charset="0"/>
              </a:rPr>
              <a:t>ư</a:t>
            </a:r>
            <a:r>
              <a:rPr lang="en-US" sz="3000" b="1" dirty="0" err="1">
                <a:latin typeface=".VnAvant" pitchFamily="34" charset="0"/>
                <a:cs typeface="Times New Roman" panose="02020603050405020304" pitchFamily="18" charset="0"/>
              </a:rPr>
              <a:t>íu</a:t>
            </a:r>
            <a:r>
              <a:rPr lang="en-US" sz="3000" b="1" dirty="0">
                <a:latin typeface=".VnAvant" pitchFamily="34" charset="0"/>
                <a:cs typeface="Times New Roman" panose="02020603050405020304" pitchFamily="18" charset="0"/>
              </a:rPr>
              <a:t> ®¸</a:t>
            </a:r>
            <a:r>
              <a:rPr lang="en-US" sz="3000" b="1" dirty="0" err="1">
                <a:latin typeface=".VnAvant" pitchFamily="34" charset="0"/>
                <a:cs typeface="Times New Roman" panose="02020603050405020304" pitchFamily="18" charset="0"/>
              </a:rPr>
              <a:t>nh</a:t>
            </a:r>
            <a:r>
              <a:rPr lang="en-US" sz="3000" b="1" dirty="0">
                <a:latin typeface=".VnAvant" pitchFamily="34" charset="0"/>
                <a:cs typeface="Times New Roman" panose="02020603050405020304" pitchFamily="18" charset="0"/>
              </a:rPr>
              <a:t> ®u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6642" y="5514310"/>
            <a:ext cx="3860317" cy="1343689"/>
          </a:xfrm>
          <a:prstGeom prst="rect">
            <a:avLst/>
          </a:prstGeom>
          <a:ln>
            <a:noFill/>
          </a:ln>
        </p:spPr>
      </p:pic>
      <p:grpSp>
        <p:nvGrpSpPr>
          <p:cNvPr id="2" name="Group 1"/>
          <p:cNvGrpSpPr/>
          <p:nvPr/>
        </p:nvGrpSpPr>
        <p:grpSpPr>
          <a:xfrm>
            <a:off x="7302662" y="480183"/>
            <a:ext cx="609600" cy="646331"/>
            <a:chOff x="-436418" y="3123624"/>
            <a:chExt cx="609600" cy="646331"/>
          </a:xfrm>
        </p:grpSpPr>
        <p:sp>
          <p:nvSpPr>
            <p:cNvPr id="11" name="Rectangle 10"/>
            <p:cNvSpPr/>
            <p:nvPr/>
          </p:nvSpPr>
          <p:spPr>
            <a:xfrm>
              <a:off x="-436418" y="3123624"/>
              <a:ext cx="489236" cy="646331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en-US" sz="3600" b="1" dirty="0">
                  <a:solidFill>
                    <a:srgbClr val="FF0000"/>
                  </a:solidFill>
                  <a:latin typeface=".VnAvant" pitchFamily="34" charset="0"/>
                  <a:cs typeface="Times New Roman" panose="02020603050405020304" pitchFamily="18" charset="0"/>
                </a:rPr>
                <a:t>¾</a:t>
              </a:r>
              <a:endParaRPr lang="en-US" sz="3600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-436418" y="3124200"/>
              <a:ext cx="609600" cy="900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892635" y="1262015"/>
            <a:ext cx="609600" cy="553998"/>
            <a:chOff x="-436418" y="3123624"/>
            <a:chExt cx="609600" cy="553998"/>
          </a:xfrm>
        </p:grpSpPr>
        <p:sp>
          <p:nvSpPr>
            <p:cNvPr id="14" name="Rectangle 13"/>
            <p:cNvSpPr/>
            <p:nvPr/>
          </p:nvSpPr>
          <p:spPr>
            <a:xfrm>
              <a:off x="-436418" y="3123624"/>
              <a:ext cx="437940" cy="553998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en-US" sz="3000" b="1" dirty="0">
                  <a:latin typeface=".VnAvant" pitchFamily="34" charset="0"/>
                  <a:cs typeface="Times New Roman" panose="02020603050405020304" pitchFamily="18" charset="0"/>
                </a:rPr>
                <a:t>¾</a:t>
              </a:r>
              <a:endParaRPr lang="en-US" sz="3000" b="1" dirty="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-436418" y="3124200"/>
              <a:ext cx="609600" cy="900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5" name="Rectangle 4"/>
          <p:cNvSpPr/>
          <p:nvPr/>
        </p:nvSpPr>
        <p:spPr>
          <a:xfrm>
            <a:off x="5791203" y="1178066"/>
            <a:ext cx="1981198" cy="5745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993610" y="1795522"/>
            <a:ext cx="1245391" cy="4142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5181602" y="2286001"/>
            <a:ext cx="1447798" cy="4142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5181602" y="2754700"/>
            <a:ext cx="1575039" cy="4142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5067304" y="3205971"/>
            <a:ext cx="1689336" cy="4142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5223164" y="3657242"/>
            <a:ext cx="2396836" cy="4142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5308842" y="4125941"/>
            <a:ext cx="1447798" cy="4142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5715000" y="4614922"/>
            <a:ext cx="1615575" cy="4142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3584867" y="1178066"/>
            <a:ext cx="4270658" cy="5745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3754580" y="2202728"/>
            <a:ext cx="3498273" cy="471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3664528" y="3124200"/>
            <a:ext cx="3498273" cy="471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3664528" y="4114800"/>
            <a:ext cx="3498273" cy="471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124203" y="1465333"/>
            <a:ext cx="5334000" cy="41559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1640793" cy="401652"/>
          </a:xfrm>
          <a:prstGeom prst="rect">
            <a:avLst/>
          </a:prstGeom>
          <a:solidFill>
            <a:srgbClr val="FF81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571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="" xmlns:a16="http://schemas.microsoft.com/office/drawing/2014/main" id="{1D5B6EE3-EF50-4815-8C9C-F45CD17D51AF}"/>
              </a:ext>
            </a:extLst>
          </p:cNvPr>
          <p:cNvGrpSpPr/>
          <p:nvPr/>
        </p:nvGrpSpPr>
        <p:grpSpPr>
          <a:xfrm>
            <a:off x="2408902" y="491612"/>
            <a:ext cx="6656418" cy="6184487"/>
            <a:chOff x="2475700" y="1677716"/>
            <a:chExt cx="3881038" cy="3791537"/>
          </a:xfrm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grpSp>
          <p:nvGrpSpPr>
            <p:cNvPr id="9" name="Group 8">
              <a:extLst>
                <a:ext uri="{FF2B5EF4-FFF2-40B4-BE49-F238E27FC236}">
                  <a16:creationId xmlns="" xmlns:a16="http://schemas.microsoft.com/office/drawing/2014/main" id="{9684EC67-FE34-42B1-BCE4-9AE14B145A78}"/>
                </a:ext>
              </a:extLst>
            </p:cNvPr>
            <p:cNvGrpSpPr/>
            <p:nvPr/>
          </p:nvGrpSpPr>
          <p:grpSpPr>
            <a:xfrm>
              <a:off x="2535238" y="1679890"/>
              <a:ext cx="3794126" cy="3789363"/>
              <a:chOff x="2674938" y="1647826"/>
              <a:chExt cx="3794126" cy="3789363"/>
            </a:xfrm>
          </p:grpSpPr>
          <p:sp>
            <p:nvSpPr>
              <p:cNvPr id="39" name="Freeform 6">
                <a:extLst>
                  <a:ext uri="{FF2B5EF4-FFF2-40B4-BE49-F238E27FC236}">
                    <a16:creationId xmlns="" xmlns:a16="http://schemas.microsoft.com/office/drawing/2014/main" id="{15025211-AAAA-4AB0-8369-80F628AA16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2001" y="1647826"/>
                <a:ext cx="407988" cy="1892300"/>
              </a:xfrm>
              <a:custGeom>
                <a:avLst/>
                <a:gdLst>
                  <a:gd name="T0" fmla="*/ 0 w 684"/>
                  <a:gd name="T1" fmla="*/ 3179 h 3179"/>
                  <a:gd name="T2" fmla="*/ 684 w 684"/>
                  <a:gd name="T3" fmla="*/ 74 h 3179"/>
                  <a:gd name="T4" fmla="*/ 0 w 684"/>
                  <a:gd name="T5" fmla="*/ 0 h 3179"/>
                  <a:gd name="T6" fmla="*/ 0 w 684"/>
                  <a:gd name="T7" fmla="*/ 3179 h 3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4" h="3179">
                    <a:moveTo>
                      <a:pt x="0" y="3179"/>
                    </a:moveTo>
                    <a:lnTo>
                      <a:pt x="684" y="74"/>
                    </a:lnTo>
                    <a:cubicBezTo>
                      <a:pt x="459" y="25"/>
                      <a:pt x="230" y="0"/>
                      <a:pt x="0" y="0"/>
                    </a:cubicBezTo>
                    <a:lnTo>
                      <a:pt x="0" y="3179"/>
                    </a:lnTo>
                    <a:close/>
                  </a:path>
                </a:pathLst>
              </a:custGeom>
              <a:solidFill>
                <a:srgbClr val="39608E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7">
                <a:extLst>
                  <a:ext uri="{FF2B5EF4-FFF2-40B4-BE49-F238E27FC236}">
                    <a16:creationId xmlns="" xmlns:a16="http://schemas.microsoft.com/office/drawing/2014/main" id="{61F76B56-A6E5-4561-9845-8A184A1D48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2001" y="1692276"/>
                <a:ext cx="795338" cy="1847850"/>
              </a:xfrm>
              <a:custGeom>
                <a:avLst/>
                <a:gdLst>
                  <a:gd name="T0" fmla="*/ 0 w 1335"/>
                  <a:gd name="T1" fmla="*/ 3105 h 3105"/>
                  <a:gd name="T2" fmla="*/ 1335 w 1335"/>
                  <a:gd name="T3" fmla="*/ 220 h 3105"/>
                  <a:gd name="T4" fmla="*/ 684 w 1335"/>
                  <a:gd name="T5" fmla="*/ 0 h 3105"/>
                  <a:gd name="T6" fmla="*/ 0 w 1335"/>
                  <a:gd name="T7" fmla="*/ 3105 h 3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35" h="3105">
                    <a:moveTo>
                      <a:pt x="0" y="3105"/>
                    </a:moveTo>
                    <a:lnTo>
                      <a:pt x="1335" y="220"/>
                    </a:lnTo>
                    <a:cubicBezTo>
                      <a:pt x="1127" y="123"/>
                      <a:pt x="908" y="50"/>
                      <a:pt x="684" y="0"/>
                    </a:cubicBezTo>
                    <a:lnTo>
                      <a:pt x="0" y="3105"/>
                    </a:lnTo>
                    <a:close/>
                  </a:path>
                </a:pathLst>
              </a:custGeom>
              <a:solidFill>
                <a:srgbClr val="92D050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8">
                <a:extLst>
                  <a:ext uri="{FF2B5EF4-FFF2-40B4-BE49-F238E27FC236}">
                    <a16:creationId xmlns="" xmlns:a16="http://schemas.microsoft.com/office/drawing/2014/main" id="{B52FC37B-4C25-42B1-8901-949E441EE5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2001" y="1822451"/>
                <a:ext cx="1146175" cy="1717675"/>
              </a:xfrm>
              <a:custGeom>
                <a:avLst/>
                <a:gdLst>
                  <a:gd name="T0" fmla="*/ 0 w 1924"/>
                  <a:gd name="T1" fmla="*/ 2885 h 2885"/>
                  <a:gd name="T2" fmla="*/ 1924 w 1924"/>
                  <a:gd name="T3" fmla="*/ 354 h 2885"/>
                  <a:gd name="T4" fmla="*/ 1335 w 1924"/>
                  <a:gd name="T5" fmla="*/ 0 h 2885"/>
                  <a:gd name="T6" fmla="*/ 0 w 1924"/>
                  <a:gd name="T7" fmla="*/ 2885 h 28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24" h="2885">
                    <a:moveTo>
                      <a:pt x="0" y="2885"/>
                    </a:moveTo>
                    <a:lnTo>
                      <a:pt x="1924" y="354"/>
                    </a:lnTo>
                    <a:cubicBezTo>
                      <a:pt x="1741" y="215"/>
                      <a:pt x="1544" y="96"/>
                      <a:pt x="1335" y="0"/>
                    </a:cubicBezTo>
                    <a:lnTo>
                      <a:pt x="0" y="2885"/>
                    </a:lnTo>
                    <a:close/>
                  </a:path>
                </a:pathLst>
              </a:custGeom>
              <a:solidFill>
                <a:srgbClr val="748C41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9">
                <a:extLst>
                  <a:ext uri="{FF2B5EF4-FFF2-40B4-BE49-F238E27FC236}">
                    <a16:creationId xmlns="" xmlns:a16="http://schemas.microsoft.com/office/drawing/2014/main" id="{2B7F554D-AD10-48D4-AE7F-5AF3B804F8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2001" y="2033589"/>
                <a:ext cx="1443038" cy="1506538"/>
              </a:xfrm>
              <a:custGeom>
                <a:avLst/>
                <a:gdLst>
                  <a:gd name="T0" fmla="*/ 0 w 2423"/>
                  <a:gd name="T1" fmla="*/ 2531 h 2531"/>
                  <a:gd name="T2" fmla="*/ 2423 w 2423"/>
                  <a:gd name="T3" fmla="*/ 473 h 2531"/>
                  <a:gd name="T4" fmla="*/ 1924 w 2423"/>
                  <a:gd name="T5" fmla="*/ 0 h 2531"/>
                  <a:gd name="T6" fmla="*/ 0 w 2423"/>
                  <a:gd name="T7" fmla="*/ 2531 h 2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23" h="2531">
                    <a:moveTo>
                      <a:pt x="0" y="2531"/>
                    </a:moveTo>
                    <a:lnTo>
                      <a:pt x="2423" y="473"/>
                    </a:lnTo>
                    <a:cubicBezTo>
                      <a:pt x="2274" y="298"/>
                      <a:pt x="2107" y="139"/>
                      <a:pt x="1924" y="0"/>
                    </a:cubicBezTo>
                    <a:lnTo>
                      <a:pt x="0" y="2531"/>
                    </a:lnTo>
                    <a:close/>
                  </a:path>
                </a:pathLst>
              </a:custGeom>
              <a:solidFill>
                <a:srgbClr val="00B0F0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Freeform 10">
                <a:extLst>
                  <a:ext uri="{FF2B5EF4-FFF2-40B4-BE49-F238E27FC236}">
                    <a16:creationId xmlns="" xmlns:a16="http://schemas.microsoft.com/office/drawing/2014/main" id="{29FC2E40-A1B4-4101-845A-8A783B22D3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2001" y="2316164"/>
                <a:ext cx="1671638" cy="1223963"/>
              </a:xfrm>
              <a:custGeom>
                <a:avLst/>
                <a:gdLst>
                  <a:gd name="T0" fmla="*/ 0 w 2809"/>
                  <a:gd name="T1" fmla="*/ 2058 h 2058"/>
                  <a:gd name="T2" fmla="*/ 2809 w 2809"/>
                  <a:gd name="T3" fmla="*/ 569 h 2058"/>
                  <a:gd name="T4" fmla="*/ 2423 w 2809"/>
                  <a:gd name="T5" fmla="*/ 0 h 2058"/>
                  <a:gd name="T6" fmla="*/ 0 w 2809"/>
                  <a:gd name="T7" fmla="*/ 2058 h 20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09" h="2058">
                    <a:moveTo>
                      <a:pt x="0" y="2058"/>
                    </a:moveTo>
                    <a:lnTo>
                      <a:pt x="2809" y="569"/>
                    </a:lnTo>
                    <a:cubicBezTo>
                      <a:pt x="2701" y="366"/>
                      <a:pt x="2572" y="175"/>
                      <a:pt x="2423" y="0"/>
                    </a:cubicBezTo>
                    <a:lnTo>
                      <a:pt x="0" y="2058"/>
                    </a:lnTo>
                    <a:close/>
                  </a:path>
                </a:pathLst>
              </a:custGeom>
              <a:solidFill>
                <a:srgbClr val="368195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Freeform 11">
                <a:extLst>
                  <a:ext uri="{FF2B5EF4-FFF2-40B4-BE49-F238E27FC236}">
                    <a16:creationId xmlns="" xmlns:a16="http://schemas.microsoft.com/office/drawing/2014/main" id="{EACA8D9B-FBA3-4B26-B105-EB55C9DC0E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2001" y="2654301"/>
                <a:ext cx="1824038" cy="885825"/>
              </a:xfrm>
              <a:custGeom>
                <a:avLst/>
                <a:gdLst>
                  <a:gd name="T0" fmla="*/ 0 w 3063"/>
                  <a:gd name="T1" fmla="*/ 1489 h 1489"/>
                  <a:gd name="T2" fmla="*/ 3063 w 3063"/>
                  <a:gd name="T3" fmla="*/ 638 h 1489"/>
                  <a:gd name="T4" fmla="*/ 2809 w 3063"/>
                  <a:gd name="T5" fmla="*/ 0 h 1489"/>
                  <a:gd name="T6" fmla="*/ 0 w 3063"/>
                  <a:gd name="T7" fmla="*/ 1489 h 1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63" h="1489">
                    <a:moveTo>
                      <a:pt x="0" y="1489"/>
                    </a:moveTo>
                    <a:lnTo>
                      <a:pt x="3063" y="638"/>
                    </a:lnTo>
                    <a:cubicBezTo>
                      <a:pt x="3002" y="417"/>
                      <a:pt x="2916" y="203"/>
                      <a:pt x="2809" y="0"/>
                    </a:cubicBezTo>
                    <a:lnTo>
                      <a:pt x="0" y="1489"/>
                    </a:lnTo>
                    <a:close/>
                  </a:path>
                </a:pathLst>
              </a:custGeom>
              <a:solidFill>
                <a:srgbClr val="BA7032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Freeform 12">
                <a:extLst>
                  <a:ext uri="{FF2B5EF4-FFF2-40B4-BE49-F238E27FC236}">
                    <a16:creationId xmlns="" xmlns:a16="http://schemas.microsoft.com/office/drawing/2014/main" id="{76E32AA1-BE49-46AA-97F4-1E0EAD899E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2001" y="3033714"/>
                <a:ext cx="1889125" cy="506413"/>
              </a:xfrm>
              <a:custGeom>
                <a:avLst/>
                <a:gdLst>
                  <a:gd name="T0" fmla="*/ 0 w 3174"/>
                  <a:gd name="T1" fmla="*/ 851 h 851"/>
                  <a:gd name="T2" fmla="*/ 3174 w 3174"/>
                  <a:gd name="T3" fmla="*/ 679 h 851"/>
                  <a:gd name="T4" fmla="*/ 3063 w 3174"/>
                  <a:gd name="T5" fmla="*/ 0 h 851"/>
                  <a:gd name="T6" fmla="*/ 0 w 3174"/>
                  <a:gd name="T7" fmla="*/ 851 h 8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74" h="851">
                    <a:moveTo>
                      <a:pt x="0" y="851"/>
                    </a:moveTo>
                    <a:lnTo>
                      <a:pt x="3174" y="679"/>
                    </a:lnTo>
                    <a:cubicBezTo>
                      <a:pt x="3162" y="449"/>
                      <a:pt x="3125" y="222"/>
                      <a:pt x="3063" y="0"/>
                    </a:cubicBezTo>
                    <a:lnTo>
                      <a:pt x="0" y="851"/>
                    </a:lnTo>
                    <a:close/>
                  </a:path>
                </a:pathLst>
              </a:custGeom>
              <a:solidFill>
                <a:srgbClr val="4572A7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Freeform 13">
                <a:extLst>
                  <a:ext uri="{FF2B5EF4-FFF2-40B4-BE49-F238E27FC236}">
                    <a16:creationId xmlns="" xmlns:a16="http://schemas.microsoft.com/office/drawing/2014/main" id="{27C88E8E-743D-4408-8A6D-F86083C959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2001" y="3438526"/>
                <a:ext cx="1897063" cy="407988"/>
              </a:xfrm>
              <a:custGeom>
                <a:avLst/>
                <a:gdLst>
                  <a:gd name="T0" fmla="*/ 0 w 3187"/>
                  <a:gd name="T1" fmla="*/ 172 h 686"/>
                  <a:gd name="T2" fmla="*/ 3137 w 3187"/>
                  <a:gd name="T3" fmla="*/ 686 h 686"/>
                  <a:gd name="T4" fmla="*/ 3174 w 3187"/>
                  <a:gd name="T5" fmla="*/ 0 h 686"/>
                  <a:gd name="T6" fmla="*/ 0 w 3187"/>
                  <a:gd name="T7" fmla="*/ 172 h 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87" h="686">
                    <a:moveTo>
                      <a:pt x="0" y="172"/>
                    </a:moveTo>
                    <a:lnTo>
                      <a:pt x="3137" y="686"/>
                    </a:lnTo>
                    <a:cubicBezTo>
                      <a:pt x="3174" y="459"/>
                      <a:pt x="3187" y="229"/>
                      <a:pt x="3174" y="0"/>
                    </a:cubicBezTo>
                    <a:lnTo>
                      <a:pt x="0" y="172"/>
                    </a:lnTo>
                    <a:close/>
                  </a:path>
                </a:pathLst>
              </a:custGeom>
              <a:solidFill>
                <a:srgbClr val="AA4643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Freeform 14">
                <a:extLst>
                  <a:ext uri="{FF2B5EF4-FFF2-40B4-BE49-F238E27FC236}">
                    <a16:creationId xmlns="" xmlns:a16="http://schemas.microsoft.com/office/drawing/2014/main" id="{CB35FFDE-EEFB-4EA7-BB3A-B994C5FAEA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2001" y="3540126"/>
                <a:ext cx="1866900" cy="700088"/>
              </a:xfrm>
              <a:custGeom>
                <a:avLst/>
                <a:gdLst>
                  <a:gd name="T0" fmla="*/ 0 w 3137"/>
                  <a:gd name="T1" fmla="*/ 0 h 1176"/>
                  <a:gd name="T2" fmla="*/ 2953 w 3137"/>
                  <a:gd name="T3" fmla="*/ 1176 h 1176"/>
                  <a:gd name="T4" fmla="*/ 3137 w 3137"/>
                  <a:gd name="T5" fmla="*/ 514 h 1176"/>
                  <a:gd name="T6" fmla="*/ 0 w 3137"/>
                  <a:gd name="T7" fmla="*/ 0 h 1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37" h="1176">
                    <a:moveTo>
                      <a:pt x="0" y="0"/>
                    </a:moveTo>
                    <a:lnTo>
                      <a:pt x="2953" y="1176"/>
                    </a:lnTo>
                    <a:cubicBezTo>
                      <a:pt x="3038" y="963"/>
                      <a:pt x="3100" y="741"/>
                      <a:pt x="3137" y="51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A54E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Freeform 15">
                <a:extLst>
                  <a:ext uri="{FF2B5EF4-FFF2-40B4-BE49-F238E27FC236}">
                    <a16:creationId xmlns="" xmlns:a16="http://schemas.microsoft.com/office/drawing/2014/main" id="{48C27668-693E-4B7E-BB9D-8FF166926F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2001" y="3540126"/>
                <a:ext cx="1757363" cy="1062038"/>
              </a:xfrm>
              <a:custGeom>
                <a:avLst/>
                <a:gdLst>
                  <a:gd name="T0" fmla="*/ 0 w 2953"/>
                  <a:gd name="T1" fmla="*/ 0 h 1784"/>
                  <a:gd name="T2" fmla="*/ 2631 w 2953"/>
                  <a:gd name="T3" fmla="*/ 1784 h 1784"/>
                  <a:gd name="T4" fmla="*/ 2953 w 2953"/>
                  <a:gd name="T5" fmla="*/ 1176 h 1784"/>
                  <a:gd name="T6" fmla="*/ 0 w 2953"/>
                  <a:gd name="T7" fmla="*/ 0 h 17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53" h="1784">
                    <a:moveTo>
                      <a:pt x="0" y="0"/>
                    </a:moveTo>
                    <a:lnTo>
                      <a:pt x="2631" y="1784"/>
                    </a:lnTo>
                    <a:cubicBezTo>
                      <a:pt x="2760" y="1593"/>
                      <a:pt x="2868" y="1390"/>
                      <a:pt x="2953" y="117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1588F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Freeform 16">
                <a:extLst>
                  <a:ext uri="{FF2B5EF4-FFF2-40B4-BE49-F238E27FC236}">
                    <a16:creationId xmlns="" xmlns:a16="http://schemas.microsoft.com/office/drawing/2014/main" id="{1B2ECE36-6783-467C-9C9E-88F65D1CD2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2001" y="3540126"/>
                <a:ext cx="1566863" cy="1373188"/>
              </a:xfrm>
              <a:custGeom>
                <a:avLst/>
                <a:gdLst>
                  <a:gd name="T0" fmla="*/ 0 w 2631"/>
                  <a:gd name="T1" fmla="*/ 0 h 2307"/>
                  <a:gd name="T2" fmla="*/ 2186 w 2631"/>
                  <a:gd name="T3" fmla="*/ 2307 h 2307"/>
                  <a:gd name="T4" fmla="*/ 2631 w 2631"/>
                  <a:gd name="T5" fmla="*/ 1784 h 2307"/>
                  <a:gd name="T6" fmla="*/ 0 w 2631"/>
                  <a:gd name="T7" fmla="*/ 0 h 2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31" h="2307">
                    <a:moveTo>
                      <a:pt x="0" y="0"/>
                    </a:moveTo>
                    <a:lnTo>
                      <a:pt x="2186" y="2307"/>
                    </a:lnTo>
                    <a:cubicBezTo>
                      <a:pt x="2353" y="2149"/>
                      <a:pt x="2502" y="1974"/>
                      <a:pt x="2631" y="178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198AF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Freeform 17">
                <a:extLst>
                  <a:ext uri="{FF2B5EF4-FFF2-40B4-BE49-F238E27FC236}">
                    <a16:creationId xmlns="" xmlns:a16="http://schemas.microsoft.com/office/drawing/2014/main" id="{89810517-1851-44EB-B9BA-6F69D0E73D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2001" y="3540126"/>
                <a:ext cx="1301750" cy="1620838"/>
              </a:xfrm>
              <a:custGeom>
                <a:avLst/>
                <a:gdLst>
                  <a:gd name="T0" fmla="*/ 0 w 2186"/>
                  <a:gd name="T1" fmla="*/ 0 h 2723"/>
                  <a:gd name="T2" fmla="*/ 1639 w 2186"/>
                  <a:gd name="T3" fmla="*/ 2723 h 2723"/>
                  <a:gd name="T4" fmla="*/ 2186 w 2186"/>
                  <a:gd name="T5" fmla="*/ 2307 h 2723"/>
                  <a:gd name="T6" fmla="*/ 0 w 2186"/>
                  <a:gd name="T7" fmla="*/ 0 h 27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86" h="2723">
                    <a:moveTo>
                      <a:pt x="0" y="0"/>
                    </a:moveTo>
                    <a:lnTo>
                      <a:pt x="1639" y="2723"/>
                    </a:lnTo>
                    <a:cubicBezTo>
                      <a:pt x="1836" y="2605"/>
                      <a:pt x="2020" y="2466"/>
                      <a:pt x="2186" y="230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843D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Freeform 18">
                <a:extLst>
                  <a:ext uri="{FF2B5EF4-FFF2-40B4-BE49-F238E27FC236}">
                    <a16:creationId xmlns="" xmlns:a16="http://schemas.microsoft.com/office/drawing/2014/main" id="{5AC0B6FF-284E-426D-97A9-D9A70108DB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2001" y="3540126"/>
                <a:ext cx="976313" cy="1793875"/>
              </a:xfrm>
              <a:custGeom>
                <a:avLst/>
                <a:gdLst>
                  <a:gd name="T0" fmla="*/ 0 w 1639"/>
                  <a:gd name="T1" fmla="*/ 0 h 3012"/>
                  <a:gd name="T2" fmla="*/ 1015 w 1639"/>
                  <a:gd name="T3" fmla="*/ 3012 h 3012"/>
                  <a:gd name="T4" fmla="*/ 1639 w 1639"/>
                  <a:gd name="T5" fmla="*/ 2723 h 3012"/>
                  <a:gd name="T6" fmla="*/ 0 w 1639"/>
                  <a:gd name="T7" fmla="*/ 0 h 30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39" h="3012">
                    <a:moveTo>
                      <a:pt x="0" y="0"/>
                    </a:moveTo>
                    <a:lnTo>
                      <a:pt x="1015" y="3012"/>
                    </a:lnTo>
                    <a:cubicBezTo>
                      <a:pt x="1233" y="2939"/>
                      <a:pt x="1442" y="2842"/>
                      <a:pt x="1639" y="272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F81BD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19">
                <a:extLst>
                  <a:ext uri="{FF2B5EF4-FFF2-40B4-BE49-F238E27FC236}">
                    <a16:creationId xmlns="" xmlns:a16="http://schemas.microsoft.com/office/drawing/2014/main" id="{2F63D029-B9E9-4FB2-885C-1A24C3E6E4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2001" y="3540126"/>
                <a:ext cx="604838" cy="1881188"/>
              </a:xfrm>
              <a:custGeom>
                <a:avLst/>
                <a:gdLst>
                  <a:gd name="T0" fmla="*/ 0 w 1015"/>
                  <a:gd name="T1" fmla="*/ 0 h 3160"/>
                  <a:gd name="T2" fmla="*/ 344 w 1015"/>
                  <a:gd name="T3" fmla="*/ 3160 h 3160"/>
                  <a:gd name="T4" fmla="*/ 1015 w 1015"/>
                  <a:gd name="T5" fmla="*/ 3012 h 3160"/>
                  <a:gd name="T6" fmla="*/ 0 w 1015"/>
                  <a:gd name="T7" fmla="*/ 0 h 3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15" h="3160">
                    <a:moveTo>
                      <a:pt x="0" y="0"/>
                    </a:moveTo>
                    <a:lnTo>
                      <a:pt x="344" y="3160"/>
                    </a:lnTo>
                    <a:cubicBezTo>
                      <a:pt x="573" y="3135"/>
                      <a:pt x="798" y="3085"/>
                      <a:pt x="1015" y="301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504D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Freeform 20">
                <a:extLst>
                  <a:ext uri="{FF2B5EF4-FFF2-40B4-BE49-F238E27FC236}">
                    <a16:creationId xmlns="" xmlns:a16="http://schemas.microsoft.com/office/drawing/2014/main" id="{D69D801C-6777-4757-819B-CF0CDB5A24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7213" y="3540126"/>
                <a:ext cx="409575" cy="1897063"/>
              </a:xfrm>
              <a:custGeom>
                <a:avLst/>
                <a:gdLst>
                  <a:gd name="T0" fmla="*/ 343 w 687"/>
                  <a:gd name="T1" fmla="*/ 0 h 3185"/>
                  <a:gd name="T2" fmla="*/ 0 w 687"/>
                  <a:gd name="T3" fmla="*/ 3160 h 3185"/>
                  <a:gd name="T4" fmla="*/ 687 w 687"/>
                  <a:gd name="T5" fmla="*/ 3160 h 3185"/>
                  <a:gd name="T6" fmla="*/ 343 w 687"/>
                  <a:gd name="T7" fmla="*/ 0 h 3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7" h="3185">
                    <a:moveTo>
                      <a:pt x="343" y="0"/>
                    </a:moveTo>
                    <a:lnTo>
                      <a:pt x="0" y="3160"/>
                    </a:lnTo>
                    <a:cubicBezTo>
                      <a:pt x="228" y="3185"/>
                      <a:pt x="459" y="3185"/>
                      <a:pt x="687" y="3160"/>
                    </a:cubicBezTo>
                    <a:lnTo>
                      <a:pt x="343" y="0"/>
                    </a:lnTo>
                    <a:close/>
                  </a:path>
                </a:pathLst>
              </a:custGeom>
              <a:solidFill>
                <a:srgbClr val="9BBB59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Freeform 21">
                <a:extLst>
                  <a:ext uri="{FF2B5EF4-FFF2-40B4-BE49-F238E27FC236}">
                    <a16:creationId xmlns="" xmlns:a16="http://schemas.microsoft.com/office/drawing/2014/main" id="{2E6D8197-EE37-4CAA-BA29-FC28A849AB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8751" y="3540126"/>
                <a:ext cx="603250" cy="1881188"/>
              </a:xfrm>
              <a:custGeom>
                <a:avLst/>
                <a:gdLst>
                  <a:gd name="T0" fmla="*/ 1014 w 1014"/>
                  <a:gd name="T1" fmla="*/ 0 h 3160"/>
                  <a:gd name="T2" fmla="*/ 0 w 1014"/>
                  <a:gd name="T3" fmla="*/ 3012 h 3160"/>
                  <a:gd name="T4" fmla="*/ 671 w 1014"/>
                  <a:gd name="T5" fmla="*/ 3160 h 3160"/>
                  <a:gd name="T6" fmla="*/ 1014 w 1014"/>
                  <a:gd name="T7" fmla="*/ 0 h 3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14" h="3160">
                    <a:moveTo>
                      <a:pt x="1014" y="0"/>
                    </a:moveTo>
                    <a:lnTo>
                      <a:pt x="0" y="3012"/>
                    </a:lnTo>
                    <a:cubicBezTo>
                      <a:pt x="217" y="3085"/>
                      <a:pt x="442" y="3135"/>
                      <a:pt x="671" y="3160"/>
                    </a:cubicBezTo>
                    <a:lnTo>
                      <a:pt x="1014" y="0"/>
                    </a:lnTo>
                    <a:close/>
                  </a:path>
                </a:pathLst>
              </a:custGeom>
              <a:solidFill>
                <a:srgbClr val="8064A2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Freeform 22">
                <a:extLst>
                  <a:ext uri="{FF2B5EF4-FFF2-40B4-BE49-F238E27FC236}">
                    <a16:creationId xmlns="" xmlns:a16="http://schemas.microsoft.com/office/drawing/2014/main" id="{2AA9D216-3064-4BA3-AC45-7F6E708CB9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7276" y="3540126"/>
                <a:ext cx="974725" cy="1793875"/>
              </a:xfrm>
              <a:custGeom>
                <a:avLst/>
                <a:gdLst>
                  <a:gd name="T0" fmla="*/ 1638 w 1638"/>
                  <a:gd name="T1" fmla="*/ 0 h 3012"/>
                  <a:gd name="T2" fmla="*/ 0 w 1638"/>
                  <a:gd name="T3" fmla="*/ 2723 h 3012"/>
                  <a:gd name="T4" fmla="*/ 624 w 1638"/>
                  <a:gd name="T5" fmla="*/ 3012 h 3012"/>
                  <a:gd name="T6" fmla="*/ 1638 w 1638"/>
                  <a:gd name="T7" fmla="*/ 0 h 30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38" h="3012">
                    <a:moveTo>
                      <a:pt x="1638" y="0"/>
                    </a:moveTo>
                    <a:lnTo>
                      <a:pt x="0" y="2723"/>
                    </a:lnTo>
                    <a:cubicBezTo>
                      <a:pt x="197" y="2842"/>
                      <a:pt x="406" y="2939"/>
                      <a:pt x="624" y="3012"/>
                    </a:cubicBezTo>
                    <a:lnTo>
                      <a:pt x="1638" y="0"/>
                    </a:lnTo>
                    <a:close/>
                  </a:path>
                </a:pathLst>
              </a:custGeom>
              <a:solidFill>
                <a:srgbClr val="4BACC6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Freeform 23">
                <a:extLst>
                  <a:ext uri="{FF2B5EF4-FFF2-40B4-BE49-F238E27FC236}">
                    <a16:creationId xmlns="" xmlns:a16="http://schemas.microsoft.com/office/drawing/2014/main" id="{2ED18573-1950-4839-BB94-8F0059FC66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1838" y="3540126"/>
                <a:ext cx="1300163" cy="1620838"/>
              </a:xfrm>
              <a:custGeom>
                <a:avLst/>
                <a:gdLst>
                  <a:gd name="T0" fmla="*/ 2185 w 2185"/>
                  <a:gd name="T1" fmla="*/ 0 h 2723"/>
                  <a:gd name="T2" fmla="*/ 0 w 2185"/>
                  <a:gd name="T3" fmla="*/ 2308 h 2723"/>
                  <a:gd name="T4" fmla="*/ 547 w 2185"/>
                  <a:gd name="T5" fmla="*/ 2723 h 2723"/>
                  <a:gd name="T6" fmla="*/ 2185 w 2185"/>
                  <a:gd name="T7" fmla="*/ 0 h 27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85" h="2723">
                    <a:moveTo>
                      <a:pt x="2185" y="0"/>
                    </a:moveTo>
                    <a:lnTo>
                      <a:pt x="0" y="2308"/>
                    </a:lnTo>
                    <a:cubicBezTo>
                      <a:pt x="166" y="2466"/>
                      <a:pt x="350" y="2605"/>
                      <a:pt x="547" y="2723"/>
                    </a:cubicBezTo>
                    <a:lnTo>
                      <a:pt x="2185" y="0"/>
                    </a:lnTo>
                    <a:close/>
                  </a:path>
                </a:pathLst>
              </a:custGeom>
              <a:solidFill>
                <a:srgbClr val="F79646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Freeform 24">
                <a:extLst>
                  <a:ext uri="{FF2B5EF4-FFF2-40B4-BE49-F238E27FC236}">
                    <a16:creationId xmlns="" xmlns:a16="http://schemas.microsoft.com/office/drawing/2014/main" id="{383E9CFE-29B5-42C4-83CB-99D81AC9C1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6726" y="3540126"/>
                <a:ext cx="1565275" cy="1374775"/>
              </a:xfrm>
              <a:custGeom>
                <a:avLst/>
                <a:gdLst>
                  <a:gd name="T0" fmla="*/ 2630 w 2630"/>
                  <a:gd name="T1" fmla="*/ 0 h 2308"/>
                  <a:gd name="T2" fmla="*/ 0 w 2630"/>
                  <a:gd name="T3" fmla="*/ 1784 h 2308"/>
                  <a:gd name="T4" fmla="*/ 445 w 2630"/>
                  <a:gd name="T5" fmla="*/ 2308 h 2308"/>
                  <a:gd name="T6" fmla="*/ 2630 w 2630"/>
                  <a:gd name="T7" fmla="*/ 0 h 2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30" h="2308">
                    <a:moveTo>
                      <a:pt x="2630" y="0"/>
                    </a:moveTo>
                    <a:lnTo>
                      <a:pt x="0" y="1784"/>
                    </a:lnTo>
                    <a:cubicBezTo>
                      <a:pt x="128" y="1974"/>
                      <a:pt x="278" y="2149"/>
                      <a:pt x="445" y="2308"/>
                    </a:cubicBezTo>
                    <a:lnTo>
                      <a:pt x="2630" y="0"/>
                    </a:lnTo>
                    <a:close/>
                  </a:path>
                </a:pathLst>
              </a:custGeom>
              <a:solidFill>
                <a:srgbClr val="93A9CF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Freeform 25">
                <a:extLst>
                  <a:ext uri="{FF2B5EF4-FFF2-40B4-BE49-F238E27FC236}">
                    <a16:creationId xmlns="" xmlns:a16="http://schemas.microsoft.com/office/drawing/2014/main" id="{F32449BA-CCA0-4C85-A396-D536D4E5ED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4638" y="3540126"/>
                <a:ext cx="1757363" cy="1062038"/>
              </a:xfrm>
              <a:custGeom>
                <a:avLst/>
                <a:gdLst>
                  <a:gd name="T0" fmla="*/ 2952 w 2952"/>
                  <a:gd name="T1" fmla="*/ 0 h 1784"/>
                  <a:gd name="T2" fmla="*/ 0 w 2952"/>
                  <a:gd name="T3" fmla="*/ 1176 h 1784"/>
                  <a:gd name="T4" fmla="*/ 322 w 2952"/>
                  <a:gd name="T5" fmla="*/ 1784 h 1784"/>
                  <a:gd name="T6" fmla="*/ 2952 w 2952"/>
                  <a:gd name="T7" fmla="*/ 0 h 17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52" h="1784">
                    <a:moveTo>
                      <a:pt x="2952" y="0"/>
                    </a:moveTo>
                    <a:lnTo>
                      <a:pt x="0" y="1176"/>
                    </a:lnTo>
                    <a:cubicBezTo>
                      <a:pt x="85" y="1390"/>
                      <a:pt x="193" y="1593"/>
                      <a:pt x="322" y="1784"/>
                    </a:cubicBezTo>
                    <a:lnTo>
                      <a:pt x="2952" y="0"/>
                    </a:lnTo>
                    <a:close/>
                  </a:path>
                </a:pathLst>
              </a:custGeom>
              <a:solidFill>
                <a:srgbClr val="D19392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Freeform 26">
                <a:extLst>
                  <a:ext uri="{FF2B5EF4-FFF2-40B4-BE49-F238E27FC236}">
                    <a16:creationId xmlns="" xmlns:a16="http://schemas.microsoft.com/office/drawing/2014/main" id="{B3A2FC96-D3C9-4ED7-B7DD-6AA2E302C1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5101" y="3540126"/>
                <a:ext cx="1866900" cy="700088"/>
              </a:xfrm>
              <a:custGeom>
                <a:avLst/>
                <a:gdLst>
                  <a:gd name="T0" fmla="*/ 3136 w 3136"/>
                  <a:gd name="T1" fmla="*/ 0 h 1176"/>
                  <a:gd name="T2" fmla="*/ 0 w 3136"/>
                  <a:gd name="T3" fmla="*/ 514 h 1176"/>
                  <a:gd name="T4" fmla="*/ 184 w 3136"/>
                  <a:gd name="T5" fmla="*/ 1176 h 1176"/>
                  <a:gd name="T6" fmla="*/ 3136 w 3136"/>
                  <a:gd name="T7" fmla="*/ 0 h 1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36" h="1176">
                    <a:moveTo>
                      <a:pt x="3136" y="0"/>
                    </a:moveTo>
                    <a:lnTo>
                      <a:pt x="0" y="514"/>
                    </a:lnTo>
                    <a:cubicBezTo>
                      <a:pt x="37" y="741"/>
                      <a:pt x="99" y="963"/>
                      <a:pt x="184" y="1176"/>
                    </a:cubicBezTo>
                    <a:lnTo>
                      <a:pt x="3136" y="0"/>
                    </a:lnTo>
                    <a:close/>
                  </a:path>
                </a:pathLst>
              </a:custGeom>
              <a:solidFill>
                <a:srgbClr val="B9CD96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Freeform 27">
                <a:extLst>
                  <a:ext uri="{FF2B5EF4-FFF2-40B4-BE49-F238E27FC236}">
                    <a16:creationId xmlns="" xmlns:a16="http://schemas.microsoft.com/office/drawing/2014/main" id="{72EE1B6A-F8DD-4F35-A9ED-2BECE42F5B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4938" y="3438526"/>
                <a:ext cx="1897063" cy="407988"/>
              </a:xfrm>
              <a:custGeom>
                <a:avLst/>
                <a:gdLst>
                  <a:gd name="T0" fmla="*/ 3186 w 3186"/>
                  <a:gd name="T1" fmla="*/ 172 h 686"/>
                  <a:gd name="T2" fmla="*/ 12 w 3186"/>
                  <a:gd name="T3" fmla="*/ 0 h 686"/>
                  <a:gd name="T4" fmla="*/ 50 w 3186"/>
                  <a:gd name="T5" fmla="*/ 686 h 686"/>
                  <a:gd name="T6" fmla="*/ 3186 w 3186"/>
                  <a:gd name="T7" fmla="*/ 172 h 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86" h="686">
                    <a:moveTo>
                      <a:pt x="3186" y="172"/>
                    </a:moveTo>
                    <a:lnTo>
                      <a:pt x="12" y="0"/>
                    </a:lnTo>
                    <a:cubicBezTo>
                      <a:pt x="0" y="229"/>
                      <a:pt x="13" y="459"/>
                      <a:pt x="50" y="686"/>
                    </a:cubicBezTo>
                    <a:lnTo>
                      <a:pt x="3186" y="172"/>
                    </a:lnTo>
                    <a:close/>
                  </a:path>
                </a:pathLst>
              </a:custGeom>
              <a:solidFill>
                <a:srgbClr val="A99BBD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Freeform 28">
                <a:extLst>
                  <a:ext uri="{FF2B5EF4-FFF2-40B4-BE49-F238E27FC236}">
                    <a16:creationId xmlns="" xmlns:a16="http://schemas.microsoft.com/office/drawing/2014/main" id="{F33FC0DE-BC14-4445-9ECD-3E48A83CE6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2876" y="3033714"/>
                <a:ext cx="1889125" cy="506413"/>
              </a:xfrm>
              <a:custGeom>
                <a:avLst/>
                <a:gdLst>
                  <a:gd name="T0" fmla="*/ 3174 w 3174"/>
                  <a:gd name="T1" fmla="*/ 851 h 851"/>
                  <a:gd name="T2" fmla="*/ 112 w 3174"/>
                  <a:gd name="T3" fmla="*/ 0 h 851"/>
                  <a:gd name="T4" fmla="*/ 0 w 3174"/>
                  <a:gd name="T5" fmla="*/ 679 h 851"/>
                  <a:gd name="T6" fmla="*/ 3174 w 3174"/>
                  <a:gd name="T7" fmla="*/ 851 h 8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74" h="851">
                    <a:moveTo>
                      <a:pt x="3174" y="851"/>
                    </a:moveTo>
                    <a:lnTo>
                      <a:pt x="112" y="0"/>
                    </a:lnTo>
                    <a:cubicBezTo>
                      <a:pt x="50" y="222"/>
                      <a:pt x="13" y="449"/>
                      <a:pt x="0" y="679"/>
                    </a:cubicBezTo>
                    <a:lnTo>
                      <a:pt x="3174" y="851"/>
                    </a:lnTo>
                    <a:close/>
                  </a:path>
                </a:pathLst>
              </a:custGeom>
              <a:solidFill>
                <a:srgbClr val="91C3D5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Freeform 29">
                <a:extLst>
                  <a:ext uri="{FF2B5EF4-FFF2-40B4-BE49-F238E27FC236}">
                    <a16:creationId xmlns="" xmlns:a16="http://schemas.microsoft.com/office/drawing/2014/main" id="{7966BBE1-566A-45F3-A86A-6FA8BDA93D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9551" y="2654301"/>
                <a:ext cx="1822450" cy="885825"/>
              </a:xfrm>
              <a:custGeom>
                <a:avLst/>
                <a:gdLst>
                  <a:gd name="T0" fmla="*/ 3062 w 3062"/>
                  <a:gd name="T1" fmla="*/ 1489 h 1489"/>
                  <a:gd name="T2" fmla="*/ 254 w 3062"/>
                  <a:gd name="T3" fmla="*/ 0 h 1489"/>
                  <a:gd name="T4" fmla="*/ 0 w 3062"/>
                  <a:gd name="T5" fmla="*/ 638 h 1489"/>
                  <a:gd name="T6" fmla="*/ 3062 w 3062"/>
                  <a:gd name="T7" fmla="*/ 1489 h 1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62" h="1489">
                    <a:moveTo>
                      <a:pt x="3062" y="1489"/>
                    </a:moveTo>
                    <a:lnTo>
                      <a:pt x="254" y="0"/>
                    </a:lnTo>
                    <a:cubicBezTo>
                      <a:pt x="146" y="203"/>
                      <a:pt x="61" y="417"/>
                      <a:pt x="0" y="638"/>
                    </a:cubicBezTo>
                    <a:lnTo>
                      <a:pt x="3062" y="1489"/>
                    </a:lnTo>
                    <a:close/>
                  </a:path>
                </a:pathLst>
              </a:custGeom>
              <a:solidFill>
                <a:srgbClr val="F9B590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Freeform 30">
                <a:extLst>
                  <a:ext uri="{FF2B5EF4-FFF2-40B4-BE49-F238E27FC236}">
                    <a16:creationId xmlns="" xmlns:a16="http://schemas.microsoft.com/office/drawing/2014/main" id="{34FEDBE0-9128-4031-B7B8-AF2D986888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0363" y="2316164"/>
                <a:ext cx="1671638" cy="1223963"/>
              </a:xfrm>
              <a:custGeom>
                <a:avLst/>
                <a:gdLst>
                  <a:gd name="T0" fmla="*/ 2808 w 2808"/>
                  <a:gd name="T1" fmla="*/ 2058 h 2058"/>
                  <a:gd name="T2" fmla="*/ 386 w 2808"/>
                  <a:gd name="T3" fmla="*/ 0 h 2058"/>
                  <a:gd name="T4" fmla="*/ 0 w 2808"/>
                  <a:gd name="T5" fmla="*/ 569 h 2058"/>
                  <a:gd name="T6" fmla="*/ 2808 w 2808"/>
                  <a:gd name="T7" fmla="*/ 2058 h 20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08" h="2058">
                    <a:moveTo>
                      <a:pt x="2808" y="2058"/>
                    </a:moveTo>
                    <a:lnTo>
                      <a:pt x="386" y="0"/>
                    </a:lnTo>
                    <a:cubicBezTo>
                      <a:pt x="237" y="175"/>
                      <a:pt x="108" y="366"/>
                      <a:pt x="0" y="569"/>
                    </a:cubicBezTo>
                    <a:lnTo>
                      <a:pt x="2808" y="2058"/>
                    </a:lnTo>
                    <a:close/>
                  </a:path>
                </a:pathLst>
              </a:custGeom>
              <a:solidFill>
                <a:srgbClr val="BCC8DF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4" name="Freeform 31">
                <a:extLst>
                  <a:ext uri="{FF2B5EF4-FFF2-40B4-BE49-F238E27FC236}">
                    <a16:creationId xmlns="" xmlns:a16="http://schemas.microsoft.com/office/drawing/2014/main" id="{587964EF-A360-4CCA-88ED-E1E689B7C7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0551" y="2033589"/>
                <a:ext cx="1441450" cy="1506538"/>
              </a:xfrm>
              <a:custGeom>
                <a:avLst/>
                <a:gdLst>
                  <a:gd name="T0" fmla="*/ 2422 w 2422"/>
                  <a:gd name="T1" fmla="*/ 2531 h 2531"/>
                  <a:gd name="T2" fmla="*/ 499 w 2422"/>
                  <a:gd name="T3" fmla="*/ 0 h 2531"/>
                  <a:gd name="T4" fmla="*/ 0 w 2422"/>
                  <a:gd name="T5" fmla="*/ 473 h 2531"/>
                  <a:gd name="T6" fmla="*/ 2422 w 2422"/>
                  <a:gd name="T7" fmla="*/ 2531 h 2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22" h="2531">
                    <a:moveTo>
                      <a:pt x="2422" y="2531"/>
                    </a:moveTo>
                    <a:lnTo>
                      <a:pt x="499" y="0"/>
                    </a:lnTo>
                    <a:cubicBezTo>
                      <a:pt x="316" y="139"/>
                      <a:pt x="149" y="298"/>
                      <a:pt x="0" y="473"/>
                    </a:cubicBezTo>
                    <a:lnTo>
                      <a:pt x="2422" y="2531"/>
                    </a:lnTo>
                    <a:close/>
                  </a:path>
                </a:pathLst>
              </a:custGeom>
              <a:solidFill>
                <a:srgbClr val="E0BCBC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Freeform 32">
                <a:extLst>
                  <a:ext uri="{FF2B5EF4-FFF2-40B4-BE49-F238E27FC236}">
                    <a16:creationId xmlns="" xmlns:a16="http://schemas.microsoft.com/office/drawing/2014/main" id="{1CC3E691-F11C-404D-9837-380957BD83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7413" y="1822451"/>
                <a:ext cx="1144588" cy="1717675"/>
              </a:xfrm>
              <a:custGeom>
                <a:avLst/>
                <a:gdLst>
                  <a:gd name="T0" fmla="*/ 1923 w 1923"/>
                  <a:gd name="T1" fmla="*/ 2885 h 2885"/>
                  <a:gd name="T2" fmla="*/ 589 w 1923"/>
                  <a:gd name="T3" fmla="*/ 0 h 2885"/>
                  <a:gd name="T4" fmla="*/ 0 w 1923"/>
                  <a:gd name="T5" fmla="*/ 354 h 2885"/>
                  <a:gd name="T6" fmla="*/ 1923 w 1923"/>
                  <a:gd name="T7" fmla="*/ 2885 h 28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23" h="2885">
                    <a:moveTo>
                      <a:pt x="1923" y="2885"/>
                    </a:moveTo>
                    <a:lnTo>
                      <a:pt x="589" y="0"/>
                    </a:lnTo>
                    <a:cubicBezTo>
                      <a:pt x="380" y="96"/>
                      <a:pt x="183" y="215"/>
                      <a:pt x="0" y="354"/>
                    </a:cubicBezTo>
                    <a:lnTo>
                      <a:pt x="1923" y="2885"/>
                    </a:lnTo>
                    <a:close/>
                  </a:path>
                </a:pathLst>
              </a:custGeom>
              <a:solidFill>
                <a:srgbClr val="FFC000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33">
                <a:extLst>
                  <a:ext uri="{FF2B5EF4-FFF2-40B4-BE49-F238E27FC236}">
                    <a16:creationId xmlns="" xmlns:a16="http://schemas.microsoft.com/office/drawing/2014/main" id="{A3918F66-4C6E-42A2-A032-6B09A0BB4D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8251" y="1692276"/>
                <a:ext cx="793750" cy="1847850"/>
              </a:xfrm>
              <a:custGeom>
                <a:avLst/>
                <a:gdLst>
                  <a:gd name="T0" fmla="*/ 1334 w 1334"/>
                  <a:gd name="T1" fmla="*/ 3105 h 3105"/>
                  <a:gd name="T2" fmla="*/ 651 w 1334"/>
                  <a:gd name="T3" fmla="*/ 0 h 3105"/>
                  <a:gd name="T4" fmla="*/ 0 w 1334"/>
                  <a:gd name="T5" fmla="*/ 220 h 3105"/>
                  <a:gd name="T6" fmla="*/ 1334 w 1334"/>
                  <a:gd name="T7" fmla="*/ 3105 h 3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34" h="3105">
                    <a:moveTo>
                      <a:pt x="1334" y="3105"/>
                    </a:moveTo>
                    <a:lnTo>
                      <a:pt x="651" y="0"/>
                    </a:lnTo>
                    <a:cubicBezTo>
                      <a:pt x="427" y="50"/>
                      <a:pt x="208" y="123"/>
                      <a:pt x="0" y="220"/>
                    </a:cubicBezTo>
                    <a:lnTo>
                      <a:pt x="1334" y="3105"/>
                    </a:lnTo>
                    <a:close/>
                  </a:path>
                </a:pathLst>
              </a:custGeom>
              <a:solidFill>
                <a:srgbClr val="C8C0D4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34">
                <a:extLst>
                  <a:ext uri="{FF2B5EF4-FFF2-40B4-BE49-F238E27FC236}">
                    <a16:creationId xmlns="" xmlns:a16="http://schemas.microsoft.com/office/drawing/2014/main" id="{6D03E512-A479-4B27-8766-58BBDF13B7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5601" y="1647826"/>
                <a:ext cx="406400" cy="1892300"/>
              </a:xfrm>
              <a:custGeom>
                <a:avLst/>
                <a:gdLst>
                  <a:gd name="T0" fmla="*/ 683 w 683"/>
                  <a:gd name="T1" fmla="*/ 3179 h 3179"/>
                  <a:gd name="T2" fmla="*/ 683 w 683"/>
                  <a:gd name="T3" fmla="*/ 0 h 3179"/>
                  <a:gd name="T4" fmla="*/ 0 w 683"/>
                  <a:gd name="T5" fmla="*/ 74 h 3179"/>
                  <a:gd name="T6" fmla="*/ 683 w 683"/>
                  <a:gd name="T7" fmla="*/ 3179 h 3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3" h="3179">
                    <a:moveTo>
                      <a:pt x="683" y="3179"/>
                    </a:moveTo>
                    <a:lnTo>
                      <a:pt x="683" y="0"/>
                    </a:lnTo>
                    <a:cubicBezTo>
                      <a:pt x="454" y="0"/>
                      <a:pt x="225" y="25"/>
                      <a:pt x="0" y="74"/>
                    </a:cubicBezTo>
                    <a:lnTo>
                      <a:pt x="683" y="3179"/>
                    </a:lnTo>
                    <a:close/>
                  </a:path>
                </a:pathLst>
              </a:custGeom>
              <a:solidFill>
                <a:srgbClr val="BBD7E3"/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0" name="TextBox 9">
              <a:extLst>
                <a:ext uri="{FF2B5EF4-FFF2-40B4-BE49-F238E27FC236}">
                  <a16:creationId xmlns="" xmlns:a16="http://schemas.microsoft.com/office/drawing/2014/main" id="{7999B794-7665-4ED5-9190-CDB34297A4C1}"/>
                </a:ext>
              </a:extLst>
            </p:cNvPr>
            <p:cNvSpPr txBox="1"/>
            <p:nvPr/>
          </p:nvSpPr>
          <p:spPr>
            <a:xfrm rot="18410248">
              <a:off x="4890418" y="2466772"/>
              <a:ext cx="990600" cy="17945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r>
                <a:rPr lang="en-US" sz="1400" b="1" dirty="0" err="1" smtClean="0">
                  <a:latin typeface="UTM Avo" panose="02040603050506020204" pitchFamily="18" charset="0"/>
                  <a:cs typeface="Times New Roman" pitchFamily="18" charset="0"/>
                </a:rPr>
                <a:t>Linh</a:t>
              </a:r>
              <a:r>
                <a:rPr lang="en-US" sz="1400" b="1" dirty="0" smtClean="0">
                  <a:latin typeface="UTM Avo" panose="02040603050506020204" pitchFamily="18" charset="0"/>
                  <a:cs typeface="Times New Roman" pitchFamily="18" charset="0"/>
                </a:rPr>
                <a:t> Chi</a:t>
              </a:r>
              <a:endParaRPr lang="en-US" sz="1400" b="1" dirty="0">
                <a:latin typeface="UTM Avo" panose="02040603050506020204" pitchFamily="18" charset="0"/>
                <a:cs typeface="Times New Roman" pitchFamily="18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="" xmlns:a16="http://schemas.microsoft.com/office/drawing/2014/main" id="{465DEF1E-E976-465B-9DEE-C87D5730E3F3}"/>
                </a:ext>
              </a:extLst>
            </p:cNvPr>
            <p:cNvSpPr txBox="1"/>
            <p:nvPr/>
          </p:nvSpPr>
          <p:spPr>
            <a:xfrm rot="19552894">
              <a:off x="5142295" y="2709871"/>
              <a:ext cx="990600" cy="18869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r>
                <a:rPr lang="en-US" sz="1400" b="1" dirty="0" err="1">
                  <a:latin typeface="UTM Avo" panose="02040603050506020204" pitchFamily="18" charset="0"/>
                  <a:cs typeface="Times New Roman" pitchFamily="18" charset="0"/>
                </a:rPr>
                <a:t>Học</a:t>
              </a:r>
              <a:r>
                <a:rPr lang="en-US" sz="1400" b="1" dirty="0">
                  <a:latin typeface="UTM Avo" panose="02040603050506020204" pitchFamily="18" charset="0"/>
                  <a:cs typeface="Times New Roman" pitchFamily="18" charset="0"/>
                </a:rPr>
                <a:t> </a:t>
              </a:r>
              <a:r>
                <a:rPr lang="en-US" sz="1400" b="1" dirty="0" err="1">
                  <a:latin typeface="UTM Avo" panose="02040603050506020204" pitchFamily="18" charset="0"/>
                  <a:cs typeface="Times New Roman" pitchFamily="18" charset="0"/>
                </a:rPr>
                <a:t>sinh</a:t>
              </a:r>
              <a:endParaRPr lang="en-US" sz="1400" b="1" dirty="0">
                <a:latin typeface="UTM Avo" panose="02040603050506020204" pitchFamily="18" charset="0"/>
                <a:cs typeface="Times New Roman" pitchFamily="18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="" xmlns:a16="http://schemas.microsoft.com/office/drawing/2014/main" id="{14C220DB-6057-40DD-A7DB-10B86FD15A6D}"/>
                </a:ext>
              </a:extLst>
            </p:cNvPr>
            <p:cNvSpPr txBox="1"/>
            <p:nvPr/>
          </p:nvSpPr>
          <p:spPr>
            <a:xfrm rot="20091146">
              <a:off x="5311969" y="2939369"/>
              <a:ext cx="990600" cy="18869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r>
                <a:rPr lang="en-US" sz="1400" b="1">
                  <a:latin typeface="UTM Avo" panose="02040603050506020204" pitchFamily="18" charset="0"/>
                  <a:cs typeface="Times New Roman" pitchFamily="18" charset="0"/>
                </a:rPr>
                <a:t>Học sinh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="" xmlns:a16="http://schemas.microsoft.com/office/drawing/2014/main" id="{25256C85-C853-4D0F-B9FE-D379EE1BD2D2}"/>
                </a:ext>
              </a:extLst>
            </p:cNvPr>
            <p:cNvSpPr txBox="1"/>
            <p:nvPr/>
          </p:nvSpPr>
          <p:spPr>
            <a:xfrm>
              <a:off x="5366138" y="3509250"/>
              <a:ext cx="990600" cy="18869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r>
                <a:rPr lang="en-US" sz="1400" b="1" dirty="0" err="1">
                  <a:latin typeface="UTM Avo" panose="02040603050506020204" pitchFamily="18" charset="0"/>
                  <a:cs typeface="Times New Roman" pitchFamily="18" charset="0"/>
                </a:rPr>
                <a:t>Học</a:t>
              </a:r>
              <a:r>
                <a:rPr lang="en-US" sz="1400" b="1" dirty="0">
                  <a:latin typeface="UTM Avo" panose="02040603050506020204" pitchFamily="18" charset="0"/>
                  <a:cs typeface="Times New Roman" pitchFamily="18" charset="0"/>
                </a:rPr>
                <a:t> </a:t>
              </a:r>
              <a:r>
                <a:rPr lang="en-US" sz="1400" b="1" dirty="0" err="1">
                  <a:latin typeface="UTM Avo" panose="02040603050506020204" pitchFamily="18" charset="0"/>
                  <a:cs typeface="Times New Roman" pitchFamily="18" charset="0"/>
                </a:rPr>
                <a:t>sinh</a:t>
              </a:r>
              <a:endParaRPr lang="en-US" sz="1400" b="1" dirty="0">
                <a:latin typeface="UTM Avo" panose="02040603050506020204" pitchFamily="18" charset="0"/>
                <a:cs typeface="Times New Roman" pitchFamily="18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="" xmlns:a16="http://schemas.microsoft.com/office/drawing/2014/main" id="{E90921D6-0755-4FE9-9C51-F1614A725608}"/>
                </a:ext>
              </a:extLst>
            </p:cNvPr>
            <p:cNvSpPr txBox="1"/>
            <p:nvPr/>
          </p:nvSpPr>
          <p:spPr>
            <a:xfrm rot="20845902">
              <a:off x="5364347" y="3276535"/>
              <a:ext cx="990600" cy="18869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r>
                <a:rPr lang="en-US" sz="1400" b="1">
                  <a:latin typeface="UTM Avo" panose="02040603050506020204" pitchFamily="18" charset="0"/>
                  <a:cs typeface="Times New Roman" pitchFamily="18" charset="0"/>
                </a:rPr>
                <a:t>Học sinh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="" xmlns:a16="http://schemas.microsoft.com/office/drawing/2014/main" id="{30069388-57D6-4D8F-9C65-78870DB64C96}"/>
                </a:ext>
              </a:extLst>
            </p:cNvPr>
            <p:cNvSpPr txBox="1"/>
            <p:nvPr/>
          </p:nvSpPr>
          <p:spPr>
            <a:xfrm rot="1287321">
              <a:off x="5308861" y="3938692"/>
              <a:ext cx="990600" cy="18869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r>
                <a:rPr lang="en-US" sz="1400" b="1" dirty="0" err="1">
                  <a:latin typeface="UTM Avo" panose="02040603050506020204" pitchFamily="18" charset="0"/>
                  <a:cs typeface="Times New Roman" pitchFamily="18" charset="0"/>
                </a:rPr>
                <a:t>Học</a:t>
              </a:r>
              <a:r>
                <a:rPr lang="en-US" sz="1400" b="1" dirty="0">
                  <a:latin typeface="UTM Avo" panose="02040603050506020204" pitchFamily="18" charset="0"/>
                  <a:cs typeface="Times New Roman" pitchFamily="18" charset="0"/>
                </a:rPr>
                <a:t> </a:t>
              </a:r>
              <a:r>
                <a:rPr lang="en-US" sz="1400" b="1" dirty="0" err="1">
                  <a:latin typeface="UTM Avo" panose="02040603050506020204" pitchFamily="18" charset="0"/>
                  <a:cs typeface="Times New Roman" pitchFamily="18" charset="0"/>
                </a:rPr>
                <a:t>sinh</a:t>
              </a:r>
              <a:endParaRPr lang="en-US" sz="1400" b="1" dirty="0">
                <a:latin typeface="UTM Avo" panose="02040603050506020204" pitchFamily="18" charset="0"/>
                <a:cs typeface="Times New Roman" pitchFamily="18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5F967134-4CF7-4035-B575-39D88D4DC017}"/>
                </a:ext>
              </a:extLst>
            </p:cNvPr>
            <p:cNvSpPr txBox="1"/>
            <p:nvPr/>
          </p:nvSpPr>
          <p:spPr>
            <a:xfrm rot="2223586">
              <a:off x="4991469" y="4374781"/>
              <a:ext cx="990600" cy="18869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r>
                <a:rPr lang="en-US" sz="1400" b="1">
                  <a:latin typeface="UTM Avo" panose="02040603050506020204" pitchFamily="18" charset="0"/>
                  <a:cs typeface="Times New Roman" pitchFamily="18" charset="0"/>
                </a:rPr>
                <a:t>Học sinh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182D299E-9EF5-48C3-913C-753405D6CAE2}"/>
                </a:ext>
              </a:extLst>
            </p:cNvPr>
            <p:cNvSpPr txBox="1"/>
            <p:nvPr/>
          </p:nvSpPr>
          <p:spPr>
            <a:xfrm rot="3764361">
              <a:off x="4541839" y="4790236"/>
              <a:ext cx="990600" cy="17945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r>
                <a:rPr lang="en-US" sz="1400" b="1">
                  <a:latin typeface="UTM Avo" panose="02040603050506020204" pitchFamily="18" charset="0"/>
                  <a:cs typeface="Times New Roman" pitchFamily="18" charset="0"/>
                </a:rPr>
                <a:t>Học sinh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="" xmlns:a16="http://schemas.microsoft.com/office/drawing/2014/main" id="{D3469F1D-6C00-4C02-8CC6-F10F6ACB7B6B}"/>
                </a:ext>
              </a:extLst>
            </p:cNvPr>
            <p:cNvSpPr txBox="1"/>
            <p:nvPr/>
          </p:nvSpPr>
          <p:spPr>
            <a:xfrm rot="1664434">
              <a:off x="5186190" y="4177933"/>
              <a:ext cx="990600" cy="18869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r>
                <a:rPr lang="en-US" sz="1400" b="1">
                  <a:latin typeface="UTM Avo" panose="02040603050506020204" pitchFamily="18" charset="0"/>
                  <a:cs typeface="Times New Roman" pitchFamily="18" charset="0"/>
                </a:rPr>
                <a:t>Học sinh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="" xmlns:a16="http://schemas.microsoft.com/office/drawing/2014/main" id="{C39B2265-5666-4CAB-94AC-4AD4715384A5}"/>
                </a:ext>
              </a:extLst>
            </p:cNvPr>
            <p:cNvSpPr txBox="1"/>
            <p:nvPr/>
          </p:nvSpPr>
          <p:spPr>
            <a:xfrm rot="3135074">
              <a:off x="4744271" y="4658776"/>
              <a:ext cx="990600" cy="17945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r>
                <a:rPr lang="en-US" sz="1400" b="1" dirty="0" err="1">
                  <a:latin typeface="UTM Avo" panose="02040603050506020204" pitchFamily="18" charset="0"/>
                  <a:cs typeface="Times New Roman" pitchFamily="18" charset="0"/>
                </a:rPr>
                <a:t>Học</a:t>
              </a:r>
              <a:r>
                <a:rPr lang="en-US" sz="1400" b="1" dirty="0">
                  <a:latin typeface="UTM Avo" panose="02040603050506020204" pitchFamily="18" charset="0"/>
                  <a:cs typeface="Times New Roman" pitchFamily="18" charset="0"/>
                </a:rPr>
                <a:t> </a:t>
              </a:r>
              <a:r>
                <a:rPr lang="en-US" sz="1400" b="1" dirty="0" err="1">
                  <a:latin typeface="UTM Avo" panose="02040603050506020204" pitchFamily="18" charset="0"/>
                  <a:cs typeface="Times New Roman" pitchFamily="18" charset="0"/>
                </a:rPr>
                <a:t>sinh</a:t>
              </a:r>
              <a:endParaRPr lang="en-US" sz="1400" b="1" dirty="0">
                <a:latin typeface="UTM Avo" panose="02040603050506020204" pitchFamily="18" charset="0"/>
                <a:cs typeface="Times New Roman" pitchFamily="18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="" xmlns:a16="http://schemas.microsoft.com/office/drawing/2014/main" id="{490F23A0-06C2-4159-8523-C2AB078CD6BB}"/>
                </a:ext>
              </a:extLst>
            </p:cNvPr>
            <p:cNvSpPr txBox="1"/>
            <p:nvPr/>
          </p:nvSpPr>
          <p:spPr>
            <a:xfrm rot="5055293">
              <a:off x="4159407" y="4855435"/>
              <a:ext cx="990600" cy="17945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r>
                <a:rPr lang="en-US" sz="1400" b="1" dirty="0" err="1">
                  <a:latin typeface="UTM Avo" panose="02040603050506020204" pitchFamily="18" charset="0"/>
                  <a:cs typeface="Times New Roman" pitchFamily="18" charset="0"/>
                </a:rPr>
                <a:t>Học</a:t>
              </a:r>
              <a:r>
                <a:rPr lang="en-US" sz="1400" b="1" dirty="0">
                  <a:latin typeface="UTM Avo" panose="02040603050506020204" pitchFamily="18" charset="0"/>
                  <a:cs typeface="Times New Roman" pitchFamily="18" charset="0"/>
                </a:rPr>
                <a:t> </a:t>
              </a:r>
              <a:r>
                <a:rPr lang="en-US" sz="1400" b="1" dirty="0" err="1">
                  <a:latin typeface="UTM Avo" panose="02040603050506020204" pitchFamily="18" charset="0"/>
                  <a:cs typeface="Times New Roman" pitchFamily="18" charset="0"/>
                </a:rPr>
                <a:t>sinh</a:t>
              </a:r>
              <a:endParaRPr lang="en-US" sz="1400" b="1" dirty="0">
                <a:latin typeface="UTM Avo" panose="02040603050506020204" pitchFamily="18" charset="0"/>
                <a:cs typeface="Times New Roman" pitchFamily="18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="" xmlns:a16="http://schemas.microsoft.com/office/drawing/2014/main" id="{F97A20F5-0FB1-4FCC-A7E8-6B126629A554}"/>
                </a:ext>
              </a:extLst>
            </p:cNvPr>
            <p:cNvSpPr txBox="1"/>
            <p:nvPr/>
          </p:nvSpPr>
          <p:spPr>
            <a:xfrm rot="5400000">
              <a:off x="3905145" y="4874702"/>
              <a:ext cx="990600" cy="17945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r>
                <a:rPr lang="en-US" sz="1400" b="1" dirty="0" err="1">
                  <a:latin typeface="UTM Avo" panose="02040603050506020204" pitchFamily="18" charset="0"/>
                  <a:cs typeface="Times New Roman" pitchFamily="18" charset="0"/>
                </a:rPr>
                <a:t>Học</a:t>
              </a:r>
              <a:r>
                <a:rPr lang="en-US" sz="1400" b="1" dirty="0">
                  <a:latin typeface="UTM Avo" panose="02040603050506020204" pitchFamily="18" charset="0"/>
                  <a:cs typeface="Times New Roman" pitchFamily="18" charset="0"/>
                </a:rPr>
                <a:t> </a:t>
              </a:r>
              <a:r>
                <a:rPr lang="en-US" sz="1400" b="1" dirty="0" err="1">
                  <a:latin typeface="UTM Avo" panose="02040603050506020204" pitchFamily="18" charset="0"/>
                  <a:cs typeface="Times New Roman" pitchFamily="18" charset="0"/>
                </a:rPr>
                <a:t>sinh</a:t>
              </a:r>
              <a:endParaRPr lang="en-US" sz="1400" b="1" dirty="0">
                <a:latin typeface="UTM Avo" panose="02040603050506020204" pitchFamily="18" charset="0"/>
                <a:cs typeface="Times New Roman" pitchFamily="18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="" xmlns:a16="http://schemas.microsoft.com/office/drawing/2014/main" id="{954D4CC4-956A-49BC-AA5D-258DAC4E5384}"/>
                </a:ext>
              </a:extLst>
            </p:cNvPr>
            <p:cNvSpPr txBox="1"/>
            <p:nvPr/>
          </p:nvSpPr>
          <p:spPr>
            <a:xfrm rot="6462750">
              <a:off x="3593898" y="4808816"/>
              <a:ext cx="990600" cy="17945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r>
                <a:rPr lang="en-US" sz="1400" b="1">
                  <a:latin typeface="UTM Avo" panose="02040603050506020204" pitchFamily="18" charset="0"/>
                  <a:cs typeface="Times New Roman" pitchFamily="18" charset="0"/>
                </a:rPr>
                <a:t>Học sinh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="" xmlns:a16="http://schemas.microsoft.com/office/drawing/2014/main" id="{CBE0C665-DD6A-4480-952D-99CDB4D6F501}"/>
                </a:ext>
              </a:extLst>
            </p:cNvPr>
            <p:cNvSpPr txBox="1"/>
            <p:nvPr/>
          </p:nvSpPr>
          <p:spPr>
            <a:xfrm rot="7002405">
              <a:off x="3286918" y="4791083"/>
              <a:ext cx="990600" cy="17945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r>
                <a:rPr lang="en-US" sz="1400" b="1" dirty="0" err="1">
                  <a:latin typeface="UTM Avo" panose="02040603050506020204" pitchFamily="18" charset="0"/>
                  <a:cs typeface="Times New Roman" pitchFamily="18" charset="0"/>
                </a:rPr>
                <a:t>Học</a:t>
              </a:r>
              <a:r>
                <a:rPr lang="en-US" sz="1400" b="1" dirty="0">
                  <a:latin typeface="UTM Avo" panose="02040603050506020204" pitchFamily="18" charset="0"/>
                  <a:cs typeface="Times New Roman" pitchFamily="18" charset="0"/>
                </a:rPr>
                <a:t> </a:t>
              </a:r>
              <a:r>
                <a:rPr lang="en-US" sz="1400" b="1" dirty="0" err="1">
                  <a:latin typeface="UTM Avo" panose="02040603050506020204" pitchFamily="18" charset="0"/>
                  <a:cs typeface="Times New Roman" pitchFamily="18" charset="0"/>
                </a:rPr>
                <a:t>sinh</a:t>
              </a:r>
              <a:endParaRPr lang="en-US" sz="1400" b="1" dirty="0">
                <a:latin typeface="UTM Avo" panose="02040603050506020204" pitchFamily="18" charset="0"/>
                <a:cs typeface="Times New Roman" pitchFamily="18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="" xmlns:a16="http://schemas.microsoft.com/office/drawing/2014/main" id="{03952A70-72B6-4DF4-9A37-2A01EB2F8D21}"/>
                </a:ext>
              </a:extLst>
            </p:cNvPr>
            <p:cNvSpPr txBox="1"/>
            <p:nvPr/>
          </p:nvSpPr>
          <p:spPr>
            <a:xfrm rot="7563710">
              <a:off x="3081479" y="4582295"/>
              <a:ext cx="990600" cy="17945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r>
                <a:rPr lang="en-US" sz="1400" b="1">
                  <a:latin typeface="UTM Avo" panose="02040603050506020204" pitchFamily="18" charset="0"/>
                  <a:cs typeface="Times New Roman" pitchFamily="18" charset="0"/>
                </a:rPr>
                <a:t>Học sinh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="" xmlns:a16="http://schemas.microsoft.com/office/drawing/2014/main" id="{307EEF7A-E5B8-4533-8B66-8BEC56DE1D43}"/>
                </a:ext>
              </a:extLst>
            </p:cNvPr>
            <p:cNvSpPr txBox="1"/>
            <p:nvPr/>
          </p:nvSpPr>
          <p:spPr>
            <a:xfrm rot="8648676">
              <a:off x="2842173" y="4393303"/>
              <a:ext cx="990600" cy="18869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r>
                <a:rPr lang="en-US" sz="1400" b="1">
                  <a:latin typeface="UTM Avo" panose="02040603050506020204" pitchFamily="18" charset="0"/>
                  <a:cs typeface="Times New Roman" pitchFamily="18" charset="0"/>
                </a:rPr>
                <a:t>Học sinh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="" xmlns:a16="http://schemas.microsoft.com/office/drawing/2014/main" id="{71ACC68B-F073-4C32-88C7-E264FA11E970}"/>
                </a:ext>
              </a:extLst>
            </p:cNvPr>
            <p:cNvSpPr txBox="1"/>
            <p:nvPr/>
          </p:nvSpPr>
          <p:spPr>
            <a:xfrm rot="9520400">
              <a:off x="2665516" y="4094955"/>
              <a:ext cx="990600" cy="18869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r>
                <a:rPr lang="en-US" sz="1400" b="1">
                  <a:latin typeface="UTM Avo" panose="02040603050506020204" pitchFamily="18" charset="0"/>
                  <a:cs typeface="Times New Roman" pitchFamily="18" charset="0"/>
                </a:rPr>
                <a:t>Học sinh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="" xmlns:a16="http://schemas.microsoft.com/office/drawing/2014/main" id="{14B1DAAD-025E-4B8F-BCC5-BBF65BFC0207}"/>
                </a:ext>
              </a:extLst>
            </p:cNvPr>
            <p:cNvSpPr txBox="1"/>
            <p:nvPr/>
          </p:nvSpPr>
          <p:spPr>
            <a:xfrm rot="9806271">
              <a:off x="2588718" y="3850772"/>
              <a:ext cx="990600" cy="18869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r>
                <a:rPr lang="en-US" sz="1400" b="1">
                  <a:latin typeface="UTM Avo" panose="02040603050506020204" pitchFamily="18" charset="0"/>
                  <a:cs typeface="Times New Roman" pitchFamily="18" charset="0"/>
                </a:rPr>
                <a:t>Học sinh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="" xmlns:a16="http://schemas.microsoft.com/office/drawing/2014/main" id="{9D009522-786A-407E-934B-866ABC309206}"/>
                </a:ext>
              </a:extLst>
            </p:cNvPr>
            <p:cNvSpPr txBox="1"/>
            <p:nvPr/>
          </p:nvSpPr>
          <p:spPr>
            <a:xfrm rot="10800000">
              <a:off x="2486120" y="3534514"/>
              <a:ext cx="990600" cy="18869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r>
                <a:rPr lang="en-US" sz="1400" b="1">
                  <a:latin typeface="UTM Avo" panose="02040603050506020204" pitchFamily="18" charset="0"/>
                  <a:cs typeface="Times New Roman" pitchFamily="18" charset="0"/>
                </a:rPr>
                <a:t>Học sinh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="" xmlns:a16="http://schemas.microsoft.com/office/drawing/2014/main" id="{7F920137-1E7D-4D50-A8CA-3C5281FACD58}"/>
                </a:ext>
              </a:extLst>
            </p:cNvPr>
            <p:cNvSpPr txBox="1"/>
            <p:nvPr/>
          </p:nvSpPr>
          <p:spPr>
            <a:xfrm rot="11539924">
              <a:off x="2475700" y="3236422"/>
              <a:ext cx="990600" cy="18869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r>
                <a:rPr lang="en-US" sz="1400" b="1">
                  <a:latin typeface="UTM Avo" panose="02040603050506020204" pitchFamily="18" charset="0"/>
                  <a:cs typeface="Times New Roman" pitchFamily="18" charset="0"/>
                </a:rPr>
                <a:t>Học sinh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="" xmlns:a16="http://schemas.microsoft.com/office/drawing/2014/main" id="{60119A0C-B2B8-4B6D-A353-BF6F4BF16230}"/>
                </a:ext>
              </a:extLst>
            </p:cNvPr>
            <p:cNvSpPr txBox="1"/>
            <p:nvPr/>
          </p:nvSpPr>
          <p:spPr>
            <a:xfrm rot="12217304">
              <a:off x="2555400" y="2921424"/>
              <a:ext cx="990600" cy="18869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r>
                <a:rPr lang="en-US" sz="1400" b="1">
                  <a:latin typeface="UTM Avo" panose="02040603050506020204" pitchFamily="18" charset="0"/>
                  <a:cs typeface="Times New Roman" pitchFamily="18" charset="0"/>
                </a:rPr>
                <a:t>Học sinh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="" xmlns:a16="http://schemas.microsoft.com/office/drawing/2014/main" id="{CE36F974-0DC1-487B-948A-9B094CECEAC0}"/>
                </a:ext>
              </a:extLst>
            </p:cNvPr>
            <p:cNvSpPr txBox="1"/>
            <p:nvPr/>
          </p:nvSpPr>
          <p:spPr>
            <a:xfrm rot="12878863">
              <a:off x="2754244" y="2668756"/>
              <a:ext cx="990600" cy="18869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r>
                <a:rPr lang="en-US" sz="1400" b="1" dirty="0" err="1">
                  <a:latin typeface="UTM Avo" panose="02040603050506020204" pitchFamily="18" charset="0"/>
                  <a:cs typeface="Times New Roman" pitchFamily="18" charset="0"/>
                </a:rPr>
                <a:t>Học</a:t>
              </a:r>
              <a:r>
                <a:rPr lang="en-US" sz="1400" b="1" dirty="0">
                  <a:latin typeface="UTM Avo" panose="02040603050506020204" pitchFamily="18" charset="0"/>
                  <a:cs typeface="Times New Roman" pitchFamily="18" charset="0"/>
                </a:rPr>
                <a:t> </a:t>
              </a:r>
              <a:r>
                <a:rPr lang="en-US" sz="1400" b="1" dirty="0" err="1">
                  <a:latin typeface="UTM Avo" panose="02040603050506020204" pitchFamily="18" charset="0"/>
                  <a:cs typeface="Times New Roman" pitchFamily="18" charset="0"/>
                </a:rPr>
                <a:t>sinh</a:t>
              </a:r>
              <a:endParaRPr lang="en-US" sz="1400" b="1" dirty="0">
                <a:latin typeface="UTM Avo" panose="02040603050506020204" pitchFamily="18" charset="0"/>
                <a:cs typeface="Times New Roman" pitchFamily="18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="" xmlns:a16="http://schemas.microsoft.com/office/drawing/2014/main" id="{5FF87817-CA86-4B26-8332-023DD750ADAD}"/>
                </a:ext>
              </a:extLst>
            </p:cNvPr>
            <p:cNvSpPr txBox="1"/>
            <p:nvPr/>
          </p:nvSpPr>
          <p:spPr>
            <a:xfrm rot="13423944">
              <a:off x="2950394" y="2440795"/>
              <a:ext cx="990600" cy="18869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r>
                <a:rPr lang="en-US" sz="1400" b="1">
                  <a:latin typeface="UTM Avo" panose="02040603050506020204" pitchFamily="18" charset="0"/>
                  <a:cs typeface="Times New Roman" pitchFamily="18" charset="0"/>
                </a:rPr>
                <a:t>Học sinh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="" xmlns:a16="http://schemas.microsoft.com/office/drawing/2014/main" id="{B0947396-C87F-4667-9F1D-5251F2548D2A}"/>
                </a:ext>
              </a:extLst>
            </p:cNvPr>
            <p:cNvSpPr txBox="1"/>
            <p:nvPr/>
          </p:nvSpPr>
          <p:spPr>
            <a:xfrm rot="14455027">
              <a:off x="3218659" y="2272442"/>
              <a:ext cx="990600" cy="17945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r>
                <a:rPr lang="en-US" sz="1400" b="1">
                  <a:latin typeface="UTM Avo" panose="02040603050506020204" pitchFamily="18" charset="0"/>
                  <a:cs typeface="Times New Roman" pitchFamily="18" charset="0"/>
                </a:rPr>
                <a:t>Học sinh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="" xmlns:a16="http://schemas.microsoft.com/office/drawing/2014/main" id="{52ED82B4-99DA-4F8E-A6B4-12B6EF7A2F4C}"/>
                </a:ext>
              </a:extLst>
            </p:cNvPr>
            <p:cNvSpPr txBox="1"/>
            <p:nvPr/>
          </p:nvSpPr>
          <p:spPr>
            <a:xfrm rot="14830393">
              <a:off x="3497442" y="2154946"/>
              <a:ext cx="990600" cy="17945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r>
                <a:rPr lang="en-US" sz="1400" b="1">
                  <a:latin typeface="UTM Avo" panose="02040603050506020204" pitchFamily="18" charset="0"/>
                  <a:cs typeface="Times New Roman" pitchFamily="18" charset="0"/>
                </a:rPr>
                <a:t>Học sinh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="" xmlns:a16="http://schemas.microsoft.com/office/drawing/2014/main" id="{B8632182-5BE8-4AFD-8E04-15F4E8A82C8B}"/>
                </a:ext>
              </a:extLst>
            </p:cNvPr>
            <p:cNvSpPr txBox="1"/>
            <p:nvPr/>
          </p:nvSpPr>
          <p:spPr>
            <a:xfrm rot="15693974">
              <a:off x="3783112" y="2098907"/>
              <a:ext cx="990600" cy="17945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r>
                <a:rPr lang="en-US" sz="1400" b="1">
                  <a:latin typeface="UTM Avo" panose="02040603050506020204" pitchFamily="18" charset="0"/>
                  <a:cs typeface="Times New Roman" pitchFamily="18" charset="0"/>
                </a:rPr>
                <a:t>Học sinh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="" xmlns:a16="http://schemas.microsoft.com/office/drawing/2014/main" id="{C808DCD5-C2E2-46D1-8198-7971389ABF63}"/>
                </a:ext>
              </a:extLst>
            </p:cNvPr>
            <p:cNvSpPr txBox="1"/>
            <p:nvPr/>
          </p:nvSpPr>
          <p:spPr>
            <a:xfrm rot="16743352">
              <a:off x="4139730" y="2083291"/>
              <a:ext cx="990600" cy="17945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r>
                <a:rPr lang="en-US" sz="1400" b="1" dirty="0" err="1">
                  <a:latin typeface="UTM Avo" panose="02040603050506020204" pitchFamily="18" charset="0"/>
                  <a:cs typeface="Times New Roman" pitchFamily="18" charset="0"/>
                </a:rPr>
                <a:t>Học</a:t>
              </a:r>
              <a:r>
                <a:rPr lang="en-US" sz="1400" b="1" dirty="0">
                  <a:latin typeface="UTM Avo" panose="02040603050506020204" pitchFamily="18" charset="0"/>
                  <a:cs typeface="Times New Roman" pitchFamily="18" charset="0"/>
                </a:rPr>
                <a:t> </a:t>
              </a:r>
              <a:r>
                <a:rPr lang="en-US" sz="1400" b="1" dirty="0" err="1">
                  <a:latin typeface="UTM Avo" panose="02040603050506020204" pitchFamily="18" charset="0"/>
                  <a:cs typeface="Times New Roman" pitchFamily="18" charset="0"/>
                </a:rPr>
                <a:t>sinh</a:t>
              </a:r>
              <a:endParaRPr lang="en-US" sz="1400" b="1" dirty="0">
                <a:latin typeface="UTM Avo" panose="02040603050506020204" pitchFamily="18" charset="0"/>
                <a:cs typeface="Times New Roman" pitchFamily="18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="" xmlns:a16="http://schemas.microsoft.com/office/drawing/2014/main" id="{4AC8AB2B-C534-499B-94C7-3677B1E98A65}"/>
                </a:ext>
              </a:extLst>
            </p:cNvPr>
            <p:cNvSpPr txBox="1"/>
            <p:nvPr/>
          </p:nvSpPr>
          <p:spPr>
            <a:xfrm rot="17422641">
              <a:off x="4420416" y="2154406"/>
              <a:ext cx="990600" cy="17945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r>
                <a:rPr lang="en-US" sz="1400" b="1" dirty="0" err="1" smtClean="0">
                  <a:latin typeface="UTM Avo" panose="02040603050506020204" pitchFamily="18" charset="0"/>
                  <a:cs typeface="Times New Roman" pitchFamily="18" charset="0"/>
                </a:rPr>
                <a:t>Bảo</a:t>
              </a:r>
              <a:r>
                <a:rPr lang="en-US" sz="1400" b="1" dirty="0" smtClean="0">
                  <a:latin typeface="UTM Avo" panose="02040603050506020204" pitchFamily="18" charset="0"/>
                  <a:cs typeface="Times New Roman" pitchFamily="18" charset="0"/>
                </a:rPr>
                <a:t> An</a:t>
              </a:r>
              <a:endParaRPr lang="en-US" sz="1400" b="1" dirty="0">
                <a:latin typeface="UTM Avo" panose="02040603050506020204" pitchFamily="18" charset="0"/>
                <a:cs typeface="Times New Roman" pitchFamily="18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="" xmlns:a16="http://schemas.microsoft.com/office/drawing/2014/main" id="{EB068A8F-EBE6-4DC4-99E1-85600E22C455}"/>
                </a:ext>
              </a:extLst>
            </p:cNvPr>
            <p:cNvSpPr txBox="1"/>
            <p:nvPr/>
          </p:nvSpPr>
          <p:spPr>
            <a:xfrm rot="17972616">
              <a:off x="4700980" y="2313730"/>
              <a:ext cx="990600" cy="17945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r>
                <a:rPr lang="en-US" sz="1400" b="1" dirty="0" err="1" smtClean="0">
                  <a:latin typeface="UTM Avo" panose="02040603050506020204" pitchFamily="18" charset="0"/>
                  <a:cs typeface="Times New Roman" pitchFamily="18" charset="0"/>
                </a:rPr>
                <a:t>Nhật</a:t>
              </a:r>
              <a:r>
                <a:rPr lang="en-US" sz="1400" b="1" dirty="0" smtClean="0">
                  <a:latin typeface="UTM Avo" panose="02040603050506020204" pitchFamily="18" charset="0"/>
                  <a:cs typeface="Times New Roman" pitchFamily="18" charset="0"/>
                </a:rPr>
                <a:t> Minh</a:t>
              </a:r>
              <a:endParaRPr lang="en-US" sz="1400" b="1" dirty="0">
                <a:latin typeface="UTM Avo" panose="02040603050506020204" pitchFamily="18" charset="0"/>
                <a:cs typeface="Times New Roman" pitchFamily="18" charset="0"/>
              </a:endParaRPr>
            </a:p>
          </p:txBody>
        </p:sp>
      </p:grpSp>
      <p:sp>
        <p:nvSpPr>
          <p:cNvPr id="69" name="Flowchart: Connector 68">
            <a:extLst>
              <a:ext uri="{FF2B5EF4-FFF2-40B4-BE49-F238E27FC236}">
                <a16:creationId xmlns="" xmlns:a16="http://schemas.microsoft.com/office/drawing/2014/main" id="{873A680F-4608-49E7-8A6E-5628FBAA27C6}"/>
              </a:ext>
            </a:extLst>
          </p:cNvPr>
          <p:cNvSpPr/>
          <p:nvPr/>
        </p:nvSpPr>
        <p:spPr>
          <a:xfrm>
            <a:off x="5220325" y="2711366"/>
            <a:ext cx="1274502" cy="1246584"/>
          </a:xfrm>
          <a:prstGeom prst="flowChartConnector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Pentagon 1032">
            <a:hlinkClick r:id="rId5" action="ppaction://hlinksldjump"/>
            <a:extLst>
              <a:ext uri="{FF2B5EF4-FFF2-40B4-BE49-F238E27FC236}">
                <a16:creationId xmlns="" xmlns:a16="http://schemas.microsoft.com/office/drawing/2014/main" id="{C3207D53-1415-4558-8B2E-015F1AFA04E9}"/>
              </a:ext>
            </a:extLst>
          </p:cNvPr>
          <p:cNvSpPr/>
          <p:nvPr/>
        </p:nvSpPr>
        <p:spPr>
          <a:xfrm>
            <a:off x="56469" y="815119"/>
            <a:ext cx="1192228" cy="636396"/>
          </a:xfrm>
          <a:prstGeom prst="homePlat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Pentagon 70">
            <a:hlinkClick r:id="rId6" action="ppaction://hlinksldjump"/>
            <a:extLst>
              <a:ext uri="{FF2B5EF4-FFF2-40B4-BE49-F238E27FC236}">
                <a16:creationId xmlns="" xmlns:a16="http://schemas.microsoft.com/office/drawing/2014/main" id="{EE090255-751D-49A4-BF39-F57B93EA2EE7}"/>
              </a:ext>
            </a:extLst>
          </p:cNvPr>
          <p:cNvSpPr/>
          <p:nvPr/>
        </p:nvSpPr>
        <p:spPr>
          <a:xfrm>
            <a:off x="61584" y="3749703"/>
            <a:ext cx="1187113" cy="636396"/>
          </a:xfrm>
          <a:prstGeom prst="homePlat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Pentagon 71">
            <a:hlinkClick r:id="rId7" action="ppaction://hlinksldjump"/>
            <a:extLst>
              <a:ext uri="{FF2B5EF4-FFF2-40B4-BE49-F238E27FC236}">
                <a16:creationId xmlns="" xmlns:a16="http://schemas.microsoft.com/office/drawing/2014/main" id="{91A62207-4785-46B5-8B41-92FBB0225609}"/>
              </a:ext>
            </a:extLst>
          </p:cNvPr>
          <p:cNvSpPr/>
          <p:nvPr/>
        </p:nvSpPr>
        <p:spPr>
          <a:xfrm>
            <a:off x="55396" y="2755760"/>
            <a:ext cx="1203133" cy="636396"/>
          </a:xfrm>
          <a:prstGeom prst="homePlat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Pentagon 72">
            <a:hlinkClick r:id="rId8" action="ppaction://hlinksldjump"/>
            <a:extLst>
              <a:ext uri="{FF2B5EF4-FFF2-40B4-BE49-F238E27FC236}">
                <a16:creationId xmlns="" xmlns:a16="http://schemas.microsoft.com/office/drawing/2014/main" id="{A0998B69-2691-49D0-9741-AE1C08582274}"/>
              </a:ext>
            </a:extLst>
          </p:cNvPr>
          <p:cNvSpPr/>
          <p:nvPr/>
        </p:nvSpPr>
        <p:spPr>
          <a:xfrm>
            <a:off x="59199" y="1766001"/>
            <a:ext cx="1180238" cy="636396"/>
          </a:xfrm>
          <a:prstGeom prst="homePlat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TextBox 74">
            <a:extLst>
              <a:ext uri="{FF2B5EF4-FFF2-40B4-BE49-F238E27FC236}">
                <a16:creationId xmlns="" xmlns:a16="http://schemas.microsoft.com/office/drawing/2014/main" id="{F3D9CC0E-7BB5-45D2-8281-56DE8F158135}"/>
              </a:ext>
            </a:extLst>
          </p:cNvPr>
          <p:cNvSpPr txBox="1"/>
          <p:nvPr/>
        </p:nvSpPr>
        <p:spPr>
          <a:xfrm>
            <a:off x="338389" y="815119"/>
            <a:ext cx="4449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UTM Avo" panose="02040603050506020204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76" name="TextBox 75">
            <a:hlinkClick r:id="rId8" action="ppaction://hlinksldjump"/>
            <a:extLst>
              <a:ext uri="{FF2B5EF4-FFF2-40B4-BE49-F238E27FC236}">
                <a16:creationId xmlns="" xmlns:a16="http://schemas.microsoft.com/office/drawing/2014/main" id="{6D33F072-F7ED-4795-84B3-B89D629CF847}"/>
              </a:ext>
            </a:extLst>
          </p:cNvPr>
          <p:cNvSpPr txBox="1"/>
          <p:nvPr/>
        </p:nvSpPr>
        <p:spPr>
          <a:xfrm>
            <a:off x="341865" y="3775513"/>
            <a:ext cx="4449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UTM Avo" panose="02040603050506020204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="" xmlns:a16="http://schemas.microsoft.com/office/drawing/2014/main" id="{B4D1F365-F8C2-41ED-AC95-CF5DE116A065}"/>
              </a:ext>
            </a:extLst>
          </p:cNvPr>
          <p:cNvSpPr txBox="1"/>
          <p:nvPr/>
        </p:nvSpPr>
        <p:spPr>
          <a:xfrm>
            <a:off x="389419" y="2766646"/>
            <a:ext cx="4449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UTM Avo" panose="02040603050506020204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78" name="TextBox 77">
            <a:hlinkClick r:id="rId9" action="ppaction://hlinksldjump"/>
            <a:extLst>
              <a:ext uri="{FF2B5EF4-FFF2-40B4-BE49-F238E27FC236}">
                <a16:creationId xmlns="" xmlns:a16="http://schemas.microsoft.com/office/drawing/2014/main" id="{723F76E8-765C-4FC7-B9CA-9E0D4ADC3142}"/>
              </a:ext>
            </a:extLst>
          </p:cNvPr>
          <p:cNvSpPr txBox="1"/>
          <p:nvPr/>
        </p:nvSpPr>
        <p:spPr>
          <a:xfrm>
            <a:off x="338389" y="1771173"/>
            <a:ext cx="4449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UTM Avo" panose="02040603050506020204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="" xmlns:a16="http://schemas.microsoft.com/office/drawing/2014/main" id="{3DDA3258-76C7-4603-A235-4E9B0245B148}"/>
              </a:ext>
            </a:extLst>
          </p:cNvPr>
          <p:cNvSpPr txBox="1"/>
          <p:nvPr/>
        </p:nvSpPr>
        <p:spPr>
          <a:xfrm>
            <a:off x="9597882" y="1538220"/>
            <a:ext cx="2443333" cy="37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800" b="1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itchFamily="18" charset="0"/>
              </a:rPr>
              <a:t>Trò</a:t>
            </a:r>
            <a:r>
              <a:rPr lang="en-US" sz="4800" b="1" dirty="0">
                <a:solidFill>
                  <a:srgbClr val="002060"/>
                </a:solidFill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itchFamily="18" charset="0"/>
              </a:rPr>
              <a:t>chơi</a:t>
            </a:r>
            <a:r>
              <a:rPr lang="en-US" sz="4800" b="1" dirty="0">
                <a:solidFill>
                  <a:srgbClr val="002060"/>
                </a:solidFill>
                <a:latin typeface="UTM Avo" panose="02040603050506020204" pitchFamily="18" charset="0"/>
                <a:cs typeface="Times New Roman" pitchFamily="18" charset="0"/>
              </a:rPr>
              <a:t>: </a:t>
            </a:r>
            <a:r>
              <a:rPr lang="en-US" sz="4800" b="1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itchFamily="18" charset="0"/>
              </a:rPr>
              <a:t>Vòng</a:t>
            </a:r>
            <a:r>
              <a:rPr lang="en-US" sz="4800" b="1" dirty="0">
                <a:solidFill>
                  <a:srgbClr val="002060"/>
                </a:solidFill>
                <a:latin typeface="UTM Avo" panose="02040603050506020204" pitchFamily="18" charset="0"/>
                <a:cs typeface="Times New Roman" pitchFamily="18" charset="0"/>
              </a:rPr>
              <a:t> quay </a:t>
            </a:r>
            <a:endParaRPr lang="en-US" sz="4800" b="1" dirty="0" smtClean="0">
              <a:solidFill>
                <a:srgbClr val="002060"/>
              </a:solidFill>
              <a:latin typeface="UTM Avo" panose="02040603050506020204" pitchFamily="18" charset="0"/>
              <a:cs typeface="Times New Roman" pitchFamily="18" charset="0"/>
            </a:endParaRPr>
          </a:p>
          <a:p>
            <a:pPr algn="ctr"/>
            <a:r>
              <a:rPr lang="en-US" sz="4800" b="1" dirty="0" err="1" smtClean="0">
                <a:solidFill>
                  <a:srgbClr val="002060"/>
                </a:solidFill>
                <a:latin typeface="UTM Avo" panose="02040603050506020204" pitchFamily="18" charset="0"/>
                <a:cs typeface="Times New Roman" pitchFamily="18" charset="0"/>
              </a:rPr>
              <a:t>kỳ</a:t>
            </a:r>
            <a:r>
              <a:rPr lang="en-US" sz="4800" b="1" dirty="0" smtClean="0">
                <a:solidFill>
                  <a:srgbClr val="002060"/>
                </a:solidFill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UTM Avo" panose="02040603050506020204" pitchFamily="18" charset="0"/>
                <a:cs typeface="Times New Roman" pitchFamily="18" charset="0"/>
              </a:rPr>
              <a:t>diệu</a:t>
            </a:r>
            <a:endParaRPr lang="en-US" sz="4800" b="1" dirty="0">
              <a:solidFill>
                <a:srgbClr val="00206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80" name="Rounded Rectangle 73">
            <a:hlinkClick r:id="rId10" action="ppaction://hlinksldjump"/>
            <a:extLst>
              <a:ext uri="{FF2B5EF4-FFF2-40B4-BE49-F238E27FC236}">
                <a16:creationId xmlns="" xmlns:a16="http://schemas.microsoft.com/office/drawing/2014/main" id="{F9E15AF6-CEF8-4D52-867F-6EAED0C3631E}"/>
              </a:ext>
            </a:extLst>
          </p:cNvPr>
          <p:cNvSpPr/>
          <p:nvPr/>
        </p:nvSpPr>
        <p:spPr>
          <a:xfrm>
            <a:off x="10019072" y="455829"/>
            <a:ext cx="2129179" cy="59243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dirty="0">
                <a:solidFill>
                  <a:srgbClr val="FF0000"/>
                </a:solidFill>
                <a:latin typeface="UTM Avo" panose="02040603050506020204" pitchFamily="18" charset="0"/>
                <a:cs typeface="Times New Roman" pitchFamily="18" charset="0"/>
              </a:rPr>
              <a:t>BÀI MỚI</a:t>
            </a:r>
          </a:p>
        </p:txBody>
      </p:sp>
      <p:pic>
        <p:nvPicPr>
          <p:cNvPr id="70" name="PartOfYourWorld-V.A-3565486.mp3">
            <a:hlinkClick r:id="" action="ppaction://media"/>
            <a:extLst>
              <a:ext uri="{FF2B5EF4-FFF2-40B4-BE49-F238E27FC236}">
                <a16:creationId xmlns="" xmlns:a16="http://schemas.microsoft.com/office/drawing/2014/main" id="{4036F385-070B-45ED-B14F-DB02FC83242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88210.5466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875523" y="774449"/>
            <a:ext cx="711927" cy="677066"/>
          </a:xfrm>
          <a:prstGeom prst="rect">
            <a:avLst/>
          </a:prstGeom>
        </p:spPr>
      </p:pic>
      <p:sp>
        <p:nvSpPr>
          <p:cNvPr id="81" name="Rectangle 80"/>
          <p:cNvSpPr/>
          <p:nvPr/>
        </p:nvSpPr>
        <p:spPr>
          <a:xfrm>
            <a:off x="0" y="0"/>
            <a:ext cx="12192000" cy="4255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AutoShape 5">
            <a:extLst>
              <a:ext uri="{FF2B5EF4-FFF2-40B4-BE49-F238E27FC236}">
                <a16:creationId xmlns="" xmlns:a16="http://schemas.microsoft.com/office/drawing/2014/main" id="{98D8773A-B78B-45E0-AACA-9E3C2E29985F}"/>
              </a:ext>
            </a:extLst>
          </p:cNvPr>
          <p:cNvSpPr>
            <a:spLocks noChangeArrowheads="1"/>
          </p:cNvSpPr>
          <p:nvPr/>
        </p:nvSpPr>
        <p:spPr bwMode="auto">
          <a:xfrm rot="11289578">
            <a:off x="5884000" y="40195"/>
            <a:ext cx="533945" cy="1243050"/>
          </a:xfrm>
          <a:prstGeom prst="flowChartExtract">
            <a:avLst/>
          </a:prstGeom>
          <a:gradFill rotWithShape="1">
            <a:gsLst>
              <a:gs pos="0">
                <a:srgbClr val="6A570A"/>
              </a:gs>
              <a:gs pos="50000">
                <a:srgbClr val="E4BD16"/>
              </a:gs>
              <a:gs pos="100000">
                <a:srgbClr val="6A570A"/>
              </a:gs>
            </a:gsLst>
            <a:lin ang="0" scaled="1"/>
          </a:gradFill>
          <a:ln w="25400">
            <a:solidFill>
              <a:schemeClr val="bg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 eaLnBrk="1" hangingPunct="1"/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115829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00" fill="hold"/>
                                        <p:tgtEl>
                                          <p:spTgt spid="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50" autoRev="1" fill="remove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" dur="250" autoRev="1" fill="remove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" dur="250" autoRev="1" fill="remove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" dur="250" autoRev="1" fill="remove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29268" showWhenStopped="0">
                <p:cTn id="2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0"/>
                </p:tgtEl>
              </p:cMediaNode>
            </p:audio>
          </p:childTnLst>
        </p:cTn>
      </p:par>
    </p:tnLst>
    <p:bldLst>
      <p:bldP spid="79" grpId="0" animBg="1"/>
    </p:bldLst>
  </p:timing>
  <p:extLst mod="1">
    <p:ext uri="{6950BFC3-D8DA-4A85-94F7-54DA5524770B}">
      <p188:commentRel xmlns="" xmlns:p188="http://schemas.microsoft.com/office/powerpoint/2018/8/main" r:id="rId12"/>
    </p:ext>
  </p:extLs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59" y="415768"/>
            <a:ext cx="11639005" cy="573683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909347" y="5093456"/>
            <a:ext cx="408156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56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sz="9600" b="1" noProof="0" dirty="0">
                <a:ln w="12700">
                  <a:solidFill>
                    <a:srgbClr val="4BACC6"/>
                  </a:solidFill>
                  <a:prstDash val="solid"/>
                </a:ln>
                <a:solidFill>
                  <a:srgbClr val="FF0000"/>
                </a:solidFill>
                <a:latin typeface="HP001" panose="020B0603050302020204" pitchFamily="34" charset="0"/>
                <a:ea typeface="HP001" panose="020B0603050302020204" pitchFamily="34" charset="0"/>
              </a:rPr>
              <a:t>Dặn dò</a:t>
            </a:r>
            <a:endParaRPr kumimoji="0" lang="en-US" sz="9600" b="1" i="0" u="none" strike="noStrike" kern="1200" cap="none" spc="0" normalizeH="0" baseline="0" noProof="0" dirty="0">
              <a:ln w="12700">
                <a:solidFill>
                  <a:srgbClr val="4BACC6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HP001" panose="020B0603050302020204" pitchFamily="34" charset="0"/>
              <a:ea typeface="HP001" panose="020B06030503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1640793" cy="401652"/>
          </a:xfrm>
          <a:prstGeom prst="rect">
            <a:avLst/>
          </a:prstGeom>
          <a:solidFill>
            <a:srgbClr val="FF81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515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="" xmlns:a16="http://schemas.microsoft.com/office/drawing/2014/main" id="{40FC659F-59EC-4D6D-8AEB-23C5B7308456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2006353" y="2886014"/>
            <a:ext cx="9144000" cy="898525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rgbClr val="FF8119"/>
                </a:solidFill>
              </a:rPr>
              <a:t>Hoc10 </a:t>
            </a:r>
            <a:r>
              <a:rPr lang="en-US" sz="4800" b="1" dirty="0" err="1">
                <a:solidFill>
                  <a:srgbClr val="FF8119"/>
                </a:solidFill>
              </a:rPr>
              <a:t>chúc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các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em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học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tốt</a:t>
            </a:r>
            <a:r>
              <a:rPr lang="en-US" sz="4800" b="1" dirty="0">
                <a:solidFill>
                  <a:srgbClr val="FF8119"/>
                </a:solidFill>
              </a:rPr>
              <a:t>!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912" y="-77098"/>
            <a:ext cx="12640946" cy="7093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578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rId2" action="ppaction://hlinksldjump"/>
            <a:extLst>
              <a:ext uri="{FF2B5EF4-FFF2-40B4-BE49-F238E27FC236}">
                <a16:creationId xmlns="" xmlns:a16="http://schemas.microsoft.com/office/drawing/2014/main" id="{3EBAF1FE-F47E-4FAF-9EC2-BCA78D5BA5F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8144" y="4463143"/>
            <a:ext cx="1933575" cy="239485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DCF5FE22-2BB2-43E1-8E2E-E8365FFEF01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3066" r="47424"/>
          <a:stretch/>
        </p:blipFill>
        <p:spPr>
          <a:xfrm>
            <a:off x="1657143" y="468086"/>
            <a:ext cx="8521001" cy="638991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0"/>
            <a:ext cx="12192000" cy="4255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924311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hlinkClick r:id="rId2" action="ppaction://hlinksldjump"/>
            <a:extLst>
              <a:ext uri="{FF2B5EF4-FFF2-40B4-BE49-F238E27FC236}">
                <a16:creationId xmlns="" xmlns:a16="http://schemas.microsoft.com/office/drawing/2014/main" id="{65107BD4-2B03-4524-B26C-0B154F61365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2" y="4495800"/>
            <a:ext cx="2035402" cy="243363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AADE8A45-D2AE-487A-A43F-9988E46CCB6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2292" t="14230" b="960"/>
          <a:stretch/>
        </p:blipFill>
        <p:spPr>
          <a:xfrm>
            <a:off x="2461846" y="424542"/>
            <a:ext cx="7924800" cy="638991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0"/>
            <a:ext cx="12192000" cy="4255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675620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hlinkClick r:id="rId2" action="ppaction://hlinksldjump"/>
            <a:extLst>
              <a:ext uri="{FF2B5EF4-FFF2-40B4-BE49-F238E27FC236}">
                <a16:creationId xmlns="" xmlns:a16="http://schemas.microsoft.com/office/drawing/2014/main" id="{54ABE392-6453-42E5-9DDF-7E1CFABFB81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6629" y="4484914"/>
            <a:ext cx="2122713" cy="23277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F3072AAB-C6D8-43E1-8ACC-0224D36E1A9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0238"/>
          <a:stretch/>
        </p:blipFill>
        <p:spPr>
          <a:xfrm>
            <a:off x="2250831" y="425558"/>
            <a:ext cx="7666056" cy="628004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0" y="0"/>
            <a:ext cx="12192000" cy="4255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098752"/>
      </p:ext>
    </p:extLst>
  </p:cSld>
  <p:clrMapOvr>
    <a:masterClrMapping/>
  </p:clrMapOvr>
  <p:transition spd="slow">
    <p:wheel spokes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hlinkClick r:id="rId2" action="ppaction://hlinksldjump"/>
            <a:extLst>
              <a:ext uri="{FF2B5EF4-FFF2-40B4-BE49-F238E27FC236}">
                <a16:creationId xmlns="" xmlns:a16="http://schemas.microsoft.com/office/drawing/2014/main" id="{1C751D07-93CC-4D2A-83FA-55B976C401C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44" y="4419599"/>
            <a:ext cx="1926770" cy="239485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D707F2E8-FE4A-4BC1-9E94-D48A51253A8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9762"/>
          <a:stretch/>
        </p:blipFill>
        <p:spPr>
          <a:xfrm>
            <a:off x="2383135" y="469101"/>
            <a:ext cx="7956620" cy="6345355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0" y="0"/>
            <a:ext cx="12192000" cy="4691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764700"/>
      </p:ext>
    </p:extLst>
  </p:cSld>
  <p:clrMapOvr>
    <a:masterClrMapping/>
  </p:clrMapOvr>
  <p:transition spd="slow">
    <p:wheel spokes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3E0FC473-5FCA-4D0D-B366-FD954C070B3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327"/>
          <a:stretch/>
        </p:blipFill>
        <p:spPr>
          <a:xfrm>
            <a:off x="0" y="432618"/>
            <a:ext cx="12192000" cy="642538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7CA9081-D791-4530-92CA-FF371A44A35B}"/>
              </a:ext>
            </a:extLst>
          </p:cNvPr>
          <p:cNvSpPr/>
          <p:nvPr/>
        </p:nvSpPr>
        <p:spPr>
          <a:xfrm>
            <a:off x="2317072" y="1773314"/>
            <a:ext cx="7102136" cy="33113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文本框 8197">
            <a:extLst>
              <a:ext uri="{FF2B5EF4-FFF2-40B4-BE49-F238E27FC236}">
                <a16:creationId xmlns="" xmlns:a16="http://schemas.microsoft.com/office/drawing/2014/main" id="{8C3F08B8-E098-4C70-9A57-6E588DEF96CD}"/>
              </a:ext>
            </a:extLst>
          </p:cNvPr>
          <p:cNvSpPr txBox="1"/>
          <p:nvPr/>
        </p:nvSpPr>
        <p:spPr>
          <a:xfrm>
            <a:off x="1532671" y="2068148"/>
            <a:ext cx="5754567" cy="897993"/>
          </a:xfrm>
          <a:prstGeom prst="rect">
            <a:avLst/>
          </a:prstGeom>
          <a:noFill/>
          <a:ln w="9525">
            <a:noFill/>
          </a:ln>
        </p:spPr>
        <p:txBody>
          <a:bodyPr wrap="square" lIns="66349" tIns="33174" rIns="66349" bIns="33174">
            <a:spAutoFit/>
          </a:bodyPr>
          <a:lstStyle/>
          <a:p>
            <a:pPr marL="0" marR="0" lvl="0" indent="0" algn="ctr" defTabSz="815975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5400" b="1">
                <a:solidFill>
                  <a:srgbClr val="FF0000"/>
                </a:solidFill>
                <a:latin typeface="UTM Avo"/>
                <a:ea typeface="SimSun" panose="02010600030101010101" pitchFamily="2" charset="-122"/>
              </a:rPr>
              <a:t>Chủ điểm:</a:t>
            </a:r>
            <a:endParaRPr kumimoji="0" lang="en-US" altLang="zh-CN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/>
              <a:ea typeface="SimSun" panose="02010600030101010101" pitchFamily="2" charset="-122"/>
              <a:cs typeface="+mn-cs"/>
            </a:endParaRPr>
          </a:p>
        </p:txBody>
      </p:sp>
      <p:sp>
        <p:nvSpPr>
          <p:cNvPr id="5" name="文本框 8197">
            <a:extLst>
              <a:ext uri="{FF2B5EF4-FFF2-40B4-BE49-F238E27FC236}">
                <a16:creationId xmlns="" xmlns:a16="http://schemas.microsoft.com/office/drawing/2014/main" id="{8956FFA9-98E2-4DAB-B77A-5BF3B6CBF838}"/>
              </a:ext>
            </a:extLst>
          </p:cNvPr>
          <p:cNvSpPr txBox="1"/>
          <p:nvPr/>
        </p:nvSpPr>
        <p:spPr>
          <a:xfrm>
            <a:off x="4404654" y="3134467"/>
            <a:ext cx="5754567" cy="1298102"/>
          </a:xfrm>
          <a:prstGeom prst="rect">
            <a:avLst/>
          </a:prstGeom>
          <a:noFill/>
          <a:ln w="9525">
            <a:noFill/>
          </a:ln>
        </p:spPr>
        <p:txBody>
          <a:bodyPr wrap="square" lIns="66349" tIns="33174" rIns="66349" bIns="33174">
            <a:spAutoFit/>
          </a:bodyPr>
          <a:lstStyle/>
          <a:p>
            <a:pPr marL="0" marR="0" lvl="0" indent="0" algn="ctr" defTabSz="815975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SimSun" panose="02010600030101010101" pitchFamily="2" charset="-122"/>
                <a:cs typeface="+mn-cs"/>
              </a:rPr>
              <a:t>GIA</a:t>
            </a:r>
            <a:r>
              <a:rPr kumimoji="0" lang="en-US" altLang="zh-CN" sz="8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SimSun" panose="02010600030101010101" pitchFamily="2" charset="-122"/>
                <a:cs typeface="+mn-cs"/>
              </a:rPr>
              <a:t> </a:t>
            </a:r>
            <a:r>
              <a:rPr kumimoji="0" lang="en-US" altLang="zh-CN" sz="8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SimSun" panose="02010600030101010101" pitchFamily="2" charset="-122"/>
                <a:cs typeface="+mn-cs"/>
              </a:rPr>
              <a:t>ĐÌNH</a:t>
            </a:r>
            <a:endParaRPr kumimoji="0" lang="en-US" altLang="zh-CN" sz="8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/>
              <a:ea typeface="SimSun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12192000" cy="4326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956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ội thi vẽ tranh theo chủ đề “Vui trung thu” 2017&quot; - Tranh vẽ số">
            <a:extLst>
              <a:ext uri="{FF2B5EF4-FFF2-40B4-BE49-F238E27FC236}">
                <a16:creationId xmlns="" xmlns:a16="http://schemas.microsoft.com/office/drawing/2014/main" id="{2C5DF976-AED3-4790-8FC7-F6BFAA1785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0689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1331</TotalTime>
  <Words>721</Words>
  <Application>Microsoft Office PowerPoint</Application>
  <PresentationFormat>Custom</PresentationFormat>
  <Paragraphs>189</Paragraphs>
  <Slides>31</Slides>
  <Notes>2</Notes>
  <HiddenSlides>0</HiddenSlides>
  <MMClips>2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41" baseType="lpstr">
      <vt:lpstr>Arial</vt:lpstr>
      <vt:lpstr>Times New Roman</vt:lpstr>
      <vt:lpstr>UTM Avo</vt:lpstr>
      <vt:lpstr>VNI-Helve</vt:lpstr>
      <vt:lpstr>.VnAvant</vt:lpstr>
      <vt:lpstr>Calibri</vt:lpstr>
      <vt:lpstr>HP001</vt:lpstr>
      <vt:lpstr>SimSun</vt:lpstr>
      <vt:lpstr>.VnArial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Hoc10 chúc các em học tốt!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SKY</cp:lastModifiedBy>
  <cp:revision>128</cp:revision>
  <dcterms:created xsi:type="dcterms:W3CDTF">2021-11-01T08:16:43Z</dcterms:created>
  <dcterms:modified xsi:type="dcterms:W3CDTF">2022-04-25T02:07:06Z</dcterms:modified>
</cp:coreProperties>
</file>