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49" r:id="rId2"/>
    <p:sldId id="259" r:id="rId3"/>
    <p:sldId id="1453" r:id="rId4"/>
    <p:sldId id="1433" r:id="rId5"/>
    <p:sldId id="257" r:id="rId6"/>
    <p:sldId id="295" r:id="rId7"/>
    <p:sldId id="293" r:id="rId8"/>
    <p:sldId id="1451" r:id="rId9"/>
    <p:sldId id="294" r:id="rId10"/>
    <p:sldId id="430" r:id="rId11"/>
    <p:sldId id="296" r:id="rId12"/>
    <p:sldId id="1455" r:id="rId13"/>
    <p:sldId id="1456" r:id="rId14"/>
    <p:sldId id="1429" r:id="rId15"/>
    <p:sldId id="281" r:id="rId16"/>
    <p:sldId id="282" r:id="rId17"/>
    <p:sldId id="297" r:id="rId18"/>
    <p:sldId id="1430" r:id="rId19"/>
    <p:sldId id="1457" r:id="rId20"/>
    <p:sldId id="5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93"/>
    <a:srgbClr val="17351C"/>
    <a:srgbClr val="1A3E20"/>
    <a:srgbClr val="265C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1" autoAdjust="0"/>
    <p:restoredTop sz="92565" autoAdjust="0"/>
  </p:normalViewPr>
  <p:slideViewPr>
    <p:cSldViewPr snapToGrid="0">
      <p:cViewPr varScale="1">
        <p:scale>
          <a:sx n="84" d="100"/>
          <a:sy n="84" d="100"/>
        </p:scale>
        <p:origin x="54" y="3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ú Nguyễn" userId="e28584faad497b45" providerId="LiveId" clId="{D9C110E6-6FA9-4A63-B954-90628FBCC0DE}"/>
    <pc:docChg chg="undo custSel addSld delSld modSld modMainMaster">
      <pc:chgData name="Tú Nguyễn" userId="e28584faad497b45" providerId="LiveId" clId="{D9C110E6-6FA9-4A63-B954-90628FBCC0DE}" dt="2022-04-18T08:54:32.459" v="255" actId="2696"/>
      <pc:docMkLst>
        <pc:docMk/>
      </pc:docMkLst>
      <pc:sldChg chg="del setBg">
        <pc:chgData name="Tú Nguyễn" userId="e28584faad497b45" providerId="LiveId" clId="{D9C110E6-6FA9-4A63-B954-90628FBCC0DE}" dt="2022-04-11T09:06:18.293" v="56" actId="2696"/>
        <pc:sldMkLst>
          <pc:docMk/>
          <pc:sldMk cId="460960102" sldId="256"/>
        </pc:sldMkLst>
      </pc:sldChg>
      <pc:sldChg chg="addSp delSp modSp mod setBg">
        <pc:chgData name="Tú Nguyễn" userId="e28584faad497b45" providerId="LiveId" clId="{D9C110E6-6FA9-4A63-B954-90628FBCC0DE}" dt="2022-04-11T09:12:15.581" v="110"/>
        <pc:sldMkLst>
          <pc:docMk/>
          <pc:sldMk cId="2728374391" sldId="257"/>
        </pc:sldMkLst>
        <pc:spChg chg="mod">
          <ac:chgData name="Tú Nguyễn" userId="e28584faad497b45" providerId="LiveId" clId="{D9C110E6-6FA9-4A63-B954-90628FBCC0DE}" dt="2022-04-11T09:08:53.336" v="79" actId="1076"/>
          <ac:spMkLst>
            <pc:docMk/>
            <pc:sldMk cId="2728374391" sldId="257"/>
            <ac:spMk id="5" creationId="{00000000-0000-0000-0000-000000000000}"/>
          </ac:spMkLst>
        </pc:spChg>
        <pc:spChg chg="del">
          <ac:chgData name="Tú Nguyễn" userId="e28584faad497b45" providerId="LiveId" clId="{D9C110E6-6FA9-4A63-B954-90628FBCC0DE}" dt="2022-04-11T09:07:24.859" v="64" actId="478"/>
          <ac:spMkLst>
            <pc:docMk/>
            <pc:sldMk cId="2728374391" sldId="257"/>
            <ac:spMk id="6" creationId="{00000000-0000-0000-0000-000000000000}"/>
          </ac:spMkLst>
        </pc:spChg>
        <pc:picChg chg="add mod">
          <ac:chgData name="Tú Nguyễn" userId="e28584faad497b45" providerId="LiveId" clId="{D9C110E6-6FA9-4A63-B954-90628FBCC0DE}" dt="2022-04-11T09:12:15.581" v="110"/>
          <ac:picMkLst>
            <pc:docMk/>
            <pc:sldMk cId="2728374391" sldId="257"/>
            <ac:picMk id="12" creationId="{B71A527A-2535-48F8-B82E-236774EFE721}"/>
          </ac:picMkLst>
        </pc:picChg>
        <pc:cxnChg chg="mod">
          <ac:chgData name="Tú Nguyễn" userId="e28584faad497b45" providerId="LiveId" clId="{D9C110E6-6FA9-4A63-B954-90628FBCC0DE}" dt="2022-04-11T09:08:18.841" v="72" actId="1076"/>
          <ac:cxnSpMkLst>
            <pc:docMk/>
            <pc:sldMk cId="2728374391" sldId="257"/>
            <ac:cxnSpMk id="7" creationId="{00000000-0000-0000-0000-000000000000}"/>
          </ac:cxnSpMkLst>
        </pc:cxnChg>
        <pc:cxnChg chg="mod">
          <ac:chgData name="Tú Nguyễn" userId="e28584faad497b45" providerId="LiveId" clId="{D9C110E6-6FA9-4A63-B954-90628FBCC0DE}" dt="2022-04-11T09:08:23.520" v="73" actId="1076"/>
          <ac:cxnSpMkLst>
            <pc:docMk/>
            <pc:sldMk cId="2728374391" sldId="257"/>
            <ac:cxnSpMk id="9" creationId="{00000000-0000-0000-0000-000000000000}"/>
          </ac:cxnSpMkLst>
        </pc:cxnChg>
        <pc:cxnChg chg="mod">
          <ac:chgData name="Tú Nguyễn" userId="e28584faad497b45" providerId="LiveId" clId="{D9C110E6-6FA9-4A63-B954-90628FBCC0DE}" dt="2022-04-11T09:08:27.536" v="74" actId="1076"/>
          <ac:cxnSpMkLst>
            <pc:docMk/>
            <pc:sldMk cId="2728374391" sldId="257"/>
            <ac:cxnSpMk id="11" creationId="{00000000-0000-0000-0000-000000000000}"/>
          </ac:cxnSpMkLst>
        </pc:cxnChg>
        <pc:cxnChg chg="mod">
          <ac:chgData name="Tú Nguyễn" userId="e28584faad497b45" providerId="LiveId" clId="{D9C110E6-6FA9-4A63-B954-90628FBCC0DE}" dt="2022-04-11T09:08:36.260" v="75" actId="1076"/>
          <ac:cxnSpMkLst>
            <pc:docMk/>
            <pc:sldMk cId="2728374391" sldId="257"/>
            <ac:cxnSpMk id="14" creationId="{00000000-0000-0000-0000-000000000000}"/>
          </ac:cxnSpMkLst>
        </pc:cxnChg>
        <pc:cxnChg chg="mod">
          <ac:chgData name="Tú Nguyễn" userId="e28584faad497b45" providerId="LiveId" clId="{D9C110E6-6FA9-4A63-B954-90628FBCC0DE}" dt="2022-04-11T09:08:41.936" v="76" actId="1076"/>
          <ac:cxnSpMkLst>
            <pc:docMk/>
            <pc:sldMk cId="2728374391" sldId="257"/>
            <ac:cxnSpMk id="15" creationId="{00000000-0000-0000-0000-000000000000}"/>
          </ac:cxnSpMkLst>
        </pc:cxnChg>
        <pc:cxnChg chg="mod">
          <ac:chgData name="Tú Nguyễn" userId="e28584faad497b45" providerId="LiveId" clId="{D9C110E6-6FA9-4A63-B954-90628FBCC0DE}" dt="2022-04-11T09:08:47.068" v="77" actId="1076"/>
          <ac:cxnSpMkLst>
            <pc:docMk/>
            <pc:sldMk cId="2728374391" sldId="257"/>
            <ac:cxnSpMk id="16" creationId="{00000000-0000-0000-0000-000000000000}"/>
          </ac:cxnSpMkLst>
        </pc:cxnChg>
        <pc:cxnChg chg="mod">
          <ac:chgData name="Tú Nguyễn" userId="e28584faad497b45" providerId="LiveId" clId="{D9C110E6-6FA9-4A63-B954-90628FBCC0DE}" dt="2022-04-11T09:08:54.830" v="80" actId="1076"/>
          <ac:cxnSpMkLst>
            <pc:docMk/>
            <pc:sldMk cId="2728374391" sldId="257"/>
            <ac:cxnSpMk id="19" creationId="{00000000-0000-0000-0000-000000000000}"/>
          </ac:cxnSpMkLst>
        </pc:cxnChg>
      </pc:sldChg>
      <pc:sldChg chg="modSp add mod">
        <pc:chgData name="Tú Nguyễn" userId="e28584faad497b45" providerId="LiveId" clId="{D9C110E6-6FA9-4A63-B954-90628FBCC0DE}" dt="2022-04-11T09:06:37.082" v="59" actId="1076"/>
        <pc:sldMkLst>
          <pc:docMk/>
          <pc:sldMk cId="0" sldId="259"/>
        </pc:sldMkLst>
        <pc:grpChg chg="mod">
          <ac:chgData name="Tú Nguyễn" userId="e28584faad497b45" providerId="LiveId" clId="{D9C110E6-6FA9-4A63-B954-90628FBCC0DE}" dt="2022-04-11T09:06:25.712" v="57" actId="1076"/>
          <ac:grpSpMkLst>
            <pc:docMk/>
            <pc:sldMk cId="0" sldId="259"/>
            <ac:grpSpMk id="11" creationId="{BB1155D1-1E0E-4225-AF20-1462071D4819}"/>
          </ac:grpSpMkLst>
        </pc:grpChg>
        <pc:picChg chg="mod">
          <ac:chgData name="Tú Nguyễn" userId="e28584faad497b45" providerId="LiveId" clId="{D9C110E6-6FA9-4A63-B954-90628FBCC0DE}" dt="2022-04-11T09:06:37.082" v="59" actId="1076"/>
          <ac:picMkLst>
            <pc:docMk/>
            <pc:sldMk cId="0" sldId="259"/>
            <ac:picMk id="5" creationId="{79417D53-E93C-49FC-BE43-26EDA46E83F2}"/>
          </ac:picMkLst>
        </pc:picChg>
        <pc:picChg chg="mod">
          <ac:chgData name="Tú Nguyễn" userId="e28584faad497b45" providerId="LiveId" clId="{D9C110E6-6FA9-4A63-B954-90628FBCC0DE}" dt="2022-04-11T09:06:31.295" v="58" actId="1076"/>
          <ac:picMkLst>
            <pc:docMk/>
            <pc:sldMk cId="0" sldId="259"/>
            <ac:picMk id="17" creationId="{FF72C93A-03EC-456E-AD1E-848B4660CFC7}"/>
          </ac:picMkLst>
        </pc:picChg>
      </pc:sldChg>
      <pc:sldChg chg="del setBg">
        <pc:chgData name="Tú Nguyễn" userId="e28584faad497b45" providerId="LiveId" clId="{D9C110E6-6FA9-4A63-B954-90628FBCC0DE}" dt="2022-04-11T09:06:49.421" v="62" actId="2696"/>
        <pc:sldMkLst>
          <pc:docMk/>
          <pc:sldMk cId="2919532649" sldId="278"/>
        </pc:sldMkLst>
      </pc:sldChg>
      <pc:sldChg chg="addSp delSp modSp mod setBg">
        <pc:chgData name="Tú Nguyễn" userId="e28584faad497b45" providerId="LiveId" clId="{D9C110E6-6FA9-4A63-B954-90628FBCC0DE}" dt="2022-04-11T09:16:28.871" v="148"/>
        <pc:sldMkLst>
          <pc:docMk/>
          <pc:sldMk cId="3145167828" sldId="281"/>
        </pc:sldMkLst>
        <pc:spChg chg="mod">
          <ac:chgData name="Tú Nguyễn" userId="e28584faad497b45" providerId="LiveId" clId="{D9C110E6-6FA9-4A63-B954-90628FBCC0DE}" dt="2022-04-11T09:15:12.455" v="136" actId="1076"/>
          <ac:spMkLst>
            <pc:docMk/>
            <pc:sldMk cId="3145167828" sldId="281"/>
            <ac:spMk id="5" creationId="{00000000-0000-0000-0000-000000000000}"/>
          </ac:spMkLst>
        </pc:spChg>
        <pc:spChg chg="del">
          <ac:chgData name="Tú Nguyễn" userId="e28584faad497b45" providerId="LiveId" clId="{D9C110E6-6FA9-4A63-B954-90628FBCC0DE}" dt="2022-04-11T09:14:54.720" v="133" actId="478"/>
          <ac:spMkLst>
            <pc:docMk/>
            <pc:sldMk cId="3145167828" sldId="281"/>
            <ac:spMk id="11" creationId="{00000000-0000-0000-0000-000000000000}"/>
          </ac:spMkLst>
        </pc:spChg>
        <pc:picChg chg="add mod">
          <ac:chgData name="Tú Nguyễn" userId="e28584faad497b45" providerId="LiveId" clId="{D9C110E6-6FA9-4A63-B954-90628FBCC0DE}" dt="2022-04-11T09:16:28.871" v="148"/>
          <ac:picMkLst>
            <pc:docMk/>
            <pc:sldMk cId="3145167828" sldId="281"/>
            <ac:picMk id="12" creationId="{A64EB560-44F3-4606-96F8-DF926EB30D28}"/>
          </ac:picMkLst>
        </pc:picChg>
      </pc:sldChg>
      <pc:sldChg chg="addSp delSp modSp mod setBg">
        <pc:chgData name="Tú Nguyễn" userId="e28584faad497b45" providerId="LiveId" clId="{D9C110E6-6FA9-4A63-B954-90628FBCC0DE}" dt="2022-04-11T09:16:30.876" v="149"/>
        <pc:sldMkLst>
          <pc:docMk/>
          <pc:sldMk cId="3529505473" sldId="282"/>
        </pc:sldMkLst>
        <pc:spChg chg="del">
          <ac:chgData name="Tú Nguyễn" userId="e28584faad497b45" providerId="LiveId" clId="{D9C110E6-6FA9-4A63-B954-90628FBCC0DE}" dt="2022-04-11T09:15:18.181" v="137" actId="478"/>
          <ac:spMkLst>
            <pc:docMk/>
            <pc:sldMk cId="3529505473" sldId="282"/>
            <ac:spMk id="11" creationId="{00000000-0000-0000-0000-000000000000}"/>
          </ac:spMkLst>
        </pc:spChg>
        <pc:picChg chg="add mod">
          <ac:chgData name="Tú Nguyễn" userId="e28584faad497b45" providerId="LiveId" clId="{D9C110E6-6FA9-4A63-B954-90628FBCC0DE}" dt="2022-04-11T09:16:30.876" v="149"/>
          <ac:picMkLst>
            <pc:docMk/>
            <pc:sldMk cId="3529505473" sldId="282"/>
            <ac:picMk id="12" creationId="{5D9E5D15-3609-4DF8-A3AD-BD7E7F2CB328}"/>
          </ac:picMkLst>
        </pc:picChg>
      </pc:sldChg>
      <pc:sldChg chg="addSp delSp modSp mod setBg">
        <pc:chgData name="Tú Nguyễn" userId="e28584faad497b45" providerId="LiveId" clId="{D9C110E6-6FA9-4A63-B954-90628FBCC0DE}" dt="2022-04-11T09:12:20.022" v="112"/>
        <pc:sldMkLst>
          <pc:docMk/>
          <pc:sldMk cId="2690427661" sldId="293"/>
        </pc:sldMkLst>
        <pc:spChg chg="del">
          <ac:chgData name="Tú Nguyễn" userId="e28584faad497b45" providerId="LiveId" clId="{D9C110E6-6FA9-4A63-B954-90628FBCC0DE}" dt="2022-04-11T09:10:12.069" v="94" actId="478"/>
          <ac:spMkLst>
            <pc:docMk/>
            <pc:sldMk cId="2690427661" sldId="293"/>
            <ac:spMk id="8" creationId="{00000000-0000-0000-0000-000000000000}"/>
          </ac:spMkLst>
        </pc:spChg>
        <pc:picChg chg="add mod">
          <ac:chgData name="Tú Nguyễn" userId="e28584faad497b45" providerId="LiveId" clId="{D9C110E6-6FA9-4A63-B954-90628FBCC0DE}" dt="2022-04-11T09:12:20.022" v="112"/>
          <ac:picMkLst>
            <pc:docMk/>
            <pc:sldMk cId="2690427661" sldId="293"/>
            <ac:picMk id="9" creationId="{AC5CA599-FAE5-476B-A2CF-D13FF90A07A7}"/>
          </ac:picMkLst>
        </pc:picChg>
        <pc:picChg chg="mod">
          <ac:chgData name="Tú Nguyễn" userId="e28584faad497b45" providerId="LiveId" clId="{D9C110E6-6FA9-4A63-B954-90628FBCC0DE}" dt="2022-04-11T09:10:27.132" v="97" actId="14100"/>
          <ac:picMkLst>
            <pc:docMk/>
            <pc:sldMk cId="2690427661" sldId="293"/>
            <ac:picMk id="11" creationId="{00000000-0000-0000-0000-000000000000}"/>
          </ac:picMkLst>
        </pc:picChg>
        <pc:cxnChg chg="mod">
          <ac:chgData name="Tú Nguyễn" userId="e28584faad497b45" providerId="LiveId" clId="{D9C110E6-6FA9-4A63-B954-90628FBCC0DE}" dt="2022-04-11T09:10:34.262" v="98" actId="1076"/>
          <ac:cxnSpMkLst>
            <pc:docMk/>
            <pc:sldMk cId="2690427661" sldId="293"/>
            <ac:cxnSpMk id="12" creationId="{00000000-0000-0000-0000-000000000000}"/>
          </ac:cxnSpMkLst>
        </pc:cxnChg>
        <pc:cxnChg chg="mod">
          <ac:chgData name="Tú Nguyễn" userId="e28584faad497b45" providerId="LiveId" clId="{D9C110E6-6FA9-4A63-B954-90628FBCC0DE}" dt="2022-04-11T09:10:39.246" v="99" actId="1076"/>
          <ac:cxnSpMkLst>
            <pc:docMk/>
            <pc:sldMk cId="2690427661" sldId="293"/>
            <ac:cxnSpMk id="13" creationId="{00000000-0000-0000-0000-000000000000}"/>
          </ac:cxnSpMkLst>
        </pc:cxnChg>
      </pc:sldChg>
      <pc:sldChg chg="addSp delSp modSp mod setBg modAnim">
        <pc:chgData name="Tú Nguyễn" userId="e28584faad497b45" providerId="LiveId" clId="{D9C110E6-6FA9-4A63-B954-90628FBCC0DE}" dt="2022-04-11T09:13:10.052" v="121"/>
        <pc:sldMkLst>
          <pc:docMk/>
          <pc:sldMk cId="131194263" sldId="294"/>
        </pc:sldMkLst>
        <pc:spChg chg="del">
          <ac:chgData name="Tú Nguyễn" userId="e28584faad497b45" providerId="LiveId" clId="{D9C110E6-6FA9-4A63-B954-90628FBCC0DE}" dt="2022-04-11T09:11:06.287" v="102" actId="478"/>
          <ac:spMkLst>
            <pc:docMk/>
            <pc:sldMk cId="131194263" sldId="294"/>
            <ac:spMk id="8" creationId="{00000000-0000-0000-0000-000000000000}"/>
          </ac:spMkLst>
        </pc:spChg>
        <pc:spChg chg="add mod">
          <ac:chgData name="Tú Nguyễn" userId="e28584faad497b45" providerId="LiveId" clId="{D9C110E6-6FA9-4A63-B954-90628FBCC0DE}" dt="2022-04-11T09:13:10.052" v="121"/>
          <ac:spMkLst>
            <pc:docMk/>
            <pc:sldMk cId="131194263" sldId="294"/>
            <ac:spMk id="9" creationId="{7D7EC631-B86A-43B9-BACA-9F7A9B64EE5F}"/>
          </ac:spMkLst>
        </pc:spChg>
        <pc:picChg chg="add mod">
          <ac:chgData name="Tú Nguyễn" userId="e28584faad497b45" providerId="LiveId" clId="{D9C110E6-6FA9-4A63-B954-90628FBCC0DE}" dt="2022-04-11T09:12:28.849" v="115" actId="14100"/>
          <ac:picMkLst>
            <pc:docMk/>
            <pc:sldMk cId="131194263" sldId="294"/>
            <ac:picMk id="7" creationId="{3056F822-438E-47CE-AD9F-36E7D1976113}"/>
          </ac:picMkLst>
        </pc:picChg>
      </pc:sldChg>
      <pc:sldChg chg="addSp delSp modSp mod setBg">
        <pc:chgData name="Tú Nguyễn" userId="e28584faad497b45" providerId="LiveId" clId="{D9C110E6-6FA9-4A63-B954-90628FBCC0DE}" dt="2022-04-11T09:12:32.800" v="116" actId="14100"/>
        <pc:sldMkLst>
          <pc:docMk/>
          <pc:sldMk cId="525893787" sldId="295"/>
        </pc:sldMkLst>
        <pc:spChg chg="mod">
          <ac:chgData name="Tú Nguyễn" userId="e28584faad497b45" providerId="LiveId" clId="{D9C110E6-6FA9-4A63-B954-90628FBCC0DE}" dt="2022-04-11T09:09:39.095" v="87" actId="1076"/>
          <ac:spMkLst>
            <pc:docMk/>
            <pc:sldMk cId="525893787" sldId="295"/>
            <ac:spMk id="9" creationId="{00000000-0000-0000-0000-000000000000}"/>
          </ac:spMkLst>
        </pc:spChg>
        <pc:spChg chg="mod">
          <ac:chgData name="Tú Nguyễn" userId="e28584faad497b45" providerId="LiveId" clId="{D9C110E6-6FA9-4A63-B954-90628FBCC0DE}" dt="2022-04-11T09:09:43.226" v="88" actId="1076"/>
          <ac:spMkLst>
            <pc:docMk/>
            <pc:sldMk cId="525893787" sldId="295"/>
            <ac:spMk id="10" creationId="{00000000-0000-0000-0000-000000000000}"/>
          </ac:spMkLst>
        </pc:spChg>
        <pc:spChg chg="mod">
          <ac:chgData name="Tú Nguyễn" userId="e28584faad497b45" providerId="LiveId" clId="{D9C110E6-6FA9-4A63-B954-90628FBCC0DE}" dt="2022-04-11T09:09:49.042" v="89" actId="1076"/>
          <ac:spMkLst>
            <pc:docMk/>
            <pc:sldMk cId="525893787" sldId="295"/>
            <ac:spMk id="13" creationId="{00000000-0000-0000-0000-000000000000}"/>
          </ac:spMkLst>
        </pc:spChg>
        <pc:spChg chg="mod">
          <ac:chgData name="Tú Nguyễn" userId="e28584faad497b45" providerId="LiveId" clId="{D9C110E6-6FA9-4A63-B954-90628FBCC0DE}" dt="2022-04-11T09:09:55.063" v="90" actId="1076"/>
          <ac:spMkLst>
            <pc:docMk/>
            <pc:sldMk cId="525893787" sldId="295"/>
            <ac:spMk id="14" creationId="{00000000-0000-0000-0000-000000000000}"/>
          </ac:spMkLst>
        </pc:spChg>
        <pc:spChg chg="mod">
          <ac:chgData name="Tú Nguyễn" userId="e28584faad497b45" providerId="LiveId" clId="{D9C110E6-6FA9-4A63-B954-90628FBCC0DE}" dt="2022-04-11T09:09:58.930" v="91" actId="1076"/>
          <ac:spMkLst>
            <pc:docMk/>
            <pc:sldMk cId="525893787" sldId="295"/>
            <ac:spMk id="15" creationId="{00000000-0000-0000-0000-000000000000}"/>
          </ac:spMkLst>
        </pc:spChg>
        <pc:spChg chg="mod">
          <ac:chgData name="Tú Nguyễn" userId="e28584faad497b45" providerId="LiveId" clId="{D9C110E6-6FA9-4A63-B954-90628FBCC0DE}" dt="2022-04-11T09:10:01.966" v="92" actId="1076"/>
          <ac:spMkLst>
            <pc:docMk/>
            <pc:sldMk cId="525893787" sldId="295"/>
            <ac:spMk id="16" creationId="{00000000-0000-0000-0000-000000000000}"/>
          </ac:spMkLst>
        </pc:spChg>
        <pc:spChg chg="mod">
          <ac:chgData name="Tú Nguyễn" userId="e28584faad497b45" providerId="LiveId" clId="{D9C110E6-6FA9-4A63-B954-90628FBCC0DE}" dt="2022-04-11T09:10:03.594" v="93" actId="1076"/>
          <ac:spMkLst>
            <pc:docMk/>
            <pc:sldMk cId="525893787" sldId="295"/>
            <ac:spMk id="17" creationId="{00000000-0000-0000-0000-000000000000}"/>
          </ac:spMkLst>
        </pc:spChg>
        <pc:spChg chg="del">
          <ac:chgData name="Tú Nguyễn" userId="e28584faad497b45" providerId="LiveId" clId="{D9C110E6-6FA9-4A63-B954-90628FBCC0DE}" dt="2022-04-11T09:09:22.228" v="85" actId="478"/>
          <ac:spMkLst>
            <pc:docMk/>
            <pc:sldMk cId="525893787" sldId="295"/>
            <ac:spMk id="18" creationId="{00000000-0000-0000-0000-000000000000}"/>
          </ac:spMkLst>
        </pc:spChg>
        <pc:picChg chg="add mod">
          <ac:chgData name="Tú Nguyễn" userId="e28584faad497b45" providerId="LiveId" clId="{D9C110E6-6FA9-4A63-B954-90628FBCC0DE}" dt="2022-04-11T09:12:32.800" v="116" actId="14100"/>
          <ac:picMkLst>
            <pc:docMk/>
            <pc:sldMk cId="525893787" sldId="295"/>
            <ac:picMk id="19" creationId="{74047B2F-9C99-4C3F-8D56-143FA5D83269}"/>
          </ac:picMkLst>
        </pc:picChg>
      </pc:sldChg>
      <pc:sldChg chg="addSp delSp modSp mod setBg">
        <pc:chgData name="Tú Nguyễn" userId="e28584faad497b45" providerId="LiveId" clId="{D9C110E6-6FA9-4A63-B954-90628FBCC0DE}" dt="2022-04-11T09:13:56.072" v="124" actId="14100"/>
        <pc:sldMkLst>
          <pc:docMk/>
          <pc:sldMk cId="3172276966" sldId="296"/>
        </pc:sldMkLst>
        <pc:spChg chg="mod">
          <ac:chgData name="Tú Nguyễn" userId="e28584faad497b45" providerId="LiveId" clId="{D9C110E6-6FA9-4A63-B954-90628FBCC0DE}" dt="2022-04-11T09:13:02.048" v="119" actId="1076"/>
          <ac:spMkLst>
            <pc:docMk/>
            <pc:sldMk cId="3172276966" sldId="296"/>
            <ac:spMk id="6" creationId="{00000000-0000-0000-0000-000000000000}"/>
          </ac:spMkLst>
        </pc:spChg>
        <pc:spChg chg="mod">
          <ac:chgData name="Tú Nguyễn" userId="e28584faad497b45" providerId="LiveId" clId="{D9C110E6-6FA9-4A63-B954-90628FBCC0DE}" dt="2022-04-11T09:13:06.180" v="120" actId="1076"/>
          <ac:spMkLst>
            <pc:docMk/>
            <pc:sldMk cId="3172276966" sldId="296"/>
            <ac:spMk id="7" creationId="{00000000-0000-0000-0000-000000000000}"/>
          </ac:spMkLst>
        </pc:spChg>
        <pc:spChg chg="del">
          <ac:chgData name="Tú Nguyễn" userId="e28584faad497b45" providerId="LiveId" clId="{D9C110E6-6FA9-4A63-B954-90628FBCC0DE}" dt="2022-04-11T09:12:43.175" v="117" actId="478"/>
          <ac:spMkLst>
            <pc:docMk/>
            <pc:sldMk cId="3172276966" sldId="296"/>
            <ac:spMk id="8" creationId="{00000000-0000-0000-0000-000000000000}"/>
          </ac:spMkLst>
        </pc:spChg>
        <pc:picChg chg="add mod">
          <ac:chgData name="Tú Nguyễn" userId="e28584faad497b45" providerId="LiveId" clId="{D9C110E6-6FA9-4A63-B954-90628FBCC0DE}" dt="2022-04-11T09:13:56.072" v="124" actId="14100"/>
          <ac:picMkLst>
            <pc:docMk/>
            <pc:sldMk cId="3172276966" sldId="296"/>
            <ac:picMk id="9" creationId="{DD909750-B62F-42B8-9136-D6F0AC135484}"/>
          </ac:picMkLst>
        </pc:picChg>
      </pc:sldChg>
      <pc:sldChg chg="addSp delSp modSp mod setBg">
        <pc:chgData name="Tú Nguyễn" userId="e28584faad497b45" providerId="LiveId" clId="{D9C110E6-6FA9-4A63-B954-90628FBCC0DE}" dt="2022-04-11T09:16:32.655" v="150"/>
        <pc:sldMkLst>
          <pc:docMk/>
          <pc:sldMk cId="684274899" sldId="297"/>
        </pc:sldMkLst>
        <pc:spChg chg="mod">
          <ac:chgData name="Tú Nguyễn" userId="e28584faad497b45" providerId="LiveId" clId="{D9C110E6-6FA9-4A63-B954-90628FBCC0DE}" dt="2022-04-11T09:15:57.541" v="144" actId="1076"/>
          <ac:spMkLst>
            <pc:docMk/>
            <pc:sldMk cId="684274899" sldId="297"/>
            <ac:spMk id="9" creationId="{00000000-0000-0000-0000-000000000000}"/>
          </ac:spMkLst>
        </pc:spChg>
        <pc:spChg chg="mod">
          <ac:chgData name="Tú Nguyễn" userId="e28584faad497b45" providerId="LiveId" clId="{D9C110E6-6FA9-4A63-B954-90628FBCC0DE}" dt="2022-04-11T09:15:51.430" v="142" actId="1076"/>
          <ac:spMkLst>
            <pc:docMk/>
            <pc:sldMk cId="684274899" sldId="297"/>
            <ac:spMk id="10" creationId="{00000000-0000-0000-0000-000000000000}"/>
          </ac:spMkLst>
        </pc:spChg>
        <pc:spChg chg="mod">
          <ac:chgData name="Tú Nguyễn" userId="e28584faad497b45" providerId="LiveId" clId="{D9C110E6-6FA9-4A63-B954-90628FBCC0DE}" dt="2022-04-11T09:15:55.052" v="143" actId="1076"/>
          <ac:spMkLst>
            <pc:docMk/>
            <pc:sldMk cId="684274899" sldId="297"/>
            <ac:spMk id="11" creationId="{00000000-0000-0000-0000-000000000000}"/>
          </ac:spMkLst>
        </pc:spChg>
        <pc:spChg chg="del">
          <ac:chgData name="Tú Nguyễn" userId="e28584faad497b45" providerId="LiveId" clId="{D9C110E6-6FA9-4A63-B954-90628FBCC0DE}" dt="2022-04-11T09:15:40.232" v="139" actId="478"/>
          <ac:spMkLst>
            <pc:docMk/>
            <pc:sldMk cId="684274899" sldId="297"/>
            <ac:spMk id="12" creationId="{00000000-0000-0000-0000-000000000000}"/>
          </ac:spMkLst>
        </pc:spChg>
        <pc:spChg chg="mod">
          <ac:chgData name="Tú Nguyễn" userId="e28584faad497b45" providerId="LiveId" clId="{D9C110E6-6FA9-4A63-B954-90628FBCC0DE}" dt="2022-04-11T09:15:46.950" v="141" actId="1076"/>
          <ac:spMkLst>
            <pc:docMk/>
            <pc:sldMk cId="684274899" sldId="297"/>
            <ac:spMk id="18" creationId="{00000000-0000-0000-0000-000000000000}"/>
          </ac:spMkLst>
        </pc:spChg>
        <pc:picChg chg="add mod">
          <ac:chgData name="Tú Nguyễn" userId="e28584faad497b45" providerId="LiveId" clId="{D9C110E6-6FA9-4A63-B954-90628FBCC0DE}" dt="2022-04-11T09:16:32.655" v="150"/>
          <ac:picMkLst>
            <pc:docMk/>
            <pc:sldMk cId="684274899" sldId="297"/>
            <ac:picMk id="13" creationId="{AF03319A-58B4-4B89-8F05-1085B4AC4B7E}"/>
          </ac:picMkLst>
        </pc:picChg>
      </pc:sldChg>
      <pc:sldChg chg="del setBg">
        <pc:chgData name="Tú Nguyễn" userId="e28584faad497b45" providerId="LiveId" clId="{D9C110E6-6FA9-4A63-B954-90628FBCC0DE}" dt="2022-04-11T09:22:22.063" v="254" actId="2696"/>
        <pc:sldMkLst>
          <pc:docMk/>
          <pc:sldMk cId="3571753149" sldId="300"/>
        </pc:sldMkLst>
      </pc:sldChg>
      <pc:sldChg chg="del">
        <pc:chgData name="Tú Nguyễn" userId="e28584faad497b45" providerId="LiveId" clId="{D9C110E6-6FA9-4A63-B954-90628FBCC0DE}" dt="2022-04-18T08:54:32.459" v="255" actId="2696"/>
        <pc:sldMkLst>
          <pc:docMk/>
          <pc:sldMk cId="690469868" sldId="301"/>
        </pc:sldMkLst>
      </pc:sldChg>
      <pc:sldChg chg="del setBg">
        <pc:chgData name="Tú Nguyễn" userId="e28584faad497b45" providerId="LiveId" clId="{D9C110E6-6FA9-4A63-B954-90628FBCC0DE}" dt="2022-04-11T09:11:51.538" v="106" actId="47"/>
        <pc:sldMkLst>
          <pc:docMk/>
          <pc:sldMk cId="2463401625" sldId="303"/>
        </pc:sldMkLst>
      </pc:sldChg>
      <pc:sldChg chg="modSp add mod">
        <pc:chgData name="Tú Nguyễn" userId="e28584faad497b45" providerId="LiveId" clId="{D9C110E6-6FA9-4A63-B954-90628FBCC0DE}" dt="2022-04-11T09:12:03.962" v="108" actId="1076"/>
        <pc:sldMkLst>
          <pc:docMk/>
          <pc:sldMk cId="4126256411" sldId="430"/>
        </pc:sldMkLst>
        <pc:picChg chg="mod">
          <ac:chgData name="Tú Nguyễn" userId="e28584faad497b45" providerId="LiveId" clId="{D9C110E6-6FA9-4A63-B954-90628FBCC0DE}" dt="2022-04-11T09:11:59.416" v="107" actId="1076"/>
          <ac:picMkLst>
            <pc:docMk/>
            <pc:sldMk cId="4126256411" sldId="430"/>
            <ac:picMk id="6" creationId="{1062021C-F415-4AA0-976C-9B0F62D2BAE7}"/>
          </ac:picMkLst>
        </pc:picChg>
        <pc:picChg chg="mod">
          <ac:chgData name="Tú Nguyễn" userId="e28584faad497b45" providerId="LiveId" clId="{D9C110E6-6FA9-4A63-B954-90628FBCC0DE}" dt="2022-04-11T09:12:03.962" v="108" actId="1076"/>
          <ac:picMkLst>
            <pc:docMk/>
            <pc:sldMk cId="4126256411" sldId="430"/>
            <ac:picMk id="7" creationId="{0A315ADB-E054-4907-B661-65864B42E0F5}"/>
          </ac:picMkLst>
        </pc:picChg>
      </pc:sldChg>
      <pc:sldChg chg="modSp add setBg">
        <pc:chgData name="Tú Nguyễn" userId="e28584faad497b45" providerId="LiveId" clId="{D9C110E6-6FA9-4A63-B954-90628FBCC0DE}" dt="2022-04-11T09:05:39.580" v="53"/>
        <pc:sldMkLst>
          <pc:docMk/>
          <pc:sldMk cId="123298921" sldId="549"/>
        </pc:sldMkLst>
        <pc:spChg chg="mod">
          <ac:chgData name="Tú Nguyễn" userId="e28584faad497b45" providerId="LiveId" clId="{D9C110E6-6FA9-4A63-B954-90628FBCC0DE}" dt="2022-04-11T09:04:54.022" v="47" actId="20577"/>
          <ac:spMkLst>
            <pc:docMk/>
            <pc:sldMk cId="123298921" sldId="549"/>
            <ac:spMk id="6" creationId="{00000000-0000-0000-0000-000000000000}"/>
          </ac:spMkLst>
        </pc:spChg>
      </pc:sldChg>
      <pc:sldChg chg="modSp add mod">
        <pc:chgData name="Tú Nguyễn" userId="e28584faad497b45" providerId="LiveId" clId="{D9C110E6-6FA9-4A63-B954-90628FBCC0DE}" dt="2022-04-11T09:19:08.934" v="253" actId="404"/>
        <pc:sldMkLst>
          <pc:docMk/>
          <pc:sldMk cId="1157219715" sldId="550"/>
        </pc:sldMkLst>
        <pc:spChg chg="mod">
          <ac:chgData name="Tú Nguyễn" userId="e28584faad497b45" providerId="LiveId" clId="{D9C110E6-6FA9-4A63-B954-90628FBCC0DE}" dt="2022-04-11T09:19:08.934" v="253" actId="404"/>
          <ac:spMkLst>
            <pc:docMk/>
            <pc:sldMk cId="1157219715" sldId="550"/>
            <ac:spMk id="3" creationId="{00000000-0000-0000-0000-000000000000}"/>
          </ac:spMkLst>
        </pc:spChg>
        <pc:spChg chg="mod">
          <ac:chgData name="Tú Nguyễn" userId="e28584faad497b45" providerId="LiveId" clId="{D9C110E6-6FA9-4A63-B954-90628FBCC0DE}" dt="2022-04-11T09:19:02.985" v="251" actId="404"/>
          <ac:spMkLst>
            <pc:docMk/>
            <pc:sldMk cId="1157219715" sldId="550"/>
            <ac:spMk id="6" creationId="{00000000-0000-0000-0000-000000000000}"/>
          </ac:spMkLst>
        </pc:spChg>
      </pc:sldChg>
      <pc:sldChg chg="modSp add mod">
        <pc:chgData name="Tú Nguyễn" userId="e28584faad497b45" providerId="LiveId" clId="{D9C110E6-6FA9-4A63-B954-90628FBCC0DE}" dt="2022-04-11T09:14:48.645" v="132" actId="14100"/>
        <pc:sldMkLst>
          <pc:docMk/>
          <pc:sldMk cId="999203918" sldId="1429"/>
        </pc:sldMkLst>
        <pc:picChg chg="mod">
          <ac:chgData name="Tú Nguyễn" userId="e28584faad497b45" providerId="LiveId" clId="{D9C110E6-6FA9-4A63-B954-90628FBCC0DE}" dt="2022-04-11T09:14:48.645" v="132" actId="14100"/>
          <ac:picMkLst>
            <pc:docMk/>
            <pc:sldMk cId="999203918" sldId="1429"/>
            <ac:picMk id="14" creationId="{CD21EB9B-44F4-4508-8C1B-DD267CCD56E4}"/>
          </ac:picMkLst>
        </pc:picChg>
      </pc:sldChg>
      <pc:sldChg chg="modSp add mod">
        <pc:chgData name="Tú Nguyễn" userId="e28584faad497b45" providerId="LiveId" clId="{D9C110E6-6FA9-4A63-B954-90628FBCC0DE}" dt="2022-04-11T09:16:21.074" v="147" actId="1076"/>
        <pc:sldMkLst>
          <pc:docMk/>
          <pc:sldMk cId="3366603471" sldId="1430"/>
        </pc:sldMkLst>
        <pc:spChg chg="mod">
          <ac:chgData name="Tú Nguyễn" userId="e28584faad497b45" providerId="LiveId" clId="{D9C110E6-6FA9-4A63-B954-90628FBCC0DE}" dt="2022-04-11T09:16:21.074" v="147" actId="1076"/>
          <ac:spMkLst>
            <pc:docMk/>
            <pc:sldMk cId="3366603471" sldId="1430"/>
            <ac:spMk id="45" creationId="{F68AA0C2-6150-4460-B185-C11B2CA25A3D}"/>
          </ac:spMkLst>
        </pc:spChg>
        <pc:picChg chg="mod">
          <ac:chgData name="Tú Nguyễn" userId="e28584faad497b45" providerId="LiveId" clId="{D9C110E6-6FA9-4A63-B954-90628FBCC0DE}" dt="2022-04-11T09:16:16.768" v="146" actId="1076"/>
          <ac:picMkLst>
            <pc:docMk/>
            <pc:sldMk cId="3366603471" sldId="1430"/>
            <ac:picMk id="44" creationId="{28075BBB-7718-48B9-811A-0713ED95E922}"/>
          </ac:picMkLst>
        </pc:picChg>
      </pc:sldChg>
      <pc:sldChg chg="add">
        <pc:chgData name="Tú Nguyễn" userId="e28584faad497b45" providerId="LiveId" clId="{D9C110E6-6FA9-4A63-B954-90628FBCC0DE}" dt="2022-04-11T09:07:10.372" v="63"/>
        <pc:sldMkLst>
          <pc:docMk/>
          <pc:sldMk cId="468194696" sldId="1433"/>
        </pc:sldMkLst>
      </pc:sldChg>
      <pc:sldChg chg="delSp del mod">
        <pc:chgData name="Tú Nguyễn" userId="e28584faad497b45" providerId="LiveId" clId="{D9C110E6-6FA9-4A63-B954-90628FBCC0DE}" dt="2022-04-11T09:05:52.147" v="54" actId="2696"/>
        <pc:sldMkLst>
          <pc:docMk/>
          <pc:sldMk cId="2289468705" sldId="1449"/>
        </pc:sldMkLst>
        <pc:spChg chg="del">
          <ac:chgData name="Tú Nguyễn" userId="e28584faad497b45" providerId="LiveId" clId="{D9C110E6-6FA9-4A63-B954-90628FBCC0DE}" dt="2022-04-11T09:04:10.173" v="0" actId="478"/>
          <ac:spMkLst>
            <pc:docMk/>
            <pc:sldMk cId="2289468705" sldId="1449"/>
            <ac:spMk id="4" creationId="{508EF6DA-C8F1-435A-8108-A2019195E96B}"/>
          </ac:spMkLst>
        </pc:spChg>
        <pc:spChg chg="del">
          <ac:chgData name="Tú Nguyễn" userId="e28584faad497b45" providerId="LiveId" clId="{D9C110E6-6FA9-4A63-B954-90628FBCC0DE}" dt="2022-04-11T09:04:13.114" v="1" actId="478"/>
          <ac:spMkLst>
            <pc:docMk/>
            <pc:sldMk cId="2289468705" sldId="1449"/>
            <ac:spMk id="5" creationId="{3FE75980-B8E4-42A9-95B4-7B4E5FA54707}"/>
          </ac:spMkLst>
        </pc:spChg>
      </pc:sldChg>
      <pc:sldChg chg="addSp delSp modSp mod setBg">
        <pc:chgData name="Tú Nguyễn" userId="e28584faad497b45" providerId="LiveId" clId="{D9C110E6-6FA9-4A63-B954-90628FBCC0DE}" dt="2022-04-11T09:12:23.013" v="113"/>
        <pc:sldMkLst>
          <pc:docMk/>
          <pc:sldMk cId="2912900974" sldId="1451"/>
        </pc:sldMkLst>
        <pc:spChg chg="del">
          <ac:chgData name="Tú Nguyễn" userId="e28584faad497b45" providerId="LiveId" clId="{D9C110E6-6FA9-4A63-B954-90628FBCC0DE}" dt="2022-04-11T09:10:49.510" v="100" actId="478"/>
          <ac:spMkLst>
            <pc:docMk/>
            <pc:sldMk cId="2912900974" sldId="1451"/>
            <ac:spMk id="18" creationId="{00000000-0000-0000-0000-000000000000}"/>
          </ac:spMkLst>
        </pc:spChg>
        <pc:picChg chg="add mod">
          <ac:chgData name="Tú Nguyễn" userId="e28584faad497b45" providerId="LiveId" clId="{D9C110E6-6FA9-4A63-B954-90628FBCC0DE}" dt="2022-04-11T09:12:23.013" v="113"/>
          <ac:picMkLst>
            <pc:docMk/>
            <pc:sldMk cId="2912900974" sldId="1451"/>
            <ac:picMk id="19" creationId="{D448E66A-E6D5-4085-B0B4-F0A8644E1707}"/>
          </ac:picMkLst>
        </pc:picChg>
      </pc:sldChg>
      <pc:sldChg chg="addSp delSp modSp mod setBg">
        <pc:chgData name="Tú Nguyễn" userId="e28584faad497b45" providerId="LiveId" clId="{D9C110E6-6FA9-4A63-B954-90628FBCC0DE}" dt="2022-04-11T09:12:12.410" v="109"/>
        <pc:sldMkLst>
          <pc:docMk/>
          <pc:sldMk cId="872805728" sldId="1453"/>
        </pc:sldMkLst>
        <pc:spChg chg="add del">
          <ac:chgData name="Tú Nguyễn" userId="e28584faad497b45" providerId="LiveId" clId="{D9C110E6-6FA9-4A63-B954-90628FBCC0DE}" dt="2022-04-11T09:09:03.121" v="81" actId="478"/>
          <ac:spMkLst>
            <pc:docMk/>
            <pc:sldMk cId="872805728" sldId="1453"/>
            <ac:spMk id="3" creationId="{00000000-0000-0000-0000-000000000000}"/>
          </ac:spMkLst>
        </pc:spChg>
        <pc:picChg chg="add mod">
          <ac:chgData name="Tú Nguyễn" userId="e28584faad497b45" providerId="LiveId" clId="{D9C110E6-6FA9-4A63-B954-90628FBCC0DE}" dt="2022-04-11T09:12:12.410" v="109"/>
          <ac:picMkLst>
            <pc:docMk/>
            <pc:sldMk cId="872805728" sldId="1453"/>
            <ac:picMk id="4" creationId="{BE212CCF-34B5-43BF-9B95-506F0D502D16}"/>
          </ac:picMkLst>
        </pc:picChg>
      </pc:sldChg>
      <pc:sldChg chg="add">
        <pc:chgData name="Tú Nguyễn" userId="e28584faad497b45" providerId="LiveId" clId="{D9C110E6-6FA9-4A63-B954-90628FBCC0DE}" dt="2022-04-11T09:13:40.407" v="122"/>
        <pc:sldMkLst>
          <pc:docMk/>
          <pc:sldMk cId="4143292044" sldId="1455"/>
        </pc:sldMkLst>
      </pc:sldChg>
      <pc:sldChg chg="delSp modSp add mod setBg delAnim">
        <pc:chgData name="Tú Nguyễn" userId="e28584faad497b45" providerId="LiveId" clId="{D9C110E6-6FA9-4A63-B954-90628FBCC0DE}" dt="2022-04-11T09:14:29.178" v="130"/>
        <pc:sldMkLst>
          <pc:docMk/>
          <pc:sldMk cId="3458116685" sldId="1456"/>
        </pc:sldMkLst>
        <pc:spChg chg="del">
          <ac:chgData name="Tú Nguyễn" userId="e28584faad497b45" providerId="LiveId" clId="{D9C110E6-6FA9-4A63-B954-90628FBCC0DE}" dt="2022-04-11T09:14:19.170" v="126" actId="478"/>
          <ac:spMkLst>
            <pc:docMk/>
            <pc:sldMk cId="3458116685" sldId="1456"/>
            <ac:spMk id="2" creationId="{00000000-0000-0000-0000-000000000000}"/>
          </ac:spMkLst>
        </pc:spChg>
        <pc:spChg chg="del">
          <ac:chgData name="Tú Nguyễn" userId="e28584faad497b45" providerId="LiveId" clId="{D9C110E6-6FA9-4A63-B954-90628FBCC0DE}" dt="2022-04-11T09:14:20.821" v="127" actId="478"/>
          <ac:spMkLst>
            <pc:docMk/>
            <pc:sldMk cId="3458116685" sldId="1456"/>
            <ac:spMk id="6" creationId="{00000000-0000-0000-0000-000000000000}"/>
          </ac:spMkLst>
        </pc:spChg>
        <pc:spChg chg="del mod">
          <ac:chgData name="Tú Nguyễn" userId="e28584faad497b45" providerId="LiveId" clId="{D9C110E6-6FA9-4A63-B954-90628FBCC0DE}" dt="2022-04-11T09:14:24.519" v="129" actId="478"/>
          <ac:spMkLst>
            <pc:docMk/>
            <pc:sldMk cId="3458116685" sldId="1456"/>
            <ac:spMk id="9" creationId="{7D7EC631-B86A-43B9-BACA-9F7A9B64EE5F}"/>
          </ac:spMkLst>
        </pc:spChg>
      </pc:sldChg>
      <pc:sldChg chg="add setBg">
        <pc:chgData name="Tú Nguyễn" userId="e28584faad497b45" providerId="LiveId" clId="{D9C110E6-6FA9-4A63-B954-90628FBCC0DE}" dt="2022-04-11T09:17:47.417" v="152"/>
        <pc:sldMkLst>
          <pc:docMk/>
          <pc:sldMk cId="4197850133" sldId="1457"/>
        </pc:sldMkLst>
      </pc:sldChg>
      <pc:sldMasterChg chg="setBg delSldLayout modSldLayout">
        <pc:chgData name="Tú Nguyễn" userId="e28584faad497b45" providerId="LiveId" clId="{D9C110E6-6FA9-4A63-B954-90628FBCC0DE}" dt="2022-04-11T09:05:52.147" v="54" actId="2696"/>
        <pc:sldMasterMkLst>
          <pc:docMk/>
          <pc:sldMasterMk cId="2519904169" sldId="2147483648"/>
        </pc:sldMasterMkLst>
        <pc:sldLayoutChg chg="setBg">
          <pc:chgData name="Tú Nguyễn" userId="e28584faad497b45" providerId="LiveId" clId="{D9C110E6-6FA9-4A63-B954-90628FBCC0DE}" dt="2022-04-11T09:05:39.580" v="53"/>
          <pc:sldLayoutMkLst>
            <pc:docMk/>
            <pc:sldMasterMk cId="2519904169" sldId="2147483648"/>
            <pc:sldLayoutMk cId="1816396950" sldId="2147483649"/>
          </pc:sldLayoutMkLst>
        </pc:sldLayoutChg>
        <pc:sldLayoutChg chg="setBg">
          <pc:chgData name="Tú Nguyễn" userId="e28584faad497b45" providerId="LiveId" clId="{D9C110E6-6FA9-4A63-B954-90628FBCC0DE}" dt="2022-04-11T09:05:39.580" v="53"/>
          <pc:sldLayoutMkLst>
            <pc:docMk/>
            <pc:sldMasterMk cId="2519904169" sldId="2147483648"/>
            <pc:sldLayoutMk cId="2847934430" sldId="2147483650"/>
          </pc:sldLayoutMkLst>
        </pc:sldLayoutChg>
        <pc:sldLayoutChg chg="setBg">
          <pc:chgData name="Tú Nguyễn" userId="e28584faad497b45" providerId="LiveId" clId="{D9C110E6-6FA9-4A63-B954-90628FBCC0DE}" dt="2022-04-11T09:05:39.580" v="53"/>
          <pc:sldLayoutMkLst>
            <pc:docMk/>
            <pc:sldMasterMk cId="2519904169" sldId="2147483648"/>
            <pc:sldLayoutMk cId="2783454196" sldId="2147483653"/>
          </pc:sldLayoutMkLst>
        </pc:sldLayoutChg>
        <pc:sldLayoutChg chg="setBg">
          <pc:chgData name="Tú Nguyễn" userId="e28584faad497b45" providerId="LiveId" clId="{D9C110E6-6FA9-4A63-B954-90628FBCC0DE}" dt="2022-04-11T09:05:39.580" v="53"/>
          <pc:sldLayoutMkLst>
            <pc:docMk/>
            <pc:sldMasterMk cId="2519904169" sldId="2147483648"/>
            <pc:sldLayoutMk cId="3743494329" sldId="2147483655"/>
          </pc:sldLayoutMkLst>
        </pc:sldLayoutChg>
        <pc:sldLayoutChg chg="setBg">
          <pc:chgData name="Tú Nguyễn" userId="e28584faad497b45" providerId="LiveId" clId="{D9C110E6-6FA9-4A63-B954-90628FBCC0DE}" dt="2022-04-11T09:05:39.580" v="53"/>
          <pc:sldLayoutMkLst>
            <pc:docMk/>
            <pc:sldMasterMk cId="2519904169" sldId="2147483648"/>
            <pc:sldLayoutMk cId="633565218" sldId="2147483656"/>
          </pc:sldLayoutMkLst>
        </pc:sldLayoutChg>
        <pc:sldLayoutChg chg="setBg">
          <pc:chgData name="Tú Nguyễn" userId="e28584faad497b45" providerId="LiveId" clId="{D9C110E6-6FA9-4A63-B954-90628FBCC0DE}" dt="2022-04-11T09:05:39.580" v="53"/>
          <pc:sldLayoutMkLst>
            <pc:docMk/>
            <pc:sldMasterMk cId="2519904169" sldId="2147483648"/>
            <pc:sldLayoutMk cId="1030594004" sldId="2147483657"/>
          </pc:sldLayoutMkLst>
        </pc:sldLayoutChg>
        <pc:sldLayoutChg chg="setBg">
          <pc:chgData name="Tú Nguyễn" userId="e28584faad497b45" providerId="LiveId" clId="{D9C110E6-6FA9-4A63-B954-90628FBCC0DE}" dt="2022-04-11T09:05:39.580" v="53"/>
          <pc:sldLayoutMkLst>
            <pc:docMk/>
            <pc:sldMasterMk cId="2519904169" sldId="2147483648"/>
            <pc:sldLayoutMk cId="4236816047" sldId="2147483658"/>
          </pc:sldLayoutMkLst>
        </pc:sldLayoutChg>
        <pc:sldLayoutChg chg="setBg">
          <pc:chgData name="Tú Nguyễn" userId="e28584faad497b45" providerId="LiveId" clId="{D9C110E6-6FA9-4A63-B954-90628FBCC0DE}" dt="2022-04-11T09:05:39.580" v="53"/>
          <pc:sldLayoutMkLst>
            <pc:docMk/>
            <pc:sldMasterMk cId="2519904169" sldId="2147483648"/>
            <pc:sldLayoutMk cId="1356351224" sldId="2147483659"/>
          </pc:sldLayoutMkLst>
        </pc:sldLayoutChg>
        <pc:sldLayoutChg chg="setBg">
          <pc:chgData name="Tú Nguyễn" userId="e28584faad497b45" providerId="LiveId" clId="{D9C110E6-6FA9-4A63-B954-90628FBCC0DE}" dt="2022-04-11T09:05:39.580" v="53"/>
          <pc:sldLayoutMkLst>
            <pc:docMk/>
            <pc:sldMasterMk cId="2519904169" sldId="2147483648"/>
            <pc:sldLayoutMk cId="4075485056" sldId="2147483660"/>
          </pc:sldLayoutMkLst>
        </pc:sldLayoutChg>
        <pc:sldLayoutChg chg="del setBg">
          <pc:chgData name="Tú Nguyễn" userId="e28584faad497b45" providerId="LiveId" clId="{D9C110E6-6FA9-4A63-B954-90628FBCC0DE}" dt="2022-04-11T09:05:52.147" v="54" actId="2696"/>
          <pc:sldLayoutMkLst>
            <pc:docMk/>
            <pc:sldMasterMk cId="2519904169" sldId="2147483648"/>
            <pc:sldLayoutMk cId="2451888879"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013EB-1031-4E38-8E5C-3C51E2BBE0F2}"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BC078-84EC-4534-B85C-1A354F04DCB5}" type="slidenum">
              <a:rPr lang="en-US" smtClean="0"/>
              <a:t>‹#›</a:t>
            </a:fld>
            <a:endParaRPr lang="en-US"/>
          </a:p>
        </p:txBody>
      </p:sp>
    </p:spTree>
    <p:extLst>
      <p:ext uri="{BB962C8B-B14F-4D97-AF65-F5344CB8AC3E}">
        <p14:creationId xmlns:p14="http://schemas.microsoft.com/office/powerpoint/2010/main" val="131496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21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064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DBC078-84EC-4534-B85C-1A354F04DCB5}" type="slidenum">
              <a:rPr lang="en-US" smtClean="0"/>
              <a:t>11</a:t>
            </a:fld>
            <a:endParaRPr lang="en-US"/>
          </a:p>
        </p:txBody>
      </p:sp>
    </p:spTree>
    <p:extLst>
      <p:ext uri="{BB962C8B-B14F-4D97-AF65-F5344CB8AC3E}">
        <p14:creationId xmlns:p14="http://schemas.microsoft.com/office/powerpoint/2010/main" val="205289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9010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264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DBC078-84EC-4534-B85C-1A354F04DCB5}" type="slidenum">
              <a:rPr lang="en-US" smtClean="0"/>
              <a:t>16</a:t>
            </a:fld>
            <a:endParaRPr lang="en-US"/>
          </a:p>
        </p:txBody>
      </p:sp>
    </p:spTree>
    <p:extLst>
      <p:ext uri="{BB962C8B-B14F-4D97-AF65-F5344CB8AC3E}">
        <p14:creationId xmlns:p14="http://schemas.microsoft.com/office/powerpoint/2010/main" val="253795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697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4/18/2022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33565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Isosceles Triangle 6"/>
          <p:cNvSpPr/>
          <p:nvPr userDrawn="1"/>
        </p:nvSpPr>
        <p:spPr>
          <a:xfrm rot="5400000">
            <a:off x="-363070" y="363072"/>
            <a:ext cx="2474260" cy="1748119"/>
          </a:xfrm>
          <a:prstGeom prst="triangle">
            <a:avLst>
              <a:gd name="adj"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93262" rtl="0" eaLnBrk="1" fontAlgn="auto" latinLnBrk="0" hangingPunct="1">
              <a:lnSpc>
                <a:spcPct val="100000"/>
              </a:lnSpc>
              <a:spcBef>
                <a:spcPts val="0"/>
              </a:spcBef>
              <a:spcAft>
                <a:spcPts val="0"/>
              </a:spcAft>
              <a:buClrTx/>
              <a:buSzTx/>
              <a:buFontTx/>
              <a:buNone/>
              <a:tabLst/>
              <a:defRPr/>
            </a:pPr>
            <a:endParaRPr kumimoji="0" lang="en-US" sz="1021" b="0" i="0" u="none" strike="noStrike" kern="1200" cap="none" spc="0" normalizeH="0" baseline="0" noProof="0">
              <a:ln>
                <a:noFill/>
              </a:ln>
              <a:solidFill>
                <a:prstClr val="white"/>
              </a:solidFill>
              <a:effectLst/>
              <a:uLnTx/>
              <a:uFillTx/>
              <a:latin typeface="Calibri"/>
              <a:ea typeface="+mn-ea"/>
              <a:cs typeface="+mn-cs"/>
            </a:endParaRPr>
          </a:p>
        </p:txBody>
      </p:sp>
      <p:sp>
        <p:nvSpPr>
          <p:cNvPr id="8" name="Isosceles Triangle 7"/>
          <p:cNvSpPr/>
          <p:nvPr userDrawn="1"/>
        </p:nvSpPr>
        <p:spPr>
          <a:xfrm rot="16200000">
            <a:off x="10080814" y="4746815"/>
            <a:ext cx="2474260" cy="1748119"/>
          </a:xfrm>
          <a:prstGeom prst="triangle">
            <a:avLst>
              <a:gd name="adj"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93262" rtl="0" eaLnBrk="1" fontAlgn="auto" latinLnBrk="0" hangingPunct="1">
              <a:lnSpc>
                <a:spcPct val="100000"/>
              </a:lnSpc>
              <a:spcBef>
                <a:spcPts val="0"/>
              </a:spcBef>
              <a:spcAft>
                <a:spcPts val="0"/>
              </a:spcAft>
              <a:buClrTx/>
              <a:buSzTx/>
              <a:buFontTx/>
              <a:buNone/>
              <a:tabLst/>
              <a:defRPr/>
            </a:pPr>
            <a:endParaRPr kumimoji="0" lang="en-US" sz="1021"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5854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133349" y="1"/>
            <a:ext cx="12325350"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4/18/2022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030594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4/18/2022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423681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4/18/2022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5635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4/18/2022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75485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548B5F-FFF5-4C65-9E4A-2F278EEE1878}"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F01B7C-F7FD-41FC-813A-6D6C0EA66F0C}" type="slidenum">
              <a:rPr lang="en-US" smtClean="0"/>
              <a:t>‹#›</a:t>
            </a:fld>
            <a:endParaRPr lang="en-US"/>
          </a:p>
        </p:txBody>
      </p:sp>
    </p:spTree>
    <p:extLst>
      <p:ext uri="{BB962C8B-B14F-4D97-AF65-F5344CB8AC3E}">
        <p14:creationId xmlns:p14="http://schemas.microsoft.com/office/powerpoint/2010/main" val="1816396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548B5F-FFF5-4C65-9E4A-2F278EEE1878}"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F01B7C-F7FD-41FC-813A-6D6C0EA66F0C}" type="slidenum">
              <a:rPr lang="en-US" smtClean="0"/>
              <a:t>‹#›</a:t>
            </a:fld>
            <a:endParaRPr lang="en-US"/>
          </a:p>
        </p:txBody>
      </p:sp>
    </p:spTree>
    <p:extLst>
      <p:ext uri="{BB962C8B-B14F-4D97-AF65-F5344CB8AC3E}">
        <p14:creationId xmlns:p14="http://schemas.microsoft.com/office/powerpoint/2010/main" val="284793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548B5F-FFF5-4C65-9E4A-2F278EEE1878}" type="datetimeFigureOut">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F01B7C-F7FD-41FC-813A-6D6C0EA66F0C}" type="slidenum">
              <a:rPr lang="en-US" smtClean="0"/>
              <a:t>‹#›</a:t>
            </a:fld>
            <a:endParaRPr lang="en-US"/>
          </a:p>
        </p:txBody>
      </p:sp>
    </p:spTree>
    <p:extLst>
      <p:ext uri="{BB962C8B-B14F-4D97-AF65-F5344CB8AC3E}">
        <p14:creationId xmlns:p14="http://schemas.microsoft.com/office/powerpoint/2010/main" val="2783454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48B5F-FFF5-4C65-9E4A-2F278EEE1878}" type="datetimeFigureOut">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F01B7C-F7FD-41FC-813A-6D6C0EA66F0C}" type="slidenum">
              <a:rPr lang="en-US" smtClean="0"/>
              <a:t>‹#›</a:t>
            </a:fld>
            <a:endParaRPr lang="en-US"/>
          </a:p>
        </p:txBody>
      </p:sp>
    </p:spTree>
    <p:extLst>
      <p:ext uri="{BB962C8B-B14F-4D97-AF65-F5344CB8AC3E}">
        <p14:creationId xmlns:p14="http://schemas.microsoft.com/office/powerpoint/2010/main" val="374349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48B5F-FFF5-4C65-9E4A-2F278EEE1878}" type="datetimeFigureOut">
              <a:rPr lang="en-US" smtClean="0"/>
              <a:t>4/18/2022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01B7C-F7FD-41FC-813A-6D6C0EA66F0C}" type="slidenum">
              <a:rPr lang="en-US" smtClean="0"/>
              <a:t>‹#›</a:t>
            </a:fld>
            <a:endParaRPr lang="en-US"/>
          </a:p>
        </p:txBody>
      </p:sp>
    </p:spTree>
    <p:extLst>
      <p:ext uri="{BB962C8B-B14F-4D97-AF65-F5344CB8AC3E}">
        <p14:creationId xmlns:p14="http://schemas.microsoft.com/office/powerpoint/2010/main" val="251990416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49" r:id="rId6"/>
    <p:sldLayoutId id="2147483650" r:id="rId7"/>
    <p:sldLayoutId id="2147483653" r:id="rId8"/>
    <p:sldLayoutId id="2147483655" r:id="rId9"/>
    <p:sldLayoutId id="214748366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6.jp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25.png"/><Relationship Id="rId12" Type="http://schemas.openxmlformats.org/officeDocument/2006/relationships/image" Target="../media/image6.jp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0.emf"/></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29.png"/><Relationship Id="rId12"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25.png"/><Relationship Id="rId12" Type="http://schemas.openxmlformats.org/officeDocument/2006/relationships/image" Target="../media/image6.jp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0.emf"/></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emf"/><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6.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0.xml"/><Relationship Id="rId1" Type="http://schemas.openxmlformats.org/officeDocument/2006/relationships/tags" Target="../tags/tag6.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jp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p:cNvSpPr txBox="1">
            <a:spLocks noChangeArrowheads="1"/>
          </p:cNvSpPr>
          <p:nvPr/>
        </p:nvSpPr>
        <p:spPr bwMode="auto">
          <a:xfrm>
            <a:off x="2262665" y="2194561"/>
            <a:ext cx="80924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822960" fontAlgn="base">
              <a:spcBef>
                <a:spcPct val="0"/>
              </a:spcBef>
              <a:spcAft>
                <a:spcPct val="0"/>
              </a:spcAft>
              <a:buNone/>
              <a:defRPr/>
            </a:pPr>
            <a:r>
              <a:rPr lang="en-US" altLang="en-US" sz="3600" b="1" dirty="0">
                <a:solidFill>
                  <a:srgbClr val="FF0000"/>
                </a:solidFill>
                <a:latin typeface="Times New Roman" panose="02020603050405020304" pitchFamily="18" charset="0"/>
                <a:cs typeface="Times New Roman" panose="02020603050405020304" pitchFamily="18" charset="0"/>
              </a:rPr>
              <a:t>MÔN TIẾNG VIỆT LỚP 1</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757130" cy="757130"/>
          </a:xfrm>
          <a:prstGeom prst="ellipse">
            <a:avLst/>
          </a:prstGeom>
        </p:spPr>
      </p:pic>
      <p:sp>
        <p:nvSpPr>
          <p:cNvPr id="3076" name="TextBox 3"/>
          <p:cNvSpPr txBox="1">
            <a:spLocks noChangeArrowheads="1"/>
          </p:cNvSpPr>
          <p:nvPr/>
        </p:nvSpPr>
        <p:spPr bwMode="auto">
          <a:xfrm>
            <a:off x="2667000" y="414339"/>
            <a:ext cx="699516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822960" eaLnBrk="0" fontAlgn="base" hangingPunct="0">
              <a:spcBef>
                <a:spcPct val="0"/>
              </a:spcBef>
              <a:spcAft>
                <a:spcPct val="0"/>
              </a:spcAft>
              <a:buNone/>
              <a:defRPr/>
            </a:pPr>
            <a:r>
              <a:rPr lang="en-US" altLang="en-US" sz="2160" b="1">
                <a:solidFill>
                  <a:srgbClr val="000000"/>
                </a:solidFill>
                <a:latin typeface="Times New Roman" panose="02020603050405020304" pitchFamily="18" charset="0"/>
                <a:cs typeface="Times New Roman" panose="02020603050405020304" pitchFamily="18" charset="0"/>
              </a:rPr>
              <a:t>PHÒNG GIÁO DỤC VÀ ĐÀO TẠO QUẬN LONG BIÊN</a:t>
            </a:r>
          </a:p>
          <a:p>
            <a:pPr algn="ctr" defTabSz="822960" eaLnBrk="0" fontAlgn="base" hangingPunct="0">
              <a:spcBef>
                <a:spcPct val="0"/>
              </a:spcBef>
              <a:spcAft>
                <a:spcPct val="0"/>
              </a:spcAft>
              <a:buNone/>
              <a:defRPr/>
            </a:pPr>
            <a:r>
              <a:rPr lang="en-US" altLang="en-US" sz="2160" b="1">
                <a:solidFill>
                  <a:srgbClr val="000000"/>
                </a:solidFill>
                <a:latin typeface="Times New Roman" panose="02020603050405020304" pitchFamily="18" charset="0"/>
                <a:cs typeface="Times New Roman" panose="02020603050405020304" pitchFamily="18" charset="0"/>
              </a:rPr>
              <a:t>TRƯỜNG TIỂU HỌC ĐOÀN KẾT</a:t>
            </a:r>
          </a:p>
        </p:txBody>
      </p:sp>
      <p:sp>
        <p:nvSpPr>
          <p:cNvPr id="6" name="Rectangle 3"/>
          <p:cNvSpPr>
            <a:spLocks noChangeArrowheads="1"/>
          </p:cNvSpPr>
          <p:nvPr/>
        </p:nvSpPr>
        <p:spPr bwMode="auto">
          <a:xfrm>
            <a:off x="3066644" y="3183768"/>
            <a:ext cx="61958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822960" fontAlgn="base">
              <a:spcBef>
                <a:spcPct val="50000"/>
              </a:spcBef>
              <a:spcAft>
                <a:spcPct val="0"/>
              </a:spcAft>
              <a:buClr>
                <a:srgbClr val="BBE0E3"/>
              </a:buClr>
              <a:buNone/>
              <a:defRPr/>
            </a:pPr>
            <a:r>
              <a:rPr lang="en-US" altLang="en-US" sz="4000" b="1" dirty="0" err="1">
                <a:solidFill>
                  <a:srgbClr val="A50021"/>
                </a:solidFill>
                <a:latin typeface="Times New Roman" panose="02020603050405020304" pitchFamily="18" charset="0"/>
                <a:cs typeface="Times New Roman" panose="02020603050405020304" pitchFamily="18" charset="0"/>
              </a:rPr>
              <a:t>Tập</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đọc</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Sơn</a:t>
            </a:r>
            <a:r>
              <a:rPr lang="en-US" altLang="en-US" sz="4000" b="1" dirty="0">
                <a:solidFill>
                  <a:srgbClr val="A50021"/>
                </a:solidFill>
                <a:latin typeface="Times New Roman" panose="02020603050405020304" pitchFamily="18" charset="0"/>
                <a:cs typeface="Times New Roman" panose="02020603050405020304" pitchFamily="18" charset="0"/>
              </a:rPr>
              <a:t> ca, </a:t>
            </a:r>
            <a:r>
              <a:rPr lang="en-US" altLang="en-US" sz="4000" b="1" dirty="0" err="1">
                <a:solidFill>
                  <a:srgbClr val="A50021"/>
                </a:solidFill>
                <a:latin typeface="Times New Roman" panose="02020603050405020304" pitchFamily="18" charset="0"/>
                <a:cs typeface="Times New Roman" panose="02020603050405020304" pitchFamily="18" charset="0"/>
              </a:rPr>
              <a:t>nai</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và</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ếch</a:t>
            </a:r>
            <a:r>
              <a:rPr lang="en-US" altLang="en-US" sz="4000" b="1" dirty="0">
                <a:solidFill>
                  <a:srgbClr val="A50021"/>
                </a:solidFill>
                <a:latin typeface="Times New Roman" panose="02020603050405020304" pitchFamily="18" charset="0"/>
                <a:cs typeface="Times New Roman" panose="02020603050405020304" pitchFamily="18" charset="0"/>
              </a:rPr>
              <a:t> </a:t>
            </a:r>
          </a:p>
        </p:txBody>
      </p:sp>
      <p:sp>
        <p:nvSpPr>
          <p:cNvPr id="3078" name="TextBox 4"/>
          <p:cNvSpPr txBox="1">
            <a:spLocks noChangeArrowheads="1"/>
          </p:cNvSpPr>
          <p:nvPr/>
        </p:nvSpPr>
        <p:spPr bwMode="auto">
          <a:xfrm>
            <a:off x="3531395" y="5157511"/>
            <a:ext cx="555498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822960" eaLnBrk="0" fontAlgn="base" hangingPunct="0">
              <a:spcBef>
                <a:spcPct val="0"/>
              </a:spcBef>
              <a:spcAft>
                <a:spcPct val="0"/>
              </a:spcAft>
              <a:buNone/>
              <a:defRPr/>
            </a:pPr>
            <a:r>
              <a:rPr lang="vi-VN" altLang="en-US" sz="2160" i="1" dirty="0">
                <a:solidFill>
                  <a:srgbClr val="000000"/>
                </a:solidFill>
                <a:latin typeface="Times New Roman" panose="02020603050405020304" pitchFamily="18" charset="0"/>
                <a:cs typeface="Times New Roman" panose="02020603050405020304" pitchFamily="18" charset="0"/>
              </a:rPr>
              <a:t>Giáo viên giảng dạy: </a:t>
            </a:r>
            <a:r>
              <a:rPr lang="en-US" altLang="en-US" sz="2160" i="1" dirty="0">
                <a:solidFill>
                  <a:srgbClr val="000000"/>
                </a:solidFill>
                <a:latin typeface="Times New Roman" panose="02020603050405020304" pitchFamily="18" charset="0"/>
                <a:cs typeface="Times New Roman" panose="02020603050405020304" pitchFamily="18" charset="0"/>
              </a:rPr>
              <a:t>Lê Long </a:t>
            </a:r>
            <a:r>
              <a:rPr lang="en-US" altLang="en-US" sz="2160" i="1" dirty="0" err="1">
                <a:solidFill>
                  <a:srgbClr val="000000"/>
                </a:solidFill>
                <a:latin typeface="Times New Roman" panose="02020603050405020304" pitchFamily="18" charset="0"/>
                <a:cs typeface="Times New Roman" panose="02020603050405020304" pitchFamily="18" charset="0"/>
              </a:rPr>
              <a:t>Quỳnh</a:t>
            </a:r>
            <a:r>
              <a:rPr lang="en-US" altLang="en-US" sz="2160" i="1" dirty="0">
                <a:solidFill>
                  <a:srgbClr val="000000"/>
                </a:solidFill>
                <a:latin typeface="Times New Roman" panose="02020603050405020304" pitchFamily="18" charset="0"/>
                <a:cs typeface="Times New Roman" panose="02020603050405020304" pitchFamily="18" charset="0"/>
              </a:rPr>
              <a:t> </a:t>
            </a:r>
            <a:r>
              <a:rPr lang="en-US" altLang="en-US" sz="2160" i="1" dirty="0" err="1">
                <a:solidFill>
                  <a:srgbClr val="000000"/>
                </a:solidFill>
                <a:latin typeface="Times New Roman" panose="02020603050405020304" pitchFamily="18" charset="0"/>
                <a:cs typeface="Times New Roman" panose="02020603050405020304" pitchFamily="18" charset="0"/>
              </a:rPr>
              <a:t>Trâm</a:t>
            </a:r>
            <a:r>
              <a:rPr lang="en-US" altLang="en-US" sz="2160" i="1"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3298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16" name="组合 8">
            <a:extLst>
              <a:ext uri="{FF2B5EF4-FFF2-40B4-BE49-F238E27FC236}">
                <a16:creationId xmlns:a16="http://schemas.microsoft.com/office/drawing/2014/main" id="{40C981F9-5714-4FF2-B826-464BBC6388F4}"/>
              </a:ext>
            </a:extLst>
          </p:cNvPr>
          <p:cNvGrpSpPr/>
          <p:nvPr/>
        </p:nvGrpSpPr>
        <p:grpSpPr>
          <a:xfrm>
            <a:off x="7862712" y="5128477"/>
            <a:ext cx="1718993" cy="1313980"/>
            <a:chOff x="1631991" y="5087828"/>
            <a:chExt cx="1718993" cy="1313980"/>
          </a:xfrm>
        </p:grpSpPr>
        <p:pic>
          <p:nvPicPr>
            <p:cNvPr id="17" name="图片 75">
              <a:extLst>
                <a:ext uri="{FF2B5EF4-FFF2-40B4-BE49-F238E27FC236}">
                  <a16:creationId xmlns:a16="http://schemas.microsoft.com/office/drawing/2014/main" id="{867EC96D-BF93-4BC1-9BB0-D520C40ECE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18" name="图片 76">
              <a:extLst>
                <a:ext uri="{FF2B5EF4-FFF2-40B4-BE49-F238E27FC236}">
                  <a16:creationId xmlns:a16="http://schemas.microsoft.com/office/drawing/2014/main" id="{5C9D158F-BCAB-41E6-B7A7-D5A27A7D5D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7" name="图片 36">
            <a:extLst>
              <a:ext uri="{FF2B5EF4-FFF2-40B4-BE49-F238E27FC236}">
                <a16:creationId xmlns:a16="http://schemas.microsoft.com/office/drawing/2014/main" id="{0A315ADB-E054-4907-B661-65864B42E0F5}"/>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267376" y="802837"/>
            <a:ext cx="2883664" cy="5722838"/>
          </a:xfrm>
          <a:prstGeom prst="rect">
            <a:avLst/>
          </a:prstGeom>
        </p:spPr>
      </p:pic>
      <p:pic>
        <p:nvPicPr>
          <p:cNvPr id="6" name="图片 11">
            <a:extLst>
              <a:ext uri="{FF2B5EF4-FFF2-40B4-BE49-F238E27FC236}">
                <a16:creationId xmlns:a16="http://schemas.microsoft.com/office/drawing/2014/main" id="{1062021C-F415-4AA0-976C-9B0F62D2BA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8907" b="1639"/>
          <a:stretch/>
        </p:blipFill>
        <p:spPr>
          <a:xfrm>
            <a:off x="121100" y="4458241"/>
            <a:ext cx="7085352" cy="2067434"/>
          </a:xfrm>
          <a:prstGeom prst="rect">
            <a:avLst/>
          </a:prstGeom>
        </p:spPr>
      </p:pic>
      <p:pic>
        <p:nvPicPr>
          <p:cNvPr id="12" name="图片 22">
            <a:extLst>
              <a:ext uri="{FF2B5EF4-FFF2-40B4-BE49-F238E27FC236}">
                <a16:creationId xmlns:a16="http://schemas.microsoft.com/office/drawing/2014/main" id="{9D981C0A-E4B8-46FA-AE2F-DB589C189C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831" y="1207153"/>
            <a:ext cx="775680" cy="718456"/>
          </a:xfrm>
          <a:prstGeom prst="rect">
            <a:avLst/>
          </a:prstGeom>
        </p:spPr>
      </p:pic>
      <p:pic>
        <p:nvPicPr>
          <p:cNvPr id="13" name="图片 23">
            <a:extLst>
              <a:ext uri="{FF2B5EF4-FFF2-40B4-BE49-F238E27FC236}">
                <a16:creationId xmlns:a16="http://schemas.microsoft.com/office/drawing/2014/main" id="{4A4694C3-7393-4A28-AC43-803705FB30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54636">
            <a:off x="9309561" y="431342"/>
            <a:ext cx="544288" cy="406840"/>
          </a:xfrm>
          <a:prstGeom prst="rect">
            <a:avLst/>
          </a:prstGeom>
        </p:spPr>
      </p:pic>
      <p:pic>
        <p:nvPicPr>
          <p:cNvPr id="14" name="PA_库_图片 6">
            <a:extLst>
              <a:ext uri="{FF2B5EF4-FFF2-40B4-BE49-F238E27FC236}">
                <a16:creationId xmlns:a16="http://schemas.microsoft.com/office/drawing/2014/main" id="{5D15C3DE-44B9-4F6D-853F-F62DDE78730C}"/>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731395" y="415543"/>
            <a:ext cx="5568097" cy="4042698"/>
          </a:xfrm>
          <a:prstGeom prst="rect">
            <a:avLst/>
          </a:prstGeom>
          <a:ln>
            <a:noFill/>
          </a:ln>
          <a:extLst>
            <a:ext uri="{91240B29-F687-4F45-9708-019B960494DF}">
              <a14:hiddenLine xmlns:a14="http://schemas.microsoft.com/office/drawing/2010/main">
                <a:solidFill>
                  <a:srgbClr val="FF0000"/>
                </a:solidFill>
              </a14:hiddenLine>
            </a:ext>
          </a:extLst>
        </p:spPr>
      </p:pic>
      <p:sp>
        <p:nvSpPr>
          <p:cNvPr id="15" name="TextBox 14">
            <a:extLst>
              <a:ext uri="{FF2B5EF4-FFF2-40B4-BE49-F238E27FC236}">
                <a16:creationId xmlns:a16="http://schemas.microsoft.com/office/drawing/2014/main" id="{117116A6-DC4B-4A55-A9AD-8986E1FC76A5}"/>
              </a:ext>
            </a:extLst>
          </p:cNvPr>
          <p:cNvSpPr txBox="1"/>
          <p:nvPr/>
        </p:nvSpPr>
        <p:spPr>
          <a:xfrm flipH="1">
            <a:off x="3610985" y="2005659"/>
            <a:ext cx="3808915" cy="830997"/>
          </a:xfrm>
          <a:prstGeom prst="rect">
            <a:avLst/>
          </a:prstGeom>
          <a:noFill/>
        </p:spPr>
        <p:txBody>
          <a:bodyPr wrap="square" rtlCol="0">
            <a:spAutoFit/>
          </a:bodyPr>
          <a:lstStyle/>
          <a:p>
            <a:r>
              <a:rPr lang="vi-VN" sz="4800" b="1" dirty="0">
                <a:solidFill>
                  <a:srgbClr val="60380F"/>
                </a:solidFill>
                <a:latin typeface="UTM Avo" panose="02040603050506020204" pitchFamily="18" charset="0"/>
              </a:rPr>
              <a:t>THƯ GIÃN</a:t>
            </a:r>
            <a:endParaRPr lang="en-US" sz="4800" b="1" dirty="0">
              <a:solidFill>
                <a:srgbClr val="60380F"/>
              </a:solidFill>
              <a:latin typeface="UTM Avo" panose="02040603050506020204" pitchFamily="18" charset="0"/>
            </a:endParaRPr>
          </a:p>
        </p:txBody>
      </p:sp>
      <p:sp>
        <p:nvSpPr>
          <p:cNvPr id="11" name="Rectangle 10"/>
          <p:cNvSpPr/>
          <p:nvPr/>
        </p:nvSpPr>
        <p:spPr>
          <a:xfrm>
            <a:off x="0" y="6372176"/>
            <a:ext cx="12192000" cy="5143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D333DA6-2E41-4C03-B96E-6B803DEEFC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53" y="0"/>
            <a:ext cx="818535" cy="818535"/>
          </a:xfrm>
          <a:prstGeom prst="ellipse">
            <a:avLst/>
          </a:prstGeom>
        </p:spPr>
      </p:pic>
    </p:spTree>
    <p:extLst>
      <p:ext uri="{BB962C8B-B14F-4D97-AF65-F5344CB8AC3E}">
        <p14:creationId xmlns:p14="http://schemas.microsoft.com/office/powerpoint/2010/main" val="4126256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afterEffect" p14:presetBounceEnd="15000">
                                      <p:stCondLst>
                                        <p:cond delay="0"/>
                                      </p:stCondLst>
                                      <p:childTnLst>
                                        <p:animMotion origin="layout" path="M 0.0319 0.00139 L -0.52344 0.00139 " pathEditMode="relative" rAng="0" ptsTypes="AA" p14:bounceEnd="15000">
                                          <p:cBhvr>
                                            <p:cTn id="6" dur="4500" fill="hold"/>
                                            <p:tgtEl>
                                              <p:spTgt spid="6"/>
                                            </p:tgtEl>
                                            <p:attrNameLst>
                                              <p:attrName>ppt_x</p:attrName>
                                              <p:attrName>ppt_y</p:attrName>
                                            </p:attrNameLst>
                                          </p:cBhvr>
                                          <p:rCtr x="-2777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fill="hold" nodeType="afterEffect">
                                      <p:stCondLst>
                                        <p:cond delay="0"/>
                                      </p:stCondLst>
                                      <p:childTnLst>
                                        <p:animMotion origin="layout" path="M 0.0319 0.00139 L -0.52344 0.00139 " pathEditMode="relative" rAng="0" ptsTypes="AA">
                                          <p:cBhvr>
                                            <p:cTn id="6" dur="4500" fill="hold"/>
                                            <p:tgtEl>
                                              <p:spTgt spid="6"/>
                                            </p:tgtEl>
                                            <p:attrNameLst>
                                              <p:attrName>ppt_x</p:attrName>
                                              <p:attrName>ppt_y</p:attrName>
                                            </p:attrNameLst>
                                          </p:cBhvr>
                                          <p:rCtr x="-2777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125128" y="314714"/>
            <a:ext cx="5614037" cy="769441"/>
          </a:xfrm>
          <a:prstGeom prst="rect">
            <a:avLst/>
          </a:prstGeom>
          <a:noFill/>
        </p:spPr>
        <p:txBody>
          <a:bodyPr wrap="none" rtlCol="0">
            <a:spAutoFit/>
          </a:bodyPr>
          <a:lstStyle/>
          <a:p>
            <a:r>
              <a:rPr lang="en-US" sz="4400" b="1">
                <a:solidFill>
                  <a:srgbClr val="FF0000"/>
                </a:solidFill>
                <a:latin typeface="UTM Avo" panose="02040603050506020204" pitchFamily="18" charset="0"/>
              </a:rPr>
              <a:t>Sơn ca, nai và ếch</a:t>
            </a:r>
            <a:endParaRPr lang="en-US" sz="4400" b="1" dirty="0">
              <a:solidFill>
                <a:srgbClr val="FF0000"/>
              </a:solidFill>
              <a:latin typeface="UTM Avo" pitchFamily="18" charset="0"/>
            </a:endParaRPr>
          </a:p>
        </p:txBody>
      </p:sp>
      <p:sp>
        <p:nvSpPr>
          <p:cNvPr id="5" name="TextBox 4"/>
          <p:cNvSpPr txBox="1"/>
          <p:nvPr/>
        </p:nvSpPr>
        <p:spPr>
          <a:xfrm>
            <a:off x="381138" y="736263"/>
            <a:ext cx="11548153" cy="6278642"/>
          </a:xfrm>
          <a:prstGeom prst="rect">
            <a:avLst/>
          </a:prstGeom>
          <a:noFill/>
        </p:spPr>
        <p:txBody>
          <a:bodyPr wrap="square" rtlCol="0">
            <a:spAutoFit/>
          </a:bodyPr>
          <a:lstStyle/>
          <a:p>
            <a:pPr algn="just">
              <a:lnSpc>
                <a:spcPct val="150000"/>
              </a:lnSpc>
            </a:pPr>
            <a:r>
              <a:rPr lang="en-US" sz="3200">
                <a:latin typeface="UTM Avo" panose="02040603050506020204" pitchFamily="18" charset="0"/>
              </a:rPr>
              <a:t>     </a:t>
            </a:r>
            <a:r>
              <a:rPr lang="en-US" sz="2600">
                <a:latin typeface="UTM Avo" pitchFamily="18" charset="0"/>
              </a:rPr>
              <a:t>Sơn ca, nai và ếch thân nhau.</a:t>
            </a:r>
          </a:p>
          <a:p>
            <a:pPr algn="just">
              <a:lnSpc>
                <a:spcPct val="150000"/>
              </a:lnSpc>
            </a:pPr>
            <a:r>
              <a:rPr lang="en-US" sz="2600">
                <a:latin typeface="UTM Avo" pitchFamily="18" charset="0"/>
              </a:rPr>
              <a:t>      Ba bạn thường gặp nhau, kể cho nhau nghe những câu chuyện thú vị. Sơn ca kể về bầu trời. Ếch kể chuyện dưới nước. Nai kể chuyện rừng sâu.</a:t>
            </a:r>
          </a:p>
          <a:p>
            <a:pPr algn="just">
              <a:lnSpc>
                <a:spcPct val="150000"/>
              </a:lnSpc>
            </a:pPr>
            <a:r>
              <a:rPr lang="en-US" sz="2600">
                <a:latin typeface="UTM Avo" pitchFamily="18" charset="0"/>
              </a:rPr>
              <a:t>      Một hôm, ba bạn quyết định đổi việc cho nhau.</a:t>
            </a:r>
          </a:p>
          <a:p>
            <a:pPr algn="just">
              <a:lnSpc>
                <a:spcPct val="150000"/>
              </a:lnSpc>
            </a:pPr>
            <a:r>
              <a:rPr lang="en-US" sz="2600">
                <a:latin typeface="UTM Avo" pitchFamily="18" charset="0"/>
              </a:rPr>
              <a:t>      Sơn ca thử lao mình xuống nước, suýt nữa thì chết đuối. Nai leo lên mỏm đá tập bay. Nhưng nó vừa tung mình lên thì rơi huỵch xuống đất, đau điếng. Còn ếch thì thấy rừng rậm thật khủng khiếp.</a:t>
            </a:r>
          </a:p>
          <a:p>
            <a:pPr algn="just">
              <a:lnSpc>
                <a:spcPct val="150000"/>
              </a:lnSpc>
            </a:pPr>
            <a:r>
              <a:rPr lang="en-US" sz="2600">
                <a:latin typeface="UTM Avo" pitchFamily="18" charset="0"/>
              </a:rPr>
              <a:t>      Gặp lại nhau, ba bạn đồng thanh nói:</a:t>
            </a:r>
          </a:p>
          <a:p>
            <a:pPr algn="just">
              <a:lnSpc>
                <a:spcPct val="150000"/>
              </a:lnSpc>
            </a:pPr>
            <a:r>
              <a:rPr lang="en-US" sz="2600">
                <a:latin typeface="UTM Avo" pitchFamily="18" charset="0"/>
              </a:rPr>
              <a:t>     - Chúng ta không chơi trò dại dột như vậy n</a:t>
            </a:r>
            <a:r>
              <a:rPr lang="en-US" sz="2800">
                <a:latin typeface="UTM Avo" pitchFamily="18" charset="0"/>
              </a:rPr>
              <a:t>ữa!</a:t>
            </a:r>
            <a:endParaRPr lang="en-US" sz="2800" dirty="0">
              <a:latin typeface="UTM Avo" pitchFamily="18" charset="0"/>
            </a:endParaRPr>
          </a:p>
        </p:txBody>
      </p:sp>
      <p:sp>
        <p:nvSpPr>
          <p:cNvPr id="2" name="8-Point Star 1"/>
          <p:cNvSpPr/>
          <p:nvPr/>
        </p:nvSpPr>
        <p:spPr>
          <a:xfrm>
            <a:off x="194492" y="736263"/>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1</a:t>
            </a:r>
          </a:p>
        </p:txBody>
      </p:sp>
      <p:sp>
        <p:nvSpPr>
          <p:cNvPr id="6" name="8-Point Star 5"/>
          <p:cNvSpPr/>
          <p:nvPr/>
        </p:nvSpPr>
        <p:spPr>
          <a:xfrm>
            <a:off x="78378" y="2672468"/>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2</a:t>
            </a:r>
          </a:p>
        </p:txBody>
      </p:sp>
      <p:sp>
        <p:nvSpPr>
          <p:cNvPr id="7" name="8-Point Star 6"/>
          <p:cNvSpPr/>
          <p:nvPr/>
        </p:nvSpPr>
        <p:spPr>
          <a:xfrm>
            <a:off x="78378" y="5021418"/>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3</a:t>
            </a:r>
          </a:p>
        </p:txBody>
      </p:sp>
      <p:pic>
        <p:nvPicPr>
          <p:cNvPr id="9" name="Picture 8">
            <a:extLst>
              <a:ext uri="{FF2B5EF4-FFF2-40B4-BE49-F238E27FC236}">
                <a16:creationId xmlns:a16="http://schemas.microsoft.com/office/drawing/2014/main" id="{DD909750-B62F-42B8-9136-D6F0AC135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4" y="1"/>
            <a:ext cx="624114" cy="624114"/>
          </a:xfrm>
          <a:prstGeom prst="ellipse">
            <a:avLst/>
          </a:prstGeom>
        </p:spPr>
      </p:pic>
    </p:spTree>
    <p:extLst>
      <p:ext uri="{BB962C8B-B14F-4D97-AF65-F5344CB8AC3E}">
        <p14:creationId xmlns:p14="http://schemas.microsoft.com/office/powerpoint/2010/main" val="317227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44" name="PA_库_图片 6">
            <a:extLst>
              <a:ext uri="{FF2B5EF4-FFF2-40B4-BE49-F238E27FC236}">
                <a16:creationId xmlns:a16="http://schemas.microsoft.com/office/drawing/2014/main" id="{28075BBB-7718-48B9-811A-0713ED95E922}"/>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4318153" y="818535"/>
            <a:ext cx="5493902" cy="3461882"/>
          </a:xfrm>
          <a:prstGeom prst="rect">
            <a:avLst/>
          </a:prstGeom>
          <a:ln>
            <a:noFill/>
          </a:ln>
          <a:extLst>
            <a:ext uri="{91240B29-F687-4F45-9708-019B960494DF}">
              <a14:hiddenLine xmlns:a14="http://schemas.microsoft.com/office/drawing/2010/main">
                <a:solidFill>
                  <a:srgbClr val="FF0000"/>
                </a:solidFill>
              </a14:hiddenLine>
            </a:ext>
          </a:extLst>
        </p:spPr>
      </p:pic>
      <p:pic>
        <p:nvPicPr>
          <p:cNvPr id="34" name="图片 29">
            <a:extLst>
              <a:ext uri="{FF2B5EF4-FFF2-40B4-BE49-F238E27FC236}">
                <a16:creationId xmlns:a16="http://schemas.microsoft.com/office/drawing/2014/main" id="{8208C961-8E27-4E15-9894-71376052B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4434" y="3077022"/>
            <a:ext cx="3048000" cy="2493818"/>
          </a:xfrm>
          <a:prstGeom prst="rect">
            <a:avLst/>
          </a:prstGeom>
        </p:spPr>
      </p:pic>
      <p:pic>
        <p:nvPicPr>
          <p:cNvPr id="12" name="图片 2">
            <a:extLst>
              <a:ext uri="{FF2B5EF4-FFF2-40B4-BE49-F238E27FC236}">
                <a16:creationId xmlns:a16="http://schemas.microsoft.com/office/drawing/2014/main" id="{A9C3853C-DDF9-4F55-9A7A-B7E106C63055}"/>
              </a:ext>
            </a:extLst>
          </p:cNvPr>
          <p:cNvPicPr>
            <a:picLocks noChangeAspect="1"/>
          </p:cNvPicPr>
          <p:nvPr/>
        </p:nvPicPr>
        <p:blipFill rotWithShape="1">
          <a:blip r:embed="rId6">
            <a:extLst>
              <a:ext uri="{28A0092B-C50C-407E-A947-70E740481C1C}">
                <a14:useLocalDpi xmlns:a14="http://schemas.microsoft.com/office/drawing/2010/main" val="0"/>
              </a:ext>
            </a:extLst>
          </a:blip>
          <a:srcRect l="2418" t="7847" r="-2418" b="39501"/>
          <a:stretch/>
        </p:blipFill>
        <p:spPr>
          <a:xfrm>
            <a:off x="2057579" y="2751051"/>
            <a:ext cx="3709549" cy="3189766"/>
          </a:xfrm>
          <a:prstGeom prst="rect">
            <a:avLst/>
          </a:prstGeom>
        </p:spPr>
      </p:pic>
      <p:pic>
        <p:nvPicPr>
          <p:cNvPr id="48" name="Picture 47">
            <a:extLst>
              <a:ext uri="{FF2B5EF4-FFF2-40B4-BE49-F238E27FC236}">
                <a16:creationId xmlns:a16="http://schemas.microsoft.com/office/drawing/2014/main" id="{6A8658B1-639E-4B0E-B427-D1B1C617C2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7564" y="4345934"/>
            <a:ext cx="2200275" cy="2200275"/>
          </a:xfrm>
          <a:prstGeom prst="rect">
            <a:avLst/>
          </a:prstGeom>
        </p:spPr>
      </p:pic>
      <p:pic>
        <p:nvPicPr>
          <p:cNvPr id="2" name="图片 36">
            <a:extLst>
              <a:ext uri="{FF2B5EF4-FFF2-40B4-BE49-F238E27FC236}">
                <a16:creationId xmlns:a16="http://schemas.microsoft.com/office/drawing/2014/main" id="{664CE208-B3A3-4F9D-A6F3-69E326508E4B}"/>
              </a:ext>
            </a:extLst>
          </p:cNvPr>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581707" y="1047497"/>
            <a:ext cx="2638002" cy="5235304"/>
          </a:xfrm>
          <a:prstGeom prst="rect">
            <a:avLst/>
          </a:prstGeom>
        </p:spPr>
      </p:pic>
      <p:grpSp>
        <p:nvGrpSpPr>
          <p:cNvPr id="35" name="组合 30">
            <a:extLst>
              <a:ext uri="{FF2B5EF4-FFF2-40B4-BE49-F238E27FC236}">
                <a16:creationId xmlns:a16="http://schemas.microsoft.com/office/drawing/2014/main" id="{34CD9A9D-7C7E-4113-A437-517E9CB45775}"/>
              </a:ext>
            </a:extLst>
          </p:cNvPr>
          <p:cNvGrpSpPr/>
          <p:nvPr/>
        </p:nvGrpSpPr>
        <p:grpSpPr>
          <a:xfrm>
            <a:off x="-11723" y="5734638"/>
            <a:ext cx="12203723" cy="1123362"/>
            <a:chOff x="-17585" y="5729324"/>
            <a:chExt cx="12203723" cy="1123362"/>
          </a:xfrm>
        </p:grpSpPr>
        <p:pic>
          <p:nvPicPr>
            <p:cNvPr id="36" name="图片 31">
              <a:extLst>
                <a:ext uri="{FF2B5EF4-FFF2-40B4-BE49-F238E27FC236}">
                  <a16:creationId xmlns:a16="http://schemas.microsoft.com/office/drawing/2014/main" id="{2D98B064-9EFD-485D-BFC6-EE924F22765D}"/>
                </a:ext>
              </a:extLst>
            </p:cNvPr>
            <p:cNvPicPr>
              <a:picLocks noChangeAspect="1"/>
            </p:cNvPicPr>
            <p:nvPr/>
          </p:nvPicPr>
          <p:blipFill rotWithShape="1">
            <a:blip r:embed="rId9"/>
            <a:srcRect l="1990"/>
            <a:stretch/>
          </p:blipFill>
          <p:spPr>
            <a:xfrm>
              <a:off x="-17585" y="5729324"/>
              <a:ext cx="8659753" cy="1123362"/>
            </a:xfrm>
            <a:prstGeom prst="rect">
              <a:avLst/>
            </a:prstGeom>
          </p:spPr>
        </p:pic>
        <p:pic>
          <p:nvPicPr>
            <p:cNvPr id="37" name="图片 32">
              <a:extLst>
                <a:ext uri="{FF2B5EF4-FFF2-40B4-BE49-F238E27FC236}">
                  <a16:creationId xmlns:a16="http://schemas.microsoft.com/office/drawing/2014/main" id="{2EDC17DE-4B67-4A45-8289-CC9EE9AA2428}"/>
                </a:ext>
              </a:extLst>
            </p:cNvPr>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38" name="图片 37">
            <a:extLst>
              <a:ext uri="{FF2B5EF4-FFF2-40B4-BE49-F238E27FC236}">
                <a16:creationId xmlns:a16="http://schemas.microsoft.com/office/drawing/2014/main" id="{B2AAC5F2-7D29-4438-96F3-3EE2EBA1D4C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5364" r="68378" b="10021"/>
          <a:stretch/>
        </p:blipFill>
        <p:spPr>
          <a:xfrm>
            <a:off x="480974" y="576465"/>
            <a:ext cx="1445829" cy="1688125"/>
          </a:xfrm>
          <a:prstGeom prst="rect">
            <a:avLst/>
          </a:prstGeom>
        </p:spPr>
      </p:pic>
      <p:pic>
        <p:nvPicPr>
          <p:cNvPr id="39" name="图片 38">
            <a:extLst>
              <a:ext uri="{FF2B5EF4-FFF2-40B4-BE49-F238E27FC236}">
                <a16:creationId xmlns:a16="http://schemas.microsoft.com/office/drawing/2014/main" id="{D4EE53A3-3ECD-4A36-A959-B3C91F0AC8B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227" t="62033" r="12160" b="11047"/>
          <a:stretch/>
        </p:blipFill>
        <p:spPr>
          <a:xfrm>
            <a:off x="3448161" y="868637"/>
            <a:ext cx="1072664" cy="1462568"/>
          </a:xfrm>
          <a:prstGeom prst="rect">
            <a:avLst/>
          </a:prstGeom>
        </p:spPr>
      </p:pic>
      <p:sp>
        <p:nvSpPr>
          <p:cNvPr id="45" name="TextBox 44">
            <a:extLst>
              <a:ext uri="{FF2B5EF4-FFF2-40B4-BE49-F238E27FC236}">
                <a16:creationId xmlns:a16="http://schemas.microsoft.com/office/drawing/2014/main" id="{F68AA0C2-6150-4460-B185-C11B2CA25A3D}"/>
              </a:ext>
            </a:extLst>
          </p:cNvPr>
          <p:cNvSpPr txBox="1"/>
          <p:nvPr/>
        </p:nvSpPr>
        <p:spPr>
          <a:xfrm flipH="1">
            <a:off x="5454502" y="1886392"/>
            <a:ext cx="3808915" cy="1446550"/>
          </a:xfrm>
          <a:prstGeom prst="rect">
            <a:avLst/>
          </a:prstGeom>
          <a:noFill/>
        </p:spPr>
        <p:txBody>
          <a:bodyPr wrap="square" rtlCol="0">
            <a:spAutoFit/>
          </a:bodyPr>
          <a:lstStyle/>
          <a:p>
            <a:pPr algn="ctr"/>
            <a:r>
              <a:rPr lang="en-US" sz="4400" b="1" dirty="0">
                <a:solidFill>
                  <a:srgbClr val="60380F"/>
                </a:solidFill>
                <a:latin typeface="UTM Avo" panose="02040603050506020204" pitchFamily="18" charset="0"/>
              </a:rPr>
              <a:t>LUYỆN ĐỌC NHÓM</a:t>
            </a:r>
          </a:p>
        </p:txBody>
      </p:sp>
      <p:pic>
        <p:nvPicPr>
          <p:cNvPr id="13" name="Picture 12">
            <a:extLst>
              <a:ext uri="{FF2B5EF4-FFF2-40B4-BE49-F238E27FC236}">
                <a16:creationId xmlns:a16="http://schemas.microsoft.com/office/drawing/2014/main" id="{AC05F80E-4CBF-491B-8D08-D9D2E0FD2A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53" y="0"/>
            <a:ext cx="818535" cy="818535"/>
          </a:xfrm>
          <a:prstGeom prst="ellipse">
            <a:avLst/>
          </a:prstGeom>
        </p:spPr>
      </p:pic>
    </p:spTree>
    <p:extLst>
      <p:ext uri="{BB962C8B-B14F-4D97-AF65-F5344CB8AC3E}">
        <p14:creationId xmlns:p14="http://schemas.microsoft.com/office/powerpoint/2010/main" val="414329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154157" y="271171"/>
            <a:ext cx="5614037" cy="769441"/>
          </a:xfrm>
          <a:prstGeom prst="rect">
            <a:avLst/>
          </a:prstGeom>
          <a:noFill/>
        </p:spPr>
        <p:txBody>
          <a:bodyPr wrap="none" rtlCol="0">
            <a:spAutoFit/>
          </a:bodyPr>
          <a:lstStyle/>
          <a:p>
            <a:r>
              <a:rPr lang="en-US" sz="4400" b="1">
                <a:solidFill>
                  <a:srgbClr val="FF0000"/>
                </a:solidFill>
                <a:latin typeface="UTM Avo" panose="02040603050506020204" pitchFamily="18" charset="0"/>
              </a:rPr>
              <a:t>Sơn ca, nai và ếch</a:t>
            </a:r>
            <a:endParaRPr lang="en-US" sz="4400" b="1" dirty="0">
              <a:solidFill>
                <a:srgbClr val="FF0000"/>
              </a:solidFill>
              <a:latin typeface="UTM Avo" pitchFamily="18" charset="0"/>
            </a:endParaRPr>
          </a:p>
        </p:txBody>
      </p:sp>
      <p:sp>
        <p:nvSpPr>
          <p:cNvPr id="5" name="TextBox 4"/>
          <p:cNvSpPr txBox="1"/>
          <p:nvPr/>
        </p:nvSpPr>
        <p:spPr>
          <a:xfrm>
            <a:off x="410167" y="692720"/>
            <a:ext cx="11548153" cy="6278642"/>
          </a:xfrm>
          <a:prstGeom prst="rect">
            <a:avLst/>
          </a:prstGeom>
          <a:noFill/>
        </p:spPr>
        <p:txBody>
          <a:bodyPr wrap="square" rtlCol="0">
            <a:spAutoFit/>
          </a:bodyPr>
          <a:lstStyle/>
          <a:p>
            <a:pPr algn="just">
              <a:lnSpc>
                <a:spcPct val="150000"/>
              </a:lnSpc>
            </a:pPr>
            <a:r>
              <a:rPr lang="en-US" sz="3200" dirty="0">
                <a:latin typeface="UTM Avo" panose="02040603050506020204"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và</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thân</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Ba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thường</a:t>
            </a: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nghe</a:t>
            </a:r>
            <a:r>
              <a:rPr lang="en-US" sz="2600" dirty="0">
                <a:latin typeface="UTM Avo" pitchFamily="18" charset="0"/>
              </a:rPr>
              <a:t> </a:t>
            </a:r>
            <a:r>
              <a:rPr lang="en-US" sz="2600" dirty="0" err="1">
                <a:latin typeface="UTM Avo" pitchFamily="18" charset="0"/>
              </a:rPr>
              <a:t>những</a:t>
            </a:r>
            <a:r>
              <a:rPr lang="en-US" sz="2600" dirty="0">
                <a:latin typeface="UTM Avo" pitchFamily="18" charset="0"/>
              </a:rPr>
              <a:t> </a:t>
            </a:r>
            <a:r>
              <a:rPr lang="en-US" sz="2600" dirty="0" err="1">
                <a:latin typeface="UTM Avo" pitchFamily="18" charset="0"/>
              </a:rPr>
              <a:t>câu</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thú</a:t>
            </a:r>
            <a:r>
              <a:rPr lang="en-US" sz="2600" dirty="0">
                <a:latin typeface="UTM Avo" pitchFamily="18" charset="0"/>
              </a:rPr>
              <a:t> </a:t>
            </a:r>
            <a:r>
              <a:rPr lang="en-US" sz="2600" dirty="0" err="1">
                <a:latin typeface="UTM Avo" pitchFamily="18" charset="0"/>
              </a:rPr>
              <a:t>vị</a:t>
            </a: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về</a:t>
            </a:r>
            <a:r>
              <a:rPr lang="en-US" sz="2600" dirty="0">
                <a:latin typeface="UTM Avo" pitchFamily="18" charset="0"/>
              </a:rPr>
              <a:t> </a:t>
            </a:r>
            <a:r>
              <a:rPr lang="en-US" sz="2600" dirty="0" err="1">
                <a:latin typeface="UTM Avo" pitchFamily="18" charset="0"/>
              </a:rPr>
              <a:t>bầu</a:t>
            </a:r>
            <a:r>
              <a:rPr lang="en-US" sz="2600" dirty="0">
                <a:latin typeface="UTM Avo" pitchFamily="18" charset="0"/>
              </a:rPr>
              <a:t> </a:t>
            </a:r>
            <a:r>
              <a:rPr lang="en-US" sz="2600" dirty="0" err="1">
                <a:latin typeface="UTM Avo" pitchFamily="18" charset="0"/>
              </a:rPr>
              <a:t>trời</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dưới</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sâu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Một</a:t>
            </a:r>
            <a:r>
              <a:rPr lang="en-US" sz="2600" dirty="0">
                <a:latin typeface="UTM Avo" pitchFamily="18" charset="0"/>
              </a:rPr>
              <a:t> </a:t>
            </a:r>
            <a:r>
              <a:rPr lang="en-US" sz="2600" dirty="0" err="1">
                <a:latin typeface="UTM Avo" pitchFamily="18" charset="0"/>
              </a:rPr>
              <a:t>hôm</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quyết</a:t>
            </a:r>
            <a:r>
              <a:rPr lang="en-US" sz="2600" dirty="0">
                <a:latin typeface="UTM Avo" pitchFamily="18" charset="0"/>
              </a:rPr>
              <a:t> </a:t>
            </a:r>
            <a:r>
              <a:rPr lang="en-US" sz="2600" dirty="0" err="1">
                <a:latin typeface="UTM Avo" pitchFamily="18" charset="0"/>
              </a:rPr>
              <a:t>định</a:t>
            </a:r>
            <a:r>
              <a:rPr lang="en-US" sz="2600" dirty="0">
                <a:latin typeface="UTM Avo" pitchFamily="18" charset="0"/>
              </a:rPr>
              <a:t> </a:t>
            </a:r>
            <a:r>
              <a:rPr lang="en-US" sz="2600" dirty="0" err="1">
                <a:latin typeface="UTM Avo" pitchFamily="18" charset="0"/>
              </a:rPr>
              <a:t>đổi</a:t>
            </a:r>
            <a:r>
              <a:rPr lang="en-US" sz="2600" dirty="0">
                <a:latin typeface="UTM Avo" pitchFamily="18" charset="0"/>
              </a:rPr>
              <a:t> </a:t>
            </a:r>
            <a:r>
              <a:rPr lang="en-US" sz="2600" dirty="0" err="1">
                <a:latin typeface="UTM Avo" pitchFamily="18" charset="0"/>
              </a:rPr>
              <a:t>việc</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thử</a:t>
            </a:r>
            <a:r>
              <a:rPr lang="en-US" sz="2600" dirty="0">
                <a:latin typeface="UTM Avo" pitchFamily="18" charset="0"/>
              </a:rPr>
              <a:t> </a:t>
            </a:r>
            <a:r>
              <a:rPr lang="en-US" sz="2600" dirty="0" err="1">
                <a:latin typeface="UTM Avo" pitchFamily="18" charset="0"/>
              </a:rPr>
              <a:t>lao</a:t>
            </a:r>
            <a:r>
              <a:rPr lang="en-US" sz="2600" dirty="0">
                <a:latin typeface="UTM Avo" pitchFamily="18" charset="0"/>
              </a:rPr>
              <a:t>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suýt</a:t>
            </a:r>
            <a:r>
              <a:rPr lang="en-US" sz="2600" dirty="0">
                <a:latin typeface="UTM Avo" pitchFamily="18" charset="0"/>
              </a:rPr>
              <a:t> </a:t>
            </a:r>
            <a:r>
              <a:rPr lang="en-US" sz="2600" dirty="0" err="1">
                <a:latin typeface="UTM Avo" pitchFamily="18" charset="0"/>
              </a:rPr>
              <a:t>nữa</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chết</a:t>
            </a:r>
            <a:r>
              <a:rPr lang="en-US" sz="2600" dirty="0">
                <a:latin typeface="UTM Avo" pitchFamily="18" charset="0"/>
              </a:rPr>
              <a:t> </a:t>
            </a:r>
            <a:r>
              <a:rPr lang="en-US" sz="2600" dirty="0" err="1">
                <a:latin typeface="UTM Avo" pitchFamily="18" charset="0"/>
              </a:rPr>
              <a:t>đuối</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leo</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mỏm</a:t>
            </a:r>
            <a:r>
              <a:rPr lang="en-US" sz="2600" dirty="0">
                <a:latin typeface="UTM Avo" pitchFamily="18" charset="0"/>
              </a:rPr>
              <a:t> </a:t>
            </a:r>
            <a:r>
              <a:rPr lang="en-US" sz="2600" dirty="0" err="1">
                <a:latin typeface="UTM Avo" pitchFamily="18" charset="0"/>
              </a:rPr>
              <a:t>đá</a:t>
            </a:r>
            <a:r>
              <a:rPr lang="en-US" sz="2600" dirty="0">
                <a:latin typeface="UTM Avo" pitchFamily="18" charset="0"/>
              </a:rPr>
              <a:t> </a:t>
            </a:r>
            <a:r>
              <a:rPr lang="en-US" sz="2600" dirty="0" err="1">
                <a:latin typeface="UTM Avo" pitchFamily="18" charset="0"/>
              </a:rPr>
              <a:t>tập</a:t>
            </a:r>
            <a:r>
              <a:rPr lang="en-US" sz="2600" dirty="0">
                <a:latin typeface="UTM Avo" pitchFamily="18" charset="0"/>
              </a:rPr>
              <a:t> bay. </a:t>
            </a:r>
            <a:r>
              <a:rPr lang="en-US" sz="2600" dirty="0" err="1">
                <a:latin typeface="UTM Avo" pitchFamily="18" charset="0"/>
              </a:rPr>
              <a:t>Nhưng</a:t>
            </a:r>
            <a:r>
              <a:rPr lang="en-US" sz="2600" dirty="0">
                <a:latin typeface="UTM Avo" pitchFamily="18" charset="0"/>
              </a:rPr>
              <a:t> </a:t>
            </a:r>
            <a:r>
              <a:rPr lang="en-US" sz="2600" dirty="0" err="1">
                <a:latin typeface="UTM Avo" pitchFamily="18" charset="0"/>
              </a:rPr>
              <a:t>nó</a:t>
            </a:r>
            <a:r>
              <a:rPr lang="en-US" sz="2600" dirty="0">
                <a:latin typeface="UTM Avo" pitchFamily="18" charset="0"/>
              </a:rPr>
              <a:t> </a:t>
            </a:r>
            <a:r>
              <a:rPr lang="en-US" sz="2600" dirty="0" err="1">
                <a:latin typeface="UTM Avo" pitchFamily="18" charset="0"/>
              </a:rPr>
              <a:t>vừa</a:t>
            </a:r>
            <a:r>
              <a:rPr lang="en-US" sz="2600" dirty="0">
                <a:latin typeface="UTM Avo" pitchFamily="18" charset="0"/>
              </a:rPr>
              <a:t> tung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rơi</a:t>
            </a:r>
            <a:r>
              <a:rPr lang="en-US" sz="2600" dirty="0">
                <a:latin typeface="UTM Avo" pitchFamily="18" charset="0"/>
              </a:rPr>
              <a:t> </a:t>
            </a:r>
            <a:r>
              <a:rPr lang="en-US" sz="2600" dirty="0" err="1">
                <a:latin typeface="UTM Avo" pitchFamily="18" charset="0"/>
              </a:rPr>
              <a:t>huỵch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đất</a:t>
            </a:r>
            <a:r>
              <a:rPr lang="en-US" sz="2600" dirty="0">
                <a:latin typeface="UTM Avo" pitchFamily="18" charset="0"/>
              </a:rPr>
              <a:t>, </a:t>
            </a:r>
            <a:r>
              <a:rPr lang="en-US" sz="2600" dirty="0" err="1">
                <a:latin typeface="UTM Avo" pitchFamily="18" charset="0"/>
              </a:rPr>
              <a:t>đau</a:t>
            </a:r>
            <a:r>
              <a:rPr lang="en-US" sz="2600" dirty="0">
                <a:latin typeface="UTM Avo" pitchFamily="18" charset="0"/>
              </a:rPr>
              <a:t> </a:t>
            </a:r>
            <a:r>
              <a:rPr lang="en-US" sz="2600" dirty="0" err="1">
                <a:latin typeface="UTM Avo" pitchFamily="18" charset="0"/>
              </a:rPr>
              <a:t>điếng</a:t>
            </a:r>
            <a:r>
              <a:rPr lang="en-US" sz="2600" dirty="0">
                <a:latin typeface="UTM Avo" pitchFamily="18" charset="0"/>
              </a:rPr>
              <a:t>. </a:t>
            </a:r>
            <a:r>
              <a:rPr lang="en-US" sz="2600" dirty="0" err="1">
                <a:latin typeface="UTM Avo" pitchFamily="18" charset="0"/>
              </a:rPr>
              <a:t>Còn</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thấy</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rậm</a:t>
            </a:r>
            <a:r>
              <a:rPr lang="en-US" sz="2600" dirty="0">
                <a:latin typeface="UTM Avo" pitchFamily="18" charset="0"/>
              </a:rPr>
              <a:t> </a:t>
            </a:r>
            <a:r>
              <a:rPr lang="en-US" sz="2600" dirty="0" err="1">
                <a:latin typeface="UTM Avo" pitchFamily="18" charset="0"/>
              </a:rPr>
              <a:t>thật</a:t>
            </a:r>
            <a:r>
              <a:rPr lang="en-US" sz="2600" dirty="0">
                <a:latin typeface="UTM Avo" pitchFamily="18" charset="0"/>
              </a:rPr>
              <a:t> </a:t>
            </a:r>
            <a:r>
              <a:rPr lang="en-US" sz="2600" dirty="0" err="1">
                <a:latin typeface="UTM Avo" pitchFamily="18" charset="0"/>
              </a:rPr>
              <a:t>khủng</a:t>
            </a:r>
            <a:r>
              <a:rPr lang="en-US" sz="2600" dirty="0">
                <a:latin typeface="UTM Avo" pitchFamily="18" charset="0"/>
              </a:rPr>
              <a:t> </a:t>
            </a:r>
            <a:r>
              <a:rPr lang="en-US" sz="2600" dirty="0" err="1">
                <a:latin typeface="UTM Avo" pitchFamily="18" charset="0"/>
              </a:rPr>
              <a:t>khiếp</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lại</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đồng</a:t>
            </a:r>
            <a:r>
              <a:rPr lang="en-US" sz="2600" dirty="0">
                <a:latin typeface="UTM Avo" pitchFamily="18" charset="0"/>
              </a:rPr>
              <a:t> </a:t>
            </a:r>
            <a:r>
              <a:rPr lang="en-US" sz="2600" dirty="0" err="1">
                <a:latin typeface="UTM Avo" pitchFamily="18" charset="0"/>
              </a:rPr>
              <a:t>thanh</a:t>
            </a:r>
            <a:r>
              <a:rPr lang="en-US" sz="2600" dirty="0">
                <a:latin typeface="UTM Avo" pitchFamily="18" charset="0"/>
              </a:rPr>
              <a:t> </a:t>
            </a:r>
            <a:r>
              <a:rPr lang="en-US" sz="2600" dirty="0" err="1">
                <a:latin typeface="UTM Avo" pitchFamily="18" charset="0"/>
              </a:rPr>
              <a:t>nói</a:t>
            </a:r>
            <a:r>
              <a:rPr lang="en-US" sz="2600" dirty="0">
                <a:latin typeface="UTM Avo" pitchFamily="18" charset="0"/>
              </a:rPr>
              <a:t>:</a:t>
            </a:r>
          </a:p>
          <a:p>
            <a:pPr algn="just">
              <a:lnSpc>
                <a:spcPct val="150000"/>
              </a:lnSpc>
            </a:pPr>
            <a:r>
              <a:rPr lang="en-US" sz="2600" dirty="0">
                <a:latin typeface="UTM Avo" pitchFamily="18" charset="0"/>
              </a:rPr>
              <a:t>     - </a:t>
            </a:r>
            <a:r>
              <a:rPr lang="en-US" sz="2600" dirty="0" err="1">
                <a:latin typeface="UTM Avo" pitchFamily="18" charset="0"/>
              </a:rPr>
              <a:t>Chúng</a:t>
            </a:r>
            <a:r>
              <a:rPr lang="en-US" sz="2600" dirty="0">
                <a:latin typeface="UTM Avo" pitchFamily="18" charset="0"/>
              </a:rPr>
              <a:t> ta </a:t>
            </a:r>
            <a:r>
              <a:rPr lang="en-US" sz="2600" dirty="0" err="1">
                <a:latin typeface="UTM Avo" pitchFamily="18" charset="0"/>
              </a:rPr>
              <a:t>không</a:t>
            </a:r>
            <a:r>
              <a:rPr lang="en-US" sz="2600" dirty="0">
                <a:latin typeface="UTM Avo" pitchFamily="18" charset="0"/>
              </a:rPr>
              <a:t> </a:t>
            </a:r>
            <a:r>
              <a:rPr lang="en-US" sz="2600" dirty="0" err="1">
                <a:latin typeface="UTM Avo" pitchFamily="18" charset="0"/>
              </a:rPr>
              <a:t>chơi</a:t>
            </a:r>
            <a:r>
              <a:rPr lang="en-US" sz="2600" dirty="0">
                <a:latin typeface="UTM Avo" pitchFamily="18" charset="0"/>
              </a:rPr>
              <a:t> </a:t>
            </a:r>
            <a:r>
              <a:rPr lang="en-US" sz="2600" dirty="0" err="1">
                <a:latin typeface="UTM Avo" pitchFamily="18" charset="0"/>
              </a:rPr>
              <a:t>trò</a:t>
            </a:r>
            <a:r>
              <a:rPr lang="en-US" sz="2600" dirty="0">
                <a:latin typeface="UTM Avo" pitchFamily="18" charset="0"/>
              </a:rPr>
              <a:t> </a:t>
            </a:r>
            <a:r>
              <a:rPr lang="en-US" sz="2600" dirty="0" err="1">
                <a:latin typeface="UTM Avo" pitchFamily="18" charset="0"/>
              </a:rPr>
              <a:t>dại</a:t>
            </a:r>
            <a:r>
              <a:rPr lang="en-US" sz="2600" dirty="0">
                <a:latin typeface="UTM Avo" pitchFamily="18" charset="0"/>
              </a:rPr>
              <a:t> </a:t>
            </a:r>
            <a:r>
              <a:rPr lang="en-US" sz="2600" dirty="0" err="1">
                <a:latin typeface="UTM Avo" pitchFamily="18" charset="0"/>
              </a:rPr>
              <a:t>dột</a:t>
            </a:r>
            <a:r>
              <a:rPr lang="en-US" sz="2600" dirty="0">
                <a:latin typeface="UTM Avo" pitchFamily="18" charset="0"/>
              </a:rPr>
              <a:t> </a:t>
            </a:r>
            <a:r>
              <a:rPr lang="en-US" sz="2600" dirty="0" err="1">
                <a:latin typeface="UTM Avo" pitchFamily="18" charset="0"/>
              </a:rPr>
              <a:t>như</a:t>
            </a:r>
            <a:r>
              <a:rPr lang="en-US" sz="2600" dirty="0">
                <a:latin typeface="UTM Avo" pitchFamily="18" charset="0"/>
              </a:rPr>
              <a:t> </a:t>
            </a:r>
            <a:r>
              <a:rPr lang="en-US" sz="2600" dirty="0" err="1">
                <a:latin typeface="UTM Avo" pitchFamily="18" charset="0"/>
              </a:rPr>
              <a:t>vậy</a:t>
            </a:r>
            <a:r>
              <a:rPr lang="en-US" sz="2600" dirty="0">
                <a:latin typeface="UTM Avo" pitchFamily="18" charset="0"/>
              </a:rPr>
              <a:t> </a:t>
            </a:r>
            <a:r>
              <a:rPr lang="en-US" sz="2600" dirty="0" err="1">
                <a:latin typeface="UTM Avo" pitchFamily="18" charset="0"/>
              </a:rPr>
              <a:t>n</a:t>
            </a:r>
            <a:r>
              <a:rPr lang="en-US" sz="2800" dirty="0" err="1">
                <a:latin typeface="UTM Avo" pitchFamily="18" charset="0"/>
              </a:rPr>
              <a:t>ữa</a:t>
            </a:r>
            <a:r>
              <a:rPr lang="en-US" sz="2800" dirty="0">
                <a:latin typeface="UTM Avo" pitchFamily="18" charset="0"/>
              </a:rPr>
              <a:t>!</a:t>
            </a:r>
          </a:p>
        </p:txBody>
      </p:sp>
      <p:pic>
        <p:nvPicPr>
          <p:cNvPr id="7" name="Picture 6">
            <a:extLst>
              <a:ext uri="{FF2B5EF4-FFF2-40B4-BE49-F238E27FC236}">
                <a16:creationId xmlns:a16="http://schemas.microsoft.com/office/drawing/2014/main" id="{3056F822-438E-47CE-AD9F-36E7D1976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3" y="0"/>
            <a:ext cx="580571" cy="580571"/>
          </a:xfrm>
          <a:prstGeom prst="ellipse">
            <a:avLst/>
          </a:prstGeom>
        </p:spPr>
      </p:pic>
    </p:spTree>
    <p:extLst>
      <p:ext uri="{BB962C8B-B14F-4D97-AF65-F5344CB8AC3E}">
        <p14:creationId xmlns:p14="http://schemas.microsoft.com/office/powerpoint/2010/main" val="3458116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2" name="图片 23">
            <a:extLst>
              <a:ext uri="{FF2B5EF4-FFF2-40B4-BE49-F238E27FC236}">
                <a16:creationId xmlns:a16="http://schemas.microsoft.com/office/drawing/2014/main" id="{79C2934E-C395-4966-A07C-37C9C386B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177" y="674509"/>
            <a:ext cx="2248412" cy="5131969"/>
          </a:xfrm>
          <a:prstGeom prst="rect">
            <a:avLst/>
          </a:prstGeom>
        </p:spPr>
      </p:pic>
      <p:pic>
        <p:nvPicPr>
          <p:cNvPr id="3" name="图片 20">
            <a:extLst>
              <a:ext uri="{FF2B5EF4-FFF2-40B4-BE49-F238E27FC236}">
                <a16:creationId xmlns:a16="http://schemas.microsoft.com/office/drawing/2014/main" id="{E72DC7FA-F8AC-4F8D-8826-D069B4C7E9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83" t="22962" r="50390" b="21927"/>
          <a:stretch/>
        </p:blipFill>
        <p:spPr>
          <a:xfrm>
            <a:off x="2609199" y="2611087"/>
            <a:ext cx="2304288" cy="2985381"/>
          </a:xfrm>
          <a:prstGeom prst="rect">
            <a:avLst/>
          </a:prstGeom>
        </p:spPr>
      </p:pic>
      <p:pic>
        <p:nvPicPr>
          <p:cNvPr id="4" name="图片 17">
            <a:extLst>
              <a:ext uri="{FF2B5EF4-FFF2-40B4-BE49-F238E27FC236}">
                <a16:creationId xmlns:a16="http://schemas.microsoft.com/office/drawing/2014/main" id="{C3C2091D-DDF7-4EE7-8A53-BB01FF4DDE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006" t="22962" r="30485" b="21927"/>
          <a:stretch/>
        </p:blipFill>
        <p:spPr>
          <a:xfrm>
            <a:off x="4972597" y="2695601"/>
            <a:ext cx="1975104" cy="2985381"/>
          </a:xfrm>
          <a:prstGeom prst="rect">
            <a:avLst/>
          </a:prstGeom>
        </p:spPr>
      </p:pic>
      <p:pic>
        <p:nvPicPr>
          <p:cNvPr id="5" name="图片 3">
            <a:extLst>
              <a:ext uri="{FF2B5EF4-FFF2-40B4-BE49-F238E27FC236}">
                <a16:creationId xmlns:a16="http://schemas.microsoft.com/office/drawing/2014/main" id="{ECCF7FC9-BA6B-403C-B577-B02EA36194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62" t="22962" b="21927"/>
          <a:stretch/>
        </p:blipFill>
        <p:spPr>
          <a:xfrm>
            <a:off x="7219404" y="2695601"/>
            <a:ext cx="2960156" cy="2985381"/>
          </a:xfrm>
          <a:prstGeom prst="rect">
            <a:avLst/>
          </a:prstGeom>
        </p:spPr>
      </p:pic>
      <p:pic>
        <p:nvPicPr>
          <p:cNvPr id="6" name="图片 10">
            <a:extLst>
              <a:ext uri="{FF2B5EF4-FFF2-40B4-BE49-F238E27FC236}">
                <a16:creationId xmlns:a16="http://schemas.microsoft.com/office/drawing/2014/main" id="{2D79503E-9EFC-4C49-A462-A71FE4DD767A}"/>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10141118" y="2067042"/>
            <a:ext cx="2273818" cy="3671136"/>
          </a:xfrm>
          <a:prstGeom prst="rect">
            <a:avLst/>
          </a:prstGeom>
        </p:spPr>
      </p:pic>
      <p:grpSp>
        <p:nvGrpSpPr>
          <p:cNvPr id="7" name="组合 1">
            <a:extLst>
              <a:ext uri="{FF2B5EF4-FFF2-40B4-BE49-F238E27FC236}">
                <a16:creationId xmlns:a16="http://schemas.microsoft.com/office/drawing/2014/main" id="{D706B711-5BE4-428A-90A9-2792F025D9DB}"/>
              </a:ext>
            </a:extLst>
          </p:cNvPr>
          <p:cNvGrpSpPr/>
          <p:nvPr/>
        </p:nvGrpSpPr>
        <p:grpSpPr>
          <a:xfrm>
            <a:off x="0" y="4343740"/>
            <a:ext cx="12283440" cy="2505456"/>
            <a:chOff x="-91440" y="4352544"/>
            <a:chExt cx="12283440" cy="2505456"/>
          </a:xfrm>
        </p:grpSpPr>
        <p:pic>
          <p:nvPicPr>
            <p:cNvPr id="8" name="图片 4">
              <a:extLst>
                <a:ext uri="{FF2B5EF4-FFF2-40B4-BE49-F238E27FC236}">
                  <a16:creationId xmlns:a16="http://schemas.microsoft.com/office/drawing/2014/main" id="{7259A1EB-B5C6-4889-8417-1EFD6C4323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9" name="图片 7">
              <a:extLst>
                <a:ext uri="{FF2B5EF4-FFF2-40B4-BE49-F238E27FC236}">
                  <a16:creationId xmlns:a16="http://schemas.microsoft.com/office/drawing/2014/main" id="{E971D8E8-EB35-4259-8BFB-1D9D45E0834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a:extLst>
              <a:ext uri="{FF2B5EF4-FFF2-40B4-BE49-F238E27FC236}">
                <a16:creationId xmlns:a16="http://schemas.microsoft.com/office/drawing/2014/main" id="{5CB94E10-E1F2-476D-A217-491521FF3A1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1579" r="44063" b="10955"/>
          <a:stretch/>
        </p:blipFill>
        <p:spPr>
          <a:xfrm>
            <a:off x="1619018" y="31235"/>
            <a:ext cx="2557578" cy="3255264"/>
          </a:xfrm>
          <a:prstGeom prst="rect">
            <a:avLst/>
          </a:prstGeom>
        </p:spPr>
      </p:pic>
      <p:pic>
        <p:nvPicPr>
          <p:cNvPr id="11" name="图片 14">
            <a:extLst>
              <a:ext uri="{FF2B5EF4-FFF2-40B4-BE49-F238E27FC236}">
                <a16:creationId xmlns:a16="http://schemas.microsoft.com/office/drawing/2014/main" id="{B8CD1BC0-100A-457B-A5F3-0CFEB37ED8D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7065" t="65100" r="9338" b="10955"/>
          <a:stretch/>
        </p:blipFill>
        <p:spPr>
          <a:xfrm>
            <a:off x="9794948" y="643949"/>
            <a:ext cx="1536192" cy="1642172"/>
          </a:xfrm>
          <a:prstGeom prst="rect">
            <a:avLst/>
          </a:prstGeom>
        </p:spPr>
      </p:pic>
      <p:sp>
        <p:nvSpPr>
          <p:cNvPr id="15" name="矩形 13">
            <a:extLst>
              <a:ext uri="{FF2B5EF4-FFF2-40B4-BE49-F238E27FC236}">
                <a16:creationId xmlns:a16="http://schemas.microsoft.com/office/drawing/2014/main" id="{256CAB85-3DDA-4B1E-A762-59D148CF7ED8}"/>
              </a:ext>
            </a:extLst>
          </p:cNvPr>
          <p:cNvSpPr/>
          <p:nvPr/>
        </p:nvSpPr>
        <p:spPr>
          <a:xfrm>
            <a:off x="3150180" y="1616044"/>
            <a:ext cx="6510115" cy="923330"/>
          </a:xfrm>
          <a:prstGeom prst="rect">
            <a:avLst/>
          </a:prstGeom>
        </p:spPr>
        <p:txBody>
          <a:bodyPr wrap="none">
            <a:spAutoFit/>
          </a:bodyPr>
          <a:lstStyle/>
          <a:p>
            <a:pPr fontAlgn="base"/>
            <a:r>
              <a:rPr lang="en-US" altLang="zh-CN" sz="5400" b="1" dirty="0">
                <a:solidFill>
                  <a:srgbClr val="666666"/>
                </a:solidFill>
                <a:latin typeface="UTM Avo" panose="02040603050506020204" pitchFamily="18" charset="0"/>
                <a:ea typeface="汉仪喵小姐简" panose="02010509060101010101" pitchFamily="49" charset="-122"/>
              </a:rPr>
              <a:t>TÌM HIỂU BÀI ĐỌC</a:t>
            </a:r>
            <a:endParaRPr lang="zh-CN" altLang="en-US" sz="5400" b="1" i="0" dirty="0">
              <a:solidFill>
                <a:srgbClr val="666666"/>
              </a:solidFill>
              <a:effectLst/>
              <a:latin typeface="UTM Avo" panose="02040603050506020204" pitchFamily="18" charset="0"/>
              <a:ea typeface="汉仪喵小姐简" panose="02010509060101010101" pitchFamily="49" charset="-122"/>
            </a:endParaRPr>
          </a:p>
        </p:txBody>
      </p:sp>
      <p:pic>
        <p:nvPicPr>
          <p:cNvPr id="16" name="Bye Mugen - zzz">
            <a:hlinkClick r:id="" action="ppaction://media"/>
            <a:extLst>
              <a:ext uri="{FF2B5EF4-FFF2-40B4-BE49-F238E27FC236}">
                <a16:creationId xmlns:a16="http://schemas.microsoft.com/office/drawing/2014/main" id="{1F1AB27A-95E0-4E4D-932B-E062AF4376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91019" y="1533912"/>
            <a:ext cx="609600" cy="609600"/>
          </a:xfrm>
          <a:prstGeom prst="rect">
            <a:avLst/>
          </a:prstGeom>
        </p:spPr>
      </p:pic>
      <p:pic>
        <p:nvPicPr>
          <p:cNvPr id="14" name="Picture 13">
            <a:extLst>
              <a:ext uri="{FF2B5EF4-FFF2-40B4-BE49-F238E27FC236}">
                <a16:creationId xmlns:a16="http://schemas.microsoft.com/office/drawing/2014/main" id="{CD21EB9B-44F4-4508-8C1B-DD267CCD56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53" y="0"/>
            <a:ext cx="643949" cy="643949"/>
          </a:xfrm>
          <a:prstGeom prst="ellipse">
            <a:avLst/>
          </a:prstGeom>
        </p:spPr>
      </p:pic>
    </p:spTree>
    <p:extLst>
      <p:ext uri="{BB962C8B-B14F-4D97-AF65-F5344CB8AC3E}">
        <p14:creationId xmlns:p14="http://schemas.microsoft.com/office/powerpoint/2010/main" val="999203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1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900" decel="100000" fill="hold"/>
                                        <p:tgtEl>
                                          <p:spTgt spid="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7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5" fill="hold">
                            <p:stCondLst>
                              <p:cond delay="2000"/>
                            </p:stCondLst>
                            <p:childTnLst>
                              <p:par>
                                <p:cTn id="36" presetID="16" presetClass="entr" presetSubtype="37"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outVertical)">
                                      <p:cBhvr>
                                        <p:cTn id="38" dur="1000"/>
                                        <p:tgtEl>
                                          <p:spTgt spid="15"/>
                                        </p:tgtEl>
                                      </p:cBhvr>
                                    </p:animEffect>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250"/>
                                        <p:tgtEl>
                                          <p:spTgt spid="11"/>
                                        </p:tgtEl>
                                      </p:cBhvr>
                                    </p:animEffect>
                                    <p:anim calcmode="lin" valueType="num">
                                      <p:cBhvr>
                                        <p:cTn id="42" dur="1250" fill="hold"/>
                                        <p:tgtEl>
                                          <p:spTgt spid="11"/>
                                        </p:tgtEl>
                                        <p:attrNameLst>
                                          <p:attrName>ppt_x</p:attrName>
                                        </p:attrNameLst>
                                      </p:cBhvr>
                                      <p:tavLst>
                                        <p:tav tm="0">
                                          <p:val>
                                            <p:strVal val="#ppt_x"/>
                                          </p:val>
                                        </p:tav>
                                        <p:tav tm="100000">
                                          <p:val>
                                            <p:strVal val="#ppt_x"/>
                                          </p:val>
                                        </p:tav>
                                      </p:tavLst>
                                    </p:anim>
                                    <p:anim calcmode="lin" valueType="num">
                                      <p:cBhvr>
                                        <p:cTn id="43" dur="125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250"/>
                                        <p:tgtEl>
                                          <p:spTgt spid="10"/>
                                        </p:tgtEl>
                                      </p:cBhvr>
                                    </p:animEffect>
                                    <p:anim calcmode="lin" valueType="num">
                                      <p:cBhvr>
                                        <p:cTn id="47" dur="1250" fill="hold"/>
                                        <p:tgtEl>
                                          <p:spTgt spid="10"/>
                                        </p:tgtEl>
                                        <p:attrNameLst>
                                          <p:attrName>ppt_x</p:attrName>
                                        </p:attrNameLst>
                                      </p:cBhvr>
                                      <p:tavLst>
                                        <p:tav tm="0">
                                          <p:val>
                                            <p:strVal val="#ppt_x"/>
                                          </p:val>
                                        </p:tav>
                                        <p:tav tm="100000">
                                          <p:val>
                                            <p:strVal val="#ppt_x"/>
                                          </p:val>
                                        </p:tav>
                                      </p:tavLst>
                                    </p:anim>
                                    <p:anim calcmode="lin" valueType="num">
                                      <p:cBhvr>
                                        <p:cTn id="48"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9" repeatCount="indefinite" fill="hold" display="0">
                  <p:stCondLst>
                    <p:cond delay="indefinite"/>
                  </p:stCondLst>
                  <p:endCondLst>
                    <p:cond evt="onStopAudio" delay="0">
                      <p:tgtEl>
                        <p:sldTgt/>
                      </p:tgtEl>
                    </p:cond>
                  </p:endCondLst>
                </p:cTn>
                <p:tgtEl>
                  <p:spTgt spid="16"/>
                </p:tgtEl>
              </p:cMediaNode>
            </p:audio>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42031" y="366084"/>
            <a:ext cx="11202921" cy="1323439"/>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4000" dirty="0" err="1">
                <a:solidFill>
                  <a:schemeClr val="accent5">
                    <a:lumMod val="75000"/>
                  </a:schemeClr>
                </a:solidFill>
                <a:latin typeface="UTM Avo" panose="02040603050506020204" pitchFamily="18" charset="0"/>
                <a:cs typeface="Times New Roman" panose="02020603050405020304" pitchFamily="18" charset="0"/>
              </a:rPr>
              <a:t>Câu</a:t>
            </a:r>
            <a:r>
              <a:rPr lang="en-US" sz="4000" dirty="0">
                <a:solidFill>
                  <a:schemeClr val="accent5">
                    <a:lumMod val="75000"/>
                  </a:schemeClr>
                </a:solidFill>
                <a:latin typeface="UTM Avo" panose="02040603050506020204" pitchFamily="18" charset="0"/>
                <a:cs typeface="Times New Roman" panose="02020603050405020304" pitchFamily="18" charset="0"/>
              </a:rPr>
              <a:t> 1. </a:t>
            </a:r>
            <a:r>
              <a:rPr lang="en-US" sz="4000" dirty="0" err="1">
                <a:solidFill>
                  <a:schemeClr val="accent5">
                    <a:lumMod val="75000"/>
                  </a:schemeClr>
                </a:solidFill>
                <a:latin typeface="UTM Avo" panose="02040603050506020204" pitchFamily="18" charset="0"/>
                <a:cs typeface="Times New Roman" panose="02020603050405020304" pitchFamily="18" charset="0"/>
              </a:rPr>
              <a:t>Sơn</a:t>
            </a:r>
            <a:r>
              <a:rPr lang="en-US" sz="4000" dirty="0">
                <a:solidFill>
                  <a:schemeClr val="accent5">
                    <a:lumMod val="75000"/>
                  </a:schemeClr>
                </a:solidFill>
                <a:latin typeface="UTM Avo" panose="02040603050506020204" pitchFamily="18" charset="0"/>
                <a:cs typeface="Times New Roman" panose="02020603050405020304" pitchFamily="18" charset="0"/>
              </a:rPr>
              <a:t> ca, </a:t>
            </a:r>
            <a:r>
              <a:rPr lang="en-US" sz="4000" dirty="0" err="1">
                <a:solidFill>
                  <a:schemeClr val="accent5">
                    <a:lumMod val="75000"/>
                  </a:schemeClr>
                </a:solidFill>
                <a:latin typeface="UTM Avo" panose="02040603050506020204" pitchFamily="18" charset="0"/>
                <a:cs typeface="Times New Roman" panose="02020603050405020304" pitchFamily="18" charset="0"/>
              </a:rPr>
              <a:t>nai</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và</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ếch</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đã</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đổi</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việc</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cho</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nhau</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như</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thế</a:t>
            </a:r>
            <a:r>
              <a:rPr lang="en-US" sz="4000" dirty="0">
                <a:solidFill>
                  <a:schemeClr val="accent5">
                    <a:lumMod val="75000"/>
                  </a:schemeClr>
                </a:solidFill>
                <a:latin typeface="UTM Avo" panose="02040603050506020204" pitchFamily="18" charset="0"/>
                <a:cs typeface="Times New Roman" panose="02020603050405020304" pitchFamily="18" charset="0"/>
              </a:rPr>
              <a:t> </a:t>
            </a:r>
            <a:r>
              <a:rPr lang="en-US" sz="4000" dirty="0" err="1">
                <a:solidFill>
                  <a:schemeClr val="accent5">
                    <a:lumMod val="75000"/>
                  </a:schemeClr>
                </a:solidFill>
                <a:latin typeface="UTM Avo" panose="02040603050506020204" pitchFamily="18" charset="0"/>
                <a:cs typeface="Times New Roman" panose="02020603050405020304" pitchFamily="18" charset="0"/>
              </a:rPr>
              <a:t>nào</a:t>
            </a:r>
            <a:r>
              <a:rPr lang="en-US" sz="4000" dirty="0">
                <a:solidFill>
                  <a:schemeClr val="accent5">
                    <a:lumMod val="75000"/>
                  </a:schemeClr>
                </a:solidFill>
                <a:latin typeface="UTM Avo" panose="02040603050506020204" pitchFamily="18" charset="0"/>
                <a:cs typeface="Times New Roman" panose="02020603050405020304" pitchFamily="18" charset="0"/>
              </a:rPr>
              <a:t>?</a:t>
            </a:r>
          </a:p>
        </p:txBody>
      </p:sp>
      <p:pic>
        <p:nvPicPr>
          <p:cNvPr id="8" name="图片 10">
            <a:extLst>
              <a:ext uri="{FF2B5EF4-FFF2-40B4-BE49-F238E27FC236}">
                <a16:creationId xmlns:a16="http://schemas.microsoft.com/office/drawing/2014/main" id="{88492C0C-B959-4090-9487-8777AAA982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61" y="2774917"/>
            <a:ext cx="2012281" cy="1676901"/>
          </a:xfrm>
          <a:prstGeom prst="rect">
            <a:avLst/>
          </a:prstGeom>
        </p:spPr>
      </p:pic>
      <p:pic>
        <p:nvPicPr>
          <p:cNvPr id="9" name="图片 9">
            <a:extLst>
              <a:ext uri="{FF2B5EF4-FFF2-40B4-BE49-F238E27FC236}">
                <a16:creationId xmlns:a16="http://schemas.microsoft.com/office/drawing/2014/main" id="{EAC7BFEA-95CA-4B1E-BBFF-D3AA9AFD1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7997" y="2829018"/>
            <a:ext cx="2358467" cy="4140598"/>
          </a:xfrm>
          <a:prstGeom prst="rect">
            <a:avLst/>
          </a:prstGeom>
        </p:spPr>
      </p:pic>
      <p:sp>
        <p:nvSpPr>
          <p:cNvPr id="2" name="Rectangle 1"/>
          <p:cNvSpPr/>
          <p:nvPr/>
        </p:nvSpPr>
        <p:spPr>
          <a:xfrm>
            <a:off x="1798704" y="2774917"/>
            <a:ext cx="8489576" cy="707886"/>
          </a:xfrm>
          <a:prstGeom prst="rect">
            <a:avLst/>
          </a:prstGeom>
        </p:spPr>
        <p:txBody>
          <a:bodyPr wrap="square">
            <a:spAutoFit/>
          </a:bodyPr>
          <a:lstStyle/>
          <a:p>
            <a:r>
              <a:rPr lang="en-US" sz="4000">
                <a:latin typeface="UTM Avo" pitchFamily="18" charset="0"/>
              </a:rPr>
              <a:t>Sơn ca thử lao mình xuống nước.</a:t>
            </a:r>
            <a:endParaRPr lang="en-US" sz="4000"/>
          </a:p>
        </p:txBody>
      </p:sp>
      <p:sp>
        <p:nvSpPr>
          <p:cNvPr id="7" name="Rectangle 6"/>
          <p:cNvSpPr/>
          <p:nvPr/>
        </p:nvSpPr>
        <p:spPr>
          <a:xfrm>
            <a:off x="1798704" y="3631456"/>
            <a:ext cx="8489576" cy="707886"/>
          </a:xfrm>
          <a:prstGeom prst="rect">
            <a:avLst/>
          </a:prstGeom>
        </p:spPr>
        <p:txBody>
          <a:bodyPr wrap="square">
            <a:spAutoFit/>
          </a:bodyPr>
          <a:lstStyle/>
          <a:p>
            <a:r>
              <a:rPr lang="en-US" sz="4000" dirty="0" err="1">
                <a:latin typeface="UTM Avo" pitchFamily="18" charset="0"/>
              </a:rPr>
              <a:t>Nai</a:t>
            </a:r>
            <a:r>
              <a:rPr lang="en-US" sz="4000" dirty="0">
                <a:latin typeface="UTM Avo" pitchFamily="18" charset="0"/>
              </a:rPr>
              <a:t> </a:t>
            </a:r>
            <a:r>
              <a:rPr lang="en-US" sz="4000" dirty="0" err="1">
                <a:latin typeface="UTM Avo" pitchFamily="18" charset="0"/>
              </a:rPr>
              <a:t>leo</a:t>
            </a:r>
            <a:r>
              <a:rPr lang="en-US" sz="4000" dirty="0">
                <a:latin typeface="UTM Avo" pitchFamily="18" charset="0"/>
              </a:rPr>
              <a:t> </a:t>
            </a:r>
            <a:r>
              <a:rPr lang="en-US" sz="4000" dirty="0" err="1">
                <a:latin typeface="UTM Avo" pitchFamily="18" charset="0"/>
              </a:rPr>
              <a:t>lên</a:t>
            </a:r>
            <a:r>
              <a:rPr lang="en-US" sz="4000" dirty="0">
                <a:latin typeface="UTM Avo" pitchFamily="18" charset="0"/>
              </a:rPr>
              <a:t> </a:t>
            </a:r>
            <a:r>
              <a:rPr lang="en-US" sz="4000" dirty="0" err="1">
                <a:latin typeface="UTM Avo" pitchFamily="18" charset="0"/>
              </a:rPr>
              <a:t>mỏm</a:t>
            </a:r>
            <a:r>
              <a:rPr lang="en-US" sz="4000" dirty="0">
                <a:latin typeface="UTM Avo" pitchFamily="18" charset="0"/>
              </a:rPr>
              <a:t> </a:t>
            </a:r>
            <a:r>
              <a:rPr lang="en-US" sz="4000" dirty="0" err="1">
                <a:latin typeface="UTM Avo" pitchFamily="18" charset="0"/>
              </a:rPr>
              <a:t>đá</a:t>
            </a:r>
            <a:r>
              <a:rPr lang="en-US" sz="4000" dirty="0">
                <a:latin typeface="UTM Avo" pitchFamily="18" charset="0"/>
              </a:rPr>
              <a:t> </a:t>
            </a:r>
            <a:r>
              <a:rPr lang="en-US" sz="4000" dirty="0" err="1">
                <a:latin typeface="UTM Avo" pitchFamily="18" charset="0"/>
              </a:rPr>
              <a:t>tập</a:t>
            </a:r>
            <a:r>
              <a:rPr lang="en-US" sz="4000" dirty="0">
                <a:latin typeface="UTM Avo" pitchFamily="18" charset="0"/>
              </a:rPr>
              <a:t> bay.</a:t>
            </a:r>
            <a:endParaRPr lang="en-US" sz="4000" dirty="0"/>
          </a:p>
        </p:txBody>
      </p:sp>
      <p:sp>
        <p:nvSpPr>
          <p:cNvPr id="10" name="Rectangle 9"/>
          <p:cNvSpPr/>
          <p:nvPr/>
        </p:nvSpPr>
        <p:spPr>
          <a:xfrm>
            <a:off x="1798704" y="4592650"/>
            <a:ext cx="8489576" cy="707886"/>
          </a:xfrm>
          <a:prstGeom prst="rect">
            <a:avLst/>
          </a:prstGeom>
        </p:spPr>
        <p:txBody>
          <a:bodyPr wrap="square">
            <a:spAutoFit/>
          </a:bodyPr>
          <a:lstStyle/>
          <a:p>
            <a:r>
              <a:rPr lang="en-US" sz="4000">
                <a:latin typeface="UTM Avo" pitchFamily="18" charset="0"/>
              </a:rPr>
              <a:t>Ếch thì vào ở trong rừng rậm.</a:t>
            </a:r>
            <a:endParaRPr lang="en-US" sz="4000"/>
          </a:p>
        </p:txBody>
      </p:sp>
      <p:pic>
        <p:nvPicPr>
          <p:cNvPr id="12" name="Picture 11">
            <a:extLst>
              <a:ext uri="{FF2B5EF4-FFF2-40B4-BE49-F238E27FC236}">
                <a16:creationId xmlns:a16="http://schemas.microsoft.com/office/drawing/2014/main" id="{A64EB560-44F3-4606-96F8-DF926EB30D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4" y="1"/>
            <a:ext cx="626806" cy="626806"/>
          </a:xfrm>
          <a:prstGeom prst="ellipse">
            <a:avLst/>
          </a:prstGeom>
        </p:spPr>
      </p:pic>
    </p:spTree>
    <p:extLst>
      <p:ext uri="{BB962C8B-B14F-4D97-AF65-F5344CB8AC3E}">
        <p14:creationId xmlns:p14="http://schemas.microsoft.com/office/powerpoint/2010/main" val="31451678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88492C0C-B959-4090-9487-8777AAA98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847" y="314514"/>
            <a:ext cx="2012281" cy="1676901"/>
          </a:xfrm>
          <a:prstGeom prst="rect">
            <a:avLst/>
          </a:prstGeom>
        </p:spPr>
      </p:pic>
      <p:pic>
        <p:nvPicPr>
          <p:cNvPr id="8"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9912" y="4343762"/>
            <a:ext cx="2289840" cy="2289840"/>
          </a:xfrm>
          <a:prstGeom prst="rect">
            <a:avLst/>
          </a:prstGeom>
        </p:spPr>
      </p:pic>
      <p:sp>
        <p:nvSpPr>
          <p:cNvPr id="18" name="Rectangle 17"/>
          <p:cNvSpPr/>
          <p:nvPr/>
        </p:nvSpPr>
        <p:spPr>
          <a:xfrm>
            <a:off x="2233529" y="540220"/>
            <a:ext cx="9562624" cy="830997"/>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800" dirty="0" err="1">
                <a:solidFill>
                  <a:prstClr val="black"/>
                </a:solidFill>
                <a:latin typeface="UTM Avo" panose="02040603050506020204" pitchFamily="18" charset="0"/>
                <a:cs typeface="Times New Roman" panose="02020603050405020304" pitchFamily="18" charset="0"/>
              </a:rPr>
              <a:t>Câu</a:t>
            </a:r>
            <a:r>
              <a:rPr lang="en-US" sz="4800" dirty="0">
                <a:solidFill>
                  <a:prstClr val="black"/>
                </a:solidFill>
                <a:latin typeface="UTM Avo" panose="02040603050506020204" pitchFamily="18" charset="0"/>
                <a:cs typeface="Times New Roman" panose="02020603050405020304" pitchFamily="18" charset="0"/>
              </a:rPr>
              <a:t> 2</a:t>
            </a:r>
            <a:r>
              <a:rPr lang="en-US" sz="4800">
                <a:solidFill>
                  <a:prstClr val="black"/>
                </a:solidFill>
                <a:latin typeface="UTM Avo" panose="02040603050506020204" pitchFamily="18" charset="0"/>
                <a:cs typeface="Times New Roman" panose="02020603050405020304" pitchFamily="18" charset="0"/>
              </a:rPr>
              <a:t>: Chọn ý đúng</a:t>
            </a:r>
            <a:endParaRPr lang="en-US" sz="4800" dirty="0">
              <a:solidFill>
                <a:prstClr val="black"/>
              </a:solidFill>
              <a:latin typeface="UTM Avo" panose="02040603050506020204" pitchFamily="18" charset="0"/>
              <a:cs typeface="Times New Roman" panose="02020603050405020304" pitchFamily="18" charset="0"/>
            </a:endParaRPr>
          </a:p>
        </p:txBody>
      </p:sp>
      <p:sp>
        <p:nvSpPr>
          <p:cNvPr id="2" name="TextBox 1"/>
          <p:cNvSpPr txBox="1"/>
          <p:nvPr/>
        </p:nvSpPr>
        <p:spPr>
          <a:xfrm>
            <a:off x="114299" y="1863178"/>
            <a:ext cx="12258676" cy="707886"/>
          </a:xfrm>
          <a:prstGeom prst="rect">
            <a:avLst/>
          </a:prstGeom>
          <a:noFill/>
        </p:spPr>
        <p:txBody>
          <a:bodyPr wrap="square" rtlCol="0">
            <a:spAutoFit/>
          </a:bodyPr>
          <a:lstStyle/>
          <a:p>
            <a:r>
              <a:rPr lang="en-US" sz="4000">
                <a:solidFill>
                  <a:srgbClr val="FF0000"/>
                </a:solidFill>
                <a:latin typeface="UTM Avo" panose="02040603050506020204" pitchFamily="18" charset="0"/>
              </a:rPr>
              <a:t>Ba bạn không đổi việc cho nhau nữa vì đã hiểu:</a:t>
            </a:r>
          </a:p>
        </p:txBody>
      </p:sp>
      <p:sp>
        <p:nvSpPr>
          <p:cNvPr id="9" name="Rectangle 8"/>
          <p:cNvSpPr/>
          <p:nvPr/>
        </p:nvSpPr>
        <p:spPr>
          <a:xfrm>
            <a:off x="114299" y="3033048"/>
            <a:ext cx="11858626" cy="677108"/>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3800">
                <a:solidFill>
                  <a:prstClr val="black"/>
                </a:solidFill>
                <a:latin typeface="UTM Avo" panose="02040603050506020204" pitchFamily="18" charset="0"/>
                <a:cs typeface="Times New Roman" panose="02020603050405020304" pitchFamily="18" charset="0"/>
              </a:rPr>
              <a:t>a) Mỗi loài có một cách sống, đổi việc là dại dột.</a:t>
            </a:r>
            <a:endParaRPr lang="en-US" sz="3800" dirty="0">
              <a:solidFill>
                <a:prstClr val="black"/>
              </a:solidFill>
              <a:latin typeface="UTM Avo" panose="02040603050506020204" pitchFamily="18" charset="0"/>
              <a:cs typeface="Times New Roman" panose="02020603050405020304" pitchFamily="18" charset="0"/>
            </a:endParaRPr>
          </a:p>
        </p:txBody>
      </p:sp>
      <p:sp>
        <p:nvSpPr>
          <p:cNvPr id="10" name="Rectangle 9"/>
          <p:cNvSpPr/>
          <p:nvPr/>
        </p:nvSpPr>
        <p:spPr>
          <a:xfrm>
            <a:off x="108979" y="4403254"/>
            <a:ext cx="11687174" cy="677108"/>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3800">
                <a:solidFill>
                  <a:prstClr val="black"/>
                </a:solidFill>
                <a:latin typeface="UTM Avo" panose="02040603050506020204" pitchFamily="18" charset="0"/>
                <a:cs typeface="Times New Roman" panose="02020603050405020304" pitchFamily="18" charset="0"/>
              </a:rPr>
              <a:t>b) Muốn đổi việc thì phải luyện tập rất nhiều.</a:t>
            </a:r>
            <a:endParaRPr lang="en-US" sz="3800" dirty="0">
              <a:solidFill>
                <a:prstClr val="black"/>
              </a:solidFill>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D9E5D15-3609-4DF8-A3AD-BD7E7F2CB3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4" y="1"/>
            <a:ext cx="626806" cy="626806"/>
          </a:xfrm>
          <a:prstGeom prst="ellipse">
            <a:avLst/>
          </a:prstGeom>
        </p:spPr>
      </p:pic>
    </p:spTree>
    <p:extLst>
      <p:ext uri="{BB962C8B-B14F-4D97-AF65-F5344CB8AC3E}">
        <p14:creationId xmlns:p14="http://schemas.microsoft.com/office/powerpoint/2010/main" val="352950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88492C0C-B959-4090-9487-8777AAA982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0939" y="94381"/>
            <a:ext cx="2012281" cy="1676901"/>
          </a:xfrm>
          <a:prstGeom prst="rect">
            <a:avLst/>
          </a:prstGeom>
        </p:spPr>
      </p:pic>
      <p:pic>
        <p:nvPicPr>
          <p:cNvPr id="8"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2160" y="4233128"/>
            <a:ext cx="2289840" cy="2289840"/>
          </a:xfrm>
          <a:prstGeom prst="rect">
            <a:avLst/>
          </a:prstGeom>
        </p:spPr>
      </p:pic>
      <p:sp>
        <p:nvSpPr>
          <p:cNvPr id="18" name="Rectangle 17"/>
          <p:cNvSpPr/>
          <p:nvPr/>
        </p:nvSpPr>
        <p:spPr>
          <a:xfrm>
            <a:off x="496782" y="693202"/>
            <a:ext cx="9689300" cy="707886"/>
          </a:xfrm>
          <a:prstGeom prst="rect">
            <a:avLst/>
          </a:prstGeom>
          <a:solidFill>
            <a:schemeClr val="accent4">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000" err="1">
                <a:solidFill>
                  <a:prstClr val="black"/>
                </a:solidFill>
                <a:latin typeface="UTM Avo" panose="02040603050506020204" pitchFamily="18" charset="0"/>
                <a:cs typeface="Times New Roman" panose="02020603050405020304" pitchFamily="18" charset="0"/>
              </a:rPr>
              <a:t>Câu</a:t>
            </a:r>
            <a:r>
              <a:rPr lang="en-US" sz="4000">
                <a:solidFill>
                  <a:prstClr val="black"/>
                </a:solidFill>
                <a:latin typeface="UTM Avo" panose="02040603050506020204" pitchFamily="18" charset="0"/>
                <a:cs typeface="Times New Roman" panose="02020603050405020304" pitchFamily="18" charset="0"/>
              </a:rPr>
              <a:t> </a:t>
            </a:r>
            <a:r>
              <a:rPr lang="en-US" sz="4000" dirty="0">
                <a:solidFill>
                  <a:prstClr val="black"/>
                </a:solidFill>
                <a:latin typeface="UTM Avo" panose="02040603050506020204" pitchFamily="18" charset="0"/>
                <a:cs typeface="Times New Roman" panose="02020603050405020304" pitchFamily="18" charset="0"/>
              </a:rPr>
              <a:t>3</a:t>
            </a:r>
            <a:r>
              <a:rPr lang="en-US" sz="4000">
                <a:solidFill>
                  <a:prstClr val="black"/>
                </a:solidFill>
                <a:latin typeface="UTM Avo" panose="02040603050506020204" pitchFamily="18" charset="0"/>
                <a:cs typeface="Times New Roman" panose="02020603050405020304" pitchFamily="18" charset="0"/>
              </a:rPr>
              <a:t>: Con người đã làm thế nào?</a:t>
            </a:r>
            <a:endParaRPr lang="en-US" sz="4000" dirty="0">
              <a:solidFill>
                <a:prstClr val="black"/>
              </a:solidFill>
              <a:latin typeface="UTM Avo" panose="02040603050506020204" pitchFamily="18" charset="0"/>
              <a:cs typeface="Times New Roman" panose="02020603050405020304" pitchFamily="18" charset="0"/>
            </a:endParaRPr>
          </a:p>
        </p:txBody>
      </p:sp>
      <p:sp>
        <p:nvSpPr>
          <p:cNvPr id="9" name="Rectangle 8"/>
          <p:cNvSpPr/>
          <p:nvPr/>
        </p:nvSpPr>
        <p:spPr>
          <a:xfrm>
            <a:off x="351639" y="2756435"/>
            <a:ext cx="9689300" cy="707886"/>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000">
                <a:solidFill>
                  <a:prstClr val="black"/>
                </a:solidFill>
                <a:latin typeface="UTM Avo" panose="02040603050506020204" pitchFamily="18" charset="0"/>
                <a:cs typeface="Times New Roman" panose="02020603050405020304" pitchFamily="18" charset="0"/>
              </a:rPr>
              <a:t>a) để bay lên bầu trời.</a:t>
            </a:r>
            <a:endParaRPr lang="en-US" sz="4000" dirty="0">
              <a:solidFill>
                <a:prstClr val="black"/>
              </a:solidFill>
              <a:latin typeface="UTM Avo" panose="02040603050506020204" pitchFamily="18" charset="0"/>
              <a:cs typeface="Times New Roman" panose="02020603050405020304" pitchFamily="18" charset="0"/>
            </a:endParaRPr>
          </a:p>
        </p:txBody>
      </p:sp>
      <p:sp>
        <p:nvSpPr>
          <p:cNvPr id="10" name="Rectangle 9"/>
          <p:cNvSpPr/>
          <p:nvPr/>
        </p:nvSpPr>
        <p:spPr>
          <a:xfrm>
            <a:off x="351639" y="5271367"/>
            <a:ext cx="9689300" cy="707886"/>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000">
                <a:solidFill>
                  <a:prstClr val="black"/>
                </a:solidFill>
                <a:latin typeface="UTM Avo" panose="02040603050506020204" pitchFamily="18" charset="0"/>
                <a:cs typeface="Times New Roman" panose="02020603050405020304" pitchFamily="18" charset="0"/>
              </a:rPr>
              <a:t>c) để sống trong rừng sâu.</a:t>
            </a:r>
            <a:endParaRPr lang="en-US" sz="4000" dirty="0">
              <a:solidFill>
                <a:prstClr val="black"/>
              </a:solidFill>
              <a:latin typeface="UTM Avo" panose="02040603050506020204" pitchFamily="18" charset="0"/>
              <a:cs typeface="Times New Roman" panose="02020603050405020304" pitchFamily="18" charset="0"/>
            </a:endParaRPr>
          </a:p>
        </p:txBody>
      </p:sp>
      <p:sp>
        <p:nvSpPr>
          <p:cNvPr id="11" name="Rectangle 10"/>
          <p:cNvSpPr/>
          <p:nvPr/>
        </p:nvSpPr>
        <p:spPr>
          <a:xfrm>
            <a:off x="351639" y="3987999"/>
            <a:ext cx="9689300" cy="707886"/>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000">
                <a:solidFill>
                  <a:prstClr val="black"/>
                </a:solidFill>
                <a:latin typeface="UTM Avo" panose="02040603050506020204" pitchFamily="18" charset="0"/>
                <a:cs typeface="Times New Roman" panose="02020603050405020304" pitchFamily="18" charset="0"/>
              </a:rPr>
              <a:t>b) để bơi, lặn dưới nước.</a:t>
            </a:r>
            <a:endParaRPr lang="en-US" sz="4000" dirty="0">
              <a:solidFill>
                <a:prstClr val="black"/>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F03319A-58B4-4B89-8F05-1085B4AC4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4" y="1"/>
            <a:ext cx="626806" cy="626806"/>
          </a:xfrm>
          <a:prstGeom prst="ellipse">
            <a:avLst/>
          </a:prstGeom>
        </p:spPr>
      </p:pic>
    </p:spTree>
    <p:extLst>
      <p:ext uri="{BB962C8B-B14F-4D97-AF65-F5344CB8AC3E}">
        <p14:creationId xmlns:p14="http://schemas.microsoft.com/office/powerpoint/2010/main" val="68427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44" name="PA_库_图片 6">
            <a:extLst>
              <a:ext uri="{FF2B5EF4-FFF2-40B4-BE49-F238E27FC236}">
                <a16:creationId xmlns:a16="http://schemas.microsoft.com/office/drawing/2014/main" id="{28075BBB-7718-48B9-811A-0713ED95E922}"/>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4230062" y="810187"/>
            <a:ext cx="5493902" cy="3461882"/>
          </a:xfrm>
          <a:prstGeom prst="rect">
            <a:avLst/>
          </a:prstGeom>
          <a:ln>
            <a:noFill/>
          </a:ln>
          <a:extLst>
            <a:ext uri="{91240B29-F687-4F45-9708-019B960494DF}">
              <a14:hiddenLine xmlns:a14="http://schemas.microsoft.com/office/drawing/2010/main">
                <a:solidFill>
                  <a:srgbClr val="FF0000"/>
                </a:solidFill>
              </a14:hiddenLine>
            </a:ext>
          </a:extLst>
        </p:spPr>
      </p:pic>
      <p:pic>
        <p:nvPicPr>
          <p:cNvPr id="34" name="图片 29">
            <a:extLst>
              <a:ext uri="{FF2B5EF4-FFF2-40B4-BE49-F238E27FC236}">
                <a16:creationId xmlns:a16="http://schemas.microsoft.com/office/drawing/2014/main" id="{8208C961-8E27-4E15-9894-71376052B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4434" y="3077022"/>
            <a:ext cx="3048000" cy="2493818"/>
          </a:xfrm>
          <a:prstGeom prst="rect">
            <a:avLst/>
          </a:prstGeom>
        </p:spPr>
      </p:pic>
      <p:pic>
        <p:nvPicPr>
          <p:cNvPr id="12" name="图片 2">
            <a:extLst>
              <a:ext uri="{FF2B5EF4-FFF2-40B4-BE49-F238E27FC236}">
                <a16:creationId xmlns:a16="http://schemas.microsoft.com/office/drawing/2014/main" id="{A9C3853C-DDF9-4F55-9A7A-B7E106C63055}"/>
              </a:ext>
            </a:extLst>
          </p:cNvPr>
          <p:cNvPicPr>
            <a:picLocks noChangeAspect="1"/>
          </p:cNvPicPr>
          <p:nvPr/>
        </p:nvPicPr>
        <p:blipFill rotWithShape="1">
          <a:blip r:embed="rId6">
            <a:extLst>
              <a:ext uri="{28A0092B-C50C-407E-A947-70E740481C1C}">
                <a14:useLocalDpi xmlns:a14="http://schemas.microsoft.com/office/drawing/2010/main" val="0"/>
              </a:ext>
            </a:extLst>
          </a:blip>
          <a:srcRect l="2418" t="7847" r="-2418" b="39501"/>
          <a:stretch/>
        </p:blipFill>
        <p:spPr>
          <a:xfrm>
            <a:off x="2057579" y="2751051"/>
            <a:ext cx="3709549" cy="3189766"/>
          </a:xfrm>
          <a:prstGeom prst="rect">
            <a:avLst/>
          </a:prstGeom>
        </p:spPr>
      </p:pic>
      <p:pic>
        <p:nvPicPr>
          <p:cNvPr id="48" name="Picture 47">
            <a:extLst>
              <a:ext uri="{FF2B5EF4-FFF2-40B4-BE49-F238E27FC236}">
                <a16:creationId xmlns:a16="http://schemas.microsoft.com/office/drawing/2014/main" id="{6A8658B1-639E-4B0E-B427-D1B1C617C2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7564" y="4345934"/>
            <a:ext cx="2200275" cy="2200275"/>
          </a:xfrm>
          <a:prstGeom prst="rect">
            <a:avLst/>
          </a:prstGeom>
        </p:spPr>
      </p:pic>
      <p:pic>
        <p:nvPicPr>
          <p:cNvPr id="2" name="图片 36">
            <a:extLst>
              <a:ext uri="{FF2B5EF4-FFF2-40B4-BE49-F238E27FC236}">
                <a16:creationId xmlns:a16="http://schemas.microsoft.com/office/drawing/2014/main" id="{664CE208-B3A3-4F9D-A6F3-69E326508E4B}"/>
              </a:ext>
            </a:extLst>
          </p:cNvPr>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581707" y="1047497"/>
            <a:ext cx="2638002" cy="5235304"/>
          </a:xfrm>
          <a:prstGeom prst="rect">
            <a:avLst/>
          </a:prstGeom>
        </p:spPr>
      </p:pic>
      <p:grpSp>
        <p:nvGrpSpPr>
          <p:cNvPr id="35" name="组合 30">
            <a:extLst>
              <a:ext uri="{FF2B5EF4-FFF2-40B4-BE49-F238E27FC236}">
                <a16:creationId xmlns:a16="http://schemas.microsoft.com/office/drawing/2014/main" id="{34CD9A9D-7C7E-4113-A437-517E9CB45775}"/>
              </a:ext>
            </a:extLst>
          </p:cNvPr>
          <p:cNvGrpSpPr/>
          <p:nvPr/>
        </p:nvGrpSpPr>
        <p:grpSpPr>
          <a:xfrm>
            <a:off x="15986" y="5734638"/>
            <a:ext cx="12203723" cy="1123362"/>
            <a:chOff x="-17585" y="5729324"/>
            <a:chExt cx="12203723" cy="1123362"/>
          </a:xfrm>
        </p:grpSpPr>
        <p:pic>
          <p:nvPicPr>
            <p:cNvPr id="36" name="图片 31">
              <a:extLst>
                <a:ext uri="{FF2B5EF4-FFF2-40B4-BE49-F238E27FC236}">
                  <a16:creationId xmlns:a16="http://schemas.microsoft.com/office/drawing/2014/main" id="{2D98B064-9EFD-485D-BFC6-EE924F22765D}"/>
                </a:ext>
              </a:extLst>
            </p:cNvPr>
            <p:cNvPicPr>
              <a:picLocks noChangeAspect="1"/>
            </p:cNvPicPr>
            <p:nvPr/>
          </p:nvPicPr>
          <p:blipFill rotWithShape="1">
            <a:blip r:embed="rId9"/>
            <a:srcRect l="1990"/>
            <a:stretch/>
          </p:blipFill>
          <p:spPr>
            <a:xfrm>
              <a:off x="-17585" y="5729324"/>
              <a:ext cx="8659753" cy="1123362"/>
            </a:xfrm>
            <a:prstGeom prst="rect">
              <a:avLst/>
            </a:prstGeom>
          </p:spPr>
        </p:pic>
        <p:pic>
          <p:nvPicPr>
            <p:cNvPr id="37" name="图片 32">
              <a:extLst>
                <a:ext uri="{FF2B5EF4-FFF2-40B4-BE49-F238E27FC236}">
                  <a16:creationId xmlns:a16="http://schemas.microsoft.com/office/drawing/2014/main" id="{2EDC17DE-4B67-4A45-8289-CC9EE9AA2428}"/>
                </a:ext>
              </a:extLst>
            </p:cNvPr>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38" name="图片 37">
            <a:extLst>
              <a:ext uri="{FF2B5EF4-FFF2-40B4-BE49-F238E27FC236}">
                <a16:creationId xmlns:a16="http://schemas.microsoft.com/office/drawing/2014/main" id="{B2AAC5F2-7D29-4438-96F3-3EE2EBA1D4C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5364" r="68378" b="10021"/>
          <a:stretch/>
        </p:blipFill>
        <p:spPr>
          <a:xfrm>
            <a:off x="480974" y="576465"/>
            <a:ext cx="1445829" cy="1688125"/>
          </a:xfrm>
          <a:prstGeom prst="rect">
            <a:avLst/>
          </a:prstGeom>
        </p:spPr>
      </p:pic>
      <p:pic>
        <p:nvPicPr>
          <p:cNvPr id="39" name="图片 38">
            <a:extLst>
              <a:ext uri="{FF2B5EF4-FFF2-40B4-BE49-F238E27FC236}">
                <a16:creationId xmlns:a16="http://schemas.microsoft.com/office/drawing/2014/main" id="{D4EE53A3-3ECD-4A36-A959-B3C91F0AC8B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227" t="62033" r="12160" b="11047"/>
          <a:stretch/>
        </p:blipFill>
        <p:spPr>
          <a:xfrm>
            <a:off x="3448161" y="868637"/>
            <a:ext cx="1072664" cy="1462568"/>
          </a:xfrm>
          <a:prstGeom prst="rect">
            <a:avLst/>
          </a:prstGeom>
        </p:spPr>
      </p:pic>
      <p:sp>
        <p:nvSpPr>
          <p:cNvPr id="45" name="TextBox 44">
            <a:extLst>
              <a:ext uri="{FF2B5EF4-FFF2-40B4-BE49-F238E27FC236}">
                <a16:creationId xmlns:a16="http://schemas.microsoft.com/office/drawing/2014/main" id="{F68AA0C2-6150-4460-B185-C11B2CA25A3D}"/>
              </a:ext>
            </a:extLst>
          </p:cNvPr>
          <p:cNvSpPr txBox="1"/>
          <p:nvPr/>
        </p:nvSpPr>
        <p:spPr>
          <a:xfrm flipH="1">
            <a:off x="5426793" y="2197421"/>
            <a:ext cx="3808915" cy="1446550"/>
          </a:xfrm>
          <a:prstGeom prst="rect">
            <a:avLst/>
          </a:prstGeom>
          <a:noFill/>
        </p:spPr>
        <p:txBody>
          <a:bodyPr wrap="square" rtlCol="0">
            <a:spAutoFit/>
          </a:bodyPr>
          <a:lstStyle/>
          <a:p>
            <a:pPr algn="ctr"/>
            <a:r>
              <a:rPr lang="en-US" sz="4400" b="1" dirty="0">
                <a:solidFill>
                  <a:srgbClr val="60380F"/>
                </a:solidFill>
                <a:latin typeface="UTM Avo" panose="02040603050506020204" pitchFamily="18" charset="0"/>
              </a:rPr>
              <a:t>LUYỆN ĐỌC LẠI</a:t>
            </a:r>
          </a:p>
        </p:txBody>
      </p:sp>
      <p:pic>
        <p:nvPicPr>
          <p:cNvPr id="13" name="Picture 12">
            <a:extLst>
              <a:ext uri="{FF2B5EF4-FFF2-40B4-BE49-F238E27FC236}">
                <a16:creationId xmlns:a16="http://schemas.microsoft.com/office/drawing/2014/main" id="{51472D4B-D532-4F8D-BCA9-8484DFC845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54" y="1"/>
            <a:ext cx="626806" cy="626806"/>
          </a:xfrm>
          <a:prstGeom prst="ellipse">
            <a:avLst/>
          </a:prstGeom>
        </p:spPr>
      </p:pic>
    </p:spTree>
    <p:extLst>
      <p:ext uri="{BB962C8B-B14F-4D97-AF65-F5344CB8AC3E}">
        <p14:creationId xmlns:p14="http://schemas.microsoft.com/office/powerpoint/2010/main" val="336660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154157" y="271171"/>
            <a:ext cx="5614037" cy="769441"/>
          </a:xfrm>
          <a:prstGeom prst="rect">
            <a:avLst/>
          </a:prstGeom>
          <a:noFill/>
        </p:spPr>
        <p:txBody>
          <a:bodyPr wrap="none" rtlCol="0">
            <a:spAutoFit/>
          </a:bodyPr>
          <a:lstStyle/>
          <a:p>
            <a:r>
              <a:rPr lang="en-US" sz="4400" b="1">
                <a:solidFill>
                  <a:srgbClr val="FF0000"/>
                </a:solidFill>
                <a:latin typeface="UTM Avo" panose="02040603050506020204" pitchFamily="18" charset="0"/>
              </a:rPr>
              <a:t>Sơn ca, nai và ếch</a:t>
            </a:r>
            <a:endParaRPr lang="en-US" sz="4400" b="1" dirty="0">
              <a:solidFill>
                <a:srgbClr val="FF0000"/>
              </a:solidFill>
              <a:latin typeface="UTM Avo" pitchFamily="18" charset="0"/>
            </a:endParaRPr>
          </a:p>
        </p:txBody>
      </p:sp>
      <p:sp>
        <p:nvSpPr>
          <p:cNvPr id="5" name="TextBox 4"/>
          <p:cNvSpPr txBox="1"/>
          <p:nvPr/>
        </p:nvSpPr>
        <p:spPr>
          <a:xfrm>
            <a:off x="410167" y="692720"/>
            <a:ext cx="11548153" cy="6278642"/>
          </a:xfrm>
          <a:prstGeom prst="rect">
            <a:avLst/>
          </a:prstGeom>
          <a:noFill/>
        </p:spPr>
        <p:txBody>
          <a:bodyPr wrap="square" rtlCol="0">
            <a:spAutoFit/>
          </a:bodyPr>
          <a:lstStyle/>
          <a:p>
            <a:pPr algn="just">
              <a:lnSpc>
                <a:spcPct val="150000"/>
              </a:lnSpc>
            </a:pPr>
            <a:r>
              <a:rPr lang="en-US" sz="3200" dirty="0">
                <a:latin typeface="UTM Avo" panose="02040603050506020204"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và</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thân</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Ba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thường</a:t>
            </a: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nghe</a:t>
            </a:r>
            <a:r>
              <a:rPr lang="en-US" sz="2600" dirty="0">
                <a:latin typeface="UTM Avo" pitchFamily="18" charset="0"/>
              </a:rPr>
              <a:t> </a:t>
            </a:r>
            <a:r>
              <a:rPr lang="en-US" sz="2600" dirty="0" err="1">
                <a:latin typeface="UTM Avo" pitchFamily="18" charset="0"/>
              </a:rPr>
              <a:t>những</a:t>
            </a:r>
            <a:r>
              <a:rPr lang="en-US" sz="2600" dirty="0">
                <a:latin typeface="UTM Avo" pitchFamily="18" charset="0"/>
              </a:rPr>
              <a:t> </a:t>
            </a:r>
            <a:r>
              <a:rPr lang="en-US" sz="2600" dirty="0" err="1">
                <a:latin typeface="UTM Avo" pitchFamily="18" charset="0"/>
              </a:rPr>
              <a:t>câu</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thú</a:t>
            </a:r>
            <a:r>
              <a:rPr lang="en-US" sz="2600" dirty="0">
                <a:latin typeface="UTM Avo" pitchFamily="18" charset="0"/>
              </a:rPr>
              <a:t> </a:t>
            </a:r>
            <a:r>
              <a:rPr lang="en-US" sz="2600" dirty="0" err="1">
                <a:latin typeface="UTM Avo" pitchFamily="18" charset="0"/>
              </a:rPr>
              <a:t>vị</a:t>
            </a: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về</a:t>
            </a:r>
            <a:r>
              <a:rPr lang="en-US" sz="2600" dirty="0">
                <a:latin typeface="UTM Avo" pitchFamily="18" charset="0"/>
              </a:rPr>
              <a:t> </a:t>
            </a:r>
            <a:r>
              <a:rPr lang="en-US" sz="2600" dirty="0" err="1">
                <a:latin typeface="UTM Avo" pitchFamily="18" charset="0"/>
              </a:rPr>
              <a:t>bầu</a:t>
            </a:r>
            <a:r>
              <a:rPr lang="en-US" sz="2600" dirty="0">
                <a:latin typeface="UTM Avo" pitchFamily="18" charset="0"/>
              </a:rPr>
              <a:t> </a:t>
            </a:r>
            <a:r>
              <a:rPr lang="en-US" sz="2600" dirty="0" err="1">
                <a:latin typeface="UTM Avo" pitchFamily="18" charset="0"/>
              </a:rPr>
              <a:t>trời</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dưới</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sâu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Một</a:t>
            </a:r>
            <a:r>
              <a:rPr lang="en-US" sz="2600" dirty="0">
                <a:latin typeface="UTM Avo" pitchFamily="18" charset="0"/>
              </a:rPr>
              <a:t> </a:t>
            </a:r>
            <a:r>
              <a:rPr lang="en-US" sz="2600" dirty="0" err="1">
                <a:latin typeface="UTM Avo" pitchFamily="18" charset="0"/>
              </a:rPr>
              <a:t>hôm</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quyết</a:t>
            </a:r>
            <a:r>
              <a:rPr lang="en-US" sz="2600" dirty="0">
                <a:latin typeface="UTM Avo" pitchFamily="18" charset="0"/>
              </a:rPr>
              <a:t> </a:t>
            </a:r>
            <a:r>
              <a:rPr lang="en-US" sz="2600" dirty="0" err="1">
                <a:latin typeface="UTM Avo" pitchFamily="18" charset="0"/>
              </a:rPr>
              <a:t>định</a:t>
            </a:r>
            <a:r>
              <a:rPr lang="en-US" sz="2600" dirty="0">
                <a:latin typeface="UTM Avo" pitchFamily="18" charset="0"/>
              </a:rPr>
              <a:t> </a:t>
            </a:r>
            <a:r>
              <a:rPr lang="en-US" sz="2600" dirty="0" err="1">
                <a:latin typeface="UTM Avo" pitchFamily="18" charset="0"/>
              </a:rPr>
              <a:t>đổi</a:t>
            </a:r>
            <a:r>
              <a:rPr lang="en-US" sz="2600" dirty="0">
                <a:latin typeface="UTM Avo" pitchFamily="18" charset="0"/>
              </a:rPr>
              <a:t> </a:t>
            </a:r>
            <a:r>
              <a:rPr lang="en-US" sz="2600" dirty="0" err="1">
                <a:latin typeface="UTM Avo" pitchFamily="18" charset="0"/>
              </a:rPr>
              <a:t>việc</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thử</a:t>
            </a:r>
            <a:r>
              <a:rPr lang="en-US" sz="2600" dirty="0">
                <a:latin typeface="UTM Avo" pitchFamily="18" charset="0"/>
              </a:rPr>
              <a:t> </a:t>
            </a:r>
            <a:r>
              <a:rPr lang="en-US" sz="2600" dirty="0" err="1">
                <a:latin typeface="UTM Avo" pitchFamily="18" charset="0"/>
              </a:rPr>
              <a:t>lao</a:t>
            </a:r>
            <a:r>
              <a:rPr lang="en-US" sz="2600" dirty="0">
                <a:latin typeface="UTM Avo" pitchFamily="18" charset="0"/>
              </a:rPr>
              <a:t>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suýt</a:t>
            </a:r>
            <a:r>
              <a:rPr lang="en-US" sz="2600" dirty="0">
                <a:latin typeface="UTM Avo" pitchFamily="18" charset="0"/>
              </a:rPr>
              <a:t> </a:t>
            </a:r>
            <a:r>
              <a:rPr lang="en-US" sz="2600" dirty="0" err="1">
                <a:latin typeface="UTM Avo" pitchFamily="18" charset="0"/>
              </a:rPr>
              <a:t>nữa</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chết</a:t>
            </a:r>
            <a:r>
              <a:rPr lang="en-US" sz="2600" dirty="0">
                <a:latin typeface="UTM Avo" pitchFamily="18" charset="0"/>
              </a:rPr>
              <a:t> </a:t>
            </a:r>
            <a:r>
              <a:rPr lang="en-US" sz="2600" dirty="0" err="1">
                <a:latin typeface="UTM Avo" pitchFamily="18" charset="0"/>
              </a:rPr>
              <a:t>đuối</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leo</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mỏm</a:t>
            </a:r>
            <a:r>
              <a:rPr lang="en-US" sz="2600" dirty="0">
                <a:latin typeface="UTM Avo" pitchFamily="18" charset="0"/>
              </a:rPr>
              <a:t> </a:t>
            </a:r>
            <a:r>
              <a:rPr lang="en-US" sz="2600" dirty="0" err="1">
                <a:latin typeface="UTM Avo" pitchFamily="18" charset="0"/>
              </a:rPr>
              <a:t>đá</a:t>
            </a:r>
            <a:r>
              <a:rPr lang="en-US" sz="2600" dirty="0">
                <a:latin typeface="UTM Avo" pitchFamily="18" charset="0"/>
              </a:rPr>
              <a:t> </a:t>
            </a:r>
            <a:r>
              <a:rPr lang="en-US" sz="2600" dirty="0" err="1">
                <a:latin typeface="UTM Avo" pitchFamily="18" charset="0"/>
              </a:rPr>
              <a:t>tập</a:t>
            </a:r>
            <a:r>
              <a:rPr lang="en-US" sz="2600" dirty="0">
                <a:latin typeface="UTM Avo" pitchFamily="18" charset="0"/>
              </a:rPr>
              <a:t> bay. </a:t>
            </a:r>
            <a:r>
              <a:rPr lang="en-US" sz="2600" dirty="0" err="1">
                <a:latin typeface="UTM Avo" pitchFamily="18" charset="0"/>
              </a:rPr>
              <a:t>Nhưng</a:t>
            </a:r>
            <a:r>
              <a:rPr lang="en-US" sz="2600" dirty="0">
                <a:latin typeface="UTM Avo" pitchFamily="18" charset="0"/>
              </a:rPr>
              <a:t> </a:t>
            </a:r>
            <a:r>
              <a:rPr lang="en-US" sz="2600" dirty="0" err="1">
                <a:latin typeface="UTM Avo" pitchFamily="18" charset="0"/>
              </a:rPr>
              <a:t>nó</a:t>
            </a:r>
            <a:r>
              <a:rPr lang="en-US" sz="2600" dirty="0">
                <a:latin typeface="UTM Avo" pitchFamily="18" charset="0"/>
              </a:rPr>
              <a:t> </a:t>
            </a:r>
            <a:r>
              <a:rPr lang="en-US" sz="2600" dirty="0" err="1">
                <a:latin typeface="UTM Avo" pitchFamily="18" charset="0"/>
              </a:rPr>
              <a:t>vừa</a:t>
            </a:r>
            <a:r>
              <a:rPr lang="en-US" sz="2600" dirty="0">
                <a:latin typeface="UTM Avo" pitchFamily="18" charset="0"/>
              </a:rPr>
              <a:t> tung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rơi</a:t>
            </a:r>
            <a:r>
              <a:rPr lang="en-US" sz="2600" dirty="0">
                <a:latin typeface="UTM Avo" pitchFamily="18" charset="0"/>
              </a:rPr>
              <a:t> </a:t>
            </a:r>
            <a:r>
              <a:rPr lang="en-US" sz="2600" dirty="0" err="1">
                <a:latin typeface="UTM Avo" pitchFamily="18" charset="0"/>
              </a:rPr>
              <a:t>huỵch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đất</a:t>
            </a:r>
            <a:r>
              <a:rPr lang="en-US" sz="2600" dirty="0">
                <a:latin typeface="UTM Avo" pitchFamily="18" charset="0"/>
              </a:rPr>
              <a:t>, </a:t>
            </a:r>
            <a:r>
              <a:rPr lang="en-US" sz="2600" dirty="0" err="1">
                <a:latin typeface="UTM Avo" pitchFamily="18" charset="0"/>
              </a:rPr>
              <a:t>đau</a:t>
            </a:r>
            <a:r>
              <a:rPr lang="en-US" sz="2600" dirty="0">
                <a:latin typeface="UTM Avo" pitchFamily="18" charset="0"/>
              </a:rPr>
              <a:t> </a:t>
            </a:r>
            <a:r>
              <a:rPr lang="en-US" sz="2600" dirty="0" err="1">
                <a:latin typeface="UTM Avo" pitchFamily="18" charset="0"/>
              </a:rPr>
              <a:t>điếng</a:t>
            </a:r>
            <a:r>
              <a:rPr lang="en-US" sz="2600" dirty="0">
                <a:latin typeface="UTM Avo" pitchFamily="18" charset="0"/>
              </a:rPr>
              <a:t>. </a:t>
            </a:r>
            <a:r>
              <a:rPr lang="en-US" sz="2600" dirty="0" err="1">
                <a:latin typeface="UTM Avo" pitchFamily="18" charset="0"/>
              </a:rPr>
              <a:t>Còn</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thấy</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rậm</a:t>
            </a:r>
            <a:r>
              <a:rPr lang="en-US" sz="2600" dirty="0">
                <a:latin typeface="UTM Avo" pitchFamily="18" charset="0"/>
              </a:rPr>
              <a:t> </a:t>
            </a:r>
            <a:r>
              <a:rPr lang="en-US" sz="2600" dirty="0" err="1">
                <a:latin typeface="UTM Avo" pitchFamily="18" charset="0"/>
              </a:rPr>
              <a:t>thật</a:t>
            </a:r>
            <a:r>
              <a:rPr lang="en-US" sz="2600" dirty="0">
                <a:latin typeface="UTM Avo" pitchFamily="18" charset="0"/>
              </a:rPr>
              <a:t> </a:t>
            </a:r>
            <a:r>
              <a:rPr lang="en-US" sz="2600" dirty="0" err="1">
                <a:latin typeface="UTM Avo" pitchFamily="18" charset="0"/>
              </a:rPr>
              <a:t>khủng</a:t>
            </a:r>
            <a:r>
              <a:rPr lang="en-US" sz="2600" dirty="0">
                <a:latin typeface="UTM Avo" pitchFamily="18" charset="0"/>
              </a:rPr>
              <a:t> </a:t>
            </a:r>
            <a:r>
              <a:rPr lang="en-US" sz="2600" dirty="0" err="1">
                <a:latin typeface="UTM Avo" pitchFamily="18" charset="0"/>
              </a:rPr>
              <a:t>khiếp</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lại</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đồng</a:t>
            </a:r>
            <a:r>
              <a:rPr lang="en-US" sz="2600" dirty="0">
                <a:latin typeface="UTM Avo" pitchFamily="18" charset="0"/>
              </a:rPr>
              <a:t> </a:t>
            </a:r>
            <a:r>
              <a:rPr lang="en-US" sz="2600" dirty="0" err="1">
                <a:latin typeface="UTM Avo" pitchFamily="18" charset="0"/>
              </a:rPr>
              <a:t>thanh</a:t>
            </a:r>
            <a:r>
              <a:rPr lang="en-US" sz="2600" dirty="0">
                <a:latin typeface="UTM Avo" pitchFamily="18" charset="0"/>
              </a:rPr>
              <a:t> </a:t>
            </a:r>
            <a:r>
              <a:rPr lang="en-US" sz="2600" dirty="0" err="1">
                <a:latin typeface="UTM Avo" pitchFamily="18" charset="0"/>
              </a:rPr>
              <a:t>nói</a:t>
            </a:r>
            <a:r>
              <a:rPr lang="en-US" sz="2600" dirty="0">
                <a:latin typeface="UTM Avo" pitchFamily="18" charset="0"/>
              </a:rPr>
              <a:t>:</a:t>
            </a:r>
          </a:p>
          <a:p>
            <a:pPr algn="just">
              <a:lnSpc>
                <a:spcPct val="150000"/>
              </a:lnSpc>
            </a:pPr>
            <a:r>
              <a:rPr lang="en-US" sz="2600" dirty="0">
                <a:latin typeface="UTM Avo" pitchFamily="18" charset="0"/>
              </a:rPr>
              <a:t>     - </a:t>
            </a:r>
            <a:r>
              <a:rPr lang="en-US" sz="2600" dirty="0" err="1">
                <a:latin typeface="UTM Avo" pitchFamily="18" charset="0"/>
              </a:rPr>
              <a:t>Chúng</a:t>
            </a:r>
            <a:r>
              <a:rPr lang="en-US" sz="2600" dirty="0">
                <a:latin typeface="UTM Avo" pitchFamily="18" charset="0"/>
              </a:rPr>
              <a:t> ta </a:t>
            </a:r>
            <a:r>
              <a:rPr lang="en-US" sz="2600" dirty="0" err="1">
                <a:latin typeface="UTM Avo" pitchFamily="18" charset="0"/>
              </a:rPr>
              <a:t>không</a:t>
            </a:r>
            <a:r>
              <a:rPr lang="en-US" sz="2600" dirty="0">
                <a:latin typeface="UTM Avo" pitchFamily="18" charset="0"/>
              </a:rPr>
              <a:t> </a:t>
            </a:r>
            <a:r>
              <a:rPr lang="en-US" sz="2600" dirty="0" err="1">
                <a:latin typeface="UTM Avo" pitchFamily="18" charset="0"/>
              </a:rPr>
              <a:t>chơi</a:t>
            </a:r>
            <a:r>
              <a:rPr lang="en-US" sz="2600" dirty="0">
                <a:latin typeface="UTM Avo" pitchFamily="18" charset="0"/>
              </a:rPr>
              <a:t> </a:t>
            </a:r>
            <a:r>
              <a:rPr lang="en-US" sz="2600" dirty="0" err="1">
                <a:latin typeface="UTM Avo" pitchFamily="18" charset="0"/>
              </a:rPr>
              <a:t>trò</a:t>
            </a:r>
            <a:r>
              <a:rPr lang="en-US" sz="2600" dirty="0">
                <a:latin typeface="UTM Avo" pitchFamily="18" charset="0"/>
              </a:rPr>
              <a:t> </a:t>
            </a:r>
            <a:r>
              <a:rPr lang="en-US" sz="2600" dirty="0" err="1">
                <a:latin typeface="UTM Avo" pitchFamily="18" charset="0"/>
              </a:rPr>
              <a:t>dại</a:t>
            </a:r>
            <a:r>
              <a:rPr lang="en-US" sz="2600" dirty="0">
                <a:latin typeface="UTM Avo" pitchFamily="18" charset="0"/>
              </a:rPr>
              <a:t> </a:t>
            </a:r>
            <a:r>
              <a:rPr lang="en-US" sz="2600" dirty="0" err="1">
                <a:latin typeface="UTM Avo" pitchFamily="18" charset="0"/>
              </a:rPr>
              <a:t>dột</a:t>
            </a:r>
            <a:r>
              <a:rPr lang="en-US" sz="2600" dirty="0">
                <a:latin typeface="UTM Avo" pitchFamily="18" charset="0"/>
              </a:rPr>
              <a:t> </a:t>
            </a:r>
            <a:r>
              <a:rPr lang="en-US" sz="2600" dirty="0" err="1">
                <a:latin typeface="UTM Avo" pitchFamily="18" charset="0"/>
              </a:rPr>
              <a:t>như</a:t>
            </a:r>
            <a:r>
              <a:rPr lang="en-US" sz="2600" dirty="0">
                <a:latin typeface="UTM Avo" pitchFamily="18" charset="0"/>
              </a:rPr>
              <a:t> </a:t>
            </a:r>
            <a:r>
              <a:rPr lang="en-US" sz="2600" dirty="0" err="1">
                <a:latin typeface="UTM Avo" pitchFamily="18" charset="0"/>
              </a:rPr>
              <a:t>vậy</a:t>
            </a:r>
            <a:r>
              <a:rPr lang="en-US" sz="2600" dirty="0">
                <a:latin typeface="UTM Avo" pitchFamily="18" charset="0"/>
              </a:rPr>
              <a:t> </a:t>
            </a:r>
            <a:r>
              <a:rPr lang="en-US" sz="2600" dirty="0" err="1">
                <a:latin typeface="UTM Avo" pitchFamily="18" charset="0"/>
              </a:rPr>
              <a:t>n</a:t>
            </a:r>
            <a:r>
              <a:rPr lang="en-US" sz="2800" dirty="0" err="1">
                <a:latin typeface="UTM Avo" pitchFamily="18" charset="0"/>
              </a:rPr>
              <a:t>ữa</a:t>
            </a:r>
            <a:r>
              <a:rPr lang="en-US" sz="2800" dirty="0">
                <a:latin typeface="UTM Avo" pitchFamily="18" charset="0"/>
              </a:rPr>
              <a:t>!</a:t>
            </a:r>
          </a:p>
        </p:txBody>
      </p:sp>
      <p:pic>
        <p:nvPicPr>
          <p:cNvPr id="7" name="Picture 6">
            <a:extLst>
              <a:ext uri="{FF2B5EF4-FFF2-40B4-BE49-F238E27FC236}">
                <a16:creationId xmlns:a16="http://schemas.microsoft.com/office/drawing/2014/main" id="{3056F822-438E-47CE-AD9F-36E7D1976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3" y="0"/>
            <a:ext cx="580571" cy="580571"/>
          </a:xfrm>
          <a:prstGeom prst="ellipse">
            <a:avLst/>
          </a:prstGeom>
        </p:spPr>
      </p:pic>
    </p:spTree>
    <p:extLst>
      <p:ext uri="{BB962C8B-B14F-4D97-AF65-F5344CB8AC3E}">
        <p14:creationId xmlns:p14="http://schemas.microsoft.com/office/powerpoint/2010/main" val="419785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5" name="图片 4">
            <a:extLst>
              <a:ext uri="{FF2B5EF4-FFF2-40B4-BE49-F238E27FC236}">
                <a16:creationId xmlns:a16="http://schemas.microsoft.com/office/drawing/2014/main" id="{79417D53-E93C-49FC-BE43-26EDA46E8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886" y="4826100"/>
            <a:ext cx="5364480" cy="1129364"/>
          </a:xfrm>
          <a:prstGeom prst="rect">
            <a:avLst/>
          </a:prstGeom>
        </p:spPr>
      </p:pic>
      <p:grpSp>
        <p:nvGrpSpPr>
          <p:cNvPr id="6" name="组合 8">
            <a:extLst>
              <a:ext uri="{FF2B5EF4-FFF2-40B4-BE49-F238E27FC236}">
                <a16:creationId xmlns:a16="http://schemas.microsoft.com/office/drawing/2014/main" id="{D8D42BD0-9AD0-455C-AC4E-D0FAD92BEEE7}"/>
              </a:ext>
            </a:extLst>
          </p:cNvPr>
          <p:cNvGrpSpPr/>
          <p:nvPr/>
        </p:nvGrpSpPr>
        <p:grpSpPr>
          <a:xfrm>
            <a:off x="1651041" y="4706828"/>
            <a:ext cx="1718993" cy="1313980"/>
            <a:chOff x="1631991" y="5087828"/>
            <a:chExt cx="1718993" cy="1313980"/>
          </a:xfrm>
        </p:grpSpPr>
        <p:pic>
          <p:nvPicPr>
            <p:cNvPr id="7" name="图片 75">
              <a:extLst>
                <a:ext uri="{FF2B5EF4-FFF2-40B4-BE49-F238E27FC236}">
                  <a16:creationId xmlns:a16="http://schemas.microsoft.com/office/drawing/2014/main" id="{896BEF42-D258-4A23-905F-E2CAFCADA3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8" name="图片 76">
              <a:extLst>
                <a:ext uri="{FF2B5EF4-FFF2-40B4-BE49-F238E27FC236}">
                  <a16:creationId xmlns:a16="http://schemas.microsoft.com/office/drawing/2014/main" id="{86DBA2C9-4A3A-4DC1-B514-98DDA38C58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grpSp>
        <p:nvGrpSpPr>
          <p:cNvPr id="11" name="组合 83">
            <a:extLst>
              <a:ext uri="{FF2B5EF4-FFF2-40B4-BE49-F238E27FC236}">
                <a16:creationId xmlns:a16="http://schemas.microsoft.com/office/drawing/2014/main" id="{BB1155D1-1E0E-4225-AF20-1462071D4819}"/>
              </a:ext>
            </a:extLst>
          </p:cNvPr>
          <p:cNvGrpSpPr/>
          <p:nvPr/>
        </p:nvGrpSpPr>
        <p:grpSpPr>
          <a:xfrm>
            <a:off x="-11723" y="5723218"/>
            <a:ext cx="12203723" cy="1123362"/>
            <a:chOff x="-17585" y="5729324"/>
            <a:chExt cx="12203723" cy="1123362"/>
          </a:xfrm>
        </p:grpSpPr>
        <p:pic>
          <p:nvPicPr>
            <p:cNvPr id="12" name="图片 84">
              <a:extLst>
                <a:ext uri="{FF2B5EF4-FFF2-40B4-BE49-F238E27FC236}">
                  <a16:creationId xmlns:a16="http://schemas.microsoft.com/office/drawing/2014/main" id="{CEEE0D57-3701-4248-A6BE-7448AE0C36F1}"/>
                </a:ext>
              </a:extLst>
            </p:cNvPr>
            <p:cNvPicPr>
              <a:picLocks noChangeAspect="1"/>
            </p:cNvPicPr>
            <p:nvPr/>
          </p:nvPicPr>
          <p:blipFill rotWithShape="1">
            <a:blip r:embed="rId7"/>
            <a:srcRect l="1990"/>
            <a:stretch/>
          </p:blipFill>
          <p:spPr>
            <a:xfrm>
              <a:off x="-17585" y="5729324"/>
              <a:ext cx="8659753" cy="1123362"/>
            </a:xfrm>
            <a:prstGeom prst="rect">
              <a:avLst/>
            </a:prstGeom>
          </p:spPr>
        </p:pic>
        <p:pic>
          <p:nvPicPr>
            <p:cNvPr id="13" name="图片 85">
              <a:extLst>
                <a:ext uri="{FF2B5EF4-FFF2-40B4-BE49-F238E27FC236}">
                  <a16:creationId xmlns:a16="http://schemas.microsoft.com/office/drawing/2014/main" id="{8B4A0EC4-E8A4-46E9-9B33-22B40922153D}"/>
                </a:ext>
              </a:extLst>
            </p:cNvPr>
            <p:cNvPicPr>
              <a:picLocks noChangeAspect="1"/>
            </p:cNvPicPr>
            <p:nvPr/>
          </p:nvPicPr>
          <p:blipFill rotWithShape="1">
            <a:blip r:embed="rId7"/>
            <a:srcRect r="21459"/>
            <a:stretch/>
          </p:blipFill>
          <p:spPr>
            <a:xfrm>
              <a:off x="5398477" y="5729324"/>
              <a:ext cx="6787661" cy="1123362"/>
            </a:xfrm>
            <a:prstGeom prst="rect">
              <a:avLst/>
            </a:prstGeom>
          </p:spPr>
        </p:pic>
      </p:grpSp>
      <p:pic>
        <p:nvPicPr>
          <p:cNvPr id="14" name="PA_库_图片 6">
            <a:extLst>
              <a:ext uri="{FF2B5EF4-FFF2-40B4-BE49-F238E27FC236}">
                <a16:creationId xmlns:a16="http://schemas.microsoft.com/office/drawing/2014/main" id="{D1405F8D-2E56-41D3-955B-FADC35CF8DB2}"/>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387160" y="555735"/>
            <a:ext cx="5559961" cy="4329089"/>
          </a:xfrm>
          <a:prstGeom prst="rect">
            <a:avLst/>
          </a:prstGeom>
          <a:ln>
            <a:noFill/>
          </a:ln>
          <a:extLst>
            <a:ext uri="{91240B29-F687-4F45-9708-019B960494DF}">
              <a14:hiddenLine xmlns:a14="http://schemas.microsoft.com/office/drawing/2010/main">
                <a:solidFill>
                  <a:srgbClr val="FF0000"/>
                </a:solidFill>
              </a14:hiddenLine>
            </a:ext>
          </a:extLst>
        </p:spPr>
      </p:pic>
      <p:pic>
        <p:nvPicPr>
          <p:cNvPr id="15" name="图片 9">
            <a:extLst>
              <a:ext uri="{FF2B5EF4-FFF2-40B4-BE49-F238E27FC236}">
                <a16:creationId xmlns:a16="http://schemas.microsoft.com/office/drawing/2014/main" id="{4B8D7BE1-CC3D-45FC-9A0A-841D47993BE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1579" r="44063" b="10955"/>
          <a:stretch/>
        </p:blipFill>
        <p:spPr>
          <a:xfrm>
            <a:off x="1095064" y="579048"/>
            <a:ext cx="2557578" cy="3255264"/>
          </a:xfrm>
          <a:prstGeom prst="rect">
            <a:avLst/>
          </a:prstGeom>
        </p:spPr>
      </p:pic>
      <p:pic>
        <p:nvPicPr>
          <p:cNvPr id="16" name="图片 14">
            <a:extLst>
              <a:ext uri="{FF2B5EF4-FFF2-40B4-BE49-F238E27FC236}">
                <a16:creationId xmlns:a16="http://schemas.microsoft.com/office/drawing/2014/main" id="{CC139671-E62F-4FF1-9791-060B3136EF3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9212603" y="1385594"/>
            <a:ext cx="1536192" cy="1642172"/>
          </a:xfrm>
          <a:prstGeom prst="rect">
            <a:avLst/>
          </a:prstGeom>
        </p:spPr>
      </p:pic>
      <p:pic>
        <p:nvPicPr>
          <p:cNvPr id="17" name="图片 147">
            <a:extLst>
              <a:ext uri="{FF2B5EF4-FFF2-40B4-BE49-F238E27FC236}">
                <a16:creationId xmlns:a16="http://schemas.microsoft.com/office/drawing/2014/main" id="{FF72C93A-03EC-456E-AD1E-848B4660CF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485" b="60430"/>
          <a:stretch/>
        </p:blipFill>
        <p:spPr>
          <a:xfrm rot="928868">
            <a:off x="8573608" y="368507"/>
            <a:ext cx="3729511" cy="763544"/>
          </a:xfrm>
          <a:prstGeom prst="rect">
            <a:avLst/>
          </a:prstGeom>
        </p:spPr>
      </p:pic>
      <p:sp>
        <p:nvSpPr>
          <p:cNvPr id="2" name="TextBox 1">
            <a:extLst>
              <a:ext uri="{FF2B5EF4-FFF2-40B4-BE49-F238E27FC236}">
                <a16:creationId xmlns:a16="http://schemas.microsoft.com/office/drawing/2014/main" id="{B429418F-A5AD-4C47-ADF4-26103E58EDB2}"/>
              </a:ext>
            </a:extLst>
          </p:cNvPr>
          <p:cNvSpPr txBox="1"/>
          <p:nvPr/>
        </p:nvSpPr>
        <p:spPr>
          <a:xfrm>
            <a:off x="3943137" y="2444641"/>
            <a:ext cx="3670976" cy="923330"/>
          </a:xfrm>
          <a:prstGeom prst="rect">
            <a:avLst/>
          </a:prstGeom>
          <a:noFill/>
        </p:spPr>
        <p:txBody>
          <a:bodyPr wrap="square" rtlCol="0">
            <a:spAutoFit/>
          </a:bodyPr>
          <a:lstStyle/>
          <a:p>
            <a:pPr algn="ctr"/>
            <a:r>
              <a:rPr lang="vi-VN" sz="5400" b="1" dirty="0">
                <a:solidFill>
                  <a:srgbClr val="44922F"/>
                </a:solidFill>
                <a:effectLst>
                  <a:outerShdw blurRad="38100" dist="38100" dir="2700000" algn="tl">
                    <a:srgbClr val="000000">
                      <a:alpha val="43137"/>
                    </a:srgbClr>
                  </a:outerShdw>
                </a:effectLst>
                <a:latin typeface="UTM Avo" panose="02040603050506020204" pitchFamily="18" charset="0"/>
              </a:rPr>
              <a:t>KHỞI ĐỘNG</a:t>
            </a:r>
            <a:endParaRPr lang="en-US" sz="5400" b="1" dirty="0">
              <a:solidFill>
                <a:srgbClr val="44922F"/>
              </a:solidFill>
              <a:effectLst>
                <a:outerShdw blurRad="38100" dist="38100" dir="2700000" algn="tl">
                  <a:srgbClr val="000000">
                    <a:alpha val="43137"/>
                  </a:srgbClr>
                </a:outerShdw>
              </a:effectLst>
              <a:latin typeface="UTM Avo" panose="02040603050506020204" pitchFamily="18" charset="0"/>
            </a:endParaRPr>
          </a:p>
        </p:txBody>
      </p:sp>
      <p:pic>
        <p:nvPicPr>
          <p:cNvPr id="18" name="Picture 17">
            <a:extLst>
              <a:ext uri="{FF2B5EF4-FFF2-40B4-BE49-F238E27FC236}">
                <a16:creationId xmlns:a16="http://schemas.microsoft.com/office/drawing/2014/main" id="{3CA21C10-32CD-4450-995B-069AB5B2DD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773" y="0"/>
            <a:ext cx="932687" cy="932687"/>
          </a:xfrm>
          <a:prstGeom prst="ellipse">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750"/>
                                  </p:stCondLst>
                                  <p:childTnLst>
                                    <p:animMotion origin="layout" path="M -8.33333E-7 3.7037E-7 L -0.41146 -0.01759 " pathEditMode="relative" rAng="0" ptsTypes="AA">
                                      <p:cBhvr>
                                        <p:cTn id="6" dur="4250" fill="hold"/>
                                        <p:tgtEl>
                                          <p:spTgt spid="5"/>
                                        </p:tgtEl>
                                        <p:attrNameLst>
                                          <p:attrName>ppt_x</p:attrName>
                                          <p:attrName>ppt_y</p:attrName>
                                        </p:attrNameLst>
                                      </p:cBhvr>
                                      <p:rCtr x="-20573" y="-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9493" y="2045949"/>
            <a:ext cx="9211821" cy="1434239"/>
            <a:chOff x="1325218" y="1804174"/>
            <a:chExt cx="10219671" cy="1252413"/>
          </a:xfrm>
        </p:grpSpPr>
        <p:sp>
          <p:nvSpPr>
            <p:cNvPr id="3" name="TextBox 2"/>
            <p:cNvSpPr txBox="1"/>
            <p:nvPr/>
          </p:nvSpPr>
          <p:spPr>
            <a:xfrm>
              <a:off x="1781687" y="1804174"/>
              <a:ext cx="9763202" cy="1252413"/>
            </a:xfrm>
            <a:prstGeom prst="rect">
              <a:avLst/>
            </a:prstGeom>
            <a:noFill/>
          </p:spPr>
          <p:txBody>
            <a:bodyPr wrap="square" rtlCol="0">
              <a:spAutoFit/>
            </a:bodyPr>
            <a:lstStyle/>
            <a:p>
              <a:pPr defTabSz="693262">
                <a:defRPr/>
              </a:pPr>
              <a:r>
                <a:rPr lang="en-US" sz="4320" dirty="0">
                  <a:solidFill>
                    <a:prstClr val="black"/>
                  </a:solidFill>
                  <a:latin typeface="Times New Roman" panose="02020603050405020304" pitchFamily="18" charset="0"/>
                  <a:cs typeface="Times New Roman" panose="02020603050405020304" pitchFamily="18" charset="0"/>
                </a:rPr>
                <a:t>  - </a:t>
              </a:r>
              <a:r>
                <a:rPr lang="en-US" sz="4320" dirty="0" err="1">
                  <a:solidFill>
                    <a:prstClr val="black"/>
                  </a:solidFill>
                  <a:latin typeface="Times New Roman" panose="02020603050405020304" pitchFamily="18" charset="0"/>
                  <a:cs typeface="Times New Roman" panose="02020603050405020304" pitchFamily="18" charset="0"/>
                </a:rPr>
                <a:t>Đọc</a:t>
              </a:r>
              <a:r>
                <a:rPr lang="en-US" sz="4320" dirty="0">
                  <a:solidFill>
                    <a:prstClr val="black"/>
                  </a:solidFill>
                  <a:latin typeface="Times New Roman" panose="02020603050405020304" pitchFamily="18" charset="0"/>
                  <a:cs typeface="Times New Roman" panose="02020603050405020304" pitchFamily="18" charset="0"/>
                </a:rPr>
                <a:t> </a:t>
              </a:r>
              <a:r>
                <a:rPr lang="en-US" sz="4320" dirty="0" err="1">
                  <a:solidFill>
                    <a:prstClr val="black"/>
                  </a:solidFill>
                  <a:latin typeface="Times New Roman" panose="02020603050405020304" pitchFamily="18" charset="0"/>
                  <a:cs typeface="Times New Roman" panose="02020603050405020304" pitchFamily="18" charset="0"/>
                </a:rPr>
                <a:t>bài</a:t>
              </a:r>
              <a:r>
                <a:rPr lang="en-US" sz="4320" dirty="0">
                  <a:solidFill>
                    <a:prstClr val="black"/>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Sơn</a:t>
              </a:r>
              <a:r>
                <a:rPr lang="en-US" sz="3600" b="1" dirty="0">
                  <a:solidFill>
                    <a:srgbClr val="FF0000"/>
                  </a:solidFill>
                  <a:latin typeface="Times New Roman" panose="02020603050405020304" pitchFamily="18" charset="0"/>
                  <a:cs typeface="Times New Roman" panose="02020603050405020304" pitchFamily="18" charset="0"/>
                </a:rPr>
                <a:t> ca, </a:t>
              </a:r>
              <a:r>
                <a:rPr lang="en-US" sz="3600" b="1" dirty="0" err="1">
                  <a:solidFill>
                    <a:srgbClr val="FF0000"/>
                  </a:solidFill>
                  <a:latin typeface="Times New Roman" panose="02020603050405020304" pitchFamily="18" charset="0"/>
                  <a:cs typeface="Times New Roman" panose="02020603050405020304" pitchFamily="18" charset="0"/>
                </a:rPr>
                <a:t>nai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ếch</a:t>
              </a:r>
              <a:r>
                <a:rPr lang="en-US" sz="3600" b="1" dirty="0">
                  <a:solidFill>
                    <a:srgbClr val="FF0000"/>
                  </a:solidFill>
                  <a:latin typeface="Times New Roman" panose="02020603050405020304" pitchFamily="18" charset="0"/>
                  <a:cs typeface="Times New Roman" panose="02020603050405020304" pitchFamily="18" charset="0"/>
                </a:rPr>
                <a:t> </a:t>
              </a:r>
              <a:r>
                <a:rPr lang="en-US" sz="4320" dirty="0">
                  <a:solidFill>
                    <a:prstClr val="black"/>
                  </a:solidFill>
                  <a:latin typeface="Times New Roman" panose="02020603050405020304" pitchFamily="18" charset="0"/>
                  <a:cs typeface="Times New Roman" panose="02020603050405020304" pitchFamily="18" charset="0"/>
                </a:rPr>
                <a:t>(5 </a:t>
              </a:r>
              <a:r>
                <a:rPr lang="en-US" sz="4320" dirty="0" err="1">
                  <a:solidFill>
                    <a:prstClr val="black"/>
                  </a:solidFill>
                  <a:latin typeface="Times New Roman" panose="02020603050405020304" pitchFamily="18" charset="0"/>
                  <a:cs typeface="Times New Roman" panose="02020603050405020304" pitchFamily="18" charset="0"/>
                </a:rPr>
                <a:t>lần</a:t>
              </a:r>
              <a:r>
                <a:rPr lang="en-US" sz="4320" dirty="0">
                  <a:solidFill>
                    <a:prstClr val="black"/>
                  </a:solidFill>
                  <a:latin typeface="Times New Roman" panose="02020603050405020304" pitchFamily="18" charset="0"/>
                  <a:cs typeface="Times New Roman" panose="02020603050405020304" pitchFamily="18" charset="0"/>
                </a:rPr>
                <a:t>). </a:t>
              </a:r>
            </a:p>
            <a:p>
              <a:pPr defTabSz="693262">
                <a:defRPr/>
              </a:pPr>
              <a:r>
                <a:rPr lang="en-US" sz="4320" dirty="0">
                  <a:solidFill>
                    <a:prstClr val="black"/>
                  </a:solidFill>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218" y="1881809"/>
              <a:ext cx="583095" cy="583095"/>
            </a:xfrm>
            <a:prstGeom prst="rect">
              <a:avLst/>
            </a:prstGeom>
          </p:spPr>
        </p:pic>
      </p:grpSp>
      <p:grpSp>
        <p:nvGrpSpPr>
          <p:cNvPr id="8" name="Group 7"/>
          <p:cNvGrpSpPr/>
          <p:nvPr/>
        </p:nvGrpSpPr>
        <p:grpSpPr>
          <a:xfrm>
            <a:off x="2067315" y="3657627"/>
            <a:ext cx="10066629" cy="867193"/>
            <a:chOff x="1311965" y="4170641"/>
            <a:chExt cx="9962910" cy="665049"/>
          </a:xfrm>
        </p:grpSpPr>
        <p:sp>
          <p:nvSpPr>
            <p:cNvPr id="6" name="TextBox 5"/>
            <p:cNvSpPr txBox="1"/>
            <p:nvPr/>
          </p:nvSpPr>
          <p:spPr>
            <a:xfrm>
              <a:off x="1895059" y="4255048"/>
              <a:ext cx="9379816" cy="580642"/>
            </a:xfrm>
            <a:prstGeom prst="rect">
              <a:avLst/>
            </a:prstGeom>
            <a:noFill/>
          </p:spPr>
          <p:txBody>
            <a:bodyPr wrap="square" rtlCol="0">
              <a:spAutoFit/>
            </a:bodyPr>
            <a:lstStyle/>
            <a:p>
              <a:pPr defTabSz="666532">
                <a:spcBef>
                  <a:spcPts val="438"/>
                </a:spcBef>
                <a:spcAft>
                  <a:spcPts val="438"/>
                </a:spcAft>
                <a:defRPr/>
              </a:pPr>
              <a:r>
                <a:rPr lang="en-US" sz="4320" dirty="0">
                  <a:solidFill>
                    <a:prstClr val="black"/>
                  </a:solidFill>
                  <a:latin typeface="Times New Roman" panose="02020603050405020304" pitchFamily="18" charset="0"/>
                  <a:cs typeface="Times New Roman" panose="02020603050405020304" pitchFamily="18" charset="0"/>
                </a:rPr>
                <a:t>  </a:t>
              </a:r>
              <a:r>
                <a:rPr lang="en-US" sz="4320" dirty="0" err="1">
                  <a:solidFill>
                    <a:prstClr val="black"/>
                  </a:solidFill>
                  <a:latin typeface="Times New Roman" panose="02020603050405020304" pitchFamily="18" charset="0"/>
                  <a:cs typeface="Times New Roman" panose="02020603050405020304" pitchFamily="18" charset="0"/>
                </a:rPr>
                <a:t>Chuẩn</a:t>
              </a:r>
              <a:r>
                <a:rPr lang="en-US" sz="4320" dirty="0">
                  <a:solidFill>
                    <a:prstClr val="black"/>
                  </a:solidFill>
                  <a:latin typeface="Times New Roman" panose="02020603050405020304" pitchFamily="18" charset="0"/>
                  <a:cs typeface="Times New Roman" panose="02020603050405020304" pitchFamily="18" charset="0"/>
                </a:rPr>
                <a:t> </a:t>
              </a:r>
              <a:r>
                <a:rPr lang="en-US" sz="4320" dirty="0" err="1">
                  <a:solidFill>
                    <a:prstClr val="black"/>
                  </a:solidFill>
                  <a:latin typeface="Times New Roman" panose="02020603050405020304" pitchFamily="18" charset="0"/>
                  <a:cs typeface="Times New Roman" panose="02020603050405020304" pitchFamily="18" charset="0"/>
                </a:rPr>
                <a:t>bị</a:t>
              </a:r>
              <a:r>
                <a:rPr lang="en-US" sz="4320" dirty="0">
                  <a:solidFill>
                    <a:prstClr val="black"/>
                  </a:solidFill>
                  <a:latin typeface="Times New Roman" panose="02020603050405020304" pitchFamily="18" charset="0"/>
                  <a:cs typeface="Times New Roman" panose="02020603050405020304" pitchFamily="18" charset="0"/>
                </a:rPr>
                <a:t> </a:t>
              </a:r>
              <a:r>
                <a:rPr lang="en-US" sz="4320" dirty="0" err="1">
                  <a:solidFill>
                    <a:prstClr val="black"/>
                  </a:solidFill>
                  <a:latin typeface="Times New Roman" panose="02020603050405020304" pitchFamily="18" charset="0"/>
                  <a:cs typeface="Times New Roman" panose="02020603050405020304" pitchFamily="18" charset="0"/>
                </a:rPr>
                <a:t>bài</a:t>
              </a:r>
              <a:r>
                <a:rPr lang="en-US" sz="4320" dirty="0">
                  <a:solidFill>
                    <a:prstClr val="black"/>
                  </a:solidFill>
                  <a:latin typeface="Times New Roman" panose="02020603050405020304" pitchFamily="18" charset="0"/>
                  <a:cs typeface="Times New Roman" panose="02020603050405020304" pitchFamily="18" charset="0"/>
                </a:rPr>
                <a:t> </a:t>
              </a:r>
              <a:r>
                <a:rPr lang="en-US" sz="4320" dirty="0" err="1">
                  <a:solidFill>
                    <a:prstClr val="black"/>
                  </a:solidFill>
                  <a:latin typeface="Times New Roman" panose="02020603050405020304" pitchFamily="18" charset="0"/>
                  <a:cs typeface="Times New Roman" panose="02020603050405020304" pitchFamily="18" charset="0"/>
                </a:rPr>
                <a:t>tập</a:t>
              </a:r>
              <a:r>
                <a:rPr lang="en-US" sz="4320" dirty="0">
                  <a:solidFill>
                    <a:prstClr val="black"/>
                  </a:solidFill>
                  <a:latin typeface="Times New Roman" panose="02020603050405020304" pitchFamily="18" charset="0"/>
                  <a:cs typeface="Times New Roman" panose="02020603050405020304" pitchFamily="18" charset="0"/>
                </a:rPr>
                <a:t> </a:t>
              </a:r>
              <a:r>
                <a:rPr lang="en-US" sz="4320" dirty="0" err="1">
                  <a:solidFill>
                    <a:prstClr val="black"/>
                  </a:solidFill>
                  <a:latin typeface="Times New Roman" panose="02020603050405020304" pitchFamily="18" charset="0"/>
                  <a:cs typeface="Times New Roman" panose="02020603050405020304" pitchFamily="18" charset="0"/>
                </a:rPr>
                <a:t>đọc</a:t>
              </a:r>
              <a:r>
                <a:rPr lang="en-US" sz="4320" dirty="0">
                  <a:solidFill>
                    <a:prstClr val="black"/>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vườn</a:t>
              </a:r>
              <a:r>
                <a:rPr lang="en-US" sz="3600" b="1" dirty="0">
                  <a:solidFill>
                    <a:srgbClr val="FF0000"/>
                  </a:solidFill>
                  <a:latin typeface="Times New Roman" panose="02020603050405020304" pitchFamily="18" charset="0"/>
                  <a:cs typeface="Times New Roman" panose="02020603050405020304" pitchFamily="18" charset="0"/>
                </a:rPr>
                <a:t> </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11965" y="4170641"/>
              <a:ext cx="583095" cy="583095"/>
            </a:xfrm>
            <a:prstGeom prst="rect">
              <a:avLst/>
            </a:prstGeom>
          </p:spPr>
        </p:pic>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634" y="110301"/>
            <a:ext cx="994816" cy="855366"/>
          </a:xfrm>
          <a:prstGeom prst="ellipse">
            <a:avLst/>
          </a:prstGeom>
        </p:spPr>
      </p:pic>
      <p:sp>
        <p:nvSpPr>
          <p:cNvPr id="2" name="TextBox 1"/>
          <p:cNvSpPr txBox="1"/>
          <p:nvPr/>
        </p:nvSpPr>
        <p:spPr>
          <a:xfrm>
            <a:off x="4533707" y="537983"/>
            <a:ext cx="2969129" cy="757130"/>
          </a:xfrm>
          <a:prstGeom prst="rect">
            <a:avLst/>
          </a:prstGeom>
          <a:noFill/>
        </p:spPr>
        <p:txBody>
          <a:bodyPr wrap="square" rtlCol="0">
            <a:spAutoFit/>
          </a:bodyPr>
          <a:lstStyle/>
          <a:p>
            <a:pPr defTabSz="693262">
              <a:defRPr/>
            </a:pPr>
            <a:r>
              <a:rPr lang="en-US" sz="4320" b="1" dirty="0" err="1">
                <a:solidFill>
                  <a:srgbClr val="FF0000"/>
                </a:solidFill>
                <a:latin typeface="Times New Roman" panose="02020603050405020304" pitchFamily="18" charset="0"/>
                <a:cs typeface="Times New Roman" panose="02020603050405020304" pitchFamily="18" charset="0"/>
              </a:rPr>
              <a:t>Dặn</a:t>
            </a:r>
            <a:r>
              <a:rPr lang="en-US" sz="4320" b="1" dirty="0">
                <a:solidFill>
                  <a:srgbClr val="FF0000"/>
                </a:solidFill>
                <a:latin typeface="Times New Roman" panose="02020603050405020304" pitchFamily="18" charset="0"/>
                <a:cs typeface="Times New Roman" panose="02020603050405020304" pitchFamily="18" charset="0"/>
              </a:rPr>
              <a:t> </a:t>
            </a:r>
            <a:r>
              <a:rPr lang="en-US" sz="4320" b="1" dirty="0" err="1">
                <a:solidFill>
                  <a:srgbClr val="FF0000"/>
                </a:solidFill>
                <a:latin typeface="Times New Roman" panose="02020603050405020304" pitchFamily="18" charset="0"/>
                <a:cs typeface="Times New Roman" panose="02020603050405020304" pitchFamily="18" charset="0"/>
              </a:rPr>
              <a:t>dò</a:t>
            </a:r>
            <a:endParaRPr lang="en-US" sz="432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57219715"/>
      </p:ext>
    </p:extLst>
  </p:cSld>
  <p:clrMapOvr>
    <a:masterClrMapping/>
  </p:clrMapOvr>
  <mc:AlternateContent xmlns:mc="http://schemas.openxmlformats.org/markup-compatibility/2006" xmlns:p14="http://schemas.microsoft.com/office/powerpoint/2010/main">
    <mc:Choice Requires="p14">
      <p:transition spd="slow" p14:dur="2000" advTm="23853"/>
    </mc:Choice>
    <mc:Fallback xmlns="">
      <p:transition spd="slow" advTm="238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72"/>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732B47A-2ACB-4CA8-9E1E-B547827ACD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75" t="24050" r="774" b="16006"/>
          <a:stretch/>
        </p:blipFill>
        <p:spPr>
          <a:xfrm>
            <a:off x="1980937" y="101600"/>
            <a:ext cx="8615747" cy="6313714"/>
          </a:xfrm>
          <a:prstGeom prst="rect">
            <a:avLst/>
          </a:prstGeom>
        </p:spPr>
      </p:pic>
      <p:pic>
        <p:nvPicPr>
          <p:cNvPr id="4" name="Picture 3">
            <a:extLst>
              <a:ext uri="{FF2B5EF4-FFF2-40B4-BE49-F238E27FC236}">
                <a16:creationId xmlns:a16="http://schemas.microsoft.com/office/drawing/2014/main" id="{BE212CCF-34B5-43BF-9B95-506F0D502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3" y="0"/>
            <a:ext cx="818535" cy="818535"/>
          </a:xfrm>
          <a:prstGeom prst="ellipse">
            <a:avLst/>
          </a:prstGeom>
        </p:spPr>
      </p:pic>
    </p:spTree>
    <p:extLst>
      <p:ext uri="{BB962C8B-B14F-4D97-AF65-F5344CB8AC3E}">
        <p14:creationId xmlns:p14="http://schemas.microsoft.com/office/powerpoint/2010/main" val="87280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0">
            <a:extLst>
              <a:ext uri="{FF2B5EF4-FFF2-40B4-BE49-F238E27FC236}">
                <a16:creationId xmlns:a16="http://schemas.microsoft.com/office/drawing/2014/main" id="{EC2A9EB7-9C0A-4142-BDBD-FC04C4BC5D51}"/>
              </a:ext>
            </a:extLst>
          </p:cNvPr>
          <p:cNvPicPr>
            <a:picLocks noChangeAspect="1"/>
          </p:cNvPicPr>
          <p:nvPr/>
        </p:nvPicPr>
        <p:blipFill rotWithShape="1">
          <a:blip r:embed="rId3">
            <a:extLst>
              <a:ext uri="{28A0092B-C50C-407E-A947-70E740481C1C}">
                <a14:useLocalDpi xmlns:a14="http://schemas.microsoft.com/office/drawing/2010/main" val="0"/>
              </a:ext>
            </a:extLst>
          </a:blip>
          <a:srcRect l="11484" t="-987" r="-3110" b="987"/>
          <a:stretch/>
        </p:blipFill>
        <p:spPr>
          <a:xfrm flipH="1">
            <a:off x="9352653" y="2081737"/>
            <a:ext cx="2901200" cy="4277340"/>
          </a:xfrm>
          <a:prstGeom prst="rect">
            <a:avLst/>
          </a:prstGeom>
        </p:spPr>
      </p:pic>
      <p:pic>
        <p:nvPicPr>
          <p:cNvPr id="16" name="图片 21">
            <a:extLst>
              <a:ext uri="{FF2B5EF4-FFF2-40B4-BE49-F238E27FC236}">
                <a16:creationId xmlns:a16="http://schemas.microsoft.com/office/drawing/2014/main" id="{C8C7B69D-FBA7-4207-B9E8-4B7B905936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50" y="2286041"/>
            <a:ext cx="3722008" cy="3722008"/>
          </a:xfrm>
          <a:prstGeom prst="rect">
            <a:avLst/>
          </a:prstGeom>
        </p:spPr>
      </p:pic>
      <p:grpSp>
        <p:nvGrpSpPr>
          <p:cNvPr id="19" name="组合 27">
            <a:extLst>
              <a:ext uri="{FF2B5EF4-FFF2-40B4-BE49-F238E27FC236}">
                <a16:creationId xmlns:a16="http://schemas.microsoft.com/office/drawing/2014/main" id="{C7129C61-681B-42D5-AB64-05BFB0A70338}"/>
              </a:ext>
            </a:extLst>
          </p:cNvPr>
          <p:cNvGrpSpPr/>
          <p:nvPr/>
        </p:nvGrpSpPr>
        <p:grpSpPr>
          <a:xfrm>
            <a:off x="1" y="4978667"/>
            <a:ext cx="12192000" cy="1879333"/>
            <a:chOff x="-175847" y="4352544"/>
            <a:chExt cx="12367847" cy="2505456"/>
          </a:xfrm>
        </p:grpSpPr>
        <p:pic>
          <p:nvPicPr>
            <p:cNvPr id="20" name="图片 28">
              <a:extLst>
                <a:ext uri="{FF2B5EF4-FFF2-40B4-BE49-F238E27FC236}">
                  <a16:creationId xmlns:a16="http://schemas.microsoft.com/office/drawing/2014/main" id="{9111AC26-8D1A-4D2D-B1FA-1E25E17551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1" name="图片 29">
              <a:extLst>
                <a:ext uri="{FF2B5EF4-FFF2-40B4-BE49-F238E27FC236}">
                  <a16:creationId xmlns:a16="http://schemas.microsoft.com/office/drawing/2014/main" id="{4B7FF920-121C-45D2-B8C1-A60EF85BD7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PA_库_图片 6">
            <a:extLst>
              <a:ext uri="{FF2B5EF4-FFF2-40B4-BE49-F238E27FC236}">
                <a16:creationId xmlns:a16="http://schemas.microsoft.com/office/drawing/2014/main" id="{AF9FB272-72D5-4D3C-9249-F87830D47207}"/>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889782" y="264652"/>
            <a:ext cx="6172862" cy="4042698"/>
          </a:xfrm>
          <a:prstGeom prst="rect">
            <a:avLst/>
          </a:prstGeom>
          <a:ln>
            <a:noFill/>
          </a:ln>
          <a:extLst>
            <a:ext uri="{91240B29-F687-4F45-9708-019B960494DF}">
              <a14:hiddenLine xmlns:a14="http://schemas.microsoft.com/office/drawing/2010/main">
                <a:solidFill>
                  <a:srgbClr val="FF0000"/>
                </a:solidFill>
              </a14:hiddenLine>
            </a:ext>
          </a:extLst>
        </p:spPr>
      </p:pic>
      <p:sp>
        <p:nvSpPr>
          <p:cNvPr id="11" name="原创设计师QQ：178119980 喵小姐">
            <a:extLst>
              <a:ext uri="{FF2B5EF4-FFF2-40B4-BE49-F238E27FC236}">
                <a16:creationId xmlns:a16="http://schemas.microsoft.com/office/drawing/2014/main" id="{B6051D19-CEEC-4303-A27C-A8EBFBBD984A}"/>
              </a:ext>
            </a:extLst>
          </p:cNvPr>
          <p:cNvSpPr/>
          <p:nvPr/>
        </p:nvSpPr>
        <p:spPr>
          <a:xfrm>
            <a:off x="2922124" y="1813147"/>
            <a:ext cx="5376016" cy="945708"/>
          </a:xfrm>
          <a:prstGeom prst="rect">
            <a:avLst/>
          </a:prstGeom>
        </p:spPr>
        <p:txBody>
          <a:bodyPr wrap="square">
            <a:spAutoFit/>
          </a:bodyPr>
          <a:lstStyle/>
          <a:p>
            <a:pPr algn="ctr">
              <a:lnSpc>
                <a:spcPct val="130000"/>
              </a:lnSpc>
            </a:pPr>
            <a:r>
              <a:rPr lang="en-US" altLang="zh-CN" sz="4800" b="1" dirty="0">
                <a:solidFill>
                  <a:srgbClr val="5F360E"/>
                </a:solidFill>
                <a:latin typeface="UTM Avo" panose="02040603050506020204" pitchFamily="18" charset="0"/>
              </a:rPr>
              <a:t>CHIA SẺ</a:t>
            </a:r>
            <a:endParaRPr lang="zh-CN" altLang="en-US" sz="4800" b="1" dirty="0">
              <a:solidFill>
                <a:srgbClr val="5F360E"/>
              </a:solidFill>
              <a:latin typeface="UTM Avo" panose="02040603050506020204" pitchFamily="18" charset="0"/>
            </a:endParaRPr>
          </a:p>
        </p:txBody>
      </p:sp>
      <p:pic>
        <p:nvPicPr>
          <p:cNvPr id="9" name="Picture 8">
            <a:extLst>
              <a:ext uri="{FF2B5EF4-FFF2-40B4-BE49-F238E27FC236}">
                <a16:creationId xmlns:a16="http://schemas.microsoft.com/office/drawing/2014/main" id="{70B6C745-1A32-46D2-B635-7F35C79383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3" y="0"/>
            <a:ext cx="932687" cy="932687"/>
          </a:xfrm>
          <a:prstGeom prst="ellipse">
            <a:avLst/>
          </a:prstGeom>
        </p:spPr>
      </p:pic>
    </p:spTree>
    <p:extLst>
      <p:ext uri="{BB962C8B-B14F-4D97-AF65-F5344CB8AC3E}">
        <p14:creationId xmlns:p14="http://schemas.microsoft.com/office/powerpoint/2010/main" val="46819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75934" y="979656"/>
            <a:ext cx="11548153" cy="6278642"/>
          </a:xfrm>
          <a:prstGeom prst="rect">
            <a:avLst/>
          </a:prstGeom>
          <a:noFill/>
        </p:spPr>
        <p:txBody>
          <a:bodyPr wrap="square" rtlCol="0">
            <a:spAutoFit/>
          </a:bodyPr>
          <a:lstStyle/>
          <a:p>
            <a:pPr algn="just">
              <a:lnSpc>
                <a:spcPct val="150000"/>
              </a:lnSpc>
            </a:pPr>
            <a:r>
              <a:rPr lang="en-US" sz="32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và</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thân</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Ba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thường</a:t>
            </a: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nghe</a:t>
            </a:r>
            <a:r>
              <a:rPr lang="en-US" sz="2600" dirty="0">
                <a:latin typeface="UTM Avo" pitchFamily="18" charset="0"/>
              </a:rPr>
              <a:t> </a:t>
            </a:r>
            <a:r>
              <a:rPr lang="en-US" sz="2600" dirty="0" err="1">
                <a:latin typeface="UTM Avo" pitchFamily="18" charset="0"/>
              </a:rPr>
              <a:t>những</a:t>
            </a:r>
            <a:r>
              <a:rPr lang="en-US" sz="2600" dirty="0">
                <a:latin typeface="UTM Avo" pitchFamily="18" charset="0"/>
              </a:rPr>
              <a:t> </a:t>
            </a:r>
            <a:r>
              <a:rPr lang="en-US" sz="2600" dirty="0" err="1">
                <a:latin typeface="UTM Avo" pitchFamily="18" charset="0"/>
              </a:rPr>
              <a:t>câu</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thú</a:t>
            </a:r>
            <a:r>
              <a:rPr lang="en-US" sz="2600" dirty="0">
                <a:latin typeface="UTM Avo" pitchFamily="18" charset="0"/>
              </a:rPr>
              <a:t> </a:t>
            </a:r>
            <a:r>
              <a:rPr lang="en-US" sz="2600" dirty="0" err="1">
                <a:latin typeface="UTM Avo" pitchFamily="18" charset="0"/>
              </a:rPr>
              <a:t>vị</a:t>
            </a: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về</a:t>
            </a:r>
            <a:r>
              <a:rPr lang="en-US" sz="2600" dirty="0">
                <a:latin typeface="UTM Avo" pitchFamily="18" charset="0"/>
              </a:rPr>
              <a:t> </a:t>
            </a:r>
            <a:r>
              <a:rPr lang="en-US" sz="2600" dirty="0" err="1">
                <a:latin typeface="UTM Avo" pitchFamily="18" charset="0"/>
              </a:rPr>
              <a:t>bầu</a:t>
            </a:r>
            <a:r>
              <a:rPr lang="en-US" sz="2600" dirty="0">
                <a:latin typeface="UTM Avo" pitchFamily="18" charset="0"/>
              </a:rPr>
              <a:t> </a:t>
            </a:r>
            <a:r>
              <a:rPr lang="en-US" sz="2600" dirty="0" err="1">
                <a:latin typeface="UTM Avo" pitchFamily="18" charset="0"/>
              </a:rPr>
              <a:t>trời</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dưới</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sâu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Một</a:t>
            </a:r>
            <a:r>
              <a:rPr lang="en-US" sz="2600" dirty="0">
                <a:latin typeface="UTM Avo" pitchFamily="18" charset="0"/>
              </a:rPr>
              <a:t> </a:t>
            </a:r>
            <a:r>
              <a:rPr lang="en-US" sz="2600" dirty="0" err="1">
                <a:latin typeface="UTM Avo" pitchFamily="18" charset="0"/>
              </a:rPr>
              <a:t>hôm</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quyết</a:t>
            </a:r>
            <a:r>
              <a:rPr lang="en-US" sz="2600" dirty="0">
                <a:latin typeface="UTM Avo" pitchFamily="18" charset="0"/>
              </a:rPr>
              <a:t> </a:t>
            </a:r>
            <a:r>
              <a:rPr lang="en-US" sz="2600" dirty="0" err="1">
                <a:latin typeface="UTM Avo" pitchFamily="18" charset="0"/>
              </a:rPr>
              <a:t>định</a:t>
            </a:r>
            <a:r>
              <a:rPr lang="en-US" sz="2600" dirty="0">
                <a:latin typeface="UTM Avo" pitchFamily="18" charset="0"/>
              </a:rPr>
              <a:t> </a:t>
            </a:r>
            <a:r>
              <a:rPr lang="en-US" sz="2600" dirty="0" err="1">
                <a:latin typeface="UTM Avo" pitchFamily="18" charset="0"/>
              </a:rPr>
              <a:t>đổi</a:t>
            </a:r>
            <a:r>
              <a:rPr lang="en-US" sz="2600" dirty="0">
                <a:latin typeface="UTM Avo" pitchFamily="18" charset="0"/>
              </a:rPr>
              <a:t> </a:t>
            </a:r>
            <a:r>
              <a:rPr lang="en-US" sz="2600" dirty="0" err="1">
                <a:latin typeface="UTM Avo" pitchFamily="18" charset="0"/>
              </a:rPr>
              <a:t>việc</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thử</a:t>
            </a:r>
            <a:r>
              <a:rPr lang="en-US" sz="2600" dirty="0">
                <a:latin typeface="UTM Avo" pitchFamily="18" charset="0"/>
              </a:rPr>
              <a:t> </a:t>
            </a:r>
            <a:r>
              <a:rPr lang="en-US" sz="2600" dirty="0" err="1">
                <a:latin typeface="UTM Avo" pitchFamily="18" charset="0"/>
              </a:rPr>
              <a:t>lao</a:t>
            </a:r>
            <a:r>
              <a:rPr lang="en-US" sz="2600" dirty="0">
                <a:latin typeface="UTM Avo" pitchFamily="18" charset="0"/>
              </a:rPr>
              <a:t>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suýt</a:t>
            </a:r>
            <a:r>
              <a:rPr lang="en-US" sz="2600" dirty="0">
                <a:latin typeface="UTM Avo" pitchFamily="18" charset="0"/>
              </a:rPr>
              <a:t> </a:t>
            </a:r>
            <a:r>
              <a:rPr lang="en-US" sz="2600" dirty="0" err="1">
                <a:latin typeface="UTM Avo" pitchFamily="18" charset="0"/>
              </a:rPr>
              <a:t>nữa</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chết</a:t>
            </a:r>
            <a:r>
              <a:rPr lang="en-US" sz="2600" dirty="0">
                <a:latin typeface="UTM Avo" pitchFamily="18" charset="0"/>
              </a:rPr>
              <a:t> </a:t>
            </a:r>
            <a:r>
              <a:rPr lang="en-US" sz="2600" dirty="0" err="1">
                <a:latin typeface="UTM Avo" pitchFamily="18" charset="0"/>
              </a:rPr>
              <a:t>đuối</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leo</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mỏm</a:t>
            </a:r>
            <a:r>
              <a:rPr lang="en-US" sz="2600" dirty="0">
                <a:latin typeface="UTM Avo" pitchFamily="18" charset="0"/>
              </a:rPr>
              <a:t> </a:t>
            </a:r>
            <a:r>
              <a:rPr lang="en-US" sz="2600" dirty="0" err="1">
                <a:latin typeface="UTM Avo" pitchFamily="18" charset="0"/>
              </a:rPr>
              <a:t>đá</a:t>
            </a:r>
            <a:r>
              <a:rPr lang="en-US" sz="2600" dirty="0">
                <a:latin typeface="UTM Avo" pitchFamily="18" charset="0"/>
              </a:rPr>
              <a:t> </a:t>
            </a:r>
            <a:r>
              <a:rPr lang="en-US" sz="2600" dirty="0" err="1">
                <a:latin typeface="UTM Avo" pitchFamily="18" charset="0"/>
              </a:rPr>
              <a:t>tập</a:t>
            </a:r>
            <a:r>
              <a:rPr lang="en-US" sz="2600" dirty="0">
                <a:latin typeface="UTM Avo" pitchFamily="18" charset="0"/>
              </a:rPr>
              <a:t> bay. </a:t>
            </a:r>
            <a:r>
              <a:rPr lang="en-US" sz="2600" dirty="0" err="1">
                <a:latin typeface="UTM Avo" pitchFamily="18" charset="0"/>
              </a:rPr>
              <a:t>Nhưng</a:t>
            </a:r>
            <a:r>
              <a:rPr lang="en-US" sz="2600" dirty="0">
                <a:latin typeface="UTM Avo" pitchFamily="18" charset="0"/>
              </a:rPr>
              <a:t> </a:t>
            </a:r>
            <a:r>
              <a:rPr lang="en-US" sz="2600" dirty="0" err="1">
                <a:latin typeface="UTM Avo" pitchFamily="18" charset="0"/>
              </a:rPr>
              <a:t>nó</a:t>
            </a:r>
            <a:r>
              <a:rPr lang="en-US" sz="2600" dirty="0">
                <a:latin typeface="UTM Avo" pitchFamily="18" charset="0"/>
              </a:rPr>
              <a:t> </a:t>
            </a:r>
            <a:r>
              <a:rPr lang="en-US" sz="2600" dirty="0" err="1">
                <a:latin typeface="UTM Avo" pitchFamily="18" charset="0"/>
              </a:rPr>
              <a:t>vừa</a:t>
            </a:r>
            <a:r>
              <a:rPr lang="en-US" sz="2600" dirty="0">
                <a:latin typeface="UTM Avo" pitchFamily="18" charset="0"/>
              </a:rPr>
              <a:t> tung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rơi</a:t>
            </a:r>
            <a:r>
              <a:rPr lang="en-US" sz="2600" dirty="0">
                <a:latin typeface="UTM Avo" pitchFamily="18" charset="0"/>
              </a:rPr>
              <a:t> </a:t>
            </a:r>
            <a:r>
              <a:rPr lang="en-US" sz="2600" dirty="0" err="1">
                <a:latin typeface="UTM Avo" pitchFamily="18" charset="0"/>
              </a:rPr>
              <a:t>huỵch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đất</a:t>
            </a:r>
            <a:r>
              <a:rPr lang="en-US" sz="2600" dirty="0">
                <a:latin typeface="UTM Avo" pitchFamily="18" charset="0"/>
              </a:rPr>
              <a:t>, </a:t>
            </a:r>
            <a:r>
              <a:rPr lang="en-US" sz="2600" dirty="0" err="1">
                <a:latin typeface="UTM Avo" pitchFamily="18" charset="0"/>
              </a:rPr>
              <a:t>đau</a:t>
            </a:r>
            <a:r>
              <a:rPr lang="en-US" sz="2600" dirty="0">
                <a:latin typeface="UTM Avo" pitchFamily="18" charset="0"/>
              </a:rPr>
              <a:t> </a:t>
            </a:r>
            <a:r>
              <a:rPr lang="en-US" sz="2600" dirty="0" err="1">
                <a:latin typeface="UTM Avo" pitchFamily="18" charset="0"/>
              </a:rPr>
              <a:t>điếng</a:t>
            </a:r>
            <a:r>
              <a:rPr lang="en-US" sz="2600" dirty="0">
                <a:latin typeface="UTM Avo" pitchFamily="18" charset="0"/>
              </a:rPr>
              <a:t>. </a:t>
            </a:r>
            <a:r>
              <a:rPr lang="en-US" sz="2600" dirty="0" err="1">
                <a:latin typeface="UTM Avo" pitchFamily="18" charset="0"/>
              </a:rPr>
              <a:t>Còn</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thấy</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rậm</a:t>
            </a:r>
            <a:r>
              <a:rPr lang="en-US" sz="2600" dirty="0">
                <a:latin typeface="UTM Avo" pitchFamily="18" charset="0"/>
              </a:rPr>
              <a:t> </a:t>
            </a:r>
            <a:r>
              <a:rPr lang="en-US" sz="2600" dirty="0" err="1">
                <a:latin typeface="UTM Avo" pitchFamily="18" charset="0"/>
              </a:rPr>
              <a:t>thật</a:t>
            </a:r>
            <a:r>
              <a:rPr lang="en-US" sz="2600" dirty="0">
                <a:latin typeface="UTM Avo" pitchFamily="18" charset="0"/>
              </a:rPr>
              <a:t> </a:t>
            </a:r>
            <a:r>
              <a:rPr lang="en-US" sz="2600" dirty="0" err="1">
                <a:latin typeface="UTM Avo" pitchFamily="18" charset="0"/>
              </a:rPr>
              <a:t>khủng</a:t>
            </a:r>
            <a:r>
              <a:rPr lang="en-US" sz="2600" dirty="0">
                <a:latin typeface="UTM Avo" pitchFamily="18" charset="0"/>
              </a:rPr>
              <a:t> </a:t>
            </a:r>
            <a:r>
              <a:rPr lang="en-US" sz="2600" dirty="0" err="1">
                <a:latin typeface="UTM Avo" pitchFamily="18" charset="0"/>
              </a:rPr>
              <a:t>khiếp</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lại</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đồng</a:t>
            </a:r>
            <a:r>
              <a:rPr lang="en-US" sz="2600" dirty="0">
                <a:latin typeface="UTM Avo" pitchFamily="18" charset="0"/>
              </a:rPr>
              <a:t> </a:t>
            </a:r>
            <a:r>
              <a:rPr lang="en-US" sz="2600" dirty="0" err="1">
                <a:latin typeface="UTM Avo" pitchFamily="18" charset="0"/>
              </a:rPr>
              <a:t>thanh</a:t>
            </a:r>
            <a:r>
              <a:rPr lang="en-US" sz="2600" dirty="0">
                <a:latin typeface="UTM Avo" pitchFamily="18" charset="0"/>
              </a:rPr>
              <a:t> </a:t>
            </a:r>
            <a:r>
              <a:rPr lang="en-US" sz="2600" dirty="0" err="1">
                <a:latin typeface="UTM Avo" pitchFamily="18" charset="0"/>
              </a:rPr>
              <a:t>nói</a:t>
            </a:r>
            <a:r>
              <a:rPr lang="en-US" sz="2600" dirty="0">
                <a:latin typeface="UTM Avo" pitchFamily="18" charset="0"/>
              </a:rPr>
              <a:t>:</a:t>
            </a:r>
          </a:p>
          <a:p>
            <a:pPr algn="just">
              <a:lnSpc>
                <a:spcPct val="150000"/>
              </a:lnSpc>
            </a:pPr>
            <a:r>
              <a:rPr lang="en-US" sz="2600" dirty="0">
                <a:latin typeface="UTM Avo" pitchFamily="18" charset="0"/>
              </a:rPr>
              <a:t>     - </a:t>
            </a:r>
            <a:r>
              <a:rPr lang="en-US" sz="2600" dirty="0" err="1">
                <a:latin typeface="UTM Avo" pitchFamily="18" charset="0"/>
              </a:rPr>
              <a:t>Chúng</a:t>
            </a:r>
            <a:r>
              <a:rPr lang="en-US" sz="2600" dirty="0">
                <a:latin typeface="UTM Avo" pitchFamily="18" charset="0"/>
              </a:rPr>
              <a:t> ta </a:t>
            </a:r>
            <a:r>
              <a:rPr lang="en-US" sz="2600" dirty="0" err="1">
                <a:latin typeface="UTM Avo" pitchFamily="18" charset="0"/>
              </a:rPr>
              <a:t>không</a:t>
            </a:r>
            <a:r>
              <a:rPr lang="en-US" sz="2600" dirty="0">
                <a:latin typeface="UTM Avo" pitchFamily="18" charset="0"/>
              </a:rPr>
              <a:t> </a:t>
            </a:r>
            <a:r>
              <a:rPr lang="en-US" sz="2600" dirty="0" err="1">
                <a:latin typeface="UTM Avo" pitchFamily="18" charset="0"/>
              </a:rPr>
              <a:t>chơi</a:t>
            </a:r>
            <a:r>
              <a:rPr lang="en-US" sz="2600" dirty="0">
                <a:latin typeface="UTM Avo" pitchFamily="18" charset="0"/>
              </a:rPr>
              <a:t> </a:t>
            </a:r>
            <a:r>
              <a:rPr lang="en-US" sz="2600" dirty="0" err="1">
                <a:latin typeface="UTM Avo" pitchFamily="18" charset="0"/>
              </a:rPr>
              <a:t>trò</a:t>
            </a:r>
            <a:r>
              <a:rPr lang="en-US" sz="2600" dirty="0">
                <a:latin typeface="UTM Avo" pitchFamily="18" charset="0"/>
              </a:rPr>
              <a:t> </a:t>
            </a:r>
            <a:r>
              <a:rPr lang="en-US" sz="2600" dirty="0" err="1">
                <a:latin typeface="UTM Avo" pitchFamily="18" charset="0"/>
              </a:rPr>
              <a:t>dại</a:t>
            </a:r>
            <a:r>
              <a:rPr lang="en-US" sz="2600" dirty="0">
                <a:latin typeface="UTM Avo" pitchFamily="18" charset="0"/>
              </a:rPr>
              <a:t> </a:t>
            </a:r>
            <a:r>
              <a:rPr lang="en-US" sz="2600" dirty="0" err="1">
                <a:latin typeface="UTM Avo" pitchFamily="18" charset="0"/>
              </a:rPr>
              <a:t>dột</a:t>
            </a:r>
            <a:r>
              <a:rPr lang="en-US" sz="2600" dirty="0">
                <a:latin typeface="UTM Avo" pitchFamily="18" charset="0"/>
              </a:rPr>
              <a:t> </a:t>
            </a:r>
            <a:r>
              <a:rPr lang="en-US" sz="2600" dirty="0" err="1">
                <a:latin typeface="UTM Avo" pitchFamily="18" charset="0"/>
              </a:rPr>
              <a:t>như</a:t>
            </a:r>
            <a:r>
              <a:rPr lang="en-US" sz="2600" dirty="0">
                <a:latin typeface="UTM Avo" pitchFamily="18" charset="0"/>
              </a:rPr>
              <a:t> </a:t>
            </a:r>
            <a:r>
              <a:rPr lang="en-US" sz="2600" dirty="0" err="1">
                <a:latin typeface="UTM Avo" pitchFamily="18" charset="0"/>
              </a:rPr>
              <a:t>vậy</a:t>
            </a:r>
            <a:r>
              <a:rPr lang="en-US" sz="2600" dirty="0">
                <a:latin typeface="UTM Avo" pitchFamily="18" charset="0"/>
              </a:rPr>
              <a:t> </a:t>
            </a:r>
            <a:r>
              <a:rPr lang="en-US" sz="2600" dirty="0" err="1">
                <a:latin typeface="UTM Avo" pitchFamily="18" charset="0"/>
              </a:rPr>
              <a:t>n</a:t>
            </a:r>
            <a:r>
              <a:rPr lang="en-US" sz="2800" dirty="0" err="1">
                <a:latin typeface="UTM Avo" pitchFamily="18" charset="0"/>
              </a:rPr>
              <a:t>ữa</a:t>
            </a:r>
            <a:r>
              <a:rPr lang="en-US" sz="2800" dirty="0">
                <a:latin typeface="UTM Avo" pitchFamily="18" charset="0"/>
              </a:rPr>
              <a:t>!</a:t>
            </a:r>
          </a:p>
        </p:txBody>
      </p:sp>
      <p:sp>
        <p:nvSpPr>
          <p:cNvPr id="18" name="TextBox 17"/>
          <p:cNvSpPr txBox="1"/>
          <p:nvPr/>
        </p:nvSpPr>
        <p:spPr>
          <a:xfrm>
            <a:off x="3897812" y="361159"/>
            <a:ext cx="5614037" cy="769441"/>
          </a:xfrm>
          <a:prstGeom prst="rect">
            <a:avLst/>
          </a:prstGeom>
          <a:noFill/>
        </p:spPr>
        <p:txBody>
          <a:bodyPr wrap="none" rtlCol="0">
            <a:spAutoFit/>
          </a:bodyPr>
          <a:lstStyle/>
          <a:p>
            <a:r>
              <a:rPr lang="en-US" sz="4400" b="1">
                <a:solidFill>
                  <a:srgbClr val="FF0000"/>
                </a:solidFill>
                <a:latin typeface="UTM Avo" pitchFamily="18" charset="0"/>
              </a:rPr>
              <a:t>Sơn ca, nai và ếch</a:t>
            </a:r>
            <a:endParaRPr lang="en-US" sz="4400" b="1" dirty="0">
              <a:solidFill>
                <a:srgbClr val="FF0000"/>
              </a:solidFill>
              <a:latin typeface="UTM Avo" pitchFamily="18" charset="0"/>
            </a:endParaRPr>
          </a:p>
        </p:txBody>
      </p:sp>
      <p:cxnSp>
        <p:nvCxnSpPr>
          <p:cNvPr id="7" name="Straight Connector 6"/>
          <p:cNvCxnSpPr/>
          <p:nvPr/>
        </p:nvCxnSpPr>
        <p:spPr>
          <a:xfrm flipV="1">
            <a:off x="5512191" y="4023359"/>
            <a:ext cx="1167618" cy="14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213944" y="4023359"/>
            <a:ext cx="1288366" cy="14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242811" y="4626479"/>
            <a:ext cx="2259499" cy="14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727153" y="4633512"/>
            <a:ext cx="1288366" cy="14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53420" y="5244906"/>
            <a:ext cx="1288366" cy="14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29132" y="5227622"/>
            <a:ext cx="1737360" cy="14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84087" y="6464238"/>
            <a:ext cx="964809" cy="46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71A527A-2535-48F8-B82E-236774EFE7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3" y="0"/>
            <a:ext cx="818535" cy="818535"/>
          </a:xfrm>
          <a:prstGeom prst="ellipse">
            <a:avLst/>
          </a:prstGeom>
        </p:spPr>
      </p:pic>
    </p:spTree>
    <p:extLst>
      <p:ext uri="{BB962C8B-B14F-4D97-AF65-F5344CB8AC3E}">
        <p14:creationId xmlns:p14="http://schemas.microsoft.com/office/powerpoint/2010/main" val="2728374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785857" y="369859"/>
            <a:ext cx="5614037" cy="769441"/>
          </a:xfrm>
          <a:prstGeom prst="rect">
            <a:avLst/>
          </a:prstGeom>
          <a:noFill/>
        </p:spPr>
        <p:txBody>
          <a:bodyPr wrap="none" rtlCol="0">
            <a:spAutoFit/>
          </a:bodyPr>
          <a:lstStyle/>
          <a:p>
            <a:r>
              <a:rPr lang="en-US" sz="4400" b="1">
                <a:solidFill>
                  <a:srgbClr val="FF0000"/>
                </a:solidFill>
                <a:latin typeface="UTM Avo" panose="02040603050506020204" pitchFamily="18" charset="0"/>
              </a:rPr>
              <a:t>Sơn ca, nai và ếch</a:t>
            </a:r>
            <a:endParaRPr lang="en-US" sz="4400" b="1" dirty="0">
              <a:solidFill>
                <a:srgbClr val="FF0000"/>
              </a:solidFill>
              <a:latin typeface="UTM Avo" pitchFamily="18" charset="0"/>
            </a:endParaRPr>
          </a:p>
        </p:txBody>
      </p:sp>
      <p:sp>
        <p:nvSpPr>
          <p:cNvPr id="5" name="TextBox 4"/>
          <p:cNvSpPr txBox="1"/>
          <p:nvPr/>
        </p:nvSpPr>
        <p:spPr>
          <a:xfrm>
            <a:off x="308567" y="754580"/>
            <a:ext cx="11548153" cy="6278642"/>
          </a:xfrm>
          <a:prstGeom prst="rect">
            <a:avLst/>
          </a:prstGeom>
          <a:noFill/>
        </p:spPr>
        <p:txBody>
          <a:bodyPr wrap="square" rtlCol="0">
            <a:spAutoFit/>
          </a:bodyPr>
          <a:lstStyle/>
          <a:p>
            <a:pPr algn="just">
              <a:lnSpc>
                <a:spcPct val="150000"/>
              </a:lnSpc>
            </a:pPr>
            <a:r>
              <a:rPr lang="en-US" sz="3200" dirty="0">
                <a:latin typeface="UTM Avo" panose="02040603050506020204"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và</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thân</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Ba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thường</a:t>
            </a: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nghe</a:t>
            </a:r>
            <a:r>
              <a:rPr lang="en-US" sz="2600" dirty="0">
                <a:latin typeface="UTM Avo" pitchFamily="18" charset="0"/>
              </a:rPr>
              <a:t> </a:t>
            </a:r>
            <a:r>
              <a:rPr lang="en-US" sz="2600" dirty="0" err="1">
                <a:latin typeface="UTM Avo" pitchFamily="18" charset="0"/>
              </a:rPr>
              <a:t>những</a:t>
            </a:r>
            <a:r>
              <a:rPr lang="en-US" sz="2600" dirty="0">
                <a:latin typeface="UTM Avo" pitchFamily="18" charset="0"/>
              </a:rPr>
              <a:t> </a:t>
            </a:r>
            <a:r>
              <a:rPr lang="en-US" sz="2600" dirty="0" err="1">
                <a:latin typeface="UTM Avo" pitchFamily="18" charset="0"/>
              </a:rPr>
              <a:t>câu</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thú</a:t>
            </a:r>
            <a:r>
              <a:rPr lang="en-US" sz="2600" dirty="0">
                <a:latin typeface="UTM Avo" pitchFamily="18" charset="0"/>
              </a:rPr>
              <a:t> </a:t>
            </a:r>
            <a:r>
              <a:rPr lang="en-US" sz="2600" dirty="0" err="1">
                <a:latin typeface="UTM Avo" pitchFamily="18" charset="0"/>
              </a:rPr>
              <a:t>vị</a:t>
            </a: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về</a:t>
            </a:r>
            <a:r>
              <a:rPr lang="en-US" sz="2600" dirty="0">
                <a:latin typeface="UTM Avo" pitchFamily="18" charset="0"/>
              </a:rPr>
              <a:t> </a:t>
            </a:r>
            <a:r>
              <a:rPr lang="en-US" sz="2600" dirty="0" err="1">
                <a:latin typeface="UTM Avo" pitchFamily="18" charset="0"/>
              </a:rPr>
              <a:t>bầu</a:t>
            </a:r>
            <a:r>
              <a:rPr lang="en-US" sz="2600" dirty="0">
                <a:latin typeface="UTM Avo" pitchFamily="18" charset="0"/>
              </a:rPr>
              <a:t> </a:t>
            </a:r>
            <a:r>
              <a:rPr lang="en-US" sz="2600" dirty="0" err="1">
                <a:latin typeface="UTM Avo" pitchFamily="18" charset="0"/>
              </a:rPr>
              <a:t>trời</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dưới</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sâu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Một</a:t>
            </a:r>
            <a:r>
              <a:rPr lang="en-US" sz="2600" dirty="0">
                <a:latin typeface="UTM Avo" pitchFamily="18" charset="0"/>
              </a:rPr>
              <a:t> </a:t>
            </a:r>
            <a:r>
              <a:rPr lang="en-US" sz="2600" dirty="0" err="1">
                <a:latin typeface="UTM Avo" pitchFamily="18" charset="0"/>
              </a:rPr>
              <a:t>hôm</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quyết</a:t>
            </a:r>
            <a:r>
              <a:rPr lang="en-US" sz="2600" dirty="0">
                <a:latin typeface="UTM Avo" pitchFamily="18" charset="0"/>
              </a:rPr>
              <a:t> </a:t>
            </a:r>
            <a:r>
              <a:rPr lang="en-US" sz="2600" dirty="0" err="1">
                <a:latin typeface="UTM Avo" pitchFamily="18" charset="0"/>
              </a:rPr>
              <a:t>định</a:t>
            </a:r>
            <a:r>
              <a:rPr lang="en-US" sz="2600" dirty="0">
                <a:latin typeface="UTM Avo" pitchFamily="18" charset="0"/>
              </a:rPr>
              <a:t> </a:t>
            </a:r>
            <a:r>
              <a:rPr lang="en-US" sz="2600" dirty="0" err="1">
                <a:latin typeface="UTM Avo" pitchFamily="18" charset="0"/>
              </a:rPr>
              <a:t>đổi</a:t>
            </a:r>
            <a:r>
              <a:rPr lang="en-US" sz="2600" dirty="0">
                <a:latin typeface="UTM Avo" pitchFamily="18" charset="0"/>
              </a:rPr>
              <a:t> </a:t>
            </a:r>
            <a:r>
              <a:rPr lang="en-US" sz="2600" dirty="0" err="1">
                <a:latin typeface="UTM Avo" pitchFamily="18" charset="0"/>
              </a:rPr>
              <a:t>việc</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thử</a:t>
            </a:r>
            <a:r>
              <a:rPr lang="en-US" sz="2600" dirty="0">
                <a:latin typeface="UTM Avo" pitchFamily="18" charset="0"/>
              </a:rPr>
              <a:t> </a:t>
            </a:r>
            <a:r>
              <a:rPr lang="en-US" sz="2600" dirty="0" err="1">
                <a:latin typeface="UTM Avo" pitchFamily="18" charset="0"/>
              </a:rPr>
              <a:t>lao</a:t>
            </a:r>
            <a:r>
              <a:rPr lang="en-US" sz="2600" dirty="0">
                <a:latin typeface="UTM Avo" pitchFamily="18" charset="0"/>
              </a:rPr>
              <a:t>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suýt</a:t>
            </a:r>
            <a:r>
              <a:rPr lang="en-US" sz="2600" dirty="0">
                <a:latin typeface="UTM Avo" pitchFamily="18" charset="0"/>
              </a:rPr>
              <a:t> </a:t>
            </a:r>
            <a:r>
              <a:rPr lang="en-US" sz="2600" dirty="0" err="1">
                <a:latin typeface="UTM Avo" pitchFamily="18" charset="0"/>
              </a:rPr>
              <a:t>nữa</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chết</a:t>
            </a:r>
            <a:r>
              <a:rPr lang="en-US" sz="2600" dirty="0">
                <a:latin typeface="UTM Avo" pitchFamily="18" charset="0"/>
              </a:rPr>
              <a:t> </a:t>
            </a:r>
            <a:r>
              <a:rPr lang="en-US" sz="2600" dirty="0" err="1">
                <a:latin typeface="UTM Avo" pitchFamily="18" charset="0"/>
              </a:rPr>
              <a:t>đuối</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leo</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mỏm</a:t>
            </a:r>
            <a:r>
              <a:rPr lang="en-US" sz="2600" dirty="0">
                <a:latin typeface="UTM Avo" pitchFamily="18" charset="0"/>
              </a:rPr>
              <a:t> </a:t>
            </a:r>
            <a:r>
              <a:rPr lang="en-US" sz="2600" dirty="0" err="1">
                <a:latin typeface="UTM Avo" pitchFamily="18" charset="0"/>
              </a:rPr>
              <a:t>đá</a:t>
            </a:r>
            <a:r>
              <a:rPr lang="en-US" sz="2600" dirty="0">
                <a:latin typeface="UTM Avo" pitchFamily="18" charset="0"/>
              </a:rPr>
              <a:t> </a:t>
            </a:r>
            <a:r>
              <a:rPr lang="en-US" sz="2600" dirty="0" err="1">
                <a:latin typeface="UTM Avo" pitchFamily="18" charset="0"/>
              </a:rPr>
              <a:t>tập</a:t>
            </a:r>
            <a:r>
              <a:rPr lang="en-US" sz="2600" dirty="0">
                <a:latin typeface="UTM Avo" pitchFamily="18" charset="0"/>
              </a:rPr>
              <a:t> bay. </a:t>
            </a:r>
            <a:r>
              <a:rPr lang="en-US" sz="2600" dirty="0" err="1">
                <a:latin typeface="UTM Avo" pitchFamily="18" charset="0"/>
              </a:rPr>
              <a:t>Nhưng</a:t>
            </a:r>
            <a:r>
              <a:rPr lang="en-US" sz="2600" dirty="0">
                <a:latin typeface="UTM Avo" pitchFamily="18" charset="0"/>
              </a:rPr>
              <a:t> </a:t>
            </a:r>
            <a:r>
              <a:rPr lang="en-US" sz="2600" dirty="0" err="1">
                <a:latin typeface="UTM Avo" pitchFamily="18" charset="0"/>
              </a:rPr>
              <a:t>nó</a:t>
            </a:r>
            <a:r>
              <a:rPr lang="en-US" sz="2600" dirty="0">
                <a:latin typeface="UTM Avo" pitchFamily="18" charset="0"/>
              </a:rPr>
              <a:t> </a:t>
            </a:r>
            <a:r>
              <a:rPr lang="en-US" sz="2600" dirty="0" err="1">
                <a:latin typeface="UTM Avo" pitchFamily="18" charset="0"/>
              </a:rPr>
              <a:t>vừa</a:t>
            </a:r>
            <a:r>
              <a:rPr lang="en-US" sz="2600" dirty="0">
                <a:latin typeface="UTM Avo" pitchFamily="18" charset="0"/>
              </a:rPr>
              <a:t> tung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rơi</a:t>
            </a:r>
            <a:r>
              <a:rPr lang="en-US" sz="2600" dirty="0">
                <a:latin typeface="UTM Avo" pitchFamily="18" charset="0"/>
              </a:rPr>
              <a:t> </a:t>
            </a:r>
            <a:r>
              <a:rPr lang="en-US" sz="2600" dirty="0" err="1">
                <a:latin typeface="UTM Avo" pitchFamily="18" charset="0"/>
              </a:rPr>
              <a:t>huỵch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đất</a:t>
            </a:r>
            <a:r>
              <a:rPr lang="en-US" sz="2600" dirty="0">
                <a:latin typeface="UTM Avo" pitchFamily="18" charset="0"/>
              </a:rPr>
              <a:t>, </a:t>
            </a:r>
            <a:r>
              <a:rPr lang="en-US" sz="2600" dirty="0" err="1">
                <a:latin typeface="UTM Avo" pitchFamily="18" charset="0"/>
              </a:rPr>
              <a:t>đau</a:t>
            </a:r>
            <a:r>
              <a:rPr lang="en-US" sz="2600" dirty="0">
                <a:latin typeface="UTM Avo" pitchFamily="18" charset="0"/>
              </a:rPr>
              <a:t> </a:t>
            </a:r>
            <a:r>
              <a:rPr lang="en-US" sz="2600" dirty="0" err="1">
                <a:latin typeface="UTM Avo" pitchFamily="18" charset="0"/>
              </a:rPr>
              <a:t>điếng</a:t>
            </a:r>
            <a:r>
              <a:rPr lang="en-US" sz="2600" dirty="0">
                <a:latin typeface="UTM Avo" pitchFamily="18" charset="0"/>
              </a:rPr>
              <a:t>. </a:t>
            </a:r>
            <a:r>
              <a:rPr lang="en-US" sz="2600" dirty="0" err="1">
                <a:latin typeface="UTM Avo" pitchFamily="18" charset="0"/>
              </a:rPr>
              <a:t>Còn</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thấy</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rậm</a:t>
            </a:r>
            <a:r>
              <a:rPr lang="en-US" sz="2600" dirty="0">
                <a:latin typeface="UTM Avo" pitchFamily="18" charset="0"/>
              </a:rPr>
              <a:t> </a:t>
            </a:r>
            <a:r>
              <a:rPr lang="en-US" sz="2600" dirty="0" err="1">
                <a:latin typeface="UTM Avo" pitchFamily="18" charset="0"/>
              </a:rPr>
              <a:t>thật</a:t>
            </a:r>
            <a:r>
              <a:rPr lang="en-US" sz="2600" dirty="0">
                <a:latin typeface="UTM Avo" pitchFamily="18" charset="0"/>
              </a:rPr>
              <a:t> </a:t>
            </a:r>
            <a:r>
              <a:rPr lang="en-US" sz="2600" dirty="0" err="1">
                <a:latin typeface="UTM Avo" pitchFamily="18" charset="0"/>
              </a:rPr>
              <a:t>khủng</a:t>
            </a:r>
            <a:r>
              <a:rPr lang="en-US" sz="2600" dirty="0">
                <a:latin typeface="UTM Avo" pitchFamily="18" charset="0"/>
              </a:rPr>
              <a:t> </a:t>
            </a:r>
            <a:r>
              <a:rPr lang="en-US" sz="2600" dirty="0" err="1">
                <a:latin typeface="UTM Avo" pitchFamily="18" charset="0"/>
              </a:rPr>
              <a:t>khiếp</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lại</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đồng</a:t>
            </a:r>
            <a:r>
              <a:rPr lang="en-US" sz="2600" dirty="0">
                <a:latin typeface="UTM Avo" pitchFamily="18" charset="0"/>
              </a:rPr>
              <a:t> </a:t>
            </a:r>
            <a:r>
              <a:rPr lang="en-US" sz="2600" dirty="0" err="1">
                <a:latin typeface="UTM Avo" pitchFamily="18" charset="0"/>
              </a:rPr>
              <a:t>thanh</a:t>
            </a:r>
            <a:r>
              <a:rPr lang="en-US" sz="2600" dirty="0">
                <a:latin typeface="UTM Avo" pitchFamily="18" charset="0"/>
              </a:rPr>
              <a:t> </a:t>
            </a:r>
            <a:r>
              <a:rPr lang="en-US" sz="2600" dirty="0" err="1">
                <a:latin typeface="UTM Avo" pitchFamily="18" charset="0"/>
              </a:rPr>
              <a:t>nói</a:t>
            </a:r>
            <a:r>
              <a:rPr lang="en-US" sz="2600" dirty="0">
                <a:latin typeface="UTM Avo" pitchFamily="18" charset="0"/>
              </a:rPr>
              <a:t>:</a:t>
            </a:r>
          </a:p>
          <a:p>
            <a:pPr algn="just">
              <a:lnSpc>
                <a:spcPct val="150000"/>
              </a:lnSpc>
            </a:pPr>
            <a:r>
              <a:rPr lang="en-US" sz="2600" dirty="0">
                <a:latin typeface="UTM Avo" pitchFamily="18" charset="0"/>
              </a:rPr>
              <a:t>     - </a:t>
            </a:r>
            <a:r>
              <a:rPr lang="en-US" sz="2600" dirty="0" err="1">
                <a:latin typeface="UTM Avo" pitchFamily="18" charset="0"/>
              </a:rPr>
              <a:t>Chúng</a:t>
            </a:r>
            <a:r>
              <a:rPr lang="en-US" sz="2600" dirty="0">
                <a:latin typeface="UTM Avo" pitchFamily="18" charset="0"/>
              </a:rPr>
              <a:t> ta </a:t>
            </a:r>
            <a:r>
              <a:rPr lang="en-US" sz="2600" dirty="0" err="1">
                <a:latin typeface="UTM Avo" pitchFamily="18" charset="0"/>
              </a:rPr>
              <a:t>không</a:t>
            </a:r>
            <a:r>
              <a:rPr lang="en-US" sz="2600" dirty="0">
                <a:latin typeface="UTM Avo" pitchFamily="18" charset="0"/>
              </a:rPr>
              <a:t> </a:t>
            </a:r>
            <a:r>
              <a:rPr lang="en-US" sz="2600" dirty="0" err="1">
                <a:latin typeface="UTM Avo" pitchFamily="18" charset="0"/>
              </a:rPr>
              <a:t>chơi</a:t>
            </a:r>
            <a:r>
              <a:rPr lang="en-US" sz="2600" dirty="0">
                <a:latin typeface="UTM Avo" pitchFamily="18" charset="0"/>
              </a:rPr>
              <a:t> </a:t>
            </a:r>
            <a:r>
              <a:rPr lang="en-US" sz="2600" dirty="0" err="1">
                <a:latin typeface="UTM Avo" pitchFamily="18" charset="0"/>
              </a:rPr>
              <a:t>trò</a:t>
            </a:r>
            <a:r>
              <a:rPr lang="en-US" sz="2600" dirty="0">
                <a:latin typeface="UTM Avo" pitchFamily="18" charset="0"/>
              </a:rPr>
              <a:t> </a:t>
            </a:r>
            <a:r>
              <a:rPr lang="en-US" sz="2600" dirty="0" err="1">
                <a:latin typeface="UTM Avo" pitchFamily="18" charset="0"/>
              </a:rPr>
              <a:t>dại</a:t>
            </a:r>
            <a:r>
              <a:rPr lang="en-US" sz="2600" dirty="0">
                <a:latin typeface="UTM Avo" pitchFamily="18" charset="0"/>
              </a:rPr>
              <a:t> </a:t>
            </a:r>
            <a:r>
              <a:rPr lang="en-US" sz="2600" dirty="0" err="1">
                <a:latin typeface="UTM Avo" pitchFamily="18" charset="0"/>
              </a:rPr>
              <a:t>dột</a:t>
            </a:r>
            <a:r>
              <a:rPr lang="en-US" sz="2600" dirty="0">
                <a:latin typeface="UTM Avo" pitchFamily="18" charset="0"/>
              </a:rPr>
              <a:t> </a:t>
            </a:r>
            <a:r>
              <a:rPr lang="en-US" sz="2600" dirty="0" err="1">
                <a:latin typeface="UTM Avo" pitchFamily="18" charset="0"/>
              </a:rPr>
              <a:t>như</a:t>
            </a:r>
            <a:r>
              <a:rPr lang="en-US" sz="2600" dirty="0">
                <a:latin typeface="UTM Avo" pitchFamily="18" charset="0"/>
              </a:rPr>
              <a:t> </a:t>
            </a:r>
            <a:r>
              <a:rPr lang="en-US" sz="2600" dirty="0" err="1">
                <a:latin typeface="UTM Avo" pitchFamily="18" charset="0"/>
              </a:rPr>
              <a:t>vậy</a:t>
            </a:r>
            <a:r>
              <a:rPr lang="en-US" sz="2600" dirty="0">
                <a:latin typeface="UTM Avo" pitchFamily="18" charset="0"/>
              </a:rPr>
              <a:t> </a:t>
            </a:r>
            <a:r>
              <a:rPr lang="en-US" sz="2600" dirty="0" err="1">
                <a:latin typeface="UTM Avo" pitchFamily="18" charset="0"/>
              </a:rPr>
              <a:t>n</a:t>
            </a:r>
            <a:r>
              <a:rPr lang="en-US" sz="2800" dirty="0" err="1">
                <a:latin typeface="UTM Avo" pitchFamily="18" charset="0"/>
              </a:rPr>
              <a:t>ữa</a:t>
            </a:r>
            <a:r>
              <a:rPr lang="en-US" sz="2800" dirty="0">
                <a:latin typeface="UTM Avo" pitchFamily="18" charset="0"/>
              </a:rPr>
              <a:t>!</a:t>
            </a:r>
          </a:p>
        </p:txBody>
      </p:sp>
      <p:sp>
        <p:nvSpPr>
          <p:cNvPr id="6" name="8-Point Star 5"/>
          <p:cNvSpPr/>
          <p:nvPr/>
        </p:nvSpPr>
        <p:spPr>
          <a:xfrm>
            <a:off x="359005" y="928526"/>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1</a:t>
            </a:r>
          </a:p>
        </p:txBody>
      </p:sp>
      <p:sp>
        <p:nvSpPr>
          <p:cNvPr id="7" name="8-Point Star 6"/>
          <p:cNvSpPr/>
          <p:nvPr/>
        </p:nvSpPr>
        <p:spPr>
          <a:xfrm>
            <a:off x="319953" y="1524021"/>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2</a:t>
            </a:r>
          </a:p>
        </p:txBody>
      </p:sp>
      <p:sp>
        <p:nvSpPr>
          <p:cNvPr id="8" name="8-Point Star 7"/>
          <p:cNvSpPr/>
          <p:nvPr/>
        </p:nvSpPr>
        <p:spPr>
          <a:xfrm>
            <a:off x="10387394" y="1350075"/>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3</a:t>
            </a:r>
          </a:p>
        </p:txBody>
      </p:sp>
      <p:sp>
        <p:nvSpPr>
          <p:cNvPr id="9" name="8-Point Star 8"/>
          <p:cNvSpPr/>
          <p:nvPr/>
        </p:nvSpPr>
        <p:spPr>
          <a:xfrm>
            <a:off x="1653987" y="1981160"/>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4</a:t>
            </a:r>
          </a:p>
        </p:txBody>
      </p:sp>
      <p:sp>
        <p:nvSpPr>
          <p:cNvPr id="10" name="8-Point Star 9"/>
          <p:cNvSpPr/>
          <p:nvPr/>
        </p:nvSpPr>
        <p:spPr>
          <a:xfrm>
            <a:off x="5191829" y="1981160"/>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UTM Avo" panose="02040603050506020204" pitchFamily="18" charset="0"/>
              </a:rPr>
              <a:t>5</a:t>
            </a:r>
          </a:p>
        </p:txBody>
      </p:sp>
      <p:sp>
        <p:nvSpPr>
          <p:cNvPr id="11" name="8-Point Star 10"/>
          <p:cNvSpPr/>
          <p:nvPr/>
        </p:nvSpPr>
        <p:spPr>
          <a:xfrm>
            <a:off x="214696" y="2653834"/>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6</a:t>
            </a:r>
          </a:p>
        </p:txBody>
      </p:sp>
      <p:sp>
        <p:nvSpPr>
          <p:cNvPr id="12" name="8-Point Star 11"/>
          <p:cNvSpPr/>
          <p:nvPr/>
        </p:nvSpPr>
        <p:spPr>
          <a:xfrm>
            <a:off x="301875" y="3298391"/>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7</a:t>
            </a:r>
          </a:p>
        </p:txBody>
      </p:sp>
      <p:sp>
        <p:nvSpPr>
          <p:cNvPr id="13" name="8-Point Star 12"/>
          <p:cNvSpPr/>
          <p:nvPr/>
        </p:nvSpPr>
        <p:spPr>
          <a:xfrm>
            <a:off x="8274059" y="3124445"/>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8</a:t>
            </a:r>
          </a:p>
        </p:txBody>
      </p:sp>
      <p:sp>
        <p:nvSpPr>
          <p:cNvPr id="14" name="8-Point Star 13"/>
          <p:cNvSpPr/>
          <p:nvPr/>
        </p:nvSpPr>
        <p:spPr>
          <a:xfrm>
            <a:off x="654091" y="3822548"/>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9</a:t>
            </a:r>
          </a:p>
        </p:txBody>
      </p:sp>
      <p:sp>
        <p:nvSpPr>
          <p:cNvPr id="15" name="8-Point Star 14"/>
          <p:cNvSpPr/>
          <p:nvPr/>
        </p:nvSpPr>
        <p:spPr>
          <a:xfrm>
            <a:off x="9689427" y="3756356"/>
            <a:ext cx="697967" cy="414084"/>
          </a:xfrm>
          <a:prstGeom prst="star8">
            <a:avLst/>
          </a:prstGeom>
          <a:solidFill>
            <a:srgbClr val="FFD993"/>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latin typeface="UTM Avo" panose="02040603050506020204" pitchFamily="18" charset="0"/>
              </a:rPr>
              <a:t>10</a:t>
            </a:r>
          </a:p>
        </p:txBody>
      </p:sp>
      <p:sp>
        <p:nvSpPr>
          <p:cNvPr id="16" name="8-Point Star 15"/>
          <p:cNvSpPr/>
          <p:nvPr/>
        </p:nvSpPr>
        <p:spPr>
          <a:xfrm>
            <a:off x="197225" y="5140810"/>
            <a:ext cx="638049" cy="439617"/>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latin typeface="UTM Avo" panose="02040603050506020204" pitchFamily="18" charset="0"/>
              </a:rPr>
              <a:t>11</a:t>
            </a:r>
          </a:p>
        </p:txBody>
      </p:sp>
      <p:sp>
        <p:nvSpPr>
          <p:cNvPr id="17" name="8-Point Star 16"/>
          <p:cNvSpPr/>
          <p:nvPr/>
        </p:nvSpPr>
        <p:spPr>
          <a:xfrm>
            <a:off x="92573" y="5745339"/>
            <a:ext cx="655522" cy="439617"/>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latin typeface="UTM Avo" panose="02040603050506020204" pitchFamily="18" charset="0"/>
              </a:rPr>
              <a:t>12</a:t>
            </a:r>
          </a:p>
        </p:txBody>
      </p:sp>
      <p:pic>
        <p:nvPicPr>
          <p:cNvPr id="19" name="Picture 18">
            <a:extLst>
              <a:ext uri="{FF2B5EF4-FFF2-40B4-BE49-F238E27FC236}">
                <a16:creationId xmlns:a16="http://schemas.microsoft.com/office/drawing/2014/main" id="{74047B2F-9C99-4C3F-8D56-143FA5D83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3" y="0"/>
            <a:ext cx="631861" cy="631861"/>
          </a:xfrm>
          <a:prstGeom prst="ellipse">
            <a:avLst/>
          </a:prstGeom>
        </p:spPr>
      </p:pic>
    </p:spTree>
    <p:extLst>
      <p:ext uri="{BB962C8B-B14F-4D97-AF65-F5344CB8AC3E}">
        <p14:creationId xmlns:p14="http://schemas.microsoft.com/office/powerpoint/2010/main" val="525893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931" t="6771" r="3931" b="6743"/>
          <a:stretch/>
        </p:blipFill>
        <p:spPr>
          <a:xfrm>
            <a:off x="1" y="176796"/>
            <a:ext cx="12192000" cy="6458857"/>
          </a:xfrm>
          <a:prstGeom prst="rect">
            <a:avLst/>
          </a:prstGeom>
        </p:spPr>
      </p:pic>
      <p:sp>
        <p:nvSpPr>
          <p:cNvPr id="2" name="TextBox 3"/>
          <p:cNvSpPr txBox="1">
            <a:spLocks noChangeArrowheads="1"/>
          </p:cNvSpPr>
          <p:nvPr/>
        </p:nvSpPr>
        <p:spPr bwMode="auto">
          <a:xfrm>
            <a:off x="3834405" y="2575228"/>
            <a:ext cx="4724275" cy="830997"/>
          </a:xfrm>
          <a:prstGeom prst="rect">
            <a:avLst/>
          </a:prstGeom>
          <a:gradFill>
            <a:gsLst>
              <a:gs pos="0">
                <a:schemeClr val="accent2">
                  <a:lumMod val="20000"/>
                  <a:lumOff val="80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4800" dirty="0" err="1">
                <a:solidFill>
                  <a:schemeClr val="bg1"/>
                </a:solidFill>
                <a:effectLst>
                  <a:outerShdw blurRad="38100" dist="38100" dir="2700000" algn="tl">
                    <a:srgbClr val="000000">
                      <a:alpha val="43137"/>
                    </a:srgbClr>
                  </a:outerShdw>
                </a:effectLst>
                <a:latin typeface="UTM Avo" pitchFamily="18" charset="0"/>
              </a:rPr>
              <a:t>Luyện</a:t>
            </a:r>
            <a:r>
              <a:rPr lang="en-US" altLang="en-US" sz="4800" dirty="0">
                <a:solidFill>
                  <a:schemeClr val="bg1"/>
                </a:solidFill>
                <a:effectLst>
                  <a:outerShdw blurRad="38100" dist="38100" dir="2700000" algn="tl">
                    <a:srgbClr val="000000">
                      <a:alpha val="43137"/>
                    </a:srgbClr>
                  </a:outerShdw>
                </a:effectLst>
                <a:latin typeface="UTM Avo" pitchFamily="18" charset="0"/>
              </a:rPr>
              <a:t> </a:t>
            </a:r>
            <a:r>
              <a:rPr lang="en-US" altLang="en-US" sz="4800" err="1">
                <a:solidFill>
                  <a:schemeClr val="bg1"/>
                </a:solidFill>
                <a:effectLst>
                  <a:outerShdw blurRad="38100" dist="38100" dir="2700000" algn="tl">
                    <a:srgbClr val="000000">
                      <a:alpha val="43137"/>
                    </a:srgbClr>
                  </a:outerShdw>
                </a:effectLst>
                <a:latin typeface="UTM Avo" pitchFamily="18" charset="0"/>
              </a:rPr>
              <a:t>đọc</a:t>
            </a:r>
            <a:r>
              <a:rPr lang="en-US" altLang="en-US" sz="4800">
                <a:solidFill>
                  <a:schemeClr val="bg1"/>
                </a:solidFill>
                <a:effectLst>
                  <a:outerShdw blurRad="38100" dist="38100" dir="2700000" algn="tl">
                    <a:srgbClr val="000000">
                      <a:alpha val="43137"/>
                    </a:srgbClr>
                  </a:outerShdw>
                </a:effectLst>
                <a:latin typeface="UTM Avo" pitchFamily="18" charset="0"/>
              </a:rPr>
              <a:t> câu</a:t>
            </a:r>
            <a:endParaRPr lang="en-US" altLang="en-US" sz="3600" dirty="0">
              <a:solidFill>
                <a:schemeClr val="bg1"/>
              </a:solidFill>
              <a:effectLst>
                <a:outerShdw blurRad="38100" dist="38100" dir="2700000" algn="tl">
                  <a:srgbClr val="000000">
                    <a:alpha val="43137"/>
                  </a:srgbClr>
                </a:outerShdw>
              </a:effectLst>
              <a:latin typeface="UTM Avo" pitchFamily="18" charset="0"/>
            </a:endParaRPr>
          </a:p>
        </p:txBody>
      </p:sp>
      <p:sp>
        <p:nvSpPr>
          <p:cNvPr id="3" name="TextBox 2"/>
          <p:cNvSpPr txBox="1"/>
          <p:nvPr/>
        </p:nvSpPr>
        <p:spPr>
          <a:xfrm>
            <a:off x="410422" y="3429000"/>
            <a:ext cx="11371155" cy="1989712"/>
          </a:xfrm>
          <a:prstGeom prst="rect">
            <a:avLst/>
          </a:prstGeom>
          <a:noFill/>
        </p:spPr>
        <p:txBody>
          <a:bodyPr wrap="square" rtlCol="0">
            <a:spAutoFit/>
          </a:bodyPr>
          <a:lstStyle/>
          <a:p>
            <a:pPr>
              <a:lnSpc>
                <a:spcPct val="150000"/>
              </a:lnSpc>
            </a:pPr>
            <a:r>
              <a:rPr lang="en-US" sz="4400">
                <a:latin typeface="UTM Avo" pitchFamily="18" charset="0"/>
              </a:rPr>
              <a:t>Nhưng nó vừa tung mình lên thì rơi huỵch xuống đất, đau điếng.</a:t>
            </a:r>
            <a:endParaRPr lang="en-US" sz="4400" b="1" dirty="0">
              <a:solidFill>
                <a:schemeClr val="accent1">
                  <a:lumMod val="50000"/>
                </a:schemeClr>
              </a:solidFill>
              <a:latin typeface="UTM Avo"/>
            </a:endParaRPr>
          </a:p>
        </p:txBody>
      </p:sp>
      <p:cxnSp>
        <p:nvCxnSpPr>
          <p:cNvPr id="12" name="Straight Connector 11"/>
          <p:cNvCxnSpPr/>
          <p:nvPr/>
        </p:nvCxnSpPr>
        <p:spPr>
          <a:xfrm flipH="1">
            <a:off x="6987496" y="3549875"/>
            <a:ext cx="243840" cy="929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63196" y="4560273"/>
            <a:ext cx="243840" cy="929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5CA599-FAE5-476B-A2CF-D13FF90A0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3" y="0"/>
            <a:ext cx="818535" cy="818535"/>
          </a:xfrm>
          <a:prstGeom prst="ellipse">
            <a:avLst/>
          </a:prstGeom>
        </p:spPr>
      </p:pic>
    </p:spTree>
    <p:extLst>
      <p:ext uri="{BB962C8B-B14F-4D97-AF65-F5344CB8AC3E}">
        <p14:creationId xmlns:p14="http://schemas.microsoft.com/office/powerpoint/2010/main" val="2690427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785857" y="369859"/>
            <a:ext cx="5614037" cy="769441"/>
          </a:xfrm>
          <a:prstGeom prst="rect">
            <a:avLst/>
          </a:prstGeom>
          <a:noFill/>
        </p:spPr>
        <p:txBody>
          <a:bodyPr wrap="none" rtlCol="0">
            <a:spAutoFit/>
          </a:bodyPr>
          <a:lstStyle/>
          <a:p>
            <a:r>
              <a:rPr lang="en-US" sz="4400" b="1">
                <a:solidFill>
                  <a:srgbClr val="FF0000"/>
                </a:solidFill>
                <a:latin typeface="UTM Avo" panose="02040603050506020204" pitchFamily="18" charset="0"/>
              </a:rPr>
              <a:t>Sơn ca, nai và ếch</a:t>
            </a:r>
            <a:endParaRPr lang="en-US" sz="4400" b="1" dirty="0">
              <a:solidFill>
                <a:srgbClr val="FF0000"/>
              </a:solidFill>
              <a:latin typeface="UTM Avo" pitchFamily="18" charset="0"/>
            </a:endParaRPr>
          </a:p>
        </p:txBody>
      </p:sp>
      <p:sp>
        <p:nvSpPr>
          <p:cNvPr id="5" name="TextBox 4"/>
          <p:cNvSpPr txBox="1"/>
          <p:nvPr/>
        </p:nvSpPr>
        <p:spPr>
          <a:xfrm>
            <a:off x="308567" y="754580"/>
            <a:ext cx="11548153" cy="6278642"/>
          </a:xfrm>
          <a:prstGeom prst="rect">
            <a:avLst/>
          </a:prstGeom>
          <a:noFill/>
        </p:spPr>
        <p:txBody>
          <a:bodyPr wrap="square" rtlCol="0">
            <a:spAutoFit/>
          </a:bodyPr>
          <a:lstStyle/>
          <a:p>
            <a:pPr algn="just">
              <a:lnSpc>
                <a:spcPct val="150000"/>
              </a:lnSpc>
            </a:pPr>
            <a:r>
              <a:rPr lang="en-US" sz="3200" dirty="0">
                <a:latin typeface="UTM Avo" panose="02040603050506020204"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và</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thân</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Ba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thường</a:t>
            </a: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nghe</a:t>
            </a:r>
            <a:r>
              <a:rPr lang="en-US" sz="2600" dirty="0">
                <a:latin typeface="UTM Avo" pitchFamily="18" charset="0"/>
              </a:rPr>
              <a:t> </a:t>
            </a:r>
            <a:r>
              <a:rPr lang="en-US" sz="2600" dirty="0" err="1">
                <a:latin typeface="UTM Avo" pitchFamily="18" charset="0"/>
              </a:rPr>
              <a:t>những</a:t>
            </a:r>
            <a:r>
              <a:rPr lang="en-US" sz="2600" dirty="0">
                <a:latin typeface="UTM Avo" pitchFamily="18" charset="0"/>
              </a:rPr>
              <a:t> </a:t>
            </a:r>
            <a:r>
              <a:rPr lang="en-US" sz="2600" dirty="0" err="1">
                <a:latin typeface="UTM Avo" pitchFamily="18" charset="0"/>
              </a:rPr>
              <a:t>câu</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thú</a:t>
            </a:r>
            <a:r>
              <a:rPr lang="en-US" sz="2600" dirty="0">
                <a:latin typeface="UTM Avo" pitchFamily="18" charset="0"/>
              </a:rPr>
              <a:t> </a:t>
            </a:r>
            <a:r>
              <a:rPr lang="en-US" sz="2600" dirty="0" err="1">
                <a:latin typeface="UTM Avo" pitchFamily="18" charset="0"/>
              </a:rPr>
              <a:t>vị</a:t>
            </a: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về</a:t>
            </a:r>
            <a:r>
              <a:rPr lang="en-US" sz="2600" dirty="0">
                <a:latin typeface="UTM Avo" pitchFamily="18" charset="0"/>
              </a:rPr>
              <a:t> </a:t>
            </a:r>
            <a:r>
              <a:rPr lang="en-US" sz="2600" dirty="0" err="1">
                <a:latin typeface="UTM Avo" pitchFamily="18" charset="0"/>
              </a:rPr>
              <a:t>bầu</a:t>
            </a:r>
            <a:r>
              <a:rPr lang="en-US" sz="2600" dirty="0">
                <a:latin typeface="UTM Avo" pitchFamily="18" charset="0"/>
              </a:rPr>
              <a:t> </a:t>
            </a:r>
            <a:r>
              <a:rPr lang="en-US" sz="2600" dirty="0" err="1">
                <a:latin typeface="UTM Avo" pitchFamily="18" charset="0"/>
              </a:rPr>
              <a:t>trời</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dưới</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kể</a:t>
            </a:r>
            <a:r>
              <a:rPr lang="en-US" sz="2600" dirty="0">
                <a:latin typeface="UTM Avo" pitchFamily="18" charset="0"/>
              </a:rPr>
              <a:t> </a:t>
            </a:r>
            <a:r>
              <a:rPr lang="en-US" sz="2600" dirty="0" err="1">
                <a:latin typeface="UTM Avo" pitchFamily="18" charset="0"/>
              </a:rPr>
              <a:t>chuyện</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sâu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Một</a:t>
            </a:r>
            <a:r>
              <a:rPr lang="en-US" sz="2600" dirty="0">
                <a:latin typeface="UTM Avo" pitchFamily="18" charset="0"/>
              </a:rPr>
              <a:t> </a:t>
            </a:r>
            <a:r>
              <a:rPr lang="en-US" sz="2600" dirty="0" err="1">
                <a:latin typeface="UTM Avo" pitchFamily="18" charset="0"/>
              </a:rPr>
              <a:t>hôm</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quyết</a:t>
            </a:r>
            <a:r>
              <a:rPr lang="en-US" sz="2600" dirty="0">
                <a:latin typeface="UTM Avo" pitchFamily="18" charset="0"/>
              </a:rPr>
              <a:t> </a:t>
            </a:r>
            <a:r>
              <a:rPr lang="en-US" sz="2600" dirty="0" err="1">
                <a:latin typeface="UTM Avo" pitchFamily="18" charset="0"/>
              </a:rPr>
              <a:t>định</a:t>
            </a:r>
            <a:r>
              <a:rPr lang="en-US" sz="2600" dirty="0">
                <a:latin typeface="UTM Avo" pitchFamily="18" charset="0"/>
              </a:rPr>
              <a:t> </a:t>
            </a:r>
            <a:r>
              <a:rPr lang="en-US" sz="2600" dirty="0" err="1">
                <a:latin typeface="UTM Avo" pitchFamily="18" charset="0"/>
              </a:rPr>
              <a:t>đổi</a:t>
            </a:r>
            <a:r>
              <a:rPr lang="en-US" sz="2600" dirty="0">
                <a:latin typeface="UTM Avo" pitchFamily="18" charset="0"/>
              </a:rPr>
              <a:t> </a:t>
            </a:r>
            <a:r>
              <a:rPr lang="en-US" sz="2600" dirty="0" err="1">
                <a:latin typeface="UTM Avo" pitchFamily="18" charset="0"/>
              </a:rPr>
              <a:t>việc</a:t>
            </a:r>
            <a:r>
              <a:rPr lang="en-US" sz="2600" dirty="0">
                <a:latin typeface="UTM Avo" pitchFamily="18" charset="0"/>
              </a:rPr>
              <a:t> </a:t>
            </a:r>
            <a:r>
              <a:rPr lang="en-US" sz="2600" dirty="0" err="1">
                <a:latin typeface="UTM Avo" pitchFamily="18" charset="0"/>
              </a:rPr>
              <a:t>cho</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Sơn</a:t>
            </a:r>
            <a:r>
              <a:rPr lang="en-US" sz="2600" dirty="0">
                <a:latin typeface="UTM Avo" pitchFamily="18" charset="0"/>
              </a:rPr>
              <a:t> ca </a:t>
            </a:r>
            <a:r>
              <a:rPr lang="en-US" sz="2600" dirty="0" err="1">
                <a:latin typeface="UTM Avo" pitchFamily="18" charset="0"/>
              </a:rPr>
              <a:t>thử</a:t>
            </a:r>
            <a:r>
              <a:rPr lang="en-US" sz="2600" dirty="0">
                <a:latin typeface="UTM Avo" pitchFamily="18" charset="0"/>
              </a:rPr>
              <a:t> </a:t>
            </a:r>
            <a:r>
              <a:rPr lang="en-US" sz="2600" dirty="0" err="1">
                <a:latin typeface="UTM Avo" pitchFamily="18" charset="0"/>
              </a:rPr>
              <a:t>lao</a:t>
            </a:r>
            <a:r>
              <a:rPr lang="en-US" sz="2600" dirty="0">
                <a:latin typeface="UTM Avo" pitchFamily="18" charset="0"/>
              </a:rPr>
              <a:t>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nước</a:t>
            </a:r>
            <a:r>
              <a:rPr lang="en-US" sz="2600" dirty="0">
                <a:latin typeface="UTM Avo" pitchFamily="18" charset="0"/>
              </a:rPr>
              <a:t>, </a:t>
            </a:r>
            <a:r>
              <a:rPr lang="en-US" sz="2600" dirty="0" err="1">
                <a:latin typeface="UTM Avo" pitchFamily="18" charset="0"/>
              </a:rPr>
              <a:t>suýt</a:t>
            </a:r>
            <a:r>
              <a:rPr lang="en-US" sz="2600" dirty="0">
                <a:latin typeface="UTM Avo" pitchFamily="18" charset="0"/>
              </a:rPr>
              <a:t> </a:t>
            </a:r>
            <a:r>
              <a:rPr lang="en-US" sz="2600" dirty="0" err="1">
                <a:latin typeface="UTM Avo" pitchFamily="18" charset="0"/>
              </a:rPr>
              <a:t>nữa</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chết</a:t>
            </a:r>
            <a:r>
              <a:rPr lang="en-US" sz="2600" dirty="0">
                <a:latin typeface="UTM Avo" pitchFamily="18" charset="0"/>
              </a:rPr>
              <a:t> </a:t>
            </a:r>
            <a:r>
              <a:rPr lang="en-US" sz="2600" dirty="0" err="1">
                <a:latin typeface="UTM Avo" pitchFamily="18" charset="0"/>
              </a:rPr>
              <a:t>đuối</a:t>
            </a:r>
            <a:r>
              <a:rPr lang="en-US" sz="2600" dirty="0">
                <a:latin typeface="UTM Avo" pitchFamily="18" charset="0"/>
              </a:rPr>
              <a:t>. </a:t>
            </a:r>
            <a:r>
              <a:rPr lang="en-US" sz="2600" dirty="0" err="1">
                <a:latin typeface="UTM Avo" pitchFamily="18" charset="0"/>
              </a:rPr>
              <a:t>Nai</a:t>
            </a:r>
            <a:r>
              <a:rPr lang="en-US" sz="2600" dirty="0">
                <a:latin typeface="UTM Avo" pitchFamily="18" charset="0"/>
              </a:rPr>
              <a:t> </a:t>
            </a:r>
            <a:r>
              <a:rPr lang="en-US" sz="2600" dirty="0" err="1">
                <a:latin typeface="UTM Avo" pitchFamily="18" charset="0"/>
              </a:rPr>
              <a:t>leo</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mỏm</a:t>
            </a:r>
            <a:r>
              <a:rPr lang="en-US" sz="2600" dirty="0">
                <a:latin typeface="UTM Avo" pitchFamily="18" charset="0"/>
              </a:rPr>
              <a:t> </a:t>
            </a:r>
            <a:r>
              <a:rPr lang="en-US" sz="2600" dirty="0" err="1">
                <a:latin typeface="UTM Avo" pitchFamily="18" charset="0"/>
              </a:rPr>
              <a:t>đá</a:t>
            </a:r>
            <a:r>
              <a:rPr lang="en-US" sz="2600" dirty="0">
                <a:latin typeface="UTM Avo" pitchFamily="18" charset="0"/>
              </a:rPr>
              <a:t> </a:t>
            </a:r>
            <a:r>
              <a:rPr lang="en-US" sz="2600" dirty="0" err="1">
                <a:latin typeface="UTM Avo" pitchFamily="18" charset="0"/>
              </a:rPr>
              <a:t>tập</a:t>
            </a:r>
            <a:r>
              <a:rPr lang="en-US" sz="2600" dirty="0">
                <a:latin typeface="UTM Avo" pitchFamily="18" charset="0"/>
              </a:rPr>
              <a:t> bay. </a:t>
            </a:r>
            <a:r>
              <a:rPr lang="en-US" sz="2600" dirty="0" err="1">
                <a:latin typeface="UTM Avo" pitchFamily="18" charset="0"/>
              </a:rPr>
              <a:t>Nhưng</a:t>
            </a:r>
            <a:r>
              <a:rPr lang="en-US" sz="2600" dirty="0">
                <a:latin typeface="UTM Avo" pitchFamily="18" charset="0"/>
              </a:rPr>
              <a:t> </a:t>
            </a:r>
            <a:r>
              <a:rPr lang="en-US" sz="2600" dirty="0" err="1">
                <a:latin typeface="UTM Avo" pitchFamily="18" charset="0"/>
              </a:rPr>
              <a:t>nó</a:t>
            </a:r>
            <a:r>
              <a:rPr lang="en-US" sz="2600" dirty="0">
                <a:latin typeface="UTM Avo" pitchFamily="18" charset="0"/>
              </a:rPr>
              <a:t> </a:t>
            </a:r>
            <a:r>
              <a:rPr lang="en-US" sz="2600" dirty="0" err="1">
                <a:latin typeface="UTM Avo" pitchFamily="18" charset="0"/>
              </a:rPr>
              <a:t>vừa</a:t>
            </a:r>
            <a:r>
              <a:rPr lang="en-US" sz="2600" dirty="0">
                <a:latin typeface="UTM Avo" pitchFamily="18" charset="0"/>
              </a:rPr>
              <a:t> tung </a:t>
            </a:r>
            <a:r>
              <a:rPr lang="en-US" sz="2600" dirty="0" err="1">
                <a:latin typeface="UTM Avo" pitchFamily="18" charset="0"/>
              </a:rPr>
              <a:t>mình</a:t>
            </a:r>
            <a:r>
              <a:rPr lang="en-US" sz="2600" dirty="0">
                <a:latin typeface="UTM Avo" pitchFamily="18" charset="0"/>
              </a:rPr>
              <a:t> </a:t>
            </a:r>
            <a:r>
              <a:rPr lang="en-US" sz="2600" dirty="0" err="1">
                <a:latin typeface="UTM Avo" pitchFamily="18" charset="0"/>
              </a:rPr>
              <a:t>lên</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rơi</a:t>
            </a:r>
            <a:r>
              <a:rPr lang="en-US" sz="2600" dirty="0">
                <a:latin typeface="UTM Avo" pitchFamily="18" charset="0"/>
              </a:rPr>
              <a:t> </a:t>
            </a:r>
            <a:r>
              <a:rPr lang="en-US" sz="2600" dirty="0" err="1">
                <a:latin typeface="UTM Avo" pitchFamily="18" charset="0"/>
              </a:rPr>
              <a:t>huỵch</a:t>
            </a:r>
            <a:r>
              <a:rPr lang="en-US" sz="2600" dirty="0">
                <a:latin typeface="UTM Avo" pitchFamily="18" charset="0"/>
              </a:rPr>
              <a:t> </a:t>
            </a:r>
            <a:r>
              <a:rPr lang="en-US" sz="2600" dirty="0" err="1">
                <a:latin typeface="UTM Avo" pitchFamily="18" charset="0"/>
              </a:rPr>
              <a:t>xuống</a:t>
            </a:r>
            <a:r>
              <a:rPr lang="en-US" sz="2600" dirty="0">
                <a:latin typeface="UTM Avo" pitchFamily="18" charset="0"/>
              </a:rPr>
              <a:t> </a:t>
            </a:r>
            <a:r>
              <a:rPr lang="en-US" sz="2600" dirty="0" err="1">
                <a:latin typeface="UTM Avo" pitchFamily="18" charset="0"/>
              </a:rPr>
              <a:t>đất</a:t>
            </a:r>
            <a:r>
              <a:rPr lang="en-US" sz="2600" dirty="0">
                <a:latin typeface="UTM Avo" pitchFamily="18" charset="0"/>
              </a:rPr>
              <a:t>, </a:t>
            </a:r>
            <a:r>
              <a:rPr lang="en-US" sz="2600" dirty="0" err="1">
                <a:latin typeface="UTM Avo" pitchFamily="18" charset="0"/>
              </a:rPr>
              <a:t>đau</a:t>
            </a:r>
            <a:r>
              <a:rPr lang="en-US" sz="2600" dirty="0">
                <a:latin typeface="UTM Avo" pitchFamily="18" charset="0"/>
              </a:rPr>
              <a:t> </a:t>
            </a:r>
            <a:r>
              <a:rPr lang="en-US" sz="2600" dirty="0" err="1">
                <a:latin typeface="UTM Avo" pitchFamily="18" charset="0"/>
              </a:rPr>
              <a:t>điếng</a:t>
            </a:r>
            <a:r>
              <a:rPr lang="en-US" sz="2600" dirty="0">
                <a:latin typeface="UTM Avo" pitchFamily="18" charset="0"/>
              </a:rPr>
              <a:t>. </a:t>
            </a:r>
            <a:r>
              <a:rPr lang="en-US" sz="2600" dirty="0" err="1">
                <a:latin typeface="UTM Avo" pitchFamily="18" charset="0"/>
              </a:rPr>
              <a:t>Còn</a:t>
            </a:r>
            <a:r>
              <a:rPr lang="en-US" sz="2600" dirty="0">
                <a:latin typeface="UTM Avo" pitchFamily="18" charset="0"/>
              </a:rPr>
              <a:t> </a:t>
            </a:r>
            <a:r>
              <a:rPr lang="en-US" sz="2600" dirty="0" err="1">
                <a:latin typeface="UTM Avo" pitchFamily="18" charset="0"/>
              </a:rPr>
              <a:t>ếch</a:t>
            </a:r>
            <a:r>
              <a:rPr lang="en-US" sz="2600" dirty="0">
                <a:latin typeface="UTM Avo" pitchFamily="18" charset="0"/>
              </a:rPr>
              <a:t> </a:t>
            </a:r>
            <a:r>
              <a:rPr lang="en-US" sz="2600" dirty="0" err="1">
                <a:latin typeface="UTM Avo" pitchFamily="18" charset="0"/>
              </a:rPr>
              <a:t>thì</a:t>
            </a:r>
            <a:r>
              <a:rPr lang="en-US" sz="2600" dirty="0">
                <a:latin typeface="UTM Avo" pitchFamily="18" charset="0"/>
              </a:rPr>
              <a:t> </a:t>
            </a:r>
            <a:r>
              <a:rPr lang="en-US" sz="2600" dirty="0" err="1">
                <a:latin typeface="UTM Avo" pitchFamily="18" charset="0"/>
              </a:rPr>
              <a:t>thấy</a:t>
            </a:r>
            <a:r>
              <a:rPr lang="en-US" sz="2600" dirty="0">
                <a:latin typeface="UTM Avo" pitchFamily="18" charset="0"/>
              </a:rPr>
              <a:t> </a:t>
            </a:r>
            <a:r>
              <a:rPr lang="en-US" sz="2600" dirty="0" err="1">
                <a:latin typeface="UTM Avo" pitchFamily="18" charset="0"/>
              </a:rPr>
              <a:t>rừng</a:t>
            </a:r>
            <a:r>
              <a:rPr lang="en-US" sz="2600" dirty="0">
                <a:latin typeface="UTM Avo" pitchFamily="18" charset="0"/>
              </a:rPr>
              <a:t> </a:t>
            </a:r>
            <a:r>
              <a:rPr lang="en-US" sz="2600" dirty="0" err="1">
                <a:latin typeface="UTM Avo" pitchFamily="18" charset="0"/>
              </a:rPr>
              <a:t>rậm</a:t>
            </a:r>
            <a:r>
              <a:rPr lang="en-US" sz="2600" dirty="0">
                <a:latin typeface="UTM Avo" pitchFamily="18" charset="0"/>
              </a:rPr>
              <a:t> </a:t>
            </a:r>
            <a:r>
              <a:rPr lang="en-US" sz="2600" dirty="0" err="1">
                <a:latin typeface="UTM Avo" pitchFamily="18" charset="0"/>
              </a:rPr>
              <a:t>thật</a:t>
            </a:r>
            <a:r>
              <a:rPr lang="en-US" sz="2600" dirty="0">
                <a:latin typeface="UTM Avo" pitchFamily="18" charset="0"/>
              </a:rPr>
              <a:t> </a:t>
            </a:r>
            <a:r>
              <a:rPr lang="en-US" sz="2600" dirty="0" err="1">
                <a:latin typeface="UTM Avo" pitchFamily="18" charset="0"/>
              </a:rPr>
              <a:t>khủng</a:t>
            </a:r>
            <a:r>
              <a:rPr lang="en-US" sz="2600" dirty="0">
                <a:latin typeface="UTM Avo" pitchFamily="18" charset="0"/>
              </a:rPr>
              <a:t> </a:t>
            </a:r>
            <a:r>
              <a:rPr lang="en-US" sz="2600" dirty="0" err="1">
                <a:latin typeface="UTM Avo" pitchFamily="18" charset="0"/>
              </a:rPr>
              <a:t>khiếp</a:t>
            </a:r>
            <a:r>
              <a:rPr lang="en-US" sz="2600" dirty="0">
                <a:latin typeface="UTM Avo" pitchFamily="18" charset="0"/>
              </a:rPr>
              <a:t>.</a:t>
            </a:r>
          </a:p>
          <a:p>
            <a:pPr algn="just">
              <a:lnSpc>
                <a:spcPct val="150000"/>
              </a:lnSpc>
            </a:pPr>
            <a:r>
              <a:rPr lang="en-US" sz="2600" dirty="0">
                <a:latin typeface="UTM Avo" pitchFamily="18" charset="0"/>
              </a:rPr>
              <a:t>      </a:t>
            </a:r>
            <a:r>
              <a:rPr lang="en-US" sz="2600" dirty="0" err="1">
                <a:latin typeface="UTM Avo" pitchFamily="18" charset="0"/>
              </a:rPr>
              <a:t>Gặp</a:t>
            </a:r>
            <a:r>
              <a:rPr lang="en-US" sz="2600" dirty="0">
                <a:latin typeface="UTM Avo" pitchFamily="18" charset="0"/>
              </a:rPr>
              <a:t> </a:t>
            </a:r>
            <a:r>
              <a:rPr lang="en-US" sz="2600" dirty="0" err="1">
                <a:latin typeface="UTM Avo" pitchFamily="18" charset="0"/>
              </a:rPr>
              <a:t>lại</a:t>
            </a:r>
            <a:r>
              <a:rPr lang="en-US" sz="2600" dirty="0">
                <a:latin typeface="UTM Avo" pitchFamily="18" charset="0"/>
              </a:rPr>
              <a:t> </a:t>
            </a:r>
            <a:r>
              <a:rPr lang="en-US" sz="2600" dirty="0" err="1">
                <a:latin typeface="UTM Avo" pitchFamily="18" charset="0"/>
              </a:rPr>
              <a:t>nhau</a:t>
            </a:r>
            <a:r>
              <a:rPr lang="en-US" sz="2600" dirty="0">
                <a:latin typeface="UTM Avo" pitchFamily="18" charset="0"/>
              </a:rPr>
              <a:t>, </a:t>
            </a:r>
            <a:r>
              <a:rPr lang="en-US" sz="2600" dirty="0" err="1">
                <a:latin typeface="UTM Avo" pitchFamily="18" charset="0"/>
              </a:rPr>
              <a:t>ba</a:t>
            </a:r>
            <a:r>
              <a:rPr lang="en-US" sz="2600" dirty="0">
                <a:latin typeface="UTM Avo" pitchFamily="18" charset="0"/>
              </a:rPr>
              <a:t> </a:t>
            </a:r>
            <a:r>
              <a:rPr lang="en-US" sz="2600" dirty="0" err="1">
                <a:latin typeface="UTM Avo" pitchFamily="18" charset="0"/>
              </a:rPr>
              <a:t>bạn</a:t>
            </a:r>
            <a:r>
              <a:rPr lang="en-US" sz="2600" dirty="0">
                <a:latin typeface="UTM Avo" pitchFamily="18" charset="0"/>
              </a:rPr>
              <a:t> </a:t>
            </a:r>
            <a:r>
              <a:rPr lang="en-US" sz="2600" dirty="0" err="1">
                <a:latin typeface="UTM Avo" pitchFamily="18" charset="0"/>
              </a:rPr>
              <a:t>đồng</a:t>
            </a:r>
            <a:r>
              <a:rPr lang="en-US" sz="2600" dirty="0">
                <a:latin typeface="UTM Avo" pitchFamily="18" charset="0"/>
              </a:rPr>
              <a:t> </a:t>
            </a:r>
            <a:r>
              <a:rPr lang="en-US" sz="2600" dirty="0" err="1">
                <a:latin typeface="UTM Avo" pitchFamily="18" charset="0"/>
              </a:rPr>
              <a:t>thanh</a:t>
            </a:r>
            <a:r>
              <a:rPr lang="en-US" sz="2600" dirty="0">
                <a:latin typeface="UTM Avo" pitchFamily="18" charset="0"/>
              </a:rPr>
              <a:t> </a:t>
            </a:r>
            <a:r>
              <a:rPr lang="en-US" sz="2600" dirty="0" err="1">
                <a:latin typeface="UTM Avo" pitchFamily="18" charset="0"/>
              </a:rPr>
              <a:t>nói</a:t>
            </a:r>
            <a:r>
              <a:rPr lang="en-US" sz="2600" dirty="0">
                <a:latin typeface="UTM Avo" pitchFamily="18" charset="0"/>
              </a:rPr>
              <a:t>:</a:t>
            </a:r>
          </a:p>
          <a:p>
            <a:pPr algn="just">
              <a:lnSpc>
                <a:spcPct val="150000"/>
              </a:lnSpc>
            </a:pPr>
            <a:r>
              <a:rPr lang="en-US" sz="2600" dirty="0">
                <a:latin typeface="UTM Avo" pitchFamily="18" charset="0"/>
              </a:rPr>
              <a:t>     - </a:t>
            </a:r>
            <a:r>
              <a:rPr lang="en-US" sz="2600" dirty="0" err="1">
                <a:latin typeface="UTM Avo" pitchFamily="18" charset="0"/>
              </a:rPr>
              <a:t>Chúng</a:t>
            </a:r>
            <a:r>
              <a:rPr lang="en-US" sz="2600" dirty="0">
                <a:latin typeface="UTM Avo" pitchFamily="18" charset="0"/>
              </a:rPr>
              <a:t> ta </a:t>
            </a:r>
            <a:r>
              <a:rPr lang="en-US" sz="2600" dirty="0" err="1">
                <a:latin typeface="UTM Avo" pitchFamily="18" charset="0"/>
              </a:rPr>
              <a:t>không</a:t>
            </a:r>
            <a:r>
              <a:rPr lang="en-US" sz="2600" dirty="0">
                <a:latin typeface="UTM Avo" pitchFamily="18" charset="0"/>
              </a:rPr>
              <a:t> </a:t>
            </a:r>
            <a:r>
              <a:rPr lang="en-US" sz="2600" dirty="0" err="1">
                <a:latin typeface="UTM Avo" pitchFamily="18" charset="0"/>
              </a:rPr>
              <a:t>chơi</a:t>
            </a:r>
            <a:r>
              <a:rPr lang="en-US" sz="2600" dirty="0">
                <a:latin typeface="UTM Avo" pitchFamily="18" charset="0"/>
              </a:rPr>
              <a:t> </a:t>
            </a:r>
            <a:r>
              <a:rPr lang="en-US" sz="2600" dirty="0" err="1">
                <a:latin typeface="UTM Avo" pitchFamily="18" charset="0"/>
              </a:rPr>
              <a:t>trò</a:t>
            </a:r>
            <a:r>
              <a:rPr lang="en-US" sz="2600" dirty="0">
                <a:latin typeface="UTM Avo" pitchFamily="18" charset="0"/>
              </a:rPr>
              <a:t> </a:t>
            </a:r>
            <a:r>
              <a:rPr lang="en-US" sz="2600" dirty="0" err="1">
                <a:latin typeface="UTM Avo" pitchFamily="18" charset="0"/>
              </a:rPr>
              <a:t>dại</a:t>
            </a:r>
            <a:r>
              <a:rPr lang="en-US" sz="2600" dirty="0">
                <a:latin typeface="UTM Avo" pitchFamily="18" charset="0"/>
              </a:rPr>
              <a:t> </a:t>
            </a:r>
            <a:r>
              <a:rPr lang="en-US" sz="2600" dirty="0" err="1">
                <a:latin typeface="UTM Avo" pitchFamily="18" charset="0"/>
              </a:rPr>
              <a:t>dột</a:t>
            </a:r>
            <a:r>
              <a:rPr lang="en-US" sz="2600" dirty="0">
                <a:latin typeface="UTM Avo" pitchFamily="18" charset="0"/>
              </a:rPr>
              <a:t> </a:t>
            </a:r>
            <a:r>
              <a:rPr lang="en-US" sz="2600" dirty="0" err="1">
                <a:latin typeface="UTM Avo" pitchFamily="18" charset="0"/>
              </a:rPr>
              <a:t>như</a:t>
            </a:r>
            <a:r>
              <a:rPr lang="en-US" sz="2600" dirty="0">
                <a:latin typeface="UTM Avo" pitchFamily="18" charset="0"/>
              </a:rPr>
              <a:t> </a:t>
            </a:r>
            <a:r>
              <a:rPr lang="en-US" sz="2600" dirty="0" err="1">
                <a:latin typeface="UTM Avo" pitchFamily="18" charset="0"/>
              </a:rPr>
              <a:t>vậy</a:t>
            </a:r>
            <a:r>
              <a:rPr lang="en-US" sz="2600" dirty="0">
                <a:latin typeface="UTM Avo" pitchFamily="18" charset="0"/>
              </a:rPr>
              <a:t> </a:t>
            </a:r>
            <a:r>
              <a:rPr lang="en-US" sz="2600" dirty="0" err="1">
                <a:latin typeface="UTM Avo" pitchFamily="18" charset="0"/>
              </a:rPr>
              <a:t>n</a:t>
            </a:r>
            <a:r>
              <a:rPr lang="en-US" sz="2800" dirty="0" err="1">
                <a:latin typeface="UTM Avo" pitchFamily="18" charset="0"/>
              </a:rPr>
              <a:t>ữa</a:t>
            </a:r>
            <a:r>
              <a:rPr lang="en-US" sz="2800" dirty="0">
                <a:latin typeface="UTM Avo" pitchFamily="18" charset="0"/>
              </a:rPr>
              <a:t>!</a:t>
            </a:r>
          </a:p>
        </p:txBody>
      </p:sp>
      <p:sp>
        <p:nvSpPr>
          <p:cNvPr id="6" name="8-Point Star 5"/>
          <p:cNvSpPr/>
          <p:nvPr/>
        </p:nvSpPr>
        <p:spPr>
          <a:xfrm>
            <a:off x="359005" y="928526"/>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1</a:t>
            </a:r>
          </a:p>
        </p:txBody>
      </p:sp>
      <p:sp>
        <p:nvSpPr>
          <p:cNvPr id="7" name="8-Point Star 6"/>
          <p:cNvSpPr/>
          <p:nvPr/>
        </p:nvSpPr>
        <p:spPr>
          <a:xfrm>
            <a:off x="319953" y="1524021"/>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2</a:t>
            </a:r>
          </a:p>
        </p:txBody>
      </p:sp>
      <p:sp>
        <p:nvSpPr>
          <p:cNvPr id="8" name="8-Point Star 7"/>
          <p:cNvSpPr/>
          <p:nvPr/>
        </p:nvSpPr>
        <p:spPr>
          <a:xfrm>
            <a:off x="10387394" y="1350075"/>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3</a:t>
            </a:r>
          </a:p>
        </p:txBody>
      </p:sp>
      <p:sp>
        <p:nvSpPr>
          <p:cNvPr id="9" name="8-Point Star 8"/>
          <p:cNvSpPr/>
          <p:nvPr/>
        </p:nvSpPr>
        <p:spPr>
          <a:xfrm>
            <a:off x="2191016" y="1981160"/>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4</a:t>
            </a:r>
          </a:p>
        </p:txBody>
      </p:sp>
      <p:sp>
        <p:nvSpPr>
          <p:cNvPr id="10" name="8-Point Star 9"/>
          <p:cNvSpPr/>
          <p:nvPr/>
        </p:nvSpPr>
        <p:spPr>
          <a:xfrm>
            <a:off x="5815943" y="1981160"/>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5</a:t>
            </a:r>
          </a:p>
        </p:txBody>
      </p:sp>
      <p:sp>
        <p:nvSpPr>
          <p:cNvPr id="11" name="8-Point Star 10"/>
          <p:cNvSpPr/>
          <p:nvPr/>
        </p:nvSpPr>
        <p:spPr>
          <a:xfrm>
            <a:off x="214696" y="2653834"/>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6</a:t>
            </a:r>
          </a:p>
        </p:txBody>
      </p:sp>
      <p:sp>
        <p:nvSpPr>
          <p:cNvPr id="12" name="8-Point Star 11"/>
          <p:cNvSpPr/>
          <p:nvPr/>
        </p:nvSpPr>
        <p:spPr>
          <a:xfrm>
            <a:off x="301875" y="3298391"/>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7</a:t>
            </a:r>
          </a:p>
        </p:txBody>
      </p:sp>
      <p:sp>
        <p:nvSpPr>
          <p:cNvPr id="13" name="8-Point Star 12"/>
          <p:cNvSpPr/>
          <p:nvPr/>
        </p:nvSpPr>
        <p:spPr>
          <a:xfrm>
            <a:off x="8644174" y="3126012"/>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8</a:t>
            </a:r>
          </a:p>
        </p:txBody>
      </p:sp>
      <p:sp>
        <p:nvSpPr>
          <p:cNvPr id="14" name="8-Point Star 13"/>
          <p:cNvSpPr/>
          <p:nvPr/>
        </p:nvSpPr>
        <p:spPr>
          <a:xfrm>
            <a:off x="1266430" y="3748091"/>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UTM Avo" panose="02040603050506020204" pitchFamily="18" charset="0"/>
              </a:rPr>
              <a:t>9</a:t>
            </a:r>
          </a:p>
        </p:txBody>
      </p:sp>
      <p:sp>
        <p:nvSpPr>
          <p:cNvPr id="15" name="8-Point Star 14"/>
          <p:cNvSpPr/>
          <p:nvPr/>
        </p:nvSpPr>
        <p:spPr>
          <a:xfrm>
            <a:off x="10222826" y="3756356"/>
            <a:ext cx="697967" cy="414084"/>
          </a:xfrm>
          <a:prstGeom prst="star8">
            <a:avLst/>
          </a:prstGeom>
          <a:solidFill>
            <a:srgbClr val="FFD993"/>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latin typeface="UTM Avo" panose="02040603050506020204" pitchFamily="18" charset="0"/>
              </a:rPr>
              <a:t>10</a:t>
            </a:r>
          </a:p>
        </p:txBody>
      </p:sp>
      <p:sp>
        <p:nvSpPr>
          <p:cNvPr id="16" name="8-Point Star 15"/>
          <p:cNvSpPr/>
          <p:nvPr/>
        </p:nvSpPr>
        <p:spPr>
          <a:xfrm>
            <a:off x="197225" y="4983844"/>
            <a:ext cx="638049" cy="439617"/>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latin typeface="UTM Avo" panose="02040603050506020204" pitchFamily="18" charset="0"/>
              </a:rPr>
              <a:t>11</a:t>
            </a:r>
          </a:p>
        </p:txBody>
      </p:sp>
      <p:sp>
        <p:nvSpPr>
          <p:cNvPr id="17" name="8-Point Star 16"/>
          <p:cNvSpPr/>
          <p:nvPr/>
        </p:nvSpPr>
        <p:spPr>
          <a:xfrm>
            <a:off x="92574" y="5628401"/>
            <a:ext cx="655522" cy="439617"/>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latin typeface="UTM Avo" panose="02040603050506020204" pitchFamily="18" charset="0"/>
              </a:rPr>
              <a:t>12</a:t>
            </a:r>
          </a:p>
        </p:txBody>
      </p:sp>
      <p:pic>
        <p:nvPicPr>
          <p:cNvPr id="19" name="Picture 18">
            <a:extLst>
              <a:ext uri="{FF2B5EF4-FFF2-40B4-BE49-F238E27FC236}">
                <a16:creationId xmlns:a16="http://schemas.microsoft.com/office/drawing/2014/main" id="{D448E66A-E6D5-4085-B0B4-F0A8644E1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3" y="0"/>
            <a:ext cx="818535" cy="818535"/>
          </a:xfrm>
          <a:prstGeom prst="ellipse">
            <a:avLst/>
          </a:prstGeom>
        </p:spPr>
      </p:pic>
    </p:spTree>
    <p:extLst>
      <p:ext uri="{BB962C8B-B14F-4D97-AF65-F5344CB8AC3E}">
        <p14:creationId xmlns:p14="http://schemas.microsoft.com/office/powerpoint/2010/main" val="2912900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154157" y="271171"/>
            <a:ext cx="5614037" cy="769441"/>
          </a:xfrm>
          <a:prstGeom prst="rect">
            <a:avLst/>
          </a:prstGeom>
          <a:noFill/>
        </p:spPr>
        <p:txBody>
          <a:bodyPr wrap="none" rtlCol="0">
            <a:spAutoFit/>
          </a:bodyPr>
          <a:lstStyle/>
          <a:p>
            <a:r>
              <a:rPr lang="en-US" sz="4400" b="1">
                <a:solidFill>
                  <a:srgbClr val="FF0000"/>
                </a:solidFill>
                <a:latin typeface="UTM Avo" panose="02040603050506020204" pitchFamily="18" charset="0"/>
              </a:rPr>
              <a:t>Sơn ca, nai và ếch</a:t>
            </a:r>
            <a:endParaRPr lang="en-US" sz="4400" b="1" dirty="0">
              <a:solidFill>
                <a:srgbClr val="FF0000"/>
              </a:solidFill>
              <a:latin typeface="UTM Avo" pitchFamily="18" charset="0"/>
            </a:endParaRPr>
          </a:p>
        </p:txBody>
      </p:sp>
      <p:sp>
        <p:nvSpPr>
          <p:cNvPr id="5" name="TextBox 4"/>
          <p:cNvSpPr txBox="1"/>
          <p:nvPr/>
        </p:nvSpPr>
        <p:spPr>
          <a:xfrm>
            <a:off x="410167" y="692720"/>
            <a:ext cx="11548153" cy="6278642"/>
          </a:xfrm>
          <a:prstGeom prst="rect">
            <a:avLst/>
          </a:prstGeom>
          <a:noFill/>
        </p:spPr>
        <p:txBody>
          <a:bodyPr wrap="square" rtlCol="0">
            <a:spAutoFit/>
          </a:bodyPr>
          <a:lstStyle/>
          <a:p>
            <a:pPr algn="just">
              <a:lnSpc>
                <a:spcPct val="150000"/>
              </a:lnSpc>
            </a:pPr>
            <a:r>
              <a:rPr lang="en-US" sz="3200">
                <a:latin typeface="UTM Avo" panose="02040603050506020204" pitchFamily="18" charset="0"/>
              </a:rPr>
              <a:t>     </a:t>
            </a:r>
            <a:r>
              <a:rPr lang="en-US" sz="2600">
                <a:latin typeface="UTM Avo" pitchFamily="18" charset="0"/>
              </a:rPr>
              <a:t>Sơn ca, nai và ếch thân nhau.</a:t>
            </a:r>
          </a:p>
          <a:p>
            <a:pPr algn="just">
              <a:lnSpc>
                <a:spcPct val="150000"/>
              </a:lnSpc>
            </a:pPr>
            <a:r>
              <a:rPr lang="en-US" sz="2600">
                <a:latin typeface="UTM Avo" pitchFamily="18" charset="0"/>
              </a:rPr>
              <a:t>      Ba bạn thường gặp nhau, kể cho nhau nghe những câu chuyện thú vị. Sơn ca kể về bầu trời. Ếch kể chuyện dưới nước. Nai kể chuyện rừng sâu.</a:t>
            </a:r>
          </a:p>
          <a:p>
            <a:pPr algn="just">
              <a:lnSpc>
                <a:spcPct val="150000"/>
              </a:lnSpc>
            </a:pPr>
            <a:r>
              <a:rPr lang="en-US" sz="2600">
                <a:latin typeface="UTM Avo" pitchFamily="18" charset="0"/>
              </a:rPr>
              <a:t>      Một hôm, ba bạn quyết định đổi việc cho nhau.</a:t>
            </a:r>
          </a:p>
          <a:p>
            <a:pPr algn="just">
              <a:lnSpc>
                <a:spcPct val="150000"/>
              </a:lnSpc>
            </a:pPr>
            <a:r>
              <a:rPr lang="en-US" sz="2600">
                <a:latin typeface="UTM Avo" pitchFamily="18" charset="0"/>
              </a:rPr>
              <a:t>      Sơn ca thử lao mình xuống nước, suýt nữa thì chết đuối. Nai leo lên mỏm đá tập bay. Nhưng nó vừa tung mình lên thì rơi huỵch xuống đất, đau điếng. Còn ếch thì thấy rừng rậm thật khủng khiếp.</a:t>
            </a:r>
          </a:p>
          <a:p>
            <a:pPr algn="just">
              <a:lnSpc>
                <a:spcPct val="150000"/>
              </a:lnSpc>
            </a:pPr>
            <a:r>
              <a:rPr lang="en-US" sz="2600">
                <a:latin typeface="UTM Avo" pitchFamily="18" charset="0"/>
              </a:rPr>
              <a:t>      Gặp lại nhau, ba bạn đồng thanh nói:</a:t>
            </a:r>
          </a:p>
          <a:p>
            <a:pPr algn="just">
              <a:lnSpc>
                <a:spcPct val="150000"/>
              </a:lnSpc>
            </a:pPr>
            <a:r>
              <a:rPr lang="en-US" sz="2600">
                <a:latin typeface="UTM Avo" pitchFamily="18" charset="0"/>
              </a:rPr>
              <a:t>     - Chúng ta không chơi trò dại dột như vậy n</a:t>
            </a:r>
            <a:r>
              <a:rPr lang="en-US" sz="2800">
                <a:latin typeface="UTM Avo" pitchFamily="18" charset="0"/>
              </a:rPr>
              <a:t>ữa!</a:t>
            </a:r>
            <a:endParaRPr lang="en-US" sz="2800" dirty="0">
              <a:latin typeface="UTM Avo" pitchFamily="18" charset="0"/>
            </a:endParaRPr>
          </a:p>
        </p:txBody>
      </p:sp>
      <p:sp>
        <p:nvSpPr>
          <p:cNvPr id="2" name="8-Point Star 1"/>
          <p:cNvSpPr/>
          <p:nvPr/>
        </p:nvSpPr>
        <p:spPr>
          <a:xfrm>
            <a:off x="223521" y="692720"/>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1</a:t>
            </a:r>
          </a:p>
        </p:txBody>
      </p:sp>
      <p:sp>
        <p:nvSpPr>
          <p:cNvPr id="6" name="8-Point Star 5"/>
          <p:cNvSpPr/>
          <p:nvPr/>
        </p:nvSpPr>
        <p:spPr>
          <a:xfrm>
            <a:off x="116949" y="2580655"/>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2</a:t>
            </a:r>
          </a:p>
        </p:txBody>
      </p:sp>
      <p:pic>
        <p:nvPicPr>
          <p:cNvPr id="7" name="Picture 6">
            <a:extLst>
              <a:ext uri="{FF2B5EF4-FFF2-40B4-BE49-F238E27FC236}">
                <a16:creationId xmlns:a16="http://schemas.microsoft.com/office/drawing/2014/main" id="{3056F822-438E-47CE-AD9F-36E7D1976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3" y="0"/>
            <a:ext cx="580571" cy="580571"/>
          </a:xfrm>
          <a:prstGeom prst="ellipse">
            <a:avLst/>
          </a:prstGeom>
        </p:spPr>
      </p:pic>
      <p:sp>
        <p:nvSpPr>
          <p:cNvPr id="9" name="8-Point Star 6">
            <a:extLst>
              <a:ext uri="{FF2B5EF4-FFF2-40B4-BE49-F238E27FC236}">
                <a16:creationId xmlns:a16="http://schemas.microsoft.com/office/drawing/2014/main" id="{7D7EC631-B86A-43B9-BACA-9F7A9B64EE5F}"/>
              </a:ext>
            </a:extLst>
          </p:cNvPr>
          <p:cNvSpPr/>
          <p:nvPr/>
        </p:nvSpPr>
        <p:spPr>
          <a:xfrm>
            <a:off x="78378" y="5021418"/>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3</a:t>
            </a:r>
          </a:p>
        </p:txBody>
      </p:sp>
    </p:spTree>
    <p:extLst>
      <p:ext uri="{BB962C8B-B14F-4D97-AF65-F5344CB8AC3E}">
        <p14:creationId xmlns:p14="http://schemas.microsoft.com/office/powerpoint/2010/main" val="131194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TIMING" val="|9.3|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762</TotalTime>
  <Words>1212</Words>
  <Application>Microsoft Office PowerPoint</Application>
  <PresentationFormat>Widescreen</PresentationFormat>
  <Paragraphs>110</Paragraphs>
  <Slides>20</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Tuyết Hoàng</dc:creator>
  <cp:lastModifiedBy>Tú Nguyễn</cp:lastModifiedBy>
  <cp:revision>95</cp:revision>
  <dcterms:created xsi:type="dcterms:W3CDTF">2020-04-05T01:30:40Z</dcterms:created>
  <dcterms:modified xsi:type="dcterms:W3CDTF">2022-04-18T08:54:40Z</dcterms:modified>
</cp:coreProperties>
</file>