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20" r:id="rId3"/>
  </p:sldMasterIdLst>
  <p:sldIdLst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7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2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52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4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62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7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28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6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34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22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34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03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63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17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146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06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40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57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08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9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98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31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7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1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9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1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7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9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7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2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7199" y="2231491"/>
            <a:ext cx="6324730" cy="1780951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111075" b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ED7D31">
                    <a:lumMod val="60000"/>
                    <a:lumOff val="40000"/>
                  </a:srgbClr>
                </a:solidFill>
              </a:rPr>
              <a:t>LUYỆN </a:t>
            </a:r>
            <a:r>
              <a:rPr lang="en-US" sz="111075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ED7D31">
                    <a:lumMod val="60000"/>
                    <a:lumOff val="40000"/>
                  </a:srgbClr>
                </a:solidFill>
              </a:rPr>
              <a:t>TẬP</a:t>
            </a:r>
            <a:endParaRPr lang="en-US" sz="111075" b="1" dirty="0">
              <a:ln w="22225">
                <a:solidFill>
                  <a:srgbClr val="FF0000"/>
                </a:solidFill>
                <a:prstDash val="solid"/>
              </a:ln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5" name="Picture 3" descr="E:\destop\Tài liệu học tập\Ảnh động\732562f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1343" y="4168377"/>
            <a:ext cx="2843213" cy="1414463"/>
          </a:xfrm>
          <a:prstGeom prst="rect">
            <a:avLst/>
          </a:prstGeom>
          <a:noFill/>
        </p:spPr>
      </p:pic>
      <p:pic>
        <p:nvPicPr>
          <p:cNvPr id="6" name="Picture 3" descr="E:\destop\Tài liệu học tập\Ảnh động\732562f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2469" y="4168377"/>
            <a:ext cx="2843213" cy="1414463"/>
          </a:xfrm>
          <a:prstGeom prst="rect">
            <a:avLst/>
          </a:prstGeom>
          <a:noFill/>
        </p:spPr>
      </p:pic>
      <p:pic>
        <p:nvPicPr>
          <p:cNvPr id="7" name="Picture 3" descr="E:\destop\Tài liệu học tập\Ảnh động\732562f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5760" y="4168377"/>
            <a:ext cx="2843213" cy="141446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177" y="4572000"/>
            <a:ext cx="2349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Trang 45 </a:t>
            </a:r>
            <a:endParaRPr lang="en-US" sz="4400"/>
          </a:p>
        </p:txBody>
      </p:sp>
      <p:sp>
        <p:nvSpPr>
          <p:cNvPr id="8" name="TextBox 7"/>
          <p:cNvSpPr txBox="1"/>
          <p:nvPr/>
        </p:nvSpPr>
        <p:spPr>
          <a:xfrm>
            <a:off x="3650512" y="960474"/>
            <a:ext cx="2349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Tiết 41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976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250" y="1707376"/>
            <a:ext cx="1069334" cy="584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1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2291" y="1707376"/>
            <a:ext cx="6875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Viết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thập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phân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thích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chỗ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chấm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1060" y="2885361"/>
            <a:ext cx="3935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a) 35m 23cm = …………. m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21060" y="3908256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) 51dm 3cm = …………. </a:t>
            </a:r>
            <a:r>
              <a:rPr lang="en-US" sz="2800" b="1" dirty="0" err="1" smtClean="0"/>
              <a:t>dm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221059" y="4931151"/>
            <a:ext cx="3725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) 14m 7cm = …………. m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60124" y="2815383"/>
            <a:ext cx="1008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35,23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2866" y="3838278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51,3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5707" y="4861173"/>
            <a:ext cx="1008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14,07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8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75348" y="457584"/>
            <a:ext cx="1117583" cy="64633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525" y="1453316"/>
            <a:ext cx="8873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thập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thích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hợp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để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vào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chỗ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chấm</a:t>
            </a:r>
            <a:r>
              <a:rPr lang="en-US" sz="3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53561" y="2443709"/>
            <a:ext cx="3443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315cm = …………. m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53560" y="3308627"/>
            <a:ext cx="340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234cm = …………. m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53561" y="4173545"/>
            <a:ext cx="340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506cm = …………. m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53560" y="4996255"/>
            <a:ext cx="3248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34dm = …………. m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57712" y="2351766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3,15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6321" y="3216684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2,34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7711" y="4090694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5,06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40001" y="4913404"/>
            <a:ext cx="70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3,4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0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5879" y="2838631"/>
            <a:ext cx="221374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/>
              <a:t>a) 3km 245m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881224" y="3816497"/>
            <a:ext cx="4259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a) 3km 245m = 3,245km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10974" y="469494"/>
            <a:ext cx="1117583" cy="64633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3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0525" y="1044040"/>
            <a:ext cx="887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sau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dưới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dạng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thập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đơn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vị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là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ki-lô-mét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08986" y="2838631"/>
            <a:ext cx="202299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/>
              <a:t>b</a:t>
            </a:r>
            <a:r>
              <a:rPr lang="en-US" sz="3200" b="1" dirty="0" smtClean="0"/>
              <a:t>) </a:t>
            </a:r>
            <a:r>
              <a:rPr lang="en-US" sz="3200" b="1" dirty="0"/>
              <a:t>5</a:t>
            </a:r>
            <a:r>
              <a:rPr lang="en-US" sz="3200" b="1" dirty="0" smtClean="0"/>
              <a:t>km 34m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33432" y="2838630"/>
            <a:ext cx="135133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/>
              <a:t>c</a:t>
            </a:r>
            <a:r>
              <a:rPr lang="en-US" sz="3200" b="1" dirty="0" smtClean="0"/>
              <a:t>) 307m</a:t>
            </a:r>
            <a:endParaRPr lang="en-US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881223" y="4886695"/>
            <a:ext cx="4068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)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b="1" dirty="0" smtClean="0">
                <a:solidFill>
                  <a:srgbClr val="FF0000"/>
                </a:solidFill>
              </a:rPr>
              <a:t>km 34m = 5,034km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81224" y="5956893"/>
            <a:ext cx="3397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</a:rPr>
              <a:t>) 307m = 0,307km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15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3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85607" y="169347"/>
            <a:ext cx="569584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Viết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thích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hợp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chỗ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chấm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51870" y="1380630"/>
            <a:ext cx="5141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a) 12,44m = ……… m ……… cm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1540" y="1272244"/>
            <a:ext cx="601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12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5566" y="169347"/>
            <a:ext cx="1117583" cy="584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1869" y="2339647"/>
            <a:ext cx="5179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</a:t>
            </a:r>
            <a:r>
              <a:rPr lang="en-US" sz="3200" b="1" dirty="0" smtClean="0">
                <a:solidFill>
                  <a:srgbClr val="002060"/>
                </a:solidFill>
              </a:rPr>
              <a:t>) 7,4dm = ……… </a:t>
            </a:r>
            <a:r>
              <a:rPr lang="en-US" sz="3200" b="1" dirty="0" err="1" smtClean="0">
                <a:solidFill>
                  <a:srgbClr val="002060"/>
                </a:solidFill>
              </a:rPr>
              <a:t>dm</a:t>
            </a:r>
            <a:r>
              <a:rPr lang="en-US" sz="3200" b="1" dirty="0" smtClean="0">
                <a:solidFill>
                  <a:srgbClr val="002060"/>
                </a:solidFill>
              </a:rPr>
              <a:t> ……… cm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0341" y="3292633"/>
            <a:ext cx="3858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c</a:t>
            </a:r>
            <a:r>
              <a:rPr lang="en-US" sz="3200" b="1" dirty="0" smtClean="0">
                <a:solidFill>
                  <a:srgbClr val="002060"/>
                </a:solidFill>
              </a:rPr>
              <a:t>) 3,45km = ………… m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341" y="4245411"/>
            <a:ext cx="3962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a) 34,3km = ……….… m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3925" y="1272244"/>
            <a:ext cx="862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44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0775" y="2246229"/>
            <a:ext cx="601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7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4156" y="2299525"/>
            <a:ext cx="601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1540" y="3199007"/>
            <a:ext cx="1130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3450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21540" y="4151785"/>
            <a:ext cx="1516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34300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167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1_Office Theme</vt:lpstr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Admin</cp:lastModifiedBy>
  <cp:revision>5</cp:revision>
  <dcterms:created xsi:type="dcterms:W3CDTF">2016-08-12T01:10:27Z</dcterms:created>
  <dcterms:modified xsi:type="dcterms:W3CDTF">2016-10-08T14:24:16Z</dcterms:modified>
</cp:coreProperties>
</file>