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10" r:id="rId3"/>
    <p:sldId id="256" r:id="rId4"/>
    <p:sldId id="258" r:id="rId5"/>
    <p:sldId id="311" r:id="rId6"/>
    <p:sldId id="312" r:id="rId7"/>
    <p:sldId id="265" r:id="rId8"/>
    <p:sldId id="264" r:id="rId9"/>
    <p:sldId id="313" r:id="rId10"/>
    <p:sldId id="314" r:id="rId11"/>
    <p:sldId id="315" r:id="rId12"/>
    <p:sldId id="316" r:id="rId13"/>
    <p:sldId id="266" r:id="rId14"/>
    <p:sldId id="285" r:id="rId15"/>
  </p:sldIdLst>
  <p:sldSz cx="12192000" cy="6858000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等线 Light" panose="02010600030101010101" pitchFamily="2" charset="-122"/>
      <p:regular r:id="rId17"/>
    </p:embeddedFont>
    <p:embeddedFont>
      <p:font typeface="Cambria Math" panose="02040503050406030204" pitchFamily="18" charset="0"/>
      <p:regular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9B9B9"/>
    <a:srgbClr val="00A0E9"/>
    <a:srgbClr val="DA6946"/>
    <a:srgbClr val="88FFF3"/>
    <a:srgbClr val="1EA364"/>
    <a:srgbClr val="FFE36E"/>
    <a:srgbClr val="FFC000"/>
    <a:srgbClr val="3B3838"/>
    <a:srgbClr val="D45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65327-8228-406E-8BCB-8A6EFFCB708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65327-8228-406E-8BCB-8A6EFFCB708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9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00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65327-8228-406E-8BCB-8A6EFFCB708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95591-3E5A-46EC-963A-5048DDD50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0" y="1906031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166C9A-2923-427A-81EF-2503070B69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7314" y="1906031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7D159F-2DCA-40B8-BF58-5A2E778661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0" y="-6725772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A9F2F3-A48F-4503-8FB7-5D75501599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6745" y="-5913121"/>
            <a:ext cx="1881378" cy="1625303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07F764F7-86FE-47EF-8A10-83996ED2C1DA}"/>
              </a:ext>
            </a:extLst>
          </p:cNvPr>
          <p:cNvSpPr txBox="1"/>
          <p:nvPr userDrawn="1"/>
        </p:nvSpPr>
        <p:spPr>
          <a:xfrm>
            <a:off x="2325155" y="915431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2E5575-2A88-4B91-8176-DDCD3528D2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510"/>
            <a:ext cx="1881378" cy="162530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253216" y="0"/>
            <a:ext cx="938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bg1">
                    <a:lumMod val="50000"/>
                  </a:schemeClr>
                </a:solidFill>
                <a:latin typeface="UVN Thoi Dai" panose="04030205020802020502" pitchFamily="82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95591-3E5A-46EC-963A-5048DDD50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0" y="1906031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166C9A-2923-427A-81EF-2503070B69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7314" y="1906031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7D159F-2DCA-40B8-BF58-5A2E778661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0" y="-6725772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A9F2F3-A48F-4503-8FB7-5D75501599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6745" y="-5913121"/>
            <a:ext cx="1881378" cy="1625303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07F764F7-86FE-47EF-8A10-83996ED2C1DA}"/>
              </a:ext>
            </a:extLst>
          </p:cNvPr>
          <p:cNvSpPr txBox="1"/>
          <p:nvPr userDrawn="1"/>
        </p:nvSpPr>
        <p:spPr>
          <a:xfrm>
            <a:off x="2325155" y="915431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2E5575-2A88-4B91-8176-DDCD3528D2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510"/>
            <a:ext cx="1881378" cy="162530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253216" y="0"/>
            <a:ext cx="938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bg1">
                    <a:lumMod val="50000"/>
                  </a:schemeClr>
                </a:solidFill>
                <a:latin typeface="UVN Thoi Dai" panose="04030205020802020502" pitchFamily="82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D8493-BB61-419E-AE46-ED68863AC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9" b="29968"/>
          <a:stretch/>
        </p:blipFill>
        <p:spPr>
          <a:xfrm>
            <a:off x="105902" y="843379"/>
            <a:ext cx="12086098" cy="5299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7596F1-7392-41E8-9501-C1FC89B1561A}"/>
              </a:ext>
            </a:extLst>
          </p:cNvPr>
          <p:cNvSpPr txBox="1"/>
          <p:nvPr/>
        </p:nvSpPr>
        <p:spPr>
          <a:xfrm>
            <a:off x="1612776" y="2505670"/>
            <a:ext cx="896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Bell" panose="02040603050506020204" pitchFamily="18" charset="0"/>
              </a:rPr>
              <a:t>TOÁN 4</a:t>
            </a:r>
          </a:p>
        </p:txBody>
      </p:sp>
    </p:spTree>
    <p:extLst>
      <p:ext uri="{BB962C8B-B14F-4D97-AF65-F5344CB8AC3E}">
        <p14:creationId xmlns:p14="http://schemas.microsoft.com/office/powerpoint/2010/main" val="137260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2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56" name="组合 1">
            <a:extLst>
              <a:ext uri="{FF2B5EF4-FFF2-40B4-BE49-F238E27FC236}">
                <a16:creationId xmlns:a16="http://schemas.microsoft.com/office/drawing/2014/main" id="{643E463E-84A3-473D-8512-7652C5DF610B}"/>
              </a:ext>
            </a:extLst>
          </p:cNvPr>
          <p:cNvGrpSpPr/>
          <p:nvPr/>
        </p:nvGrpSpPr>
        <p:grpSpPr>
          <a:xfrm>
            <a:off x="1216823" y="663897"/>
            <a:ext cx="3195206" cy="799992"/>
            <a:chOff x="1907" y="5107"/>
            <a:chExt cx="3355" cy="840"/>
          </a:xfrm>
        </p:grpSpPr>
        <p:sp>
          <p:nvSpPr>
            <p:cNvPr id="57" name="矩形: 圆角 1">
              <a:extLst>
                <a:ext uri="{FF2B5EF4-FFF2-40B4-BE49-F238E27FC236}">
                  <a16:creationId xmlns:a16="http://schemas.microsoft.com/office/drawing/2014/main" id="{30242820-FBE9-4953-A085-3648519C5368}"/>
                </a:ext>
              </a:extLst>
            </p:cNvPr>
            <p:cNvSpPr/>
            <p:nvPr/>
          </p:nvSpPr>
          <p:spPr>
            <a:xfrm>
              <a:off x="1907" y="5296"/>
              <a:ext cx="2921" cy="651"/>
            </a:xfrm>
            <a:prstGeom prst="roundRect">
              <a:avLst>
                <a:gd name="adj" fmla="val 3351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Google Shape;1762;p54">
              <a:extLst>
                <a:ext uri="{FF2B5EF4-FFF2-40B4-BE49-F238E27FC236}">
                  <a16:creationId xmlns:a16="http://schemas.microsoft.com/office/drawing/2014/main" id="{C3AFF53E-0DFB-42E8-B315-154231AD9691}"/>
                </a:ext>
              </a:extLst>
            </p:cNvPr>
            <p:cNvSpPr/>
            <p:nvPr/>
          </p:nvSpPr>
          <p:spPr>
            <a:xfrm>
              <a:off x="2100" y="5443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60" name="Google Shape;1763;p54">
              <a:extLst>
                <a:ext uri="{FF2B5EF4-FFF2-40B4-BE49-F238E27FC236}">
                  <a16:creationId xmlns:a16="http://schemas.microsoft.com/office/drawing/2014/main" id="{16F361DC-B9B4-445F-AE99-F9326AE073DD}"/>
                </a:ext>
              </a:extLst>
            </p:cNvPr>
            <p:cNvSpPr txBox="1"/>
            <p:nvPr/>
          </p:nvSpPr>
          <p:spPr>
            <a:xfrm>
              <a:off x="2530" y="5374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dirty="0" err="1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Bài</a:t>
              </a:r>
              <a:r>
                <a:rPr lang="en-GB" sz="3200" b="1" dirty="0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 3</a:t>
              </a:r>
            </a:p>
          </p:txBody>
        </p:sp>
        <p:pic>
          <p:nvPicPr>
            <p:cNvPr id="58" name="图片 90" descr="58c26e956f2d9">
              <a:extLst>
                <a:ext uri="{FF2B5EF4-FFF2-40B4-BE49-F238E27FC236}">
                  <a16:creationId xmlns:a16="http://schemas.microsoft.com/office/drawing/2014/main" id="{5ED88918-EB3A-471D-9144-6F60E6F2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3" y="5107"/>
              <a:ext cx="514" cy="5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F59AC7-93EF-4E9C-9EB9-268E40B50403}"/>
              </a:ext>
            </a:extLst>
          </p:cNvPr>
          <p:cNvSpPr txBox="1"/>
          <p:nvPr/>
        </p:nvSpPr>
        <p:spPr>
          <a:xfrm>
            <a:off x="3031780" y="853409"/>
            <a:ext cx="841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Trong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một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tổ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có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FF0066"/>
                </a:solidFill>
                <a:latin typeface="UTM Avo" panose="02040603050506020204" pitchFamily="18" charset="0"/>
              </a:rPr>
              <a:t>5 </a:t>
            </a:r>
            <a:r>
              <a:rPr lang="en-US" sz="3200" b="1" i="0" u="none" strike="noStrike" kern="1200" baseline="0" dirty="0" err="1">
                <a:solidFill>
                  <a:srgbClr val="FF0066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i="0" u="none" strike="noStrike" kern="1200" baseline="0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66"/>
                </a:solidFill>
                <a:latin typeface="UTM Avo" panose="02040603050506020204" pitchFamily="18" charset="0"/>
              </a:rPr>
              <a:t>trai</a:t>
            </a:r>
            <a:r>
              <a:rPr lang="en-US" sz="3200" b="1" i="0" u="none" strike="noStrike" kern="1200" baseline="0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002060"/>
                </a:solidFill>
                <a:latin typeface="UTM Avo" panose="02040603050506020204" pitchFamily="18" charset="0"/>
              </a:rPr>
              <a:t>6 </a:t>
            </a:r>
            <a:r>
              <a:rPr lang="en-US" sz="3200" b="1" i="0" u="none" strike="noStrike" kern="1200" baseline="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i="0" u="none" strike="noStrike" kern="1200" baseline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2060"/>
                </a:solidFill>
                <a:latin typeface="UTM Avo" panose="02040603050506020204" pitchFamily="18" charset="0"/>
              </a:rPr>
              <a:t>gái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C04186-6A57-4932-95CE-1CAC514D97CB}"/>
              </a:ext>
            </a:extLst>
          </p:cNvPr>
          <p:cNvSpPr txBox="1"/>
          <p:nvPr/>
        </p:nvSpPr>
        <p:spPr>
          <a:xfrm>
            <a:off x="5045063" y="1527813"/>
            <a:ext cx="6275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a/ </a:t>
            </a:r>
            <a:r>
              <a:rPr lang="en-US" sz="3200" dirty="0" err="1">
                <a:latin typeface="UTM Avo" panose="02040603050506020204" pitchFamily="18" charset="0"/>
              </a:rPr>
              <a:t>V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iết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tỉ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của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66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66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i="0" u="none" strike="noStrike" kern="1200" baseline="0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66"/>
                </a:solidFill>
                <a:latin typeface="UTM Avo" panose="02040603050506020204" pitchFamily="18" charset="0"/>
              </a:rPr>
              <a:t>trai</a:t>
            </a:r>
            <a:r>
              <a:rPr lang="en-US" sz="3200" b="1" i="0" u="none" strike="noStrike" kern="1200" baseline="0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bạn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cả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tổ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;</a:t>
            </a:r>
            <a:endParaRPr lang="en-US" sz="32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76B6B7-EE97-4A9A-B863-0A5BE8DD9B36}"/>
                  </a:ext>
                </a:extLst>
              </p:cNvPr>
              <p:cNvSpPr txBox="1"/>
              <p:nvPr/>
            </p:nvSpPr>
            <p:spPr>
              <a:xfrm>
                <a:off x="7458127" y="2694660"/>
                <a:ext cx="2276264" cy="3410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76B6B7-EE97-4A9A-B863-0A5BE8DD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127" y="2694660"/>
                <a:ext cx="2276264" cy="3410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F63B0C93-4449-4CF6-ACD3-96CD8665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1" r="72957" b="20150"/>
          <a:stretch/>
        </p:blipFill>
        <p:spPr>
          <a:xfrm>
            <a:off x="952500" y="1568769"/>
            <a:ext cx="1047672" cy="1686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B73088-0130-45DB-994B-0D4CAA1BF0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7" t="25631" b="11525"/>
          <a:stretch/>
        </p:blipFill>
        <p:spPr>
          <a:xfrm flipH="1">
            <a:off x="1629377" y="1525234"/>
            <a:ext cx="1031608" cy="17087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07EB84-B55A-4FB3-8AD6-724D495EA6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1" r="72957" b="20150"/>
          <a:stretch/>
        </p:blipFill>
        <p:spPr>
          <a:xfrm>
            <a:off x="2367231" y="1558021"/>
            <a:ext cx="1047672" cy="16867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E2592B-983B-4CB3-8007-48C97F4520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7" t="25631" b="11525"/>
          <a:stretch/>
        </p:blipFill>
        <p:spPr>
          <a:xfrm>
            <a:off x="3293838" y="1535777"/>
            <a:ext cx="1031608" cy="17087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AABC6E-945C-4492-A9E1-3B8CD1F82D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1" r="72957" b="20150"/>
          <a:stretch/>
        </p:blipFill>
        <p:spPr>
          <a:xfrm flipH="1">
            <a:off x="3998865" y="1547273"/>
            <a:ext cx="1047672" cy="1686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B6BB0-15E6-4AB7-95D5-CAACA96B4B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18122" r="27705" b="19807"/>
          <a:stretch/>
        </p:blipFill>
        <p:spPr>
          <a:xfrm flipH="1">
            <a:off x="1406049" y="3295375"/>
            <a:ext cx="1031609" cy="17502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B97B9A-5D09-4208-81CA-5E134880C6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4" t="30011" r="51412" b="6559"/>
          <a:stretch/>
        </p:blipFill>
        <p:spPr>
          <a:xfrm>
            <a:off x="665216" y="3266817"/>
            <a:ext cx="830056" cy="17886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4CEB0C4-4686-4E7C-8046-B57A29376C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18122" r="27705" b="19807"/>
          <a:stretch/>
        </p:blipFill>
        <p:spPr>
          <a:xfrm>
            <a:off x="2840224" y="3316461"/>
            <a:ext cx="1031609" cy="17502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9AAB8B-393B-474A-B06F-41ECB57B40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4" t="30011" r="51412" b="6559"/>
          <a:stretch/>
        </p:blipFill>
        <p:spPr>
          <a:xfrm flipH="1">
            <a:off x="2207864" y="3280732"/>
            <a:ext cx="830056" cy="17886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7D77C1-AA04-4ECA-8423-52307D18C4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18122" r="27705" b="19807"/>
          <a:stretch/>
        </p:blipFill>
        <p:spPr>
          <a:xfrm flipH="1">
            <a:off x="4580568" y="3333403"/>
            <a:ext cx="1031609" cy="17502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39D7DE0-83B9-43AC-A5D1-4E561D46F9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4" t="30011" r="51412" b="6559"/>
          <a:stretch/>
        </p:blipFill>
        <p:spPr>
          <a:xfrm>
            <a:off x="3814279" y="3264033"/>
            <a:ext cx="830056" cy="178862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0DE7D6A-9C8E-4282-BB55-5DB5B042A165}"/>
              </a:ext>
            </a:extLst>
          </p:cNvPr>
          <p:cNvSpPr/>
          <p:nvPr/>
        </p:nvSpPr>
        <p:spPr>
          <a:xfrm>
            <a:off x="7586129" y="2694660"/>
            <a:ext cx="2148262" cy="362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2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2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56" name="组合 1">
            <a:extLst>
              <a:ext uri="{FF2B5EF4-FFF2-40B4-BE49-F238E27FC236}">
                <a16:creationId xmlns:a16="http://schemas.microsoft.com/office/drawing/2014/main" id="{643E463E-84A3-473D-8512-7652C5DF610B}"/>
              </a:ext>
            </a:extLst>
          </p:cNvPr>
          <p:cNvGrpSpPr/>
          <p:nvPr/>
        </p:nvGrpSpPr>
        <p:grpSpPr>
          <a:xfrm>
            <a:off x="1216823" y="663897"/>
            <a:ext cx="3195206" cy="799992"/>
            <a:chOff x="1907" y="5107"/>
            <a:chExt cx="3355" cy="840"/>
          </a:xfrm>
        </p:grpSpPr>
        <p:sp>
          <p:nvSpPr>
            <p:cNvPr id="57" name="矩形: 圆角 1">
              <a:extLst>
                <a:ext uri="{FF2B5EF4-FFF2-40B4-BE49-F238E27FC236}">
                  <a16:creationId xmlns:a16="http://schemas.microsoft.com/office/drawing/2014/main" id="{30242820-FBE9-4953-A085-3648519C5368}"/>
                </a:ext>
              </a:extLst>
            </p:cNvPr>
            <p:cNvSpPr/>
            <p:nvPr/>
          </p:nvSpPr>
          <p:spPr>
            <a:xfrm>
              <a:off x="1907" y="5296"/>
              <a:ext cx="2921" cy="651"/>
            </a:xfrm>
            <a:prstGeom prst="roundRect">
              <a:avLst>
                <a:gd name="adj" fmla="val 3351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Google Shape;1762;p54">
              <a:extLst>
                <a:ext uri="{FF2B5EF4-FFF2-40B4-BE49-F238E27FC236}">
                  <a16:creationId xmlns:a16="http://schemas.microsoft.com/office/drawing/2014/main" id="{C3AFF53E-0DFB-42E8-B315-154231AD9691}"/>
                </a:ext>
              </a:extLst>
            </p:cNvPr>
            <p:cNvSpPr/>
            <p:nvPr/>
          </p:nvSpPr>
          <p:spPr>
            <a:xfrm>
              <a:off x="2100" y="5443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60" name="Google Shape;1763;p54">
              <a:extLst>
                <a:ext uri="{FF2B5EF4-FFF2-40B4-BE49-F238E27FC236}">
                  <a16:creationId xmlns:a16="http://schemas.microsoft.com/office/drawing/2014/main" id="{16F361DC-B9B4-445F-AE99-F9326AE073DD}"/>
                </a:ext>
              </a:extLst>
            </p:cNvPr>
            <p:cNvSpPr txBox="1"/>
            <p:nvPr/>
          </p:nvSpPr>
          <p:spPr>
            <a:xfrm>
              <a:off x="2530" y="5374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dirty="0" err="1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Bài</a:t>
              </a:r>
              <a:r>
                <a:rPr lang="en-GB" sz="3200" b="1" dirty="0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 3</a:t>
              </a:r>
            </a:p>
          </p:txBody>
        </p:sp>
        <p:pic>
          <p:nvPicPr>
            <p:cNvPr id="58" name="图片 90" descr="58c26e956f2d9">
              <a:extLst>
                <a:ext uri="{FF2B5EF4-FFF2-40B4-BE49-F238E27FC236}">
                  <a16:creationId xmlns:a16="http://schemas.microsoft.com/office/drawing/2014/main" id="{5ED88918-EB3A-471D-9144-6F60E6F2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3" y="5107"/>
              <a:ext cx="514" cy="5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F59AC7-93EF-4E9C-9EB9-268E40B50403}"/>
              </a:ext>
            </a:extLst>
          </p:cNvPr>
          <p:cNvSpPr txBox="1"/>
          <p:nvPr/>
        </p:nvSpPr>
        <p:spPr>
          <a:xfrm>
            <a:off x="3031780" y="853409"/>
            <a:ext cx="841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Trong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một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tổ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có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FF0066"/>
                </a:solidFill>
                <a:latin typeface="UTM Avo" panose="02040603050506020204" pitchFamily="18" charset="0"/>
              </a:rPr>
              <a:t>5 </a:t>
            </a:r>
            <a:r>
              <a:rPr lang="en-US" sz="3200" b="1" i="0" u="none" strike="noStrike" kern="1200" baseline="0" dirty="0" err="1">
                <a:solidFill>
                  <a:srgbClr val="FF0066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i="0" u="none" strike="noStrike" kern="1200" baseline="0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66"/>
                </a:solidFill>
                <a:latin typeface="UTM Avo" panose="02040603050506020204" pitchFamily="18" charset="0"/>
              </a:rPr>
              <a:t>trai</a:t>
            </a:r>
            <a:r>
              <a:rPr lang="en-US" sz="3200" b="1" i="0" u="none" strike="noStrike" kern="1200" baseline="0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002060"/>
                </a:solidFill>
                <a:latin typeface="UTM Avo" panose="02040603050506020204" pitchFamily="18" charset="0"/>
              </a:rPr>
              <a:t>6 </a:t>
            </a:r>
            <a:r>
              <a:rPr lang="en-US" sz="3200" b="1" i="0" u="none" strike="noStrike" kern="1200" baseline="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i="0" u="none" strike="noStrike" kern="1200" baseline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2060"/>
                </a:solidFill>
                <a:latin typeface="UTM Avo" panose="02040603050506020204" pitchFamily="18" charset="0"/>
              </a:rPr>
              <a:t>gái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C04186-6A57-4932-95CE-1CAC514D97CB}"/>
              </a:ext>
            </a:extLst>
          </p:cNvPr>
          <p:cNvSpPr txBox="1"/>
          <p:nvPr/>
        </p:nvSpPr>
        <p:spPr>
          <a:xfrm>
            <a:off x="5045063" y="1527813"/>
            <a:ext cx="6275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b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/ </a:t>
            </a:r>
            <a:r>
              <a:rPr lang="en-US" sz="3200" dirty="0" err="1">
                <a:latin typeface="UTM Avo" panose="02040603050506020204" pitchFamily="18" charset="0"/>
              </a:rPr>
              <a:t>V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iết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tỉ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của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i="0" u="none" strike="noStrike" kern="1200" baseline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2060"/>
                </a:solidFill>
                <a:latin typeface="UTM Avo" panose="02040603050506020204" pitchFamily="18" charset="0"/>
              </a:rPr>
              <a:t>gái</a:t>
            </a:r>
            <a:r>
              <a:rPr lang="en-US" sz="3200" b="1" i="0" u="none" strike="noStrike" kern="1200" baseline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bạn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cả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tổ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;</a:t>
            </a:r>
            <a:endParaRPr lang="en-US" sz="32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76B6B7-EE97-4A9A-B863-0A5BE8DD9B36}"/>
                  </a:ext>
                </a:extLst>
              </p:cNvPr>
              <p:cNvSpPr txBox="1"/>
              <p:nvPr/>
            </p:nvSpPr>
            <p:spPr>
              <a:xfrm>
                <a:off x="7449249" y="2676904"/>
                <a:ext cx="2276264" cy="3410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76B6B7-EE97-4A9A-B863-0A5BE8DD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49" y="2676904"/>
                <a:ext cx="2276264" cy="3410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F63B0C93-4449-4CF6-ACD3-96CD8665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1" r="72957" b="20150"/>
          <a:stretch/>
        </p:blipFill>
        <p:spPr>
          <a:xfrm>
            <a:off x="952500" y="1568769"/>
            <a:ext cx="1047672" cy="1686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B73088-0130-45DB-994B-0D4CAA1BF0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7" t="25631" b="11525"/>
          <a:stretch/>
        </p:blipFill>
        <p:spPr>
          <a:xfrm flipH="1">
            <a:off x="1629377" y="1525234"/>
            <a:ext cx="1031608" cy="17087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07EB84-B55A-4FB3-8AD6-724D495EA6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1" r="72957" b="20150"/>
          <a:stretch/>
        </p:blipFill>
        <p:spPr>
          <a:xfrm>
            <a:off x="2367231" y="1558021"/>
            <a:ext cx="1047672" cy="16867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E2592B-983B-4CB3-8007-48C97F4520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7" t="25631" b="11525"/>
          <a:stretch/>
        </p:blipFill>
        <p:spPr>
          <a:xfrm>
            <a:off x="3293838" y="1535777"/>
            <a:ext cx="1031608" cy="17087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AABC6E-945C-4492-A9E1-3B8CD1F82D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1" r="72957" b="20150"/>
          <a:stretch/>
        </p:blipFill>
        <p:spPr>
          <a:xfrm flipH="1">
            <a:off x="3998865" y="1547273"/>
            <a:ext cx="1047672" cy="1686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B6BB0-15E6-4AB7-95D5-CAACA96B4B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18122" r="27705" b="19807"/>
          <a:stretch/>
        </p:blipFill>
        <p:spPr>
          <a:xfrm flipH="1">
            <a:off x="1406049" y="3295375"/>
            <a:ext cx="1031609" cy="17502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B97B9A-5D09-4208-81CA-5E134880C6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4" t="30011" r="51412" b="6559"/>
          <a:stretch/>
        </p:blipFill>
        <p:spPr>
          <a:xfrm>
            <a:off x="665216" y="3266817"/>
            <a:ext cx="830056" cy="17886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4CEB0C4-4686-4E7C-8046-B57A29376C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18122" r="27705" b="19807"/>
          <a:stretch/>
        </p:blipFill>
        <p:spPr>
          <a:xfrm>
            <a:off x="2840224" y="3316461"/>
            <a:ext cx="1031609" cy="17502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9AAB8B-393B-474A-B06F-41ECB57B40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4" t="30011" r="51412" b="6559"/>
          <a:stretch/>
        </p:blipFill>
        <p:spPr>
          <a:xfrm flipH="1">
            <a:off x="2207864" y="3280732"/>
            <a:ext cx="830056" cy="17886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7D77C1-AA04-4ECA-8423-52307D18C4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18122" r="27705" b="19807"/>
          <a:stretch/>
        </p:blipFill>
        <p:spPr>
          <a:xfrm flipH="1">
            <a:off x="4580568" y="3333403"/>
            <a:ext cx="1031609" cy="17502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39D7DE0-83B9-43AC-A5D1-4E561D46F9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4" t="30011" r="51412" b="6559"/>
          <a:stretch/>
        </p:blipFill>
        <p:spPr>
          <a:xfrm>
            <a:off x="3814279" y="3264033"/>
            <a:ext cx="830056" cy="17886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CC682BD-872D-4C3C-9ECC-3412FF8B7BC5}"/>
              </a:ext>
            </a:extLst>
          </p:cNvPr>
          <p:cNvSpPr/>
          <p:nvPr/>
        </p:nvSpPr>
        <p:spPr>
          <a:xfrm>
            <a:off x="7586129" y="2694660"/>
            <a:ext cx="2148262" cy="362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4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49" name="组合 1">
            <a:extLst>
              <a:ext uri="{FF2B5EF4-FFF2-40B4-BE49-F238E27FC236}">
                <a16:creationId xmlns:a16="http://schemas.microsoft.com/office/drawing/2014/main" id="{F4EBEF27-121F-4330-97CC-3A5CB275E550}"/>
              </a:ext>
            </a:extLst>
          </p:cNvPr>
          <p:cNvGrpSpPr/>
          <p:nvPr/>
        </p:nvGrpSpPr>
        <p:grpSpPr>
          <a:xfrm>
            <a:off x="1216823" y="663897"/>
            <a:ext cx="3195206" cy="799992"/>
            <a:chOff x="1907" y="5107"/>
            <a:chExt cx="3355" cy="840"/>
          </a:xfrm>
        </p:grpSpPr>
        <p:sp>
          <p:nvSpPr>
            <p:cNvPr id="50" name="矩形: 圆角 1">
              <a:extLst>
                <a:ext uri="{FF2B5EF4-FFF2-40B4-BE49-F238E27FC236}">
                  <a16:creationId xmlns:a16="http://schemas.microsoft.com/office/drawing/2014/main" id="{D0F2DA72-08C4-476A-8E8A-C89F6FC50275}"/>
                </a:ext>
              </a:extLst>
            </p:cNvPr>
            <p:cNvSpPr/>
            <p:nvPr/>
          </p:nvSpPr>
          <p:spPr>
            <a:xfrm>
              <a:off x="1907" y="5296"/>
              <a:ext cx="2921" cy="651"/>
            </a:xfrm>
            <a:prstGeom prst="roundRect">
              <a:avLst>
                <a:gd name="adj" fmla="val 3351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Google Shape;1762;p54">
              <a:extLst>
                <a:ext uri="{FF2B5EF4-FFF2-40B4-BE49-F238E27FC236}">
                  <a16:creationId xmlns:a16="http://schemas.microsoft.com/office/drawing/2014/main" id="{948E46D9-1928-4051-9B79-48D1914EF785}"/>
                </a:ext>
              </a:extLst>
            </p:cNvPr>
            <p:cNvSpPr/>
            <p:nvPr/>
          </p:nvSpPr>
          <p:spPr>
            <a:xfrm>
              <a:off x="2100" y="5443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52" name="Google Shape;1763;p54">
              <a:extLst>
                <a:ext uri="{FF2B5EF4-FFF2-40B4-BE49-F238E27FC236}">
                  <a16:creationId xmlns:a16="http://schemas.microsoft.com/office/drawing/2014/main" id="{A93CBD55-0CB2-45B7-A826-6D96ECFEE172}"/>
                </a:ext>
              </a:extLst>
            </p:cNvPr>
            <p:cNvSpPr txBox="1"/>
            <p:nvPr/>
          </p:nvSpPr>
          <p:spPr>
            <a:xfrm>
              <a:off x="2530" y="5374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dirty="0" err="1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Bài</a:t>
              </a:r>
              <a:r>
                <a:rPr lang="en-GB" sz="3200" b="1" dirty="0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 4</a:t>
              </a:r>
            </a:p>
          </p:txBody>
        </p:sp>
        <p:pic>
          <p:nvPicPr>
            <p:cNvPr id="53" name="图片 90" descr="58c26e956f2d9">
              <a:extLst>
                <a:ext uri="{FF2B5EF4-FFF2-40B4-BE49-F238E27FC236}">
                  <a16:creationId xmlns:a16="http://schemas.microsoft.com/office/drawing/2014/main" id="{AAA6B569-C1FC-47E1-BCDA-6C54211E9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3" y="5107"/>
              <a:ext cx="514" cy="5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B9B7DC-16C6-4CCA-A699-02351E00F231}"/>
                  </a:ext>
                </a:extLst>
              </p:cNvPr>
              <p:cNvSpPr txBox="1"/>
              <p:nvPr/>
            </p:nvSpPr>
            <p:spPr>
              <a:xfrm>
                <a:off x="750219" y="1429603"/>
                <a:ext cx="10533299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Trên </a:t>
                </a:r>
                <a:r>
                  <a:rPr lang="en-US" sz="3200" i="0" u="none" strike="noStrike" kern="1200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bãi</a:t>
                </a:r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0" u="none" strike="noStrike" kern="1200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cỏ</a:t>
                </a:r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0" u="none" strike="noStrike" kern="1200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20 con </a:t>
                </a:r>
                <a:r>
                  <a:rPr lang="en-US" sz="3200" i="0" u="none" strike="noStrike" kern="1200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bò</a:t>
                </a:r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0" u="none" strike="noStrike" kern="1200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0" u="none" strike="noStrike" kern="1200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0" u="none" strike="noStrike" kern="1200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con </a:t>
                </a:r>
                <a:r>
                  <a:rPr lang="en-US" sz="3200" i="0" u="none" strike="noStrike" kern="1200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trâu</a:t>
                </a:r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0" u="none" strike="noStrike" kern="1200" baseline="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3200" i="0" u="none" strike="noStrike" kern="1200" baseline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u="none" strike="noStrike" kern="1200" baseline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 u="none" strike="noStrike" kern="1200" baseline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bò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Hỏi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trên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bãi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cỏ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mấy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trâu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B9B7DC-16C6-4CCA-A699-02351E00F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9" y="1429603"/>
                <a:ext cx="10533299" cy="1415772"/>
              </a:xfrm>
              <a:prstGeom prst="rect">
                <a:avLst/>
              </a:prstGeom>
              <a:blipFill>
                <a:blip r:embed="rId6"/>
                <a:stretch>
                  <a:fillRect l="-1447" b="-13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F4FFFA0-2603-4B40-9FCA-5EB09FD254A9}"/>
              </a:ext>
            </a:extLst>
          </p:cNvPr>
          <p:cNvSpPr txBox="1"/>
          <p:nvPr/>
        </p:nvSpPr>
        <p:spPr>
          <a:xfrm>
            <a:off x="750219" y="2967278"/>
            <a:ext cx="230446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i="1" dirty="0" err="1">
                <a:latin typeface="UTM Avo" panose="02040603050506020204" pitchFamily="18" charset="0"/>
              </a:rPr>
              <a:t>Tóm</a:t>
            </a:r>
            <a:r>
              <a:rPr lang="en-US" sz="2800" b="1" i="1" dirty="0"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latin typeface="UTM Avo" panose="02040603050506020204" pitchFamily="18" charset="0"/>
              </a:rPr>
              <a:t>tắt</a:t>
            </a:r>
            <a:endParaRPr lang="en-US" sz="2800" b="1" i="1" dirty="0">
              <a:latin typeface="UTM Avo" panose="02040603050506020204" pitchFamily="18" charset="0"/>
            </a:endParaRPr>
          </a:p>
          <a:p>
            <a:pPr algn="just"/>
            <a:r>
              <a:rPr lang="en-US" sz="2800" dirty="0" err="1">
                <a:latin typeface="UTM Avo" panose="02040603050506020204" pitchFamily="18" charset="0"/>
              </a:rPr>
              <a:t>S</a:t>
            </a:r>
            <a:r>
              <a:rPr lang="en-US" sz="2800" i="0" u="none" strike="noStrike" kern="1200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ố</a:t>
            </a:r>
            <a:r>
              <a:rPr lang="en-US" sz="2800" i="0" u="none" strike="noStrike" kern="1200" baseline="0" dirty="0">
                <a:solidFill>
                  <a:schemeClr val="tx1"/>
                </a:solidFill>
                <a:latin typeface="UTM Avo" panose="02040603050506020204" pitchFamily="18" charset="0"/>
              </a:rPr>
              <a:t> con </a:t>
            </a:r>
            <a:r>
              <a:rPr lang="en-US" sz="2800" i="0" u="none" strike="noStrike" kern="1200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bò</a:t>
            </a:r>
            <a:r>
              <a:rPr lang="en-US" sz="2800" i="0" u="none" strike="noStrike" kern="1200" baseline="0" dirty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</a:p>
          <a:p>
            <a:pPr algn="just"/>
            <a:r>
              <a:rPr lang="en-US" sz="2800" dirty="0" err="1">
                <a:latin typeface="UTM Avo" panose="02040603050506020204" pitchFamily="18" charset="0"/>
              </a:rPr>
              <a:t>S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trâu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AFCA261-FC14-42C3-905E-3A65934E6BFB}"/>
              </a:ext>
            </a:extLst>
          </p:cNvPr>
          <p:cNvGrpSpPr/>
          <p:nvPr/>
        </p:nvGrpSpPr>
        <p:grpSpPr>
          <a:xfrm>
            <a:off x="3316345" y="4143624"/>
            <a:ext cx="994612" cy="224840"/>
            <a:chOff x="3204839" y="3075323"/>
            <a:chExt cx="994612" cy="22484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629D6F8-62C8-4677-8065-92F64E804DC5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8C62D9C-A746-4E68-9348-5DB14C4DEA17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779EAC5-A8B3-4B12-8BC2-087B1B398580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BF8B664-A689-4130-AAD8-8669EA0FE1D6}"/>
              </a:ext>
            </a:extLst>
          </p:cNvPr>
          <p:cNvGrpSpPr/>
          <p:nvPr/>
        </p:nvGrpSpPr>
        <p:grpSpPr>
          <a:xfrm>
            <a:off x="3316345" y="3743743"/>
            <a:ext cx="994612" cy="224840"/>
            <a:chOff x="3204839" y="3075323"/>
            <a:chExt cx="994612" cy="22484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EB6142-B436-4CBE-A753-6C458B60955F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C112CA8-D617-4FC0-9F84-A15990737D83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8D744E1-D284-4F3E-9143-EA8A1B6219AC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2D6EC81-F414-4346-AF41-91AAD090796E}"/>
              </a:ext>
            </a:extLst>
          </p:cNvPr>
          <p:cNvGrpSpPr/>
          <p:nvPr/>
        </p:nvGrpSpPr>
        <p:grpSpPr>
          <a:xfrm>
            <a:off x="4310956" y="3743743"/>
            <a:ext cx="994612" cy="224840"/>
            <a:chOff x="3204839" y="3075323"/>
            <a:chExt cx="994612" cy="22484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6F5D53-9F35-4699-B222-30093F084AF2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28E0569-202E-4759-8829-0767201AF127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81967FA-5718-4418-A14E-B13F0FB49A51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F993DF4-886F-44CD-9BC4-13890766581B}"/>
              </a:ext>
            </a:extLst>
          </p:cNvPr>
          <p:cNvGrpSpPr/>
          <p:nvPr/>
        </p:nvGrpSpPr>
        <p:grpSpPr>
          <a:xfrm>
            <a:off x="5305567" y="3743743"/>
            <a:ext cx="994612" cy="224840"/>
            <a:chOff x="3204839" y="3075323"/>
            <a:chExt cx="994612" cy="22484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6210CCC-5350-4C3D-90A4-AC05C460CC04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CEE1385-0010-4975-8F2F-E3C34A1500FA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87E2229-190F-4866-877C-1E284845E946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829BDE6-40E1-45A4-B018-3E81CBFB96AC}"/>
              </a:ext>
            </a:extLst>
          </p:cNvPr>
          <p:cNvGrpSpPr/>
          <p:nvPr/>
        </p:nvGrpSpPr>
        <p:grpSpPr>
          <a:xfrm>
            <a:off x="6300178" y="3743743"/>
            <a:ext cx="994612" cy="224840"/>
            <a:chOff x="3204839" y="3075323"/>
            <a:chExt cx="994612" cy="22484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11083D4-1B6A-4DF4-A1AB-116D55BCCA4B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57E1F5F-D9A6-44D5-BF88-7CB97103907F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656C86A-A232-444C-A47C-8999C57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Arc 87">
            <a:extLst>
              <a:ext uri="{FF2B5EF4-FFF2-40B4-BE49-F238E27FC236}">
                <a16:creationId xmlns:a16="http://schemas.microsoft.com/office/drawing/2014/main" id="{1D695732-647B-4C51-8221-EFD15A30E329}"/>
              </a:ext>
            </a:extLst>
          </p:cNvPr>
          <p:cNvSpPr/>
          <p:nvPr/>
        </p:nvSpPr>
        <p:spPr>
          <a:xfrm>
            <a:off x="3316345" y="3500238"/>
            <a:ext cx="3978443" cy="461665"/>
          </a:xfrm>
          <a:prstGeom prst="arc">
            <a:avLst>
              <a:gd name="adj1" fmla="val 10805191"/>
              <a:gd name="adj2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056889B-3875-4C88-8404-5E7EC3C641CD}"/>
              </a:ext>
            </a:extLst>
          </p:cNvPr>
          <p:cNvSpPr txBox="1"/>
          <p:nvPr/>
        </p:nvSpPr>
        <p:spPr>
          <a:xfrm>
            <a:off x="4808262" y="3004349"/>
            <a:ext cx="129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u="none" strike="noStrike" kern="1200" baseline="0" dirty="0">
                <a:latin typeface="UTM Avo" panose="02040603050506020204" pitchFamily="18" charset="0"/>
              </a:rPr>
              <a:t>20 con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7AFF3B2F-3AF6-49CD-98DD-796D1CAFA0AF}"/>
              </a:ext>
            </a:extLst>
          </p:cNvPr>
          <p:cNvSpPr/>
          <p:nvPr/>
        </p:nvSpPr>
        <p:spPr>
          <a:xfrm rot="10800000">
            <a:off x="3316344" y="4283385"/>
            <a:ext cx="994603" cy="258801"/>
          </a:xfrm>
          <a:prstGeom prst="arc">
            <a:avLst>
              <a:gd name="adj1" fmla="val 10805191"/>
              <a:gd name="adj2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F9205C5-200A-4FA7-97B0-2DF4B5406197}"/>
              </a:ext>
            </a:extLst>
          </p:cNvPr>
          <p:cNvSpPr txBox="1"/>
          <p:nvPr/>
        </p:nvSpPr>
        <p:spPr>
          <a:xfrm>
            <a:off x="3316343" y="4542186"/>
            <a:ext cx="129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u="none" strike="noStrike" kern="1200" baseline="0" dirty="0">
                <a:latin typeface="UTM Avo" panose="02040603050506020204" pitchFamily="18" charset="0"/>
              </a:rPr>
              <a:t>? con</a:t>
            </a: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042CC1CD-52E8-4F60-A221-79EE2AADDD8E}"/>
              </a:ext>
            </a:extLst>
          </p:cNvPr>
          <p:cNvSpPr txBox="1">
            <a:spLocks noChangeArrowheads="1"/>
          </p:cNvSpPr>
          <p:nvPr/>
        </p:nvSpPr>
        <p:spPr>
          <a:xfrm>
            <a:off x="5978715" y="4143624"/>
            <a:ext cx="4665606" cy="912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b="1" dirty="0" err="1">
                <a:latin typeface="UTM Avo" panose="02040603050506020204" pitchFamily="18" charset="0"/>
              </a:rPr>
              <a:t>Bài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giải</a:t>
            </a:r>
            <a:endParaRPr lang="en-US" b="1" dirty="0">
              <a:latin typeface="UTM Avo" panose="02040603050506020204" pitchFamily="18" charset="0"/>
            </a:endParaRPr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0FF6EC19-201B-49F1-AF7B-56C30A2CD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108" y="4609057"/>
            <a:ext cx="466560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800" dirty="0" err="1">
                <a:effectLst/>
                <a:latin typeface="UTM Avo" panose="02040603050506020204" pitchFamily="18" charset="0"/>
              </a:rPr>
              <a:t>Trên</a:t>
            </a:r>
            <a:r>
              <a:rPr lang="en-US" sz="2800" dirty="0">
                <a:effectLst/>
                <a:latin typeface="UTM Avo" panose="020406030505060202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</a:rPr>
              <a:t>bãi</a:t>
            </a:r>
            <a:r>
              <a:rPr lang="en-US" sz="2800" dirty="0">
                <a:effectLst/>
                <a:latin typeface="UTM Avo" panose="020406030505060202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</a:rPr>
              <a:t>cỏ</a:t>
            </a:r>
            <a:r>
              <a:rPr lang="en-US" sz="2800" dirty="0">
                <a:effectLst/>
                <a:latin typeface="UTM Avo" panose="020406030505060202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</a:rPr>
              <a:t>có</a:t>
            </a:r>
            <a:r>
              <a:rPr lang="en-US" sz="2800" dirty="0">
                <a:effectLst/>
                <a:latin typeface="UTM Avo" panose="020406030505060202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</a:rPr>
              <a:t>số</a:t>
            </a:r>
            <a:r>
              <a:rPr lang="en-US" sz="2800" dirty="0">
                <a:effectLst/>
                <a:latin typeface="UTM Avo" panose="020406030505060202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</a:rPr>
              <a:t>trâu</a:t>
            </a:r>
            <a:r>
              <a:rPr lang="en-US" sz="2800" dirty="0">
                <a:effectLst/>
                <a:latin typeface="UTM Avo" panose="020406030505060202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</a:rPr>
              <a:t>là</a:t>
            </a:r>
            <a:r>
              <a:rPr lang="en-US" sz="2800" dirty="0">
                <a:effectLst/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94" name="Rectangle 5">
            <a:extLst>
              <a:ext uri="{FF2B5EF4-FFF2-40B4-BE49-F238E27FC236}">
                <a16:creationId xmlns:a16="http://schemas.microsoft.com/office/drawing/2014/main" id="{905AC904-8913-44B0-B0F9-52038F7BB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367" y="5117260"/>
            <a:ext cx="466560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800" dirty="0">
                <a:effectLst/>
                <a:latin typeface="UTM Avo" panose="02040603050506020204" pitchFamily="18" charset="0"/>
              </a:rPr>
              <a:t>20  :  4  =   5 ( con )</a:t>
            </a:r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7105B513-39C8-4250-89A7-A676BA786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940" y="5667925"/>
            <a:ext cx="466560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800" dirty="0" err="1">
                <a:effectLst/>
                <a:latin typeface="UTM Avo" panose="02040603050506020204" pitchFamily="18" charset="0"/>
              </a:rPr>
              <a:t>Đáp</a:t>
            </a:r>
            <a:r>
              <a:rPr lang="en-US" sz="2800" dirty="0">
                <a:effectLst/>
                <a:latin typeface="UTM Avo" panose="020406030505060202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</a:rPr>
              <a:t>số</a:t>
            </a:r>
            <a:r>
              <a:rPr lang="en-US" sz="2800" dirty="0">
                <a:effectLst/>
                <a:latin typeface="UTM Avo" panose="02040603050506020204" pitchFamily="18" charset="0"/>
              </a:rPr>
              <a:t>:   5  con </a:t>
            </a:r>
            <a:endParaRPr lang="en-US" altLang="en-US" sz="2800" dirty="0">
              <a:solidFill>
                <a:srgbClr val="FF3300"/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3" name="bo">
            <a:hlinkClick r:id="" action="ppaction://media"/>
            <a:extLst>
              <a:ext uri="{FF2B5EF4-FFF2-40B4-BE49-F238E27FC236}">
                <a16:creationId xmlns:a16="http://schemas.microsoft.com/office/drawing/2014/main" id="{C9D7BACD-009E-49A9-AB26-BC432C6134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4" grpId="0"/>
      <p:bldP spid="55" grpId="0"/>
      <p:bldP spid="88" grpId="0" animBg="1"/>
      <p:bldP spid="89" grpId="0"/>
      <p:bldP spid="90" grpId="0" animBg="1"/>
      <p:bldP spid="91" grpId="0"/>
      <p:bldP spid="92" grpId="0" build="p"/>
      <p:bldP spid="93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包图网_763696卡通清新手绘学生上课教育矢量元素"/>
          <p:cNvPicPr>
            <a:picLocks noChangeAspect="1"/>
          </p:cNvPicPr>
          <p:nvPr/>
        </p:nvPicPr>
        <p:blipFill>
          <a:blip r:embed="rId2"/>
          <a:srcRect t="2935" b="24648"/>
          <a:stretch>
            <a:fillRect/>
          </a:stretch>
        </p:blipFill>
        <p:spPr>
          <a:xfrm>
            <a:off x="810138" y="869937"/>
            <a:ext cx="10437869" cy="5317520"/>
          </a:xfrm>
          <a:prstGeom prst="rect">
            <a:avLst/>
          </a:prstGeom>
        </p:spPr>
      </p:pic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9402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" action="ppaction://noaction"/>
          </p:cNvPr>
          <p:cNvSpPr/>
          <p:nvPr/>
        </p:nvSpPr>
        <p:spPr>
          <a:xfrm rot="16200000">
            <a:off x="52686" y="186656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16200000">
            <a:off x="37704" y="2820572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16200000">
            <a:off x="70685" y="3768846"/>
            <a:ext cx="900001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215804" y="4720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10700-E584-4319-9A12-A494C3ADDE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82" y="3678609"/>
            <a:ext cx="7639050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33425" y="1445378"/>
            <a:ext cx="4680000" cy="1920121"/>
            <a:chOff x="733425" y="1445378"/>
            <a:chExt cx="4680000" cy="192012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33425" y="1445378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3425" y="3365499"/>
              <a:ext cx="46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Google Shape;947;p36"/>
          <p:cNvSpPr txBox="1">
            <a:spLocks noGrp="1"/>
          </p:cNvSpPr>
          <p:nvPr>
            <p:ph type="subTitle" idx="1"/>
          </p:nvPr>
        </p:nvSpPr>
        <p:spPr>
          <a:xfrm>
            <a:off x="542296" y="3312231"/>
            <a:ext cx="5041760" cy="6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UTM Avo" panose="02040603050506020204" pitchFamily="18" charset="0"/>
              </a:rPr>
              <a:t>SÁCH GIÁO KHOA TRANG 146</a:t>
            </a:r>
            <a:endParaRPr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B41063-0A39-46B7-9B3F-44C6CB39D128}"/>
              </a:ext>
            </a:extLst>
          </p:cNvPr>
          <p:cNvGrpSpPr/>
          <p:nvPr/>
        </p:nvGrpSpPr>
        <p:grpSpPr>
          <a:xfrm>
            <a:off x="370490" y="1506299"/>
            <a:ext cx="5551041" cy="1943989"/>
            <a:chOff x="370490" y="1506299"/>
            <a:chExt cx="5551041" cy="194398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8E065E3-C1E7-425C-9766-6BA63EA71D12}"/>
                </a:ext>
              </a:extLst>
            </p:cNvPr>
            <p:cNvSpPr txBox="1"/>
            <p:nvPr/>
          </p:nvSpPr>
          <p:spPr>
            <a:xfrm>
              <a:off x="370490" y="1511296"/>
              <a:ext cx="54058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UTM Magnesium" panose="02040603050506020204" pitchFamily="18" charset="0"/>
                </a:rPr>
                <a:t>GIỚI THIỆU</a:t>
              </a:r>
            </a:p>
            <a:p>
              <a:pPr algn="ctr"/>
              <a:r>
                <a:rPr lang="en-US" sz="6000" dirty="0">
                  <a:solidFill>
                    <a:schemeClr val="bg1"/>
                  </a:solidFill>
                  <a:latin typeface="UTM Magnesium" panose="02040603050506020204" pitchFamily="18" charset="0"/>
                </a:rPr>
                <a:t>TỈ SỐ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1785BF-BCEE-43B7-A093-457D5B6A05BF}"/>
                </a:ext>
              </a:extLst>
            </p:cNvPr>
            <p:cNvSpPr txBox="1"/>
            <p:nvPr/>
          </p:nvSpPr>
          <p:spPr>
            <a:xfrm>
              <a:off x="435760" y="1506299"/>
              <a:ext cx="54058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UTM Magnesium" panose="02040603050506020204" pitchFamily="18" charset="0"/>
                </a:rPr>
                <a:t>GIỚI THIỆU</a:t>
              </a:r>
            </a:p>
            <a:p>
              <a:pPr algn="ctr"/>
              <a:r>
                <a:rPr lang="en-US" sz="6000" dirty="0">
                  <a:latin typeface="UTM Magnesium" panose="02040603050506020204" pitchFamily="18" charset="0"/>
                </a:rPr>
                <a:t>TỈ SỐ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624CAC-BC5B-4259-8800-0EEF6A078717}"/>
                </a:ext>
              </a:extLst>
            </p:cNvPr>
            <p:cNvSpPr txBox="1"/>
            <p:nvPr/>
          </p:nvSpPr>
          <p:spPr>
            <a:xfrm>
              <a:off x="515662" y="1510180"/>
              <a:ext cx="54058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E36E"/>
                  </a:solidFill>
                  <a:latin typeface="UTM Magnesium" panose="02040603050506020204" pitchFamily="18" charset="0"/>
                </a:rPr>
                <a:t>GIỚI THIỆU</a:t>
              </a:r>
            </a:p>
            <a:p>
              <a:pPr algn="ctr"/>
              <a:r>
                <a:rPr lang="en-US" sz="6000" dirty="0">
                  <a:solidFill>
                    <a:srgbClr val="FFE36E"/>
                  </a:solidFill>
                  <a:latin typeface="UTM Magnesium" panose="02040603050506020204" pitchFamily="18" charset="0"/>
                </a:rPr>
                <a:t>TỈ SỐ</a:t>
              </a:r>
            </a:p>
          </p:txBody>
        </p:sp>
      </p:grpSp>
      <p:sp>
        <p:nvSpPr>
          <p:cNvPr id="11" name="Google Shape;947;p36">
            <a:extLst>
              <a:ext uri="{FF2B5EF4-FFF2-40B4-BE49-F238E27FC236}">
                <a16:creationId xmlns:a16="http://schemas.microsoft.com/office/drawing/2014/main" id="{408FB728-6460-4852-8DEF-EA2C3FA70EAC}"/>
              </a:ext>
            </a:extLst>
          </p:cNvPr>
          <p:cNvSpPr txBox="1">
            <a:spLocks/>
          </p:cNvSpPr>
          <p:nvPr/>
        </p:nvSpPr>
        <p:spPr>
          <a:xfrm>
            <a:off x="4033841" y="836109"/>
            <a:ext cx="1659304" cy="683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TOÁN</a:t>
            </a:r>
          </a:p>
        </p:txBody>
      </p:sp>
      <p:pic>
        <p:nvPicPr>
          <p:cNvPr id="12" name="图片 1" descr="6076cff3a745f">
            <a:extLst>
              <a:ext uri="{FF2B5EF4-FFF2-40B4-BE49-F238E27FC236}">
                <a16:creationId xmlns:a16="http://schemas.microsoft.com/office/drawing/2014/main" id="{62071E77-6412-4F61-B730-C8B177F6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852" y="3121324"/>
            <a:ext cx="4371235" cy="3342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2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95546" y="770901"/>
            <a:ext cx="3303905" cy="646430"/>
            <a:chOff x="10274" y="5517"/>
            <a:chExt cx="5203" cy="1018"/>
          </a:xfrm>
        </p:grpSpPr>
        <p:sp>
          <p:nvSpPr>
            <p:cNvPr id="40" name="矩形: 圆角 39"/>
            <p:cNvSpPr/>
            <p:nvPr/>
          </p:nvSpPr>
          <p:spPr>
            <a:xfrm>
              <a:off x="11569" y="5658"/>
              <a:ext cx="3908" cy="737"/>
            </a:xfrm>
            <a:prstGeom prst="roundRect">
              <a:avLst>
                <a:gd name="adj" fmla="val 4582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Google Shape;1020;p37">
              <a:hlinkClick r:id="" action="ppaction://noaction"/>
            </p:cNvPr>
            <p:cNvSpPr/>
            <p:nvPr/>
          </p:nvSpPr>
          <p:spPr>
            <a:xfrm>
              <a:off x="12149" y="5850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latin typeface="UTM Avo" panose="02040603050506020204" pitchFamily="18" charset="0"/>
                  <a:ea typeface="思源黑体 Heavy" panose="020B0A00000000000000" pitchFamily="34" charset="-122"/>
                  <a:cs typeface="Catamaran"/>
                  <a:sym typeface="Catamaran"/>
                </a:rPr>
                <a:t>VÍ DỤ 1: </a:t>
              </a:r>
              <a:endParaRPr sz="2800" b="1" dirty="0">
                <a:latin typeface="UTM Avo" panose="02040603050506020204" pitchFamily="18" charset="0"/>
                <a:ea typeface="思源黑体 Heavy" panose="020B0A00000000000000" pitchFamily="34" charset="-122"/>
                <a:cs typeface="Catamaran"/>
                <a:sym typeface="Catamaran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299" y="6218"/>
              <a:ext cx="1008" cy="1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274" y="5517"/>
              <a:ext cx="1383" cy="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n w="19050">
                    <a:solidFill>
                      <a:schemeClr val="bg1"/>
                    </a:solidFill>
                  </a:ln>
                  <a:latin typeface="UTM Avo" panose="02040603050506020204" pitchFamily="18" charset="0"/>
                  <a:ea typeface="思源黑体 Heavy" panose="020B0A00000000000000" pitchFamily="34" charset="-122"/>
                </a:rPr>
                <a:t>01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7B5109F-8B8A-4753-A16D-7408DA53ECE9}"/>
              </a:ext>
            </a:extLst>
          </p:cNvPr>
          <p:cNvSpPr txBox="1"/>
          <p:nvPr/>
        </p:nvSpPr>
        <p:spPr>
          <a:xfrm>
            <a:off x="2592199" y="1450351"/>
            <a:ext cx="736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Một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đội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có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1EA364"/>
                </a:solidFill>
                <a:latin typeface="UTM Avo" panose="02040603050506020204" pitchFamily="18" charset="0"/>
              </a:rPr>
              <a:t>5 </a:t>
            </a:r>
            <a:r>
              <a:rPr lang="en-US" sz="3200" b="1" i="0" u="none" strike="noStrike" kern="1200" baseline="0" dirty="0" err="1">
                <a:solidFill>
                  <a:srgbClr val="1EA364"/>
                </a:solidFill>
                <a:latin typeface="UTM Avo" panose="02040603050506020204" pitchFamily="18" charset="0"/>
              </a:rPr>
              <a:t>xe</a:t>
            </a:r>
            <a:r>
              <a:rPr lang="en-US" sz="3200" b="1" i="0" u="none" strike="noStrike" kern="1200" baseline="0" dirty="0">
                <a:solidFill>
                  <a:srgbClr val="1EA364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1EA364"/>
                </a:solidFill>
                <a:latin typeface="UTM Avo" panose="02040603050506020204" pitchFamily="18" charset="0"/>
              </a:rPr>
              <a:t>tải</a:t>
            </a:r>
            <a:r>
              <a:rPr lang="en-US" sz="3200" b="1" i="0" u="none" strike="noStrike" kern="1200" baseline="0" dirty="0">
                <a:solidFill>
                  <a:srgbClr val="1EA364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DA6946"/>
                </a:solidFill>
                <a:latin typeface="UTM Avo" panose="02040603050506020204" pitchFamily="18" charset="0"/>
              </a:rPr>
              <a:t>7 </a:t>
            </a:r>
            <a:r>
              <a:rPr lang="en-US" sz="3200" b="1" i="0" u="none" strike="noStrike" kern="1200" baseline="0" dirty="0" err="1">
                <a:solidFill>
                  <a:srgbClr val="DA6946"/>
                </a:solidFill>
                <a:latin typeface="UTM Avo" panose="02040603050506020204" pitchFamily="18" charset="0"/>
              </a:rPr>
              <a:t>xe</a:t>
            </a:r>
            <a:r>
              <a:rPr lang="en-US" sz="3200" b="1" i="0" u="none" strike="noStrike" kern="1200" baseline="0" dirty="0">
                <a:solidFill>
                  <a:srgbClr val="DA6946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DA6946"/>
                </a:solidFill>
                <a:latin typeface="UTM Avo" panose="02040603050506020204" pitchFamily="18" charset="0"/>
              </a:rPr>
              <a:t>khách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954594-1E35-4938-A039-EA3917D6C013}"/>
              </a:ext>
            </a:extLst>
          </p:cNvPr>
          <p:cNvSpPr txBox="1"/>
          <p:nvPr/>
        </p:nvSpPr>
        <p:spPr>
          <a:xfrm>
            <a:off x="911421" y="2674026"/>
            <a:ext cx="213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xe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tải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EEFF30-48A9-4DF9-B145-96ED0BE53A2F}"/>
              </a:ext>
            </a:extLst>
          </p:cNvPr>
          <p:cNvGrpSpPr/>
          <p:nvPr/>
        </p:nvGrpSpPr>
        <p:grpSpPr>
          <a:xfrm>
            <a:off x="3902271" y="2853993"/>
            <a:ext cx="994612" cy="224840"/>
            <a:chOff x="3204839" y="3075323"/>
            <a:chExt cx="994612" cy="22484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37744B-1D5C-4D6B-910A-B18A742CCFBF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C7865C1-5971-4AC3-8D82-DF4D9B45E0EA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5CDBC1F-5867-4C87-95AD-3583DC5E0DDA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C66224E-6A9F-42A9-BE40-D603BD38BC7F}"/>
              </a:ext>
            </a:extLst>
          </p:cNvPr>
          <p:cNvSpPr txBox="1"/>
          <p:nvPr/>
        </p:nvSpPr>
        <p:spPr>
          <a:xfrm>
            <a:off x="911421" y="3673811"/>
            <a:ext cx="306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xe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khách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0FF813-751B-4BFF-B81F-58CFD70EBE3C}"/>
              </a:ext>
            </a:extLst>
          </p:cNvPr>
          <p:cNvGrpSpPr/>
          <p:nvPr/>
        </p:nvGrpSpPr>
        <p:grpSpPr>
          <a:xfrm>
            <a:off x="4896882" y="2853993"/>
            <a:ext cx="994612" cy="224840"/>
            <a:chOff x="3204839" y="3075323"/>
            <a:chExt cx="994612" cy="22484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ABFBBDE-F8D0-4063-B74E-3BED05094F6C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9FEAFCE-7BB7-47B9-B960-8355760B985C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3000610-6FDD-4507-8BDE-D96E6C9FFA4E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CCB4A8-7795-40EB-A057-1FB333580260}"/>
              </a:ext>
            </a:extLst>
          </p:cNvPr>
          <p:cNvGrpSpPr/>
          <p:nvPr/>
        </p:nvGrpSpPr>
        <p:grpSpPr>
          <a:xfrm>
            <a:off x="5891493" y="2853993"/>
            <a:ext cx="994612" cy="224840"/>
            <a:chOff x="3204839" y="3075323"/>
            <a:chExt cx="994612" cy="22484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4EBC29-863C-4ECE-82DE-9F16BE59689B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405A35C-EB3F-425B-9AB9-5BC3CC773B7F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76B1F7-D215-48C3-AA61-FE5BD1459FEB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9DFBEA7-7EF3-442B-8F89-5A9B82EC39D7}"/>
              </a:ext>
            </a:extLst>
          </p:cNvPr>
          <p:cNvGrpSpPr/>
          <p:nvPr/>
        </p:nvGrpSpPr>
        <p:grpSpPr>
          <a:xfrm>
            <a:off x="6886104" y="2853993"/>
            <a:ext cx="994612" cy="224840"/>
            <a:chOff x="3204839" y="3075323"/>
            <a:chExt cx="994612" cy="22484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2A4A33-3BA4-4058-88AD-5A935FBB76AB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489051A-410D-40B8-98AB-78985ACB0FE6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FE4596A-6BAD-4ADE-8A65-D291993E66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EE178C4-615B-41EC-B4D1-671932585FD7}"/>
              </a:ext>
            </a:extLst>
          </p:cNvPr>
          <p:cNvGrpSpPr/>
          <p:nvPr/>
        </p:nvGrpSpPr>
        <p:grpSpPr>
          <a:xfrm>
            <a:off x="7880715" y="2853993"/>
            <a:ext cx="994612" cy="224840"/>
            <a:chOff x="3204839" y="3075323"/>
            <a:chExt cx="994612" cy="22484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A02BEE7-9FA7-4521-ABD7-22E275068A50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DE0920C-DE14-4F85-A652-D8C458CAB59E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D2ED22C-FB03-4065-97DC-309A5ACD446D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B7994E0-C767-499C-8D74-1E001F53F7CB}"/>
              </a:ext>
            </a:extLst>
          </p:cNvPr>
          <p:cNvGrpSpPr/>
          <p:nvPr/>
        </p:nvGrpSpPr>
        <p:grpSpPr>
          <a:xfrm>
            <a:off x="3902271" y="3879376"/>
            <a:ext cx="994612" cy="224840"/>
            <a:chOff x="3204839" y="3075323"/>
            <a:chExt cx="994612" cy="224840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36F2A4B-7542-4D5F-B87B-642EB6E2B64B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807CC91-3BF9-497D-9515-F5E1FDAADFF4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825D7C0-9228-443B-8B0E-9D363C3F99B6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AE70FD-A405-4BC1-BFE6-A7EA40A0FAB4}"/>
              </a:ext>
            </a:extLst>
          </p:cNvPr>
          <p:cNvGrpSpPr/>
          <p:nvPr/>
        </p:nvGrpSpPr>
        <p:grpSpPr>
          <a:xfrm>
            <a:off x="4896882" y="3879376"/>
            <a:ext cx="994612" cy="224840"/>
            <a:chOff x="3204839" y="3075323"/>
            <a:chExt cx="994612" cy="22484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601B4A-03D8-4FC4-8499-1CD63A9C8171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FBE333C-1F33-4419-A44B-37C2B319D2E1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3236DAB-B209-423A-9FC7-4059B508A9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ABB3C62-8CAA-41F9-A6EE-48C83F4A956F}"/>
              </a:ext>
            </a:extLst>
          </p:cNvPr>
          <p:cNvGrpSpPr/>
          <p:nvPr/>
        </p:nvGrpSpPr>
        <p:grpSpPr>
          <a:xfrm>
            <a:off x="5891493" y="3879376"/>
            <a:ext cx="994612" cy="224840"/>
            <a:chOff x="3204839" y="3075323"/>
            <a:chExt cx="994612" cy="224840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79FEA15-BB2E-42D8-A465-F6731426AC7C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11FEDDC-99BC-4F1B-B17F-F171F2474157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1DA3DC-597D-42B2-BD59-05FFD58824EA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3A70E3D-0B80-40F1-839B-282C2121835A}"/>
              </a:ext>
            </a:extLst>
          </p:cNvPr>
          <p:cNvGrpSpPr/>
          <p:nvPr/>
        </p:nvGrpSpPr>
        <p:grpSpPr>
          <a:xfrm>
            <a:off x="6886104" y="3879376"/>
            <a:ext cx="994612" cy="224840"/>
            <a:chOff x="3204839" y="3075323"/>
            <a:chExt cx="994612" cy="22484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A99A911-8081-4B1F-9A59-8F3EE5BA07CE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8CB4B21-671D-489C-ACC9-DAF4067FD56E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5998E4B-1738-41F6-9988-E24AF1994B5E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7C9EB6-AEAD-4424-9763-0E224146FC83}"/>
              </a:ext>
            </a:extLst>
          </p:cNvPr>
          <p:cNvGrpSpPr/>
          <p:nvPr/>
        </p:nvGrpSpPr>
        <p:grpSpPr>
          <a:xfrm>
            <a:off x="7880715" y="3879376"/>
            <a:ext cx="994612" cy="224840"/>
            <a:chOff x="3204839" y="3075323"/>
            <a:chExt cx="994612" cy="22484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31B6898-5A84-4E22-A61C-7326C4733EF5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9AD11C0-3621-4631-9B5C-1B21E4BCB898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80670C1-C4A2-4D68-A1EE-35F50C38F1C6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8F4A671-1531-40A7-ADEE-CA3346DA1B3C}"/>
              </a:ext>
            </a:extLst>
          </p:cNvPr>
          <p:cNvGrpSpPr/>
          <p:nvPr/>
        </p:nvGrpSpPr>
        <p:grpSpPr>
          <a:xfrm>
            <a:off x="8875325" y="3878716"/>
            <a:ext cx="994612" cy="224840"/>
            <a:chOff x="3204839" y="3075323"/>
            <a:chExt cx="994612" cy="224840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2A32968-1DF6-4359-8FBE-6B40822B5F84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FD4D945-BA84-4429-90F2-98C8D810FB4E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C092D7E-36C8-4519-B851-2F6E5F841D80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1707552-C2B4-4320-95BE-E1A813CBDA6E}"/>
              </a:ext>
            </a:extLst>
          </p:cNvPr>
          <p:cNvGrpSpPr/>
          <p:nvPr/>
        </p:nvGrpSpPr>
        <p:grpSpPr>
          <a:xfrm>
            <a:off x="9869934" y="3878716"/>
            <a:ext cx="994612" cy="224840"/>
            <a:chOff x="3204839" y="3075323"/>
            <a:chExt cx="994612" cy="22484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A149A16-E4BC-4D2C-8CD3-A12E182F3824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C42AB58-0C22-4A12-AC53-3BDF77BB1AC6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004EB4E-3404-4940-BEAA-355BD9E73F52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id="{74B2916C-7558-4257-AC48-D2CB572A3FF3}"/>
              </a:ext>
            </a:extLst>
          </p:cNvPr>
          <p:cNvSpPr/>
          <p:nvPr/>
        </p:nvSpPr>
        <p:spPr>
          <a:xfrm>
            <a:off x="3902270" y="2546657"/>
            <a:ext cx="4973054" cy="498127"/>
          </a:xfrm>
          <a:prstGeom prst="arc">
            <a:avLst>
              <a:gd name="adj1" fmla="val 10805191"/>
              <a:gd name="adj2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C1748D3-5110-4EC7-8670-3FD468681110}"/>
              </a:ext>
            </a:extLst>
          </p:cNvPr>
          <p:cNvSpPr txBox="1"/>
          <p:nvPr/>
        </p:nvSpPr>
        <p:spPr>
          <a:xfrm>
            <a:off x="5989492" y="2071456"/>
            <a:ext cx="79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u="none" strike="noStrike" kern="1200" baseline="0" dirty="0">
                <a:latin typeface="UTM Avo" panose="02040603050506020204" pitchFamily="18" charset="0"/>
              </a:rPr>
              <a:t>5 </a:t>
            </a:r>
            <a:r>
              <a:rPr lang="en-US" sz="2400" i="0" u="none" strike="noStrike" kern="1200" baseline="0" dirty="0" err="1">
                <a:latin typeface="UTM Avo" panose="02040603050506020204" pitchFamily="18" charset="0"/>
              </a:rPr>
              <a:t>xe</a:t>
            </a:r>
            <a:endParaRPr lang="en-US" sz="2400" i="0" u="none" strike="noStrike" kern="1200" baseline="0" dirty="0">
              <a:latin typeface="UTM Avo" panose="02040603050506020204" pitchFamily="18" charset="0"/>
            </a:endParaRPr>
          </a:p>
        </p:txBody>
      </p:sp>
      <p:sp>
        <p:nvSpPr>
          <p:cNvPr id="109" name="Arc 108">
            <a:extLst>
              <a:ext uri="{FF2B5EF4-FFF2-40B4-BE49-F238E27FC236}">
                <a16:creationId xmlns:a16="http://schemas.microsoft.com/office/drawing/2014/main" id="{3008DC6F-7356-49E7-951A-88A001312AAD}"/>
              </a:ext>
            </a:extLst>
          </p:cNvPr>
          <p:cNvSpPr/>
          <p:nvPr/>
        </p:nvSpPr>
        <p:spPr>
          <a:xfrm>
            <a:off x="3891120" y="3574071"/>
            <a:ext cx="6973419" cy="469342"/>
          </a:xfrm>
          <a:prstGeom prst="arc">
            <a:avLst>
              <a:gd name="adj1" fmla="val 10805191"/>
              <a:gd name="adj2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178ADCA-BBD7-4BB9-AB43-27B93DC191B5}"/>
              </a:ext>
            </a:extLst>
          </p:cNvPr>
          <p:cNvSpPr txBox="1"/>
          <p:nvPr/>
        </p:nvSpPr>
        <p:spPr>
          <a:xfrm>
            <a:off x="7152572" y="3130669"/>
            <a:ext cx="79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7</a:t>
            </a:r>
            <a:r>
              <a:rPr lang="en-US" sz="24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2400" i="0" u="none" strike="noStrike" kern="1200" baseline="0" dirty="0" err="1">
                <a:latin typeface="UTM Avo" panose="02040603050506020204" pitchFamily="18" charset="0"/>
              </a:rPr>
              <a:t>xe</a:t>
            </a:r>
            <a:endParaRPr lang="en-US" sz="2400" i="0" u="none" strike="noStrike" kern="1200" baseline="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27D8AD3-7983-430A-B072-D9F0A85646EE}"/>
                  </a:ext>
                </a:extLst>
              </p:cNvPr>
              <p:cNvSpPr txBox="1"/>
              <p:nvPr/>
            </p:nvSpPr>
            <p:spPr>
              <a:xfrm>
                <a:off x="984727" y="4301479"/>
                <a:ext cx="1000952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-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Tỉ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i="0" u="none" strike="noStrike" kern="1200" baseline="0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b="0" i="0" u="none" strike="noStrike" kern="1200" baseline="0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0" u="none" strike="noStrike" kern="1200" baseline="0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xe</a:t>
                </a:r>
                <a:r>
                  <a:rPr lang="en-US" sz="3200" b="1" i="0" u="none" strike="noStrike" kern="1200" baseline="0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0" u="none" strike="noStrike" kern="1200" baseline="0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tải</a:t>
                </a:r>
                <a:r>
                  <a:rPr lang="en-US" sz="3200" b="1" i="0" u="none" strike="noStrike" kern="1200" baseline="0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và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i="0" u="none" strike="noStrike" kern="1200" baseline="0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b="1" i="0" u="none" strike="noStrike" kern="1200" baseline="0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0" u="none" strike="noStrike" kern="1200" baseline="0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xe</a:t>
                </a:r>
                <a:r>
                  <a:rPr lang="en-US" sz="3200" b="1" i="0" u="none" strike="noStrike" kern="1200" baseline="0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0" u="none" strike="noStrike" kern="1200" baseline="0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khách</a:t>
                </a:r>
                <a:r>
                  <a:rPr lang="en-US" sz="3200" b="1" i="0" u="none" strike="noStrike" kern="1200" baseline="0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là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i="0" u="none" strike="noStrike" kern="1200" baseline="0" dirty="0">
                    <a:latin typeface="UTM Avo" panose="02040603050506020204" pitchFamily="18" charset="0"/>
                  </a:rPr>
                  <a:t>5 : 7 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u="none" strike="noStrike" kern="1200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u="none" strike="noStrike" kern="1200" baseline="0" smtClean="0"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u="none" strike="noStrike" kern="1200" baseline="0" smtClean="0"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27D8AD3-7983-430A-B072-D9F0A8564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27" y="4301479"/>
                <a:ext cx="10009529" cy="923330"/>
              </a:xfrm>
              <a:prstGeom prst="rect">
                <a:avLst/>
              </a:prstGeom>
              <a:blipFill>
                <a:blip r:embed="rId5"/>
                <a:stretch>
                  <a:fillRect l="-1583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51E0162-3280-4514-A174-432822977744}"/>
                  </a:ext>
                </a:extLst>
              </p:cNvPr>
              <p:cNvSpPr txBox="1"/>
              <p:nvPr/>
            </p:nvSpPr>
            <p:spPr>
              <a:xfrm>
                <a:off x="984727" y="5163769"/>
                <a:ext cx="1013120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-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Tỉ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này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biết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xe</a:t>
                </a:r>
                <a:r>
                  <a:rPr lang="en-US" sz="3200" b="1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tải</a:t>
                </a:r>
                <a:r>
                  <a:rPr lang="en-US" sz="3200" b="1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0" i="0" u="none" strike="noStrike" kern="1200" baseline="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u="none" strike="noStrike" kern="1200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u="none" strike="noStrike" kern="1200" baseline="0" smtClean="0"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u="none" strike="noStrike" kern="1200" baseline="0" smtClean="0"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xe</a:t>
                </a:r>
                <a:r>
                  <a:rPr lang="en-US" sz="3200" b="1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khách</a:t>
                </a:r>
                <a:r>
                  <a:rPr lang="en-US" sz="3200" b="0" i="0" u="none" strike="noStrike" kern="1200" baseline="0" dirty="0">
                    <a:latin typeface="UTM Avo" panose="02040603050506020204" pitchFamily="18" charset="0"/>
                  </a:rPr>
                  <a:t>.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51E0162-3280-4514-A174-432822977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27" y="5163769"/>
                <a:ext cx="10131209" cy="923330"/>
              </a:xfrm>
              <a:prstGeom prst="rect">
                <a:avLst/>
              </a:prstGeom>
              <a:blipFill>
                <a:blip r:embed="rId6"/>
                <a:stretch>
                  <a:fillRect l="-1565" r="-963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50" grpId="0"/>
      <p:bldP spid="29" grpId="0" animBg="1"/>
      <p:bldP spid="108" grpId="0"/>
      <p:bldP spid="109" grpId="0" animBg="1"/>
      <p:bldP spid="110" grpId="0"/>
      <p:bldP spid="111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2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95546" y="770901"/>
            <a:ext cx="3303905" cy="646430"/>
            <a:chOff x="10274" y="5517"/>
            <a:chExt cx="5203" cy="1018"/>
          </a:xfrm>
        </p:grpSpPr>
        <p:sp>
          <p:nvSpPr>
            <p:cNvPr id="40" name="矩形: 圆角 39"/>
            <p:cNvSpPr/>
            <p:nvPr/>
          </p:nvSpPr>
          <p:spPr>
            <a:xfrm>
              <a:off x="11569" y="5658"/>
              <a:ext cx="3908" cy="737"/>
            </a:xfrm>
            <a:prstGeom prst="roundRect">
              <a:avLst>
                <a:gd name="adj" fmla="val 4582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Google Shape;1020;p37">
              <a:hlinkClick r:id="" action="ppaction://noaction"/>
            </p:cNvPr>
            <p:cNvSpPr/>
            <p:nvPr/>
          </p:nvSpPr>
          <p:spPr>
            <a:xfrm>
              <a:off x="12149" y="5850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latin typeface="UTM Avo" panose="02040603050506020204" pitchFamily="18" charset="0"/>
                  <a:ea typeface="思源黑体 Heavy" panose="020B0A00000000000000" pitchFamily="34" charset="-122"/>
                  <a:cs typeface="Catamaran"/>
                  <a:sym typeface="Catamaran"/>
                </a:rPr>
                <a:t>VÍ DỤ 1: </a:t>
              </a:r>
              <a:endParaRPr sz="2800" b="1" dirty="0">
                <a:latin typeface="UTM Avo" panose="02040603050506020204" pitchFamily="18" charset="0"/>
                <a:ea typeface="思源黑体 Heavy" panose="020B0A00000000000000" pitchFamily="34" charset="-122"/>
                <a:cs typeface="Catamaran"/>
                <a:sym typeface="Catamaran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299" y="6218"/>
              <a:ext cx="1008" cy="1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274" y="5517"/>
              <a:ext cx="1383" cy="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n w="19050">
                    <a:solidFill>
                      <a:schemeClr val="bg1"/>
                    </a:solidFill>
                  </a:ln>
                  <a:latin typeface="UTM Avo" panose="02040603050506020204" pitchFamily="18" charset="0"/>
                  <a:ea typeface="思源黑体 Heavy" panose="020B0A00000000000000" pitchFamily="34" charset="-122"/>
                </a:rPr>
                <a:t>01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7B5109F-8B8A-4753-A16D-7408DA53ECE9}"/>
              </a:ext>
            </a:extLst>
          </p:cNvPr>
          <p:cNvSpPr txBox="1"/>
          <p:nvPr/>
        </p:nvSpPr>
        <p:spPr>
          <a:xfrm>
            <a:off x="2592199" y="1450351"/>
            <a:ext cx="736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Một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đội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có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1EA364"/>
                </a:solidFill>
                <a:latin typeface="UTM Avo" panose="02040603050506020204" pitchFamily="18" charset="0"/>
              </a:rPr>
              <a:t>5 </a:t>
            </a:r>
            <a:r>
              <a:rPr lang="en-US" sz="3200" b="1" i="0" u="none" strike="noStrike" kern="1200" baseline="0" dirty="0" err="1">
                <a:solidFill>
                  <a:srgbClr val="1EA364"/>
                </a:solidFill>
                <a:latin typeface="UTM Avo" panose="02040603050506020204" pitchFamily="18" charset="0"/>
              </a:rPr>
              <a:t>xe</a:t>
            </a:r>
            <a:r>
              <a:rPr lang="en-US" sz="3200" b="1" i="0" u="none" strike="noStrike" kern="1200" baseline="0" dirty="0">
                <a:solidFill>
                  <a:srgbClr val="1EA364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1EA364"/>
                </a:solidFill>
                <a:latin typeface="UTM Avo" panose="02040603050506020204" pitchFamily="18" charset="0"/>
              </a:rPr>
              <a:t>tải</a:t>
            </a:r>
            <a:r>
              <a:rPr lang="en-US" sz="3200" b="1" i="0" u="none" strike="noStrike" kern="1200" baseline="0" dirty="0">
                <a:solidFill>
                  <a:srgbClr val="1EA364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DA6946"/>
                </a:solidFill>
                <a:latin typeface="UTM Avo" panose="02040603050506020204" pitchFamily="18" charset="0"/>
              </a:rPr>
              <a:t>7 </a:t>
            </a:r>
            <a:r>
              <a:rPr lang="en-US" sz="3200" b="1" i="0" u="none" strike="noStrike" kern="1200" baseline="0" dirty="0" err="1">
                <a:solidFill>
                  <a:srgbClr val="DA6946"/>
                </a:solidFill>
                <a:latin typeface="UTM Avo" panose="02040603050506020204" pitchFamily="18" charset="0"/>
              </a:rPr>
              <a:t>xe</a:t>
            </a:r>
            <a:r>
              <a:rPr lang="en-US" sz="3200" b="1" i="0" u="none" strike="noStrike" kern="1200" baseline="0" dirty="0">
                <a:solidFill>
                  <a:srgbClr val="DA6946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DA6946"/>
                </a:solidFill>
                <a:latin typeface="UTM Avo" panose="02040603050506020204" pitchFamily="18" charset="0"/>
              </a:rPr>
              <a:t>khách</a:t>
            </a:r>
            <a:r>
              <a:rPr lang="en-US" sz="3200" b="1" i="0" u="none" strike="noStrike" kern="1200" baseline="0" dirty="0"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954594-1E35-4938-A039-EA3917D6C013}"/>
              </a:ext>
            </a:extLst>
          </p:cNvPr>
          <p:cNvSpPr txBox="1"/>
          <p:nvPr/>
        </p:nvSpPr>
        <p:spPr>
          <a:xfrm>
            <a:off x="911421" y="2674026"/>
            <a:ext cx="213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xe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tải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EEFF30-48A9-4DF9-B145-96ED0BE53A2F}"/>
              </a:ext>
            </a:extLst>
          </p:cNvPr>
          <p:cNvGrpSpPr/>
          <p:nvPr/>
        </p:nvGrpSpPr>
        <p:grpSpPr>
          <a:xfrm>
            <a:off x="3902271" y="2853993"/>
            <a:ext cx="994612" cy="224840"/>
            <a:chOff x="3204839" y="3075323"/>
            <a:chExt cx="994612" cy="22484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37744B-1D5C-4D6B-910A-B18A742CCFBF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C7865C1-5971-4AC3-8D82-DF4D9B45E0EA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5CDBC1F-5867-4C87-95AD-3583DC5E0DDA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C66224E-6A9F-42A9-BE40-D603BD38BC7F}"/>
              </a:ext>
            </a:extLst>
          </p:cNvPr>
          <p:cNvSpPr txBox="1"/>
          <p:nvPr/>
        </p:nvSpPr>
        <p:spPr>
          <a:xfrm>
            <a:off x="911421" y="3673811"/>
            <a:ext cx="306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xe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i="0" u="none" strike="noStrike" kern="1200" baseline="0" dirty="0" err="1">
                <a:latin typeface="UTM Avo" panose="02040603050506020204" pitchFamily="18" charset="0"/>
              </a:rPr>
              <a:t>khách</a:t>
            </a:r>
            <a:r>
              <a:rPr lang="en-US" sz="3200" i="0" u="none" strike="noStrike" kern="1200" baseline="0" dirty="0"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0FF813-751B-4BFF-B81F-58CFD70EBE3C}"/>
              </a:ext>
            </a:extLst>
          </p:cNvPr>
          <p:cNvGrpSpPr/>
          <p:nvPr/>
        </p:nvGrpSpPr>
        <p:grpSpPr>
          <a:xfrm>
            <a:off x="4896882" y="2853993"/>
            <a:ext cx="994612" cy="224840"/>
            <a:chOff x="3204839" y="3075323"/>
            <a:chExt cx="994612" cy="22484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ABFBBDE-F8D0-4063-B74E-3BED05094F6C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9FEAFCE-7BB7-47B9-B960-8355760B985C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3000610-6FDD-4507-8BDE-D96E6C9FFA4E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CCB4A8-7795-40EB-A057-1FB333580260}"/>
              </a:ext>
            </a:extLst>
          </p:cNvPr>
          <p:cNvGrpSpPr/>
          <p:nvPr/>
        </p:nvGrpSpPr>
        <p:grpSpPr>
          <a:xfrm>
            <a:off x="5891493" y="2853993"/>
            <a:ext cx="994612" cy="224840"/>
            <a:chOff x="3204839" y="3075323"/>
            <a:chExt cx="994612" cy="22484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4EBC29-863C-4ECE-82DE-9F16BE59689B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405A35C-EB3F-425B-9AB9-5BC3CC773B7F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76B1F7-D215-48C3-AA61-FE5BD1459FEB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9DFBEA7-7EF3-442B-8F89-5A9B82EC39D7}"/>
              </a:ext>
            </a:extLst>
          </p:cNvPr>
          <p:cNvGrpSpPr/>
          <p:nvPr/>
        </p:nvGrpSpPr>
        <p:grpSpPr>
          <a:xfrm>
            <a:off x="6886104" y="2853993"/>
            <a:ext cx="994612" cy="224840"/>
            <a:chOff x="3204839" y="3075323"/>
            <a:chExt cx="994612" cy="22484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2A4A33-3BA4-4058-88AD-5A935FBB76AB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489051A-410D-40B8-98AB-78985ACB0FE6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FE4596A-6BAD-4ADE-8A65-D291993E66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EE178C4-615B-41EC-B4D1-671932585FD7}"/>
              </a:ext>
            </a:extLst>
          </p:cNvPr>
          <p:cNvGrpSpPr/>
          <p:nvPr/>
        </p:nvGrpSpPr>
        <p:grpSpPr>
          <a:xfrm>
            <a:off x="7880715" y="2853993"/>
            <a:ext cx="994612" cy="224840"/>
            <a:chOff x="3204839" y="3075323"/>
            <a:chExt cx="994612" cy="22484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A02BEE7-9FA7-4521-ABD7-22E275068A50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DE0920C-DE14-4F85-A652-D8C458CAB59E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D2ED22C-FB03-4065-97DC-309A5ACD446D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B7994E0-C767-499C-8D74-1E001F53F7CB}"/>
              </a:ext>
            </a:extLst>
          </p:cNvPr>
          <p:cNvGrpSpPr/>
          <p:nvPr/>
        </p:nvGrpSpPr>
        <p:grpSpPr>
          <a:xfrm>
            <a:off x="3902271" y="3879376"/>
            <a:ext cx="994612" cy="224840"/>
            <a:chOff x="3204839" y="3075323"/>
            <a:chExt cx="994612" cy="224840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36F2A4B-7542-4D5F-B87B-642EB6E2B64B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807CC91-3BF9-497D-9515-F5E1FDAADFF4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825D7C0-9228-443B-8B0E-9D363C3F99B6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AE70FD-A405-4BC1-BFE6-A7EA40A0FAB4}"/>
              </a:ext>
            </a:extLst>
          </p:cNvPr>
          <p:cNvGrpSpPr/>
          <p:nvPr/>
        </p:nvGrpSpPr>
        <p:grpSpPr>
          <a:xfrm>
            <a:off x="4896882" y="3879376"/>
            <a:ext cx="994612" cy="224840"/>
            <a:chOff x="3204839" y="3075323"/>
            <a:chExt cx="994612" cy="22484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601B4A-03D8-4FC4-8499-1CD63A9C8171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FBE333C-1F33-4419-A44B-37C2B319D2E1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3236DAB-B209-423A-9FC7-4059B508A9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ABB3C62-8CAA-41F9-A6EE-48C83F4A956F}"/>
              </a:ext>
            </a:extLst>
          </p:cNvPr>
          <p:cNvGrpSpPr/>
          <p:nvPr/>
        </p:nvGrpSpPr>
        <p:grpSpPr>
          <a:xfrm>
            <a:off x="5891493" y="3879376"/>
            <a:ext cx="994612" cy="224840"/>
            <a:chOff x="3204839" y="3075323"/>
            <a:chExt cx="994612" cy="224840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79FEA15-BB2E-42D8-A465-F6731426AC7C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11FEDDC-99BC-4F1B-B17F-F171F2474157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1DA3DC-597D-42B2-BD59-05FFD58824EA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3A70E3D-0B80-40F1-839B-282C2121835A}"/>
              </a:ext>
            </a:extLst>
          </p:cNvPr>
          <p:cNvGrpSpPr/>
          <p:nvPr/>
        </p:nvGrpSpPr>
        <p:grpSpPr>
          <a:xfrm>
            <a:off x="6886104" y="3879376"/>
            <a:ext cx="994612" cy="224840"/>
            <a:chOff x="3204839" y="3075323"/>
            <a:chExt cx="994612" cy="22484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A99A911-8081-4B1F-9A59-8F3EE5BA07CE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8CB4B21-671D-489C-ACC9-DAF4067FD56E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5998E4B-1738-41F6-9988-E24AF1994B5E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7C9EB6-AEAD-4424-9763-0E224146FC83}"/>
              </a:ext>
            </a:extLst>
          </p:cNvPr>
          <p:cNvGrpSpPr/>
          <p:nvPr/>
        </p:nvGrpSpPr>
        <p:grpSpPr>
          <a:xfrm>
            <a:off x="7880715" y="3879376"/>
            <a:ext cx="994612" cy="224840"/>
            <a:chOff x="3204839" y="3075323"/>
            <a:chExt cx="994612" cy="22484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31B6898-5A84-4E22-A61C-7326C4733EF5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9AD11C0-3621-4631-9B5C-1B21E4BCB898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80670C1-C4A2-4D68-A1EE-35F50C38F1C6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8F4A671-1531-40A7-ADEE-CA3346DA1B3C}"/>
              </a:ext>
            </a:extLst>
          </p:cNvPr>
          <p:cNvGrpSpPr/>
          <p:nvPr/>
        </p:nvGrpSpPr>
        <p:grpSpPr>
          <a:xfrm>
            <a:off x="8875325" y="3878716"/>
            <a:ext cx="994612" cy="224840"/>
            <a:chOff x="3204839" y="3075323"/>
            <a:chExt cx="994612" cy="224840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2A32968-1DF6-4359-8FBE-6B40822B5F84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FD4D945-BA84-4429-90F2-98C8D810FB4E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C092D7E-36C8-4519-B851-2F6E5F841D80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1707552-C2B4-4320-95BE-E1A813CBDA6E}"/>
              </a:ext>
            </a:extLst>
          </p:cNvPr>
          <p:cNvGrpSpPr/>
          <p:nvPr/>
        </p:nvGrpSpPr>
        <p:grpSpPr>
          <a:xfrm>
            <a:off x="9869934" y="3878716"/>
            <a:ext cx="994612" cy="224840"/>
            <a:chOff x="3204839" y="3075323"/>
            <a:chExt cx="994612" cy="22484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A149A16-E4BC-4D2C-8CD3-A12E182F3824}"/>
                </a:ext>
              </a:extLst>
            </p:cNvPr>
            <p:cNvCxnSpPr/>
            <p:nvPr/>
          </p:nvCxnSpPr>
          <p:spPr>
            <a:xfrm>
              <a:off x="3204839" y="3187083"/>
              <a:ext cx="9946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C42AB58-0C22-4A12-AC53-3BDF77BB1AC6}"/>
                </a:ext>
              </a:extLst>
            </p:cNvPr>
            <p:cNvCxnSpPr>
              <a:cxnSpLocks/>
            </p:cNvCxnSpPr>
            <p:nvPr/>
          </p:nvCxnSpPr>
          <p:spPr>
            <a:xfrm>
              <a:off x="3204839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004EB4E-3404-4940-BEAA-355BD9E73F52}"/>
                </a:ext>
              </a:extLst>
            </p:cNvPr>
            <p:cNvCxnSpPr>
              <a:cxnSpLocks/>
            </p:cNvCxnSpPr>
            <p:nvPr/>
          </p:nvCxnSpPr>
          <p:spPr>
            <a:xfrm>
              <a:off x="4199451" y="3075323"/>
              <a:ext cx="0" cy="2248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id="{74B2916C-7558-4257-AC48-D2CB572A3FF3}"/>
              </a:ext>
            </a:extLst>
          </p:cNvPr>
          <p:cNvSpPr/>
          <p:nvPr/>
        </p:nvSpPr>
        <p:spPr>
          <a:xfrm>
            <a:off x="3902270" y="2546657"/>
            <a:ext cx="4973054" cy="498127"/>
          </a:xfrm>
          <a:prstGeom prst="arc">
            <a:avLst>
              <a:gd name="adj1" fmla="val 10805191"/>
              <a:gd name="adj2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C1748D3-5110-4EC7-8670-3FD468681110}"/>
              </a:ext>
            </a:extLst>
          </p:cNvPr>
          <p:cNvSpPr txBox="1"/>
          <p:nvPr/>
        </p:nvSpPr>
        <p:spPr>
          <a:xfrm>
            <a:off x="5989492" y="2071456"/>
            <a:ext cx="79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u="none" strike="noStrike" kern="1200" baseline="0" dirty="0">
                <a:latin typeface="UTM Avo" panose="02040603050506020204" pitchFamily="18" charset="0"/>
              </a:rPr>
              <a:t>5 </a:t>
            </a:r>
            <a:r>
              <a:rPr lang="en-US" sz="2400" i="0" u="none" strike="noStrike" kern="1200" baseline="0" dirty="0" err="1">
                <a:latin typeface="UTM Avo" panose="02040603050506020204" pitchFamily="18" charset="0"/>
              </a:rPr>
              <a:t>xe</a:t>
            </a:r>
            <a:endParaRPr lang="en-US" sz="2400" i="0" u="none" strike="noStrike" kern="1200" baseline="0" dirty="0">
              <a:latin typeface="UTM Avo" panose="02040603050506020204" pitchFamily="18" charset="0"/>
            </a:endParaRPr>
          </a:p>
        </p:txBody>
      </p:sp>
      <p:sp>
        <p:nvSpPr>
          <p:cNvPr id="109" name="Arc 108">
            <a:extLst>
              <a:ext uri="{FF2B5EF4-FFF2-40B4-BE49-F238E27FC236}">
                <a16:creationId xmlns:a16="http://schemas.microsoft.com/office/drawing/2014/main" id="{3008DC6F-7356-49E7-951A-88A001312AAD}"/>
              </a:ext>
            </a:extLst>
          </p:cNvPr>
          <p:cNvSpPr/>
          <p:nvPr/>
        </p:nvSpPr>
        <p:spPr>
          <a:xfrm>
            <a:off x="3891120" y="3574071"/>
            <a:ext cx="6973419" cy="469342"/>
          </a:xfrm>
          <a:prstGeom prst="arc">
            <a:avLst>
              <a:gd name="adj1" fmla="val 10805191"/>
              <a:gd name="adj2" fmla="val 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178ADCA-BBD7-4BB9-AB43-27B93DC191B5}"/>
              </a:ext>
            </a:extLst>
          </p:cNvPr>
          <p:cNvSpPr txBox="1"/>
          <p:nvPr/>
        </p:nvSpPr>
        <p:spPr>
          <a:xfrm>
            <a:off x="7152572" y="3130669"/>
            <a:ext cx="79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7</a:t>
            </a:r>
            <a:r>
              <a:rPr lang="en-US" sz="240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2400" i="0" u="none" strike="noStrike" kern="1200" baseline="0" dirty="0" err="1">
                <a:latin typeface="UTM Avo" panose="02040603050506020204" pitchFamily="18" charset="0"/>
              </a:rPr>
              <a:t>xe</a:t>
            </a:r>
            <a:endParaRPr lang="en-US" sz="2400" i="0" u="none" strike="noStrike" kern="1200" baseline="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27D8AD3-7983-430A-B072-D9F0A85646EE}"/>
                  </a:ext>
                </a:extLst>
              </p:cNvPr>
              <p:cNvSpPr txBox="1"/>
              <p:nvPr/>
            </p:nvSpPr>
            <p:spPr>
              <a:xfrm>
                <a:off x="917360" y="4308462"/>
                <a:ext cx="10289913" cy="92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UTM Avo" panose="02040603050506020204" pitchFamily="18" charset="0"/>
                  </a:rPr>
                  <a:t>-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Tỉ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xe</a:t>
                </a:r>
                <a:r>
                  <a:rPr lang="en-US" sz="3200" b="1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khách</a:t>
                </a:r>
                <a:r>
                  <a:rPr lang="en-US" sz="3200" b="1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và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xe</a:t>
                </a:r>
                <a:r>
                  <a:rPr lang="en-US" sz="3200" b="1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tải</a:t>
                </a:r>
                <a:r>
                  <a:rPr lang="en-US" sz="3200" b="1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là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>
                    <a:latin typeface="UTM Avo" panose="02040603050506020204" pitchFamily="18" charset="0"/>
                  </a:rPr>
                  <a:t>7 : 5</a:t>
                </a:r>
                <a:r>
                  <a:rPr lang="en-US" sz="3200" dirty="0">
                    <a:latin typeface="UTM Avo" panose="02040603050506020204" pitchFamily="18" charset="0"/>
                  </a:rPr>
                  <a:t> 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u="none" strike="noStrike" kern="1200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u="none" strike="noStrike" kern="1200" baseline="0" smtClean="0">
                            <a:latin typeface="UTM Avo" panose="0204060305050602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u="none" strike="noStrike" kern="1200" baseline="0" smtClean="0"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endParaRPr lang="en-US" sz="32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27D8AD3-7983-430A-B072-D9F0A8564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60" y="4308462"/>
                <a:ext cx="10289913" cy="929485"/>
              </a:xfrm>
              <a:prstGeom prst="rect">
                <a:avLst/>
              </a:prstGeom>
              <a:blipFill>
                <a:blip r:embed="rId3"/>
                <a:stretch>
                  <a:fillRect l="-1481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51E0162-3280-4514-A174-432822977744}"/>
                  </a:ext>
                </a:extLst>
              </p:cNvPr>
              <p:cNvSpPr txBox="1"/>
              <p:nvPr/>
            </p:nvSpPr>
            <p:spPr>
              <a:xfrm>
                <a:off x="911421" y="5151106"/>
                <a:ext cx="10131209" cy="92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UTM Avo" panose="02040603050506020204" pitchFamily="18" charset="0"/>
                  </a:rPr>
                  <a:t>-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Tỉ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số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này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biết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xe</a:t>
                </a:r>
                <a:r>
                  <a:rPr lang="en-US" sz="3200" b="1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DA6946"/>
                    </a:solidFill>
                    <a:latin typeface="UTM Avo" panose="02040603050506020204" pitchFamily="18" charset="0"/>
                  </a:rPr>
                  <a:t>khách</a:t>
                </a:r>
                <a:r>
                  <a:rPr lang="en-US" sz="3200" b="1" dirty="0">
                    <a:solidFill>
                      <a:srgbClr val="DA6946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u="none" strike="noStrike" kern="1200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u="none" strike="noStrike" kern="1200" baseline="0" smtClean="0">
                            <a:latin typeface="UTM Avo" panose="0204060305050602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u="none" strike="noStrike" kern="1200" baseline="0" smtClean="0"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số </a:t>
                </a:r>
                <a:r>
                  <a:rPr lang="en-US" sz="3200" b="1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xe</a:t>
                </a:r>
                <a:r>
                  <a:rPr lang="en-US" sz="3200" b="1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EA364"/>
                    </a:solidFill>
                    <a:latin typeface="UTM Avo" panose="02040603050506020204" pitchFamily="18" charset="0"/>
                  </a:rPr>
                  <a:t>tải</a:t>
                </a:r>
                <a:r>
                  <a:rPr lang="en-US" sz="3200" b="1" dirty="0">
                    <a:solidFill>
                      <a:srgbClr val="1EA364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51E0162-3280-4514-A174-432822977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1" y="5151106"/>
                <a:ext cx="10131209" cy="929485"/>
              </a:xfrm>
              <a:prstGeom prst="rect">
                <a:avLst/>
              </a:prstGeom>
              <a:blipFill>
                <a:blip r:embed="rId4"/>
                <a:stretch>
                  <a:fillRect l="-1565" r="-1023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34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2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DB0E19-A1EB-450F-AC3F-A026029552FF}"/>
              </a:ext>
            </a:extLst>
          </p:cNvPr>
          <p:cNvGrpSpPr/>
          <p:nvPr/>
        </p:nvGrpSpPr>
        <p:grpSpPr>
          <a:xfrm>
            <a:off x="863817" y="785188"/>
            <a:ext cx="3335634" cy="646430"/>
            <a:chOff x="863817" y="785188"/>
            <a:chExt cx="3335634" cy="646430"/>
          </a:xfrm>
        </p:grpSpPr>
        <p:sp>
          <p:nvSpPr>
            <p:cNvPr id="40" name="矩形: 圆角 39"/>
            <p:cNvSpPr/>
            <p:nvPr/>
          </p:nvSpPr>
          <p:spPr>
            <a:xfrm>
              <a:off x="1717871" y="860436"/>
              <a:ext cx="2481580" cy="467995"/>
            </a:xfrm>
            <a:prstGeom prst="roundRect">
              <a:avLst>
                <a:gd name="adj" fmla="val 4582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Google Shape;1020;p37">
              <a:hlinkClick r:id="" action="ppaction://noaction"/>
            </p:cNvPr>
            <p:cNvSpPr/>
            <p:nvPr/>
          </p:nvSpPr>
          <p:spPr>
            <a:xfrm>
              <a:off x="2086171" y="982356"/>
              <a:ext cx="1800225" cy="252095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思源黑体 Heavy" panose="020B0A00000000000000" pitchFamily="34" charset="-122"/>
                  <a:cs typeface="Catamaran"/>
                  <a:sym typeface="Catamaran"/>
                </a:rPr>
                <a:t>VÍ DỤ 2: </a:t>
              </a:r>
              <a:endPara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思源黑体 Heavy" panose="020B0A00000000000000" pitchFamily="34" charset="-122"/>
                <a:cs typeface="Catamaran"/>
                <a:sym typeface="Catamaran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11421" y="1216036"/>
              <a:ext cx="640080" cy="1225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905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3817" y="785188"/>
              <a:ext cx="878205" cy="646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n w="19050">
                    <a:solidFill>
                      <a:schemeClr val="bg1"/>
                    </a:solidFill>
                  </a:ln>
                  <a:latin typeface="UTM Avo" panose="02040603050506020204" pitchFamily="18" charset="0"/>
                  <a:ea typeface="思源黑体 Heavy" panose="020B0A00000000000000" pitchFamily="34" charset="-122"/>
                </a:rPr>
                <a:t>02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ED1A2E0-4A61-4B9B-A188-10E41922FE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316021"/>
                  </p:ext>
                </p:extLst>
              </p:nvPr>
            </p:nvGraphicFramePr>
            <p:xfrm>
              <a:off x="911421" y="1549835"/>
              <a:ext cx="10256688" cy="364778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78008">
                      <a:extLst>
                        <a:ext uri="{9D8B030D-6E8A-4147-A177-3AD203B41FA5}">
                          <a16:colId xmlns:a16="http://schemas.microsoft.com/office/drawing/2014/main" val="929793309"/>
                        </a:ext>
                      </a:extLst>
                    </a:gridCol>
                    <a:gridCol w="1961965">
                      <a:extLst>
                        <a:ext uri="{9D8B030D-6E8A-4147-A177-3AD203B41FA5}">
                          <a16:colId xmlns:a16="http://schemas.microsoft.com/office/drawing/2014/main" val="3996652888"/>
                        </a:ext>
                      </a:extLst>
                    </a:gridCol>
                    <a:gridCol w="6116715">
                      <a:extLst>
                        <a:ext uri="{9D8B030D-6E8A-4147-A177-3AD203B41FA5}">
                          <a16:colId xmlns:a16="http://schemas.microsoft.com/office/drawing/2014/main" val="2250945301"/>
                        </a:ext>
                      </a:extLst>
                    </a:gridCol>
                  </a:tblGrid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thứ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nhất</a:t>
                          </a:r>
                          <a:endParaRPr lang="en-US" sz="2600" b="1" dirty="0">
                            <a:solidFill>
                              <a:srgbClr val="FFFF00"/>
                            </a:solidFill>
                            <a:latin typeface="UTM Avo" panose="020406030505060202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thứ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hai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Tỉ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của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thứ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nhất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và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thứ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hai</a:t>
                          </a:r>
                          <a:endParaRPr lang="en-US" sz="2600" b="1" dirty="0">
                            <a:solidFill>
                              <a:srgbClr val="FFFF00"/>
                            </a:solidFill>
                            <a:latin typeface="UTM Avo" panose="020406030505060202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95206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UTM Avo" panose="02040603050506020204" pitchFamily="18" charset="0"/>
                            </a:rPr>
                            <a:t>5 : 7  </a:t>
                          </a:r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latin typeface="UTM Avo" panose="0204060305050602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89657636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latin typeface="UTM Avo" panose="02040603050506020204" pitchFamily="18" charset="0"/>
                            </a:rPr>
                            <a:t>3 : 6  </a:t>
                          </a:r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latin typeface="UTM Avo" panose="0204060305050602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3002398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b (</a:t>
                          </a:r>
                          <a:r>
                            <a:rPr lang="en-US" sz="2800" dirty="0" err="1">
                              <a:latin typeface="UTM Avo" panose="02040603050506020204" pitchFamily="18" charset="0"/>
                            </a:rPr>
                            <a:t>khác</a:t>
                          </a:r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 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latin typeface="UTM Avo" panose="02040603050506020204" pitchFamily="18" charset="0"/>
                            </a:rPr>
                            <a:t>a : b  </a:t>
                          </a:r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latin typeface="UTM Avo" panose="0204060305050602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36213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ED1A2E0-4A61-4B9B-A188-10E41922FE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316021"/>
                  </p:ext>
                </p:extLst>
              </p:nvPr>
            </p:nvGraphicFramePr>
            <p:xfrm>
              <a:off x="911421" y="1549835"/>
              <a:ext cx="10256688" cy="364778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78008">
                      <a:extLst>
                        <a:ext uri="{9D8B030D-6E8A-4147-A177-3AD203B41FA5}">
                          <a16:colId xmlns:a16="http://schemas.microsoft.com/office/drawing/2014/main" val="929793309"/>
                        </a:ext>
                      </a:extLst>
                    </a:gridCol>
                    <a:gridCol w="1961965">
                      <a:extLst>
                        <a:ext uri="{9D8B030D-6E8A-4147-A177-3AD203B41FA5}">
                          <a16:colId xmlns:a16="http://schemas.microsoft.com/office/drawing/2014/main" val="3996652888"/>
                        </a:ext>
                      </a:extLst>
                    </a:gridCol>
                    <a:gridCol w="6116715">
                      <a:extLst>
                        <a:ext uri="{9D8B030D-6E8A-4147-A177-3AD203B41FA5}">
                          <a16:colId xmlns:a16="http://schemas.microsoft.com/office/drawing/2014/main" val="2250945301"/>
                        </a:ext>
                      </a:extLst>
                    </a:gridCol>
                  </a:tblGrid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thứ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nhất</a:t>
                          </a:r>
                          <a:endParaRPr lang="en-US" sz="2600" b="1" dirty="0">
                            <a:solidFill>
                              <a:srgbClr val="FFFF00"/>
                            </a:solidFill>
                            <a:latin typeface="UTM Avo" panose="020406030505060202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thứ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hai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Tỉ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của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thứ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nhất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và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thứ</a:t>
                          </a:r>
                          <a:r>
                            <a:rPr lang="en-US" sz="26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26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hai</a:t>
                          </a:r>
                          <a:endParaRPr lang="en-US" sz="2600" b="1" dirty="0">
                            <a:solidFill>
                              <a:srgbClr val="FFFF00"/>
                            </a:solidFill>
                            <a:latin typeface="UTM Avo" panose="020406030505060202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95206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829" t="-100667" r="-199" b="-20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9657636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829" t="-202013" r="-199" b="-1020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3002398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b (</a:t>
                          </a:r>
                          <a:r>
                            <a:rPr lang="en-US" sz="2800" dirty="0" err="1">
                              <a:latin typeface="UTM Avo" panose="02040603050506020204" pitchFamily="18" charset="0"/>
                            </a:rPr>
                            <a:t>khác</a:t>
                          </a:r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 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7829" t="-300000" r="-199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36213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B46BB8-22F7-4D50-9BDF-758DD981A738}"/>
                  </a:ext>
                </a:extLst>
              </p:cNvPr>
              <p:cNvSpPr txBox="1"/>
              <p:nvPr/>
            </p:nvSpPr>
            <p:spPr>
              <a:xfrm>
                <a:off x="829284" y="5373894"/>
                <a:ext cx="10784271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b="1" dirty="0">
                    <a:latin typeface="UTM Avo" panose="02040603050506020204" pitchFamily="18" charset="0"/>
                  </a:rPr>
                  <a:t>Ta </a:t>
                </a:r>
                <a:r>
                  <a:rPr lang="en-US" sz="3100" b="1" dirty="0" err="1">
                    <a:latin typeface="UTM Avo" panose="02040603050506020204" pitchFamily="18" charset="0"/>
                  </a:rPr>
                  <a:t>nói</a:t>
                </a:r>
                <a:r>
                  <a:rPr lang="en-US" sz="3100" b="1" dirty="0">
                    <a:latin typeface="UTM Avo" panose="02040603050506020204" pitchFamily="18" charset="0"/>
                  </a:rPr>
                  <a:t> </a:t>
                </a:r>
                <a:r>
                  <a:rPr lang="en-US" sz="3100" b="1" dirty="0" err="1">
                    <a:latin typeface="UTM Avo" panose="02040603050506020204" pitchFamily="18" charset="0"/>
                  </a:rPr>
                  <a:t>rằng</a:t>
                </a:r>
                <a:r>
                  <a:rPr lang="en-US" sz="3100" b="1" dirty="0">
                    <a:latin typeface="UTM Avo" panose="02040603050506020204" pitchFamily="18" charset="0"/>
                  </a:rPr>
                  <a:t>: </a:t>
                </a:r>
                <a:r>
                  <a:rPr lang="en-US" sz="3100" b="1" dirty="0" err="1">
                    <a:latin typeface="UTM Avo" panose="02040603050506020204" pitchFamily="18" charset="0"/>
                  </a:rPr>
                  <a:t>Tỉ</a:t>
                </a:r>
                <a:r>
                  <a:rPr lang="en-US" sz="3100" b="1" dirty="0">
                    <a:latin typeface="UTM Avo" panose="02040603050506020204" pitchFamily="18" charset="0"/>
                  </a:rPr>
                  <a:t> </a:t>
                </a:r>
                <a:r>
                  <a:rPr lang="en-US" sz="31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100" b="1" dirty="0">
                    <a:latin typeface="UTM Avo" panose="02040603050506020204" pitchFamily="18" charset="0"/>
                  </a:rPr>
                  <a:t> </a:t>
                </a:r>
                <a:r>
                  <a:rPr lang="en-US" sz="31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100" b="1" dirty="0">
                    <a:latin typeface="UTM Avo" panose="02040603050506020204" pitchFamily="18" charset="0"/>
                  </a:rPr>
                  <a:t> a </a:t>
                </a:r>
                <a:r>
                  <a:rPr lang="en-US" sz="3100" b="1" dirty="0" err="1">
                    <a:latin typeface="UTM Avo" panose="02040603050506020204" pitchFamily="18" charset="0"/>
                  </a:rPr>
                  <a:t>và</a:t>
                </a:r>
                <a:r>
                  <a:rPr lang="en-US" sz="3100" b="1" dirty="0">
                    <a:latin typeface="UTM Avo" panose="02040603050506020204" pitchFamily="18" charset="0"/>
                  </a:rPr>
                  <a:t> b </a:t>
                </a:r>
                <a:r>
                  <a:rPr lang="en-US" sz="3100" i="1" dirty="0">
                    <a:latin typeface="UTM Avo" panose="02040603050506020204" pitchFamily="18" charset="0"/>
                  </a:rPr>
                  <a:t>(</a:t>
                </a:r>
                <a:r>
                  <a:rPr lang="en-US" sz="3100" i="1" dirty="0" err="1">
                    <a:latin typeface="UTM Avo" panose="02040603050506020204" pitchFamily="18" charset="0"/>
                  </a:rPr>
                  <a:t>khác</a:t>
                </a:r>
                <a:r>
                  <a:rPr lang="en-US" sz="3100" i="1" dirty="0">
                    <a:latin typeface="UTM Avo" panose="02040603050506020204" pitchFamily="18" charset="0"/>
                  </a:rPr>
                  <a:t> 0) </a:t>
                </a:r>
                <a:r>
                  <a:rPr lang="en-US" sz="31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100" b="1" dirty="0">
                    <a:latin typeface="UTM Avo" panose="02040603050506020204" pitchFamily="18" charset="0"/>
                  </a:rPr>
                  <a:t> a : b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100" b="1" i="0" smtClean="0">
                            <a:latin typeface="UTM Avo" panose="0204060305050602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100" b="1" i="0" smtClean="0">
                            <a:latin typeface="UTM Avo" panose="020406030505060202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3100" dirty="0">
                    <a:latin typeface="UTM Avo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B46BB8-22F7-4D50-9BDF-758DD981A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84" y="5373894"/>
                <a:ext cx="10784271" cy="838884"/>
              </a:xfrm>
              <a:prstGeom prst="rect">
                <a:avLst/>
              </a:prstGeom>
              <a:blipFill>
                <a:blip r:embed="rId4"/>
                <a:stretch>
                  <a:fillRect l="-1357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5943171-3B33-4154-B03A-7DDA281A1B8B}"/>
              </a:ext>
            </a:extLst>
          </p:cNvPr>
          <p:cNvSpPr/>
          <p:nvPr/>
        </p:nvSpPr>
        <p:spPr>
          <a:xfrm>
            <a:off x="6773233" y="2531534"/>
            <a:ext cx="2641600" cy="7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106B2A3-EAEB-4B2E-99E0-6DCCFB4CCC72}"/>
              </a:ext>
            </a:extLst>
          </p:cNvPr>
          <p:cNvSpPr/>
          <p:nvPr/>
        </p:nvSpPr>
        <p:spPr>
          <a:xfrm>
            <a:off x="6842506" y="3429000"/>
            <a:ext cx="2641600" cy="7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2655B83-4990-4C17-A28C-C24878566323}"/>
              </a:ext>
            </a:extLst>
          </p:cNvPr>
          <p:cNvSpPr/>
          <p:nvPr/>
        </p:nvSpPr>
        <p:spPr>
          <a:xfrm>
            <a:off x="6911779" y="4326466"/>
            <a:ext cx="2641600" cy="7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2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14" name="图片 5" descr="包图网_19523464教师节人民教师老师">
            <a:extLst>
              <a:ext uri="{FF2B5EF4-FFF2-40B4-BE49-F238E27FC236}">
                <a16:creationId xmlns:a16="http://schemas.microsoft.com/office/drawing/2014/main" id="{4D26C295-69D5-4520-A478-192623DA8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0599"/>
            <a:ext cx="7355962" cy="7105579"/>
          </a:xfrm>
          <a:prstGeom prst="rect">
            <a:avLst/>
          </a:prstGeom>
        </p:spPr>
      </p:pic>
      <p:sp>
        <p:nvSpPr>
          <p:cNvPr id="18" name="Google Shape;1040;p39">
            <a:extLst>
              <a:ext uri="{FF2B5EF4-FFF2-40B4-BE49-F238E27FC236}">
                <a16:creationId xmlns:a16="http://schemas.microsoft.com/office/drawing/2014/main" id="{7CB82690-4C5D-42F2-8D23-1DA5BCB2F720}"/>
              </a:ext>
            </a:extLst>
          </p:cNvPr>
          <p:cNvSpPr txBox="1"/>
          <p:nvPr/>
        </p:nvSpPr>
        <p:spPr>
          <a:xfrm>
            <a:off x="5704753" y="2134886"/>
            <a:ext cx="5501197" cy="16956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思源黑体 Normal" panose="020B0400000000000000" pitchFamily="34" charset="-122"/>
              </a:rPr>
              <a:t>LUYỆN </a:t>
            </a:r>
          </a:p>
          <a:p>
            <a:pPr>
              <a:spcBef>
                <a:spcPts val="0"/>
              </a:spcBef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思源黑体 Normal" panose="020B0400000000000000" pitchFamily="34" charset="-122"/>
              </a:rPr>
              <a:t>TẬP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2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56" name="组合 1">
            <a:extLst>
              <a:ext uri="{FF2B5EF4-FFF2-40B4-BE49-F238E27FC236}">
                <a16:creationId xmlns:a16="http://schemas.microsoft.com/office/drawing/2014/main" id="{643E463E-84A3-473D-8512-7652C5DF610B}"/>
              </a:ext>
            </a:extLst>
          </p:cNvPr>
          <p:cNvGrpSpPr/>
          <p:nvPr/>
        </p:nvGrpSpPr>
        <p:grpSpPr>
          <a:xfrm>
            <a:off x="1216823" y="663897"/>
            <a:ext cx="3195206" cy="799992"/>
            <a:chOff x="1907" y="5107"/>
            <a:chExt cx="3355" cy="840"/>
          </a:xfrm>
        </p:grpSpPr>
        <p:sp>
          <p:nvSpPr>
            <p:cNvPr id="57" name="矩形: 圆角 1">
              <a:extLst>
                <a:ext uri="{FF2B5EF4-FFF2-40B4-BE49-F238E27FC236}">
                  <a16:creationId xmlns:a16="http://schemas.microsoft.com/office/drawing/2014/main" id="{30242820-FBE9-4953-A085-3648519C5368}"/>
                </a:ext>
              </a:extLst>
            </p:cNvPr>
            <p:cNvSpPr/>
            <p:nvPr/>
          </p:nvSpPr>
          <p:spPr>
            <a:xfrm>
              <a:off x="1907" y="5296"/>
              <a:ext cx="2921" cy="651"/>
            </a:xfrm>
            <a:prstGeom prst="roundRect">
              <a:avLst>
                <a:gd name="adj" fmla="val 3351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Google Shape;1762;p54">
              <a:extLst>
                <a:ext uri="{FF2B5EF4-FFF2-40B4-BE49-F238E27FC236}">
                  <a16:creationId xmlns:a16="http://schemas.microsoft.com/office/drawing/2014/main" id="{C3AFF53E-0DFB-42E8-B315-154231AD9691}"/>
                </a:ext>
              </a:extLst>
            </p:cNvPr>
            <p:cNvSpPr/>
            <p:nvPr/>
          </p:nvSpPr>
          <p:spPr>
            <a:xfrm>
              <a:off x="2100" y="5443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60" name="Google Shape;1763;p54">
              <a:extLst>
                <a:ext uri="{FF2B5EF4-FFF2-40B4-BE49-F238E27FC236}">
                  <a16:creationId xmlns:a16="http://schemas.microsoft.com/office/drawing/2014/main" id="{16F361DC-B9B4-445F-AE99-F9326AE073DD}"/>
                </a:ext>
              </a:extLst>
            </p:cNvPr>
            <p:cNvSpPr txBox="1"/>
            <p:nvPr/>
          </p:nvSpPr>
          <p:spPr>
            <a:xfrm>
              <a:off x="2530" y="5374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dirty="0" err="1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Bài</a:t>
              </a:r>
              <a:r>
                <a:rPr lang="en-GB" sz="3200" b="1" dirty="0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 1</a:t>
              </a:r>
            </a:p>
          </p:txBody>
        </p:sp>
        <p:pic>
          <p:nvPicPr>
            <p:cNvPr id="58" name="图片 90" descr="58c26e956f2d9">
              <a:extLst>
                <a:ext uri="{FF2B5EF4-FFF2-40B4-BE49-F238E27FC236}">
                  <a16:creationId xmlns:a16="http://schemas.microsoft.com/office/drawing/2014/main" id="{5ED88918-EB3A-471D-9144-6F60E6F2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3" y="5107"/>
              <a:ext cx="514" cy="51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3">
                <a:extLst>
                  <a:ext uri="{FF2B5EF4-FFF2-40B4-BE49-F238E27FC236}">
                    <a16:creationId xmlns:a16="http://schemas.microsoft.com/office/drawing/2014/main" id="{AD12B0E5-A818-4545-87CD-FCF941D156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2988104"/>
                  </p:ext>
                </p:extLst>
              </p:nvPr>
            </p:nvGraphicFramePr>
            <p:xfrm>
              <a:off x="920299" y="1665103"/>
              <a:ext cx="10256688" cy="45597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78008">
                      <a:extLst>
                        <a:ext uri="{9D8B030D-6E8A-4147-A177-3AD203B41FA5}">
                          <a16:colId xmlns:a16="http://schemas.microsoft.com/office/drawing/2014/main" val="929793309"/>
                        </a:ext>
                      </a:extLst>
                    </a:gridCol>
                    <a:gridCol w="1961965">
                      <a:extLst>
                        <a:ext uri="{9D8B030D-6E8A-4147-A177-3AD203B41FA5}">
                          <a16:colId xmlns:a16="http://schemas.microsoft.com/office/drawing/2014/main" val="3996652888"/>
                        </a:ext>
                      </a:extLst>
                    </a:gridCol>
                    <a:gridCol w="6116715">
                      <a:extLst>
                        <a:ext uri="{9D8B030D-6E8A-4147-A177-3AD203B41FA5}">
                          <a16:colId xmlns:a16="http://schemas.microsoft.com/office/drawing/2014/main" val="2250945301"/>
                        </a:ext>
                      </a:extLst>
                    </a:gridCol>
                  </a:tblGrid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Tỉ</a:t>
                          </a:r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của</a:t>
                          </a:r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a </a:t>
                          </a:r>
                          <a:r>
                            <a:rPr lang="en-US" sz="40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và</a:t>
                          </a:r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b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95206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UTM Avo" panose="02040603050506020204" pitchFamily="18" charset="0"/>
                            </a:rPr>
                            <a:t>2 : 3  </a:t>
                          </a:r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latin typeface="UTM Avo" panose="0204060305050602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89657636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latin typeface="UTM Avo" panose="02040603050506020204" pitchFamily="18" charset="0"/>
                            </a:rPr>
                            <a:t>7 : 4  </a:t>
                          </a:r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latin typeface="UTM Avo" panose="0204060305050602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3002398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latin typeface="UTM Avo" panose="02040603050506020204" pitchFamily="18" charset="0"/>
                            </a:rPr>
                            <a:t>6 : 2  </a:t>
                          </a:r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latin typeface="UTM Avo" panose="0204060305050602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3621339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latin typeface="UTM Avo" panose="02040603050506020204" pitchFamily="18" charset="0"/>
                            </a:rPr>
                            <a:t>4 : 10  </a:t>
                          </a:r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1" i="0" smtClean="0">
                                      <a:latin typeface="UTM Avo" panose="0204060305050602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latin typeface="UTM Avo" panose="0204060305050602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3370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3">
                <a:extLst>
                  <a:ext uri="{FF2B5EF4-FFF2-40B4-BE49-F238E27FC236}">
                    <a16:creationId xmlns:a16="http://schemas.microsoft.com/office/drawing/2014/main" id="{AD12B0E5-A818-4545-87CD-FCF941D156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2988104"/>
                  </p:ext>
                </p:extLst>
              </p:nvPr>
            </p:nvGraphicFramePr>
            <p:xfrm>
              <a:off x="920299" y="1665103"/>
              <a:ext cx="10256688" cy="45597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78008">
                      <a:extLst>
                        <a:ext uri="{9D8B030D-6E8A-4147-A177-3AD203B41FA5}">
                          <a16:colId xmlns:a16="http://schemas.microsoft.com/office/drawing/2014/main" val="929793309"/>
                        </a:ext>
                      </a:extLst>
                    </a:gridCol>
                    <a:gridCol w="1961965">
                      <a:extLst>
                        <a:ext uri="{9D8B030D-6E8A-4147-A177-3AD203B41FA5}">
                          <a16:colId xmlns:a16="http://schemas.microsoft.com/office/drawing/2014/main" val="3996652888"/>
                        </a:ext>
                      </a:extLst>
                    </a:gridCol>
                    <a:gridCol w="6116715">
                      <a:extLst>
                        <a:ext uri="{9D8B030D-6E8A-4147-A177-3AD203B41FA5}">
                          <a16:colId xmlns:a16="http://schemas.microsoft.com/office/drawing/2014/main" val="2250945301"/>
                        </a:ext>
                      </a:extLst>
                    </a:gridCol>
                  </a:tblGrid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Tỉ</a:t>
                          </a:r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số</a:t>
                          </a:r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của</a:t>
                          </a:r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a </a:t>
                          </a:r>
                          <a:r>
                            <a:rPr lang="en-US" sz="4000" b="1" dirty="0" err="1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và</a:t>
                          </a:r>
                          <a:r>
                            <a:rPr lang="en-US" sz="4000" b="1" dirty="0">
                              <a:solidFill>
                                <a:srgbClr val="FFFF00"/>
                              </a:solidFill>
                              <a:latin typeface="UTM Avo" panose="02040603050506020204" pitchFamily="18" charset="0"/>
                            </a:rPr>
                            <a:t> b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95206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829" t="-100667" r="-199" b="-30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9657636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829" t="-202013" r="-199" b="-202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3002398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829" t="-300000" r="-199" b="-1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3621339"/>
                      </a:ext>
                    </a:extLst>
                  </a:tr>
                  <a:tr h="911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UTM Avo" panose="02040603050506020204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829" t="-400000" r="-199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3370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9F59AC7-93EF-4E9C-9EB9-268E40B50403}"/>
              </a:ext>
            </a:extLst>
          </p:cNvPr>
          <p:cNvSpPr txBox="1"/>
          <p:nvPr/>
        </p:nvSpPr>
        <p:spPr>
          <a:xfrm>
            <a:off x="3031781" y="853409"/>
            <a:ext cx="572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Viết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tỉ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của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a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b,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biết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: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8E46C50-4EF5-4A64-B5D8-C126E1D9D4D4}"/>
              </a:ext>
            </a:extLst>
          </p:cNvPr>
          <p:cNvSpPr/>
          <p:nvPr/>
        </p:nvSpPr>
        <p:spPr>
          <a:xfrm>
            <a:off x="6828651" y="2635442"/>
            <a:ext cx="2641600" cy="7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58F5E50-C55E-40BE-9131-4956E59942C3}"/>
              </a:ext>
            </a:extLst>
          </p:cNvPr>
          <p:cNvSpPr/>
          <p:nvPr/>
        </p:nvSpPr>
        <p:spPr>
          <a:xfrm>
            <a:off x="6925633" y="3548189"/>
            <a:ext cx="2641600" cy="7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B1C999-E593-46AD-B6F9-52722F33E8D8}"/>
              </a:ext>
            </a:extLst>
          </p:cNvPr>
          <p:cNvSpPr/>
          <p:nvPr/>
        </p:nvSpPr>
        <p:spPr>
          <a:xfrm>
            <a:off x="7022615" y="4460936"/>
            <a:ext cx="2641600" cy="7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392E476-333B-45DE-B019-E262033281BC}"/>
              </a:ext>
            </a:extLst>
          </p:cNvPr>
          <p:cNvSpPr/>
          <p:nvPr/>
        </p:nvSpPr>
        <p:spPr>
          <a:xfrm>
            <a:off x="6677891" y="5373683"/>
            <a:ext cx="3083306" cy="7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2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56" name="组合 1">
            <a:extLst>
              <a:ext uri="{FF2B5EF4-FFF2-40B4-BE49-F238E27FC236}">
                <a16:creationId xmlns:a16="http://schemas.microsoft.com/office/drawing/2014/main" id="{643E463E-84A3-473D-8512-7652C5DF610B}"/>
              </a:ext>
            </a:extLst>
          </p:cNvPr>
          <p:cNvGrpSpPr/>
          <p:nvPr/>
        </p:nvGrpSpPr>
        <p:grpSpPr>
          <a:xfrm>
            <a:off x="1216823" y="663897"/>
            <a:ext cx="3195206" cy="799992"/>
            <a:chOff x="1907" y="5107"/>
            <a:chExt cx="3355" cy="840"/>
          </a:xfrm>
        </p:grpSpPr>
        <p:sp>
          <p:nvSpPr>
            <p:cNvPr id="57" name="矩形: 圆角 1">
              <a:extLst>
                <a:ext uri="{FF2B5EF4-FFF2-40B4-BE49-F238E27FC236}">
                  <a16:creationId xmlns:a16="http://schemas.microsoft.com/office/drawing/2014/main" id="{30242820-FBE9-4953-A085-3648519C5368}"/>
                </a:ext>
              </a:extLst>
            </p:cNvPr>
            <p:cNvSpPr/>
            <p:nvPr/>
          </p:nvSpPr>
          <p:spPr>
            <a:xfrm>
              <a:off x="1907" y="5296"/>
              <a:ext cx="2921" cy="651"/>
            </a:xfrm>
            <a:prstGeom prst="roundRect">
              <a:avLst>
                <a:gd name="adj" fmla="val 3351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Google Shape;1762;p54">
              <a:extLst>
                <a:ext uri="{FF2B5EF4-FFF2-40B4-BE49-F238E27FC236}">
                  <a16:creationId xmlns:a16="http://schemas.microsoft.com/office/drawing/2014/main" id="{C3AFF53E-0DFB-42E8-B315-154231AD9691}"/>
                </a:ext>
              </a:extLst>
            </p:cNvPr>
            <p:cNvSpPr/>
            <p:nvPr/>
          </p:nvSpPr>
          <p:spPr>
            <a:xfrm>
              <a:off x="2100" y="5443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60" name="Google Shape;1763;p54">
              <a:extLst>
                <a:ext uri="{FF2B5EF4-FFF2-40B4-BE49-F238E27FC236}">
                  <a16:creationId xmlns:a16="http://schemas.microsoft.com/office/drawing/2014/main" id="{16F361DC-B9B4-445F-AE99-F9326AE073DD}"/>
                </a:ext>
              </a:extLst>
            </p:cNvPr>
            <p:cNvSpPr txBox="1"/>
            <p:nvPr/>
          </p:nvSpPr>
          <p:spPr>
            <a:xfrm>
              <a:off x="2530" y="5374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dirty="0" err="1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Bài</a:t>
              </a:r>
              <a:r>
                <a:rPr lang="en-GB" sz="3200" b="1" dirty="0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 2</a:t>
              </a:r>
            </a:p>
          </p:txBody>
        </p:sp>
        <p:pic>
          <p:nvPicPr>
            <p:cNvPr id="58" name="图片 90" descr="58c26e956f2d9">
              <a:extLst>
                <a:ext uri="{FF2B5EF4-FFF2-40B4-BE49-F238E27FC236}">
                  <a16:creationId xmlns:a16="http://schemas.microsoft.com/office/drawing/2014/main" id="{5ED88918-EB3A-471D-9144-6F60E6F2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3" y="5107"/>
              <a:ext cx="514" cy="5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F59AC7-93EF-4E9C-9EB9-268E40B50403}"/>
              </a:ext>
            </a:extLst>
          </p:cNvPr>
          <p:cNvSpPr txBox="1"/>
          <p:nvPr/>
        </p:nvSpPr>
        <p:spPr>
          <a:xfrm>
            <a:off x="3031781" y="853409"/>
            <a:ext cx="794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Trong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hộp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có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en-US" sz="3200" b="1" i="0" u="none" strike="noStrike" kern="1200" baseline="0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70C0"/>
                </a:solidFill>
                <a:latin typeface="UTM Avo" panose="02040603050506020204" pitchFamily="18" charset="0"/>
              </a:rPr>
              <a:t>đỏ</a:t>
            </a:r>
            <a:r>
              <a:rPr lang="en-US" sz="3200" b="1" i="0" u="none" strike="noStrike" kern="1200" baseline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8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xanh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3CEED2-A490-4895-878C-284CA6703B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20207" r="64283"/>
          <a:stretch/>
        </p:blipFill>
        <p:spPr>
          <a:xfrm>
            <a:off x="871152" y="1521058"/>
            <a:ext cx="691341" cy="2442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29108-A445-4D09-9D4C-8E1C9CD71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1792051" y="1526663"/>
            <a:ext cx="573197" cy="2483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EB7584-A7EB-4C99-8128-F2934E267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20207" r="64283"/>
          <a:stretch/>
        </p:blipFill>
        <p:spPr>
          <a:xfrm>
            <a:off x="1233369" y="1516058"/>
            <a:ext cx="691341" cy="2442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4CDE42-893C-420A-8F62-A15E998C9B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2150388" y="1525982"/>
            <a:ext cx="573197" cy="24836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B51B1D-1733-4A79-BFE3-1F773CE579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2516447" y="1526663"/>
            <a:ext cx="573197" cy="24836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56CF55-C71F-4881-80BD-2866496496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2874784" y="1525982"/>
            <a:ext cx="573197" cy="24836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2854C1-7BBB-440C-B2AE-E8FA89B460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3240843" y="1526663"/>
            <a:ext cx="573197" cy="24836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48D42A-4AB6-409F-B84B-6E452E799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3599180" y="1525982"/>
            <a:ext cx="573197" cy="24836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A70FCA-4370-42C0-A66C-B72F3A2657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3965239" y="1526663"/>
            <a:ext cx="573197" cy="24836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679BF5-0DAC-47B3-8A8B-5233115663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4323576" y="1525982"/>
            <a:ext cx="573197" cy="24836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C04186-6A57-4932-95CE-1CAC514D97CB}"/>
              </a:ext>
            </a:extLst>
          </p:cNvPr>
          <p:cNvSpPr txBox="1"/>
          <p:nvPr/>
        </p:nvSpPr>
        <p:spPr>
          <a:xfrm>
            <a:off x="5045063" y="1527813"/>
            <a:ext cx="6275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a/ </a:t>
            </a:r>
            <a:r>
              <a:rPr lang="en-US" sz="3200" dirty="0" err="1">
                <a:latin typeface="UTM Avo" panose="02040603050506020204" pitchFamily="18" charset="0"/>
              </a:rPr>
              <a:t>V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iết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tỉ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của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A0E9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solidFill>
                  <a:srgbClr val="00A0E9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A0E9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00A0E9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A0E9"/>
                </a:solidFill>
                <a:latin typeface="UTM Avo" panose="02040603050506020204" pitchFamily="18" charset="0"/>
              </a:rPr>
              <a:t>đỏ</a:t>
            </a:r>
            <a:r>
              <a:rPr lang="en-US" sz="3200" b="1" i="0" u="none" strike="noStrike" kern="1200" baseline="0" dirty="0">
                <a:solidFill>
                  <a:srgbClr val="00A0E9"/>
                </a:solidFill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xanh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;</a:t>
            </a:r>
            <a:endParaRPr lang="en-US" sz="32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76B6B7-EE97-4A9A-B863-0A5BE8DD9B36}"/>
                  </a:ext>
                </a:extLst>
              </p:cNvPr>
              <p:cNvSpPr txBox="1"/>
              <p:nvPr/>
            </p:nvSpPr>
            <p:spPr>
              <a:xfrm>
                <a:off x="6329526" y="2637076"/>
                <a:ext cx="4426917" cy="3451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115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15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76B6B7-EE97-4A9A-B863-0A5BE8DD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526" y="2637076"/>
                <a:ext cx="4426917" cy="34514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C7D71D24-74BB-4268-B68A-5D0925FEDD0C}"/>
              </a:ext>
            </a:extLst>
          </p:cNvPr>
          <p:cNvSpPr/>
          <p:nvPr/>
        </p:nvSpPr>
        <p:spPr>
          <a:xfrm>
            <a:off x="6400800" y="2635442"/>
            <a:ext cx="1503632" cy="362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C5B4F8-5379-4347-BAE1-084E4A2E2D73}"/>
              </a:ext>
            </a:extLst>
          </p:cNvPr>
          <p:cNvSpPr/>
          <p:nvPr/>
        </p:nvSpPr>
        <p:spPr>
          <a:xfrm>
            <a:off x="7975705" y="2605031"/>
            <a:ext cx="2852011" cy="362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5400000">
            <a:off x="11145555" y="909866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9" name="Google Shape;1018;p37">
            <a:hlinkClick r:id="rId2" action="ppaction://hlinksldjump"/>
          </p:cNvPr>
          <p:cNvSpPr/>
          <p:nvPr/>
        </p:nvSpPr>
        <p:spPr>
          <a:xfrm rot="5400000">
            <a:off x="11138839" y="1854180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SCIENCE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0" name="Google Shape;1019;p37">
            <a:hlinkClick r:id="" action="ppaction://noaction"/>
          </p:cNvPr>
          <p:cNvSpPr/>
          <p:nvPr/>
        </p:nvSpPr>
        <p:spPr>
          <a:xfrm rot="5400000">
            <a:off x="11123857" y="2808191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MATH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1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BIOLOGY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2" name="Google Shape;1021;p37">
            <a:hlinkClick r:id="" action="ppaction://noaction"/>
          </p:cNvPr>
          <p:cNvSpPr/>
          <p:nvPr/>
        </p:nvSpPr>
        <p:spPr>
          <a:xfrm rot="5400000">
            <a:off x="11138839" y="4719083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HISTORY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83" name="Google Shape;1022;p37">
            <a:hlinkClick r:id="" action="ppaction://noaction"/>
          </p:cNvPr>
          <p:cNvSpPr/>
          <p:nvPr/>
        </p:nvSpPr>
        <p:spPr>
          <a:xfrm rot="5400000">
            <a:off x="11138839" y="566588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EXTRAS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grpSp>
        <p:nvGrpSpPr>
          <p:cNvPr id="56" name="组合 1">
            <a:extLst>
              <a:ext uri="{FF2B5EF4-FFF2-40B4-BE49-F238E27FC236}">
                <a16:creationId xmlns:a16="http://schemas.microsoft.com/office/drawing/2014/main" id="{643E463E-84A3-473D-8512-7652C5DF610B}"/>
              </a:ext>
            </a:extLst>
          </p:cNvPr>
          <p:cNvGrpSpPr/>
          <p:nvPr/>
        </p:nvGrpSpPr>
        <p:grpSpPr>
          <a:xfrm>
            <a:off x="1216823" y="663897"/>
            <a:ext cx="3195206" cy="799992"/>
            <a:chOff x="1907" y="5107"/>
            <a:chExt cx="3355" cy="840"/>
          </a:xfrm>
        </p:grpSpPr>
        <p:sp>
          <p:nvSpPr>
            <p:cNvPr id="57" name="矩形: 圆角 1">
              <a:extLst>
                <a:ext uri="{FF2B5EF4-FFF2-40B4-BE49-F238E27FC236}">
                  <a16:creationId xmlns:a16="http://schemas.microsoft.com/office/drawing/2014/main" id="{30242820-FBE9-4953-A085-3648519C5368}"/>
                </a:ext>
              </a:extLst>
            </p:cNvPr>
            <p:cNvSpPr/>
            <p:nvPr/>
          </p:nvSpPr>
          <p:spPr>
            <a:xfrm>
              <a:off x="1907" y="5296"/>
              <a:ext cx="2921" cy="651"/>
            </a:xfrm>
            <a:prstGeom prst="roundRect">
              <a:avLst>
                <a:gd name="adj" fmla="val 3351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Google Shape;1762;p54">
              <a:extLst>
                <a:ext uri="{FF2B5EF4-FFF2-40B4-BE49-F238E27FC236}">
                  <a16:creationId xmlns:a16="http://schemas.microsoft.com/office/drawing/2014/main" id="{C3AFF53E-0DFB-42E8-B315-154231AD9691}"/>
                </a:ext>
              </a:extLst>
            </p:cNvPr>
            <p:cNvSpPr/>
            <p:nvPr/>
          </p:nvSpPr>
          <p:spPr>
            <a:xfrm>
              <a:off x="2100" y="5443"/>
              <a:ext cx="340" cy="340"/>
            </a:xfrm>
            <a:prstGeom prst="roundRect">
              <a:avLst>
                <a:gd name="adj" fmla="val 16667"/>
              </a:avLst>
            </a:prstGeom>
            <a:solidFill>
              <a:srgbClr val="DA6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60" name="Google Shape;1763;p54">
              <a:extLst>
                <a:ext uri="{FF2B5EF4-FFF2-40B4-BE49-F238E27FC236}">
                  <a16:creationId xmlns:a16="http://schemas.microsoft.com/office/drawing/2014/main" id="{16F361DC-B9B4-445F-AE99-F9326AE073DD}"/>
                </a:ext>
              </a:extLst>
            </p:cNvPr>
            <p:cNvSpPr txBox="1"/>
            <p:nvPr/>
          </p:nvSpPr>
          <p:spPr>
            <a:xfrm>
              <a:off x="2530" y="5374"/>
              <a:ext cx="2732" cy="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dirty="0" err="1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Bài</a:t>
              </a:r>
              <a:r>
                <a:rPr lang="en-GB" sz="3200" b="1" dirty="0">
                  <a:solidFill>
                    <a:schemeClr val="dk1"/>
                  </a:solidFill>
                  <a:latin typeface="UTM Avo" panose="02040603050506020204" pitchFamily="18" charset="0"/>
                  <a:ea typeface="思源黑体 Light" panose="020B0300000000000000" pitchFamily="34" charset="-122"/>
                  <a:cs typeface="Catamaran"/>
                  <a:sym typeface="Catamaran"/>
                </a:rPr>
                <a:t> 2</a:t>
              </a:r>
            </a:p>
          </p:txBody>
        </p:sp>
        <p:pic>
          <p:nvPicPr>
            <p:cNvPr id="58" name="图片 90" descr="58c26e956f2d9">
              <a:extLst>
                <a:ext uri="{FF2B5EF4-FFF2-40B4-BE49-F238E27FC236}">
                  <a16:creationId xmlns:a16="http://schemas.microsoft.com/office/drawing/2014/main" id="{5ED88918-EB3A-471D-9144-6F60E6F2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3" y="5107"/>
              <a:ext cx="514" cy="5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F59AC7-93EF-4E9C-9EB9-268E40B50403}"/>
              </a:ext>
            </a:extLst>
          </p:cNvPr>
          <p:cNvSpPr txBox="1"/>
          <p:nvPr/>
        </p:nvSpPr>
        <p:spPr>
          <a:xfrm>
            <a:off x="3031781" y="853409"/>
            <a:ext cx="794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Trong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hộp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có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en-US" sz="3200" b="1" i="0" u="none" strike="noStrike" kern="1200" baseline="0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70C0"/>
                </a:solidFill>
                <a:latin typeface="UTM Avo" panose="02040603050506020204" pitchFamily="18" charset="0"/>
              </a:rPr>
              <a:t>đỏ</a:t>
            </a:r>
            <a:r>
              <a:rPr lang="en-US" sz="3200" b="1" i="0" u="none" strike="noStrike" kern="1200" baseline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8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xanh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3CEED2-A490-4895-878C-284CA6703B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20207" r="64283"/>
          <a:stretch/>
        </p:blipFill>
        <p:spPr>
          <a:xfrm>
            <a:off x="871152" y="1521058"/>
            <a:ext cx="691341" cy="2442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29108-A445-4D09-9D4C-8E1C9CD71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1792051" y="1526663"/>
            <a:ext cx="573197" cy="2483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EB7584-A7EB-4C99-8128-F2934E267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20207" r="64283"/>
          <a:stretch/>
        </p:blipFill>
        <p:spPr>
          <a:xfrm>
            <a:off x="1233369" y="1516058"/>
            <a:ext cx="691341" cy="2442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4CDE42-893C-420A-8F62-A15E998C9B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2150388" y="1525982"/>
            <a:ext cx="573197" cy="24836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B51B1D-1733-4A79-BFE3-1F773CE579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2516447" y="1526663"/>
            <a:ext cx="573197" cy="24836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56CF55-C71F-4881-80BD-2866496496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2874784" y="1525982"/>
            <a:ext cx="573197" cy="24836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2854C1-7BBB-440C-B2AE-E8FA89B460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3240843" y="1526663"/>
            <a:ext cx="573197" cy="24836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48D42A-4AB6-409F-B84B-6E452E799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3599180" y="1525982"/>
            <a:ext cx="573197" cy="24836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A70FCA-4370-42C0-A66C-B72F3A2657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3965239" y="1526663"/>
            <a:ext cx="573197" cy="24836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679BF5-0DAC-47B3-8A8B-5233115663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9" t="7121" r="41284" b="12444"/>
          <a:stretch/>
        </p:blipFill>
        <p:spPr>
          <a:xfrm>
            <a:off x="4323576" y="1525982"/>
            <a:ext cx="573197" cy="24836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C04186-6A57-4932-95CE-1CAC514D97CB}"/>
              </a:ext>
            </a:extLst>
          </p:cNvPr>
          <p:cNvSpPr txBox="1"/>
          <p:nvPr/>
        </p:nvSpPr>
        <p:spPr>
          <a:xfrm>
            <a:off x="5045063" y="1527813"/>
            <a:ext cx="6275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b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/ </a:t>
            </a:r>
            <a:r>
              <a:rPr lang="en-US" sz="3200" dirty="0" err="1">
                <a:latin typeface="UTM Avo" panose="02040603050506020204" pitchFamily="18" charset="0"/>
              </a:rPr>
              <a:t>V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iết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tỉ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số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của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xanh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0" i="0" u="none" strike="noStrike" kern="1200" baseline="0" dirty="0" err="1">
                <a:latin typeface="UTM Avo" panose="02040603050506020204" pitchFamily="18" charset="0"/>
              </a:rPr>
              <a:t>và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A0E9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solidFill>
                  <a:srgbClr val="00A0E9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A0E9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00A0E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UTM Avo" panose="02040603050506020204" pitchFamily="18" charset="0"/>
              </a:rPr>
              <a:t>đỏ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;</a:t>
            </a:r>
            <a:endParaRPr lang="en-US" sz="32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76B6B7-EE97-4A9A-B863-0A5BE8DD9B36}"/>
                  </a:ext>
                </a:extLst>
              </p:cNvPr>
              <p:cNvSpPr txBox="1"/>
              <p:nvPr/>
            </p:nvSpPr>
            <p:spPr>
              <a:xfrm>
                <a:off x="6329526" y="2637076"/>
                <a:ext cx="4317400" cy="3430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15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1500" b="1" i="0" smtClean="0">
                          <a:latin typeface="UTM Avo" panose="02040603050506020204" pitchFamily="18" charset="0"/>
                        </a:rPr>
                        <m:t> = 4</m:t>
                      </m:r>
                    </m:oMath>
                  </m:oMathPara>
                </a14:m>
                <a:endParaRPr lang="en-US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76B6B7-EE97-4A9A-B863-0A5BE8DD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526" y="2637076"/>
                <a:ext cx="4317400" cy="34305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EA798D3-2167-451E-A865-CFA0466C5DD6}"/>
              </a:ext>
            </a:extLst>
          </p:cNvPr>
          <p:cNvSpPr txBox="1"/>
          <p:nvPr/>
        </p:nvSpPr>
        <p:spPr>
          <a:xfrm>
            <a:off x="902508" y="4990413"/>
            <a:ext cx="539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=&gt;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FF0000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xanh</a:t>
            </a:r>
            <a:r>
              <a:rPr lang="en-US" sz="3200" b="1" i="0" u="none" strike="noStrike" kern="1200" baseline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gấp</a:t>
            </a:r>
            <a:r>
              <a:rPr lang="en-US" sz="3200" dirty="0">
                <a:latin typeface="UTM Avo" panose="02040603050506020204" pitchFamily="18" charset="0"/>
              </a:rPr>
              <a:t> 4 </a:t>
            </a:r>
            <a:r>
              <a:rPr lang="en-US" sz="3200" dirty="0" err="1">
                <a:latin typeface="UTM Avo" panose="02040603050506020204" pitchFamily="18" charset="0"/>
              </a:rPr>
              <a:t>lần</a:t>
            </a:r>
            <a:r>
              <a:rPr lang="en-US" sz="3200" b="0" i="0" u="none" strike="noStrike" kern="1200" baseline="0" dirty="0"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A0E9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i="0" u="none" strike="noStrike" kern="1200" baseline="0" dirty="0">
                <a:solidFill>
                  <a:srgbClr val="00A0E9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00A0E9"/>
                </a:solidFill>
                <a:latin typeface="UTM Avo" panose="02040603050506020204" pitchFamily="18" charset="0"/>
              </a:rPr>
              <a:t>bút</a:t>
            </a:r>
            <a:r>
              <a:rPr lang="en-US" sz="3200" b="1" i="0" u="none" strike="noStrike" kern="1200" baseline="0" dirty="0">
                <a:solidFill>
                  <a:srgbClr val="00A0E9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UTM Avo" panose="02040603050506020204" pitchFamily="18" charset="0"/>
              </a:rPr>
              <a:t>đỏ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E429B4-BED0-4F84-8AD6-BAD1EE789C80}"/>
              </a:ext>
            </a:extLst>
          </p:cNvPr>
          <p:cNvSpPr/>
          <p:nvPr/>
        </p:nvSpPr>
        <p:spPr>
          <a:xfrm>
            <a:off x="6400800" y="2635442"/>
            <a:ext cx="1503632" cy="362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355267-64A3-4D72-B5A3-008BCFEC5D11}"/>
              </a:ext>
            </a:extLst>
          </p:cNvPr>
          <p:cNvSpPr/>
          <p:nvPr/>
        </p:nvSpPr>
        <p:spPr>
          <a:xfrm>
            <a:off x="8191889" y="3722255"/>
            <a:ext cx="2488711" cy="184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7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516</Words>
  <Application>Microsoft Office PowerPoint</Application>
  <PresentationFormat>Widescreen</PresentationFormat>
  <Paragraphs>155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UTM Avo</vt:lpstr>
      <vt:lpstr>UTM Bell</vt:lpstr>
      <vt:lpstr>等线</vt:lpstr>
      <vt:lpstr>等线 Light</vt:lpstr>
      <vt:lpstr>Arial</vt:lpstr>
      <vt:lpstr>Cambria Math</vt:lpstr>
      <vt:lpstr>Wingdings</vt:lpstr>
      <vt:lpstr>思源黑体 Light</vt:lpstr>
      <vt:lpstr>UTM Magnesium</vt:lpstr>
      <vt:lpstr>UVN Thoi Dai</vt:lpstr>
      <vt:lpstr>Times New Roman</vt:lpstr>
      <vt:lpstr>思源黑体 Heavy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 BAO</cp:keywords>
  <cp:lastModifiedBy>Laptop88</cp:lastModifiedBy>
  <cp:revision>2</cp:revision>
  <dcterms:created xsi:type="dcterms:W3CDTF">2021-06-03T21:14:00Z</dcterms:created>
  <dcterms:modified xsi:type="dcterms:W3CDTF">2022-04-11T11:59:15Z</dcterms:modified>
  <cp:version>D03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9B99D3FDDC244095964FD91E87753BB7</vt:lpwstr>
  </property>
  <property fmtid="{D5CDD505-2E9C-101B-9397-08002B2CF9AE}" pid="3" name="KSOProductBuildVer">
    <vt:lpwstr>2052-11.1.0.10577</vt:lpwstr>
  </property>
</Properties>
</file>