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9" r:id="rId2"/>
  </p:sldMasterIdLst>
  <p:notesMasterIdLst>
    <p:notesMasterId r:id="rId20"/>
  </p:notesMasterIdLst>
  <p:sldIdLst>
    <p:sldId id="300" r:id="rId3"/>
    <p:sldId id="306" r:id="rId4"/>
    <p:sldId id="301" r:id="rId5"/>
    <p:sldId id="277" r:id="rId6"/>
    <p:sldId id="285" r:id="rId7"/>
    <p:sldId id="307" r:id="rId8"/>
    <p:sldId id="314" r:id="rId9"/>
    <p:sldId id="308" r:id="rId10"/>
    <p:sldId id="309" r:id="rId11"/>
    <p:sldId id="305" r:id="rId12"/>
    <p:sldId id="302" r:id="rId13"/>
    <p:sldId id="303" r:id="rId14"/>
    <p:sldId id="304" r:id="rId15"/>
    <p:sldId id="310" r:id="rId16"/>
    <p:sldId id="311" r:id="rId17"/>
    <p:sldId id="313" r:id="rId18"/>
    <p:sldId id="312" r:id="rId19"/>
  </p:sldIdLst>
  <p:sldSz cx="13441363" cy="7680325"/>
  <p:notesSz cx="9144000" cy="6858000"/>
  <p:defaultTextStyle>
    <a:defPPr>
      <a:defRPr lang="en-US"/>
    </a:defPPr>
    <a:lvl1pPr marL="0" algn="l" defTabSz="1206917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1pPr>
    <a:lvl2pPr marL="603458" algn="l" defTabSz="1206917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2pPr>
    <a:lvl3pPr marL="1206917" algn="l" defTabSz="1206917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3pPr>
    <a:lvl4pPr marL="1810375" algn="l" defTabSz="1206917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4pPr>
    <a:lvl5pPr marL="2413833" algn="l" defTabSz="1206917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5pPr>
    <a:lvl6pPr marL="3017291" algn="l" defTabSz="1206917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6pPr>
    <a:lvl7pPr marL="3620750" algn="l" defTabSz="1206917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7pPr>
    <a:lvl8pPr marL="4224208" algn="l" defTabSz="1206917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8pPr>
    <a:lvl9pPr marL="4827666" algn="l" defTabSz="1206917" rtl="0" eaLnBrk="1" latinLnBrk="0" hangingPunct="1">
      <a:defRPr sz="237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19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C400C4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300" y="28"/>
      </p:cViewPr>
      <p:guideLst>
        <p:guide orient="horz" pos="2419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212DF-52C7-40F8-A354-DD84AF72524D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0925" y="514350"/>
            <a:ext cx="45021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2EAFF-52E2-47F5-B12E-A8CC2436C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21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069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603458" algn="l" defTabSz="12069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1206917" algn="l" defTabSz="12069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810375" algn="l" defTabSz="12069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2413833" algn="l" defTabSz="12069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3017291" algn="l" defTabSz="12069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3620750" algn="l" defTabSz="12069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4224208" algn="l" defTabSz="12069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4827666" algn="l" defTabSz="1206917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172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003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19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7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432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615B9-4A25-40E3-B596-8A84D61ADC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748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3BD82-BAFB-4DDD-A7E0-9D3C397FAB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716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3BD82-BAFB-4DDD-A7E0-9D3C397FAB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564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3BD82-BAFB-4DDD-A7E0-9D3C397FAB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830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86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4A65-FED2-458F-8760-D4B912626E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43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80171" y="1256943"/>
            <a:ext cx="10081022" cy="2673891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80171" y="4033949"/>
            <a:ext cx="10081022" cy="1854300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126"/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2022/4/3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126"/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126"/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9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126"/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2022/4/3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126"/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126"/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5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18975" y="408906"/>
            <a:ext cx="2898294" cy="650872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24094" y="408906"/>
            <a:ext cx="8526865" cy="650872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126"/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2022/4/3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126"/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126"/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1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12867204" y="7001152"/>
            <a:ext cx="510333" cy="623698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91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张海山锐谐体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2829192" y="7101186"/>
            <a:ext cx="672775" cy="41009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16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764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F0502020204030204"/>
                <a:ea typeface="张海山锐谐体"/>
                <a:cs typeface="+mn-cs"/>
              </a:rPr>
              <a:pPr marL="0" marR="0" lvl="0" indent="0" algn="ctr" defTabSz="15162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64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50000"/>
                  <a:lumOff val="50000"/>
                </a:srgbClr>
              </a:solidFill>
              <a:effectLst/>
              <a:uLnTx/>
              <a:uFillTx/>
              <a:latin typeface="Arial" panose="020F0502020204030204"/>
              <a:ea typeface="张海山锐谐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01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76262" y="399392"/>
            <a:ext cx="8288841" cy="52788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52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96376" y="924989"/>
            <a:ext cx="6048613" cy="29975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764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71916" indent="0">
              <a:buNone/>
              <a:defRPr sz="1764"/>
            </a:lvl2pPr>
            <a:lvl3pPr marL="1343832" indent="0">
              <a:buNone/>
              <a:defRPr sz="1470"/>
            </a:lvl3pPr>
            <a:lvl4pPr marL="2015748" indent="0">
              <a:buNone/>
              <a:defRPr sz="1323"/>
            </a:lvl4pPr>
            <a:lvl5pPr marL="2687663" indent="0">
              <a:buNone/>
              <a:defRPr sz="1323"/>
            </a:lvl5pPr>
            <a:lvl6pPr marL="3359580" indent="0">
              <a:buNone/>
              <a:defRPr sz="1323"/>
            </a:lvl6pPr>
            <a:lvl7pPr marL="4031496" indent="0">
              <a:buNone/>
              <a:defRPr sz="1323"/>
            </a:lvl7pPr>
            <a:lvl8pPr marL="4703412" indent="0">
              <a:buNone/>
              <a:defRPr sz="1323"/>
            </a:lvl8pPr>
            <a:lvl9pPr marL="5375328" indent="0">
              <a:buNone/>
              <a:defRPr sz="1323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6"/>
          <p:cNvSpPr/>
          <p:nvPr userDrawn="1"/>
        </p:nvSpPr>
        <p:spPr>
          <a:xfrm rot="5400000">
            <a:off x="12901571" y="6997756"/>
            <a:ext cx="510333" cy="623698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91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张海山锐谐体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2863558" y="7097790"/>
            <a:ext cx="672775" cy="41009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1375261" rtl="0" eaLnBrk="1" latinLnBrk="0" hangingPunct="1"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630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26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289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521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815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78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41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42" algn="l" defTabSz="1375261" rtl="0" eaLnBrk="1" latinLnBrk="0" hangingPunct="1"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516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6B7D2-B98C-44FD-8D04-7EC62A564975}" type="slidenum">
              <a:rPr kumimoji="0" lang="en-US" sz="1764" b="0" i="0" u="none" strike="noStrike" kern="1200" cap="none" spc="0" normalizeH="0" baseline="0" noProof="0" smtClean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F0502020204030204"/>
                <a:ea typeface="张海山锐谐体"/>
                <a:cs typeface="+mn-cs"/>
              </a:rPr>
              <a:pPr marL="0" marR="0" lvl="0" indent="0" algn="ctr" defTabSz="15162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764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75000"/>
                  <a:lumOff val="25000"/>
                </a:srgbClr>
              </a:solidFill>
              <a:effectLst/>
              <a:uLnTx/>
              <a:uFillTx/>
              <a:latin typeface="Arial" panose="020F0502020204030204"/>
              <a:ea typeface="张海山锐谐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9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2880413" y="169071"/>
            <a:ext cx="392933" cy="321425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张海山锐谐体"/>
              <a:cs typeface="+mn-cs"/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2860714" y="144373"/>
            <a:ext cx="392933" cy="321425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张海山锐谐体"/>
              <a:cs typeface="+mn-cs"/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2823157" y="193961"/>
            <a:ext cx="476037" cy="214946"/>
          </a:xfrm>
          <a:prstGeom prst="rect">
            <a:avLst/>
          </a:prstGeom>
        </p:spPr>
        <p:txBody>
          <a:bodyPr vert="horz" lIns="100810" tIns="50405" rIns="100810" bIns="50405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ECB15-F748-C140-A5C3-CF0090C943BA}" type="slidenum">
              <a:rPr kumimoji="0" lang="en-US" sz="882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pPr marL="0" marR="0" lvl="0" indent="0" algn="ctr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82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2822196" y="7326894"/>
            <a:ext cx="430148" cy="192387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85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502020204030204"/>
                <a:ea typeface="张海山锐谐体"/>
                <a:cs typeface="+mn-cs"/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85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F0502020204030204"/>
                <a:ea typeface="张海山锐谐体"/>
                <a:cs typeface="+mn-cs"/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419826" y="7295177"/>
            <a:ext cx="3305513" cy="228289"/>
          </a:xfrm>
        </p:spPr>
        <p:txBody>
          <a:bodyPr>
            <a:noAutofit/>
          </a:bodyPr>
          <a:lstStyle>
            <a:lvl1pPr marL="0" indent="0" algn="r">
              <a:buNone/>
              <a:defRPr sz="882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504063" indent="0" algn="r">
              <a:buNone/>
              <a:defRPr sz="882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1008126" indent="0" algn="r">
              <a:buNone/>
              <a:defRPr sz="882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512189" indent="0" algn="r">
              <a:buNone/>
              <a:defRPr sz="882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2016252" indent="0" algn="r">
              <a:buNone/>
              <a:defRPr sz="882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57211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441363" cy="76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441363" cy="76803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2902205" cy="16853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396" y="283137"/>
            <a:ext cx="4640471" cy="298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7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441363" cy="76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441363" cy="76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7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24094" y="2044531"/>
            <a:ext cx="5712579" cy="487309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04690" y="2044531"/>
            <a:ext cx="5712579" cy="487309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055EF-3BCF-461E-A07D-F818C4041443}" type="datetimeFigureOut">
              <a:rPr kumimoji="0" lang="zh-CN" alt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汉仪小麦体简"/>
                <a:cs typeface="+mn-cs"/>
              </a:rPr>
              <a:pPr marL="0" marR="0" lvl="0" indent="0" algn="l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2022/4/3</a:t>
            </a:fld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70C81-8613-4F68-9EF4-80F233784E24}" type="slidenum">
              <a:rPr kumimoji="0" lang="zh-CN" alt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汉仪小麦体简"/>
                <a:cs typeface="+mn-cs"/>
              </a:rPr>
              <a:pPr marL="0" marR="0" lvl="0" indent="0" algn="r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9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126"/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2022/4/3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126"/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126"/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8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844" y="408907"/>
            <a:ext cx="11593176" cy="14845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25845" y="1882747"/>
            <a:ext cx="5686326" cy="922705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45" y="2805452"/>
            <a:ext cx="5686326" cy="412639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804690" y="1882747"/>
            <a:ext cx="5714330" cy="922705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804690" y="2805452"/>
            <a:ext cx="5714330" cy="412639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055EF-3BCF-461E-A07D-F818C4041443}" type="datetimeFigureOut">
              <a:rPr kumimoji="0" lang="zh-CN" alt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汉仪小麦体简"/>
                <a:cs typeface="+mn-cs"/>
              </a:rPr>
              <a:pPr marL="0" marR="0" lvl="0" indent="0" algn="l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2022/4/3</a:t>
            </a:fld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70C81-8613-4F68-9EF4-80F233784E24}" type="slidenum">
              <a:rPr kumimoji="0" lang="zh-CN" alt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汉仪小麦体简"/>
                <a:cs typeface="+mn-cs"/>
              </a:rPr>
              <a:pPr marL="0" marR="0" lvl="0" indent="0" algn="r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63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055EF-3BCF-461E-A07D-F818C4041443}" type="datetimeFigureOut">
              <a:rPr kumimoji="0" lang="zh-CN" alt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汉仪小麦体简"/>
                <a:cs typeface="+mn-cs"/>
              </a:rPr>
              <a:pPr marL="0" marR="0" lvl="0" indent="0" algn="l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2022/4/3</a:t>
            </a:fld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70C81-8613-4F68-9EF4-80F233784E24}" type="slidenum">
              <a:rPr kumimoji="0" lang="zh-CN" alt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汉仪小麦体简"/>
                <a:cs typeface="+mn-cs"/>
              </a:rPr>
              <a:pPr marL="0" marR="0" lvl="0" indent="0" algn="r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2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055EF-3BCF-461E-A07D-F818C4041443}" type="datetimeFigureOut">
              <a:rPr kumimoji="0" lang="zh-CN" alt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汉仪小麦体简"/>
                <a:cs typeface="+mn-cs"/>
              </a:rPr>
              <a:pPr marL="0" marR="0" lvl="0" indent="0" algn="l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2022/4/3</a:t>
            </a:fld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70C81-8613-4F68-9EF4-80F233784E24}" type="slidenum">
              <a:rPr kumimoji="0" lang="zh-CN" alt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汉仪小麦体简"/>
                <a:cs typeface="+mn-cs"/>
              </a:rPr>
              <a:pPr marL="0" marR="0" lvl="0" indent="0" algn="r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84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845" y="512022"/>
            <a:ext cx="4335189" cy="1792076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330" y="1105825"/>
            <a:ext cx="6804690" cy="5458009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25845" y="2304097"/>
            <a:ext cx="4335189" cy="4268626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055EF-3BCF-461E-A07D-F818C4041443}" type="datetimeFigureOut">
              <a:rPr kumimoji="0" lang="zh-CN" alt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汉仪小麦体简"/>
                <a:cs typeface="+mn-cs"/>
              </a:rPr>
              <a:pPr marL="0" marR="0" lvl="0" indent="0" algn="l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2022/4/3</a:t>
            </a:fld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70C81-8613-4F68-9EF4-80F233784E24}" type="slidenum">
              <a:rPr kumimoji="0" lang="zh-CN" alt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汉仪小麦体简"/>
                <a:cs typeface="+mn-cs"/>
              </a:rPr>
              <a:pPr marL="0" marR="0" lvl="0" indent="0" algn="r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0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845" y="512022"/>
            <a:ext cx="4335189" cy="1792076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714330" y="1105825"/>
            <a:ext cx="6804690" cy="5458009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25845" y="2304097"/>
            <a:ext cx="4335189" cy="4268626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055EF-3BCF-461E-A07D-F818C4041443}" type="datetimeFigureOut">
              <a:rPr kumimoji="0" lang="zh-CN" alt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汉仪小麦体简"/>
                <a:cs typeface="+mn-cs"/>
              </a:rPr>
              <a:pPr marL="0" marR="0" lvl="0" indent="0" algn="l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2022/4/3</a:t>
            </a:fld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70C81-8613-4F68-9EF4-80F233784E24}" type="slidenum">
              <a:rPr kumimoji="0" lang="zh-CN" alt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汉仪小麦体简"/>
                <a:cs typeface="+mn-cs"/>
              </a:rPr>
              <a:pPr marL="0" marR="0" lvl="0" indent="0" algn="r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77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055EF-3BCF-461E-A07D-F818C4041443}" type="datetimeFigureOut">
              <a:rPr kumimoji="0" lang="zh-CN" alt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汉仪小麦体简"/>
                <a:cs typeface="+mn-cs"/>
              </a:rPr>
              <a:pPr marL="0" marR="0" lvl="0" indent="0" algn="l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2022/4/3</a:t>
            </a:fld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70C81-8613-4F68-9EF4-80F233784E24}" type="slidenum">
              <a:rPr kumimoji="0" lang="zh-CN" alt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汉仪小麦体简"/>
                <a:cs typeface="+mn-cs"/>
              </a:rPr>
              <a:pPr marL="0" marR="0" lvl="0" indent="0" algn="r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6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18975" y="408906"/>
            <a:ext cx="2898294" cy="650872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24094" y="408906"/>
            <a:ext cx="8526865" cy="650872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055EF-3BCF-461E-A07D-F818C4041443}" type="datetimeFigureOut">
              <a:rPr kumimoji="0" lang="zh-CN" alt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汉仪小麦体简"/>
                <a:cs typeface="+mn-cs"/>
              </a:rPr>
              <a:pPr marL="0" marR="0" lvl="0" indent="0" algn="l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2022/4/3</a:t>
            </a:fld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70C81-8613-4F68-9EF4-80F233784E24}" type="slidenum">
              <a:rPr kumimoji="0" lang="zh-CN" alt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汉仪小麦体简"/>
                <a:cs typeface="+mn-cs"/>
              </a:rPr>
              <a:pPr marL="0" marR="0" lvl="0" indent="0" algn="r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7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7093" y="1914749"/>
            <a:ext cx="11593176" cy="3194801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7093" y="5139774"/>
            <a:ext cx="11593176" cy="1680071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126"/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2022/4/3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126"/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126"/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24094" y="2044531"/>
            <a:ext cx="5712579" cy="487309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04690" y="2044531"/>
            <a:ext cx="5712579" cy="487309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126"/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2022/4/3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126"/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126"/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8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844" y="408907"/>
            <a:ext cx="11593176" cy="14845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25845" y="1882747"/>
            <a:ext cx="5686326" cy="922705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45" y="2805452"/>
            <a:ext cx="5686326" cy="41263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804690" y="1882747"/>
            <a:ext cx="5714330" cy="922705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804690" y="2805452"/>
            <a:ext cx="5714330" cy="41263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126"/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2022/4/3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126"/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126"/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6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组合 376"/>
          <p:cNvGrpSpPr/>
          <p:nvPr userDrawn="1"/>
        </p:nvGrpSpPr>
        <p:grpSpPr>
          <a:xfrm>
            <a:off x="2" y="5510329"/>
            <a:ext cx="13441362" cy="2169996"/>
            <a:chOff x="1" y="4546271"/>
            <a:chExt cx="12191999" cy="2326243"/>
          </a:xfr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5400000" scaled="1"/>
            <a:tileRect/>
          </a:gradFill>
        </p:grpSpPr>
        <p:sp>
          <p:nvSpPr>
            <p:cNvPr id="378" name="任意多边形 377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8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张海山锐谐体"/>
                <a:cs typeface="+mn-cs"/>
              </a:endParaRPr>
            </a:p>
          </p:txBody>
        </p:sp>
        <p:sp>
          <p:nvSpPr>
            <p:cNvPr id="379" name="任意多边形 378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8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F0502020204030204"/>
                <a:ea typeface="张海山锐谐体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56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58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845" y="512022"/>
            <a:ext cx="4335189" cy="1792076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330" y="1105825"/>
            <a:ext cx="6804690" cy="5458009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25845" y="2304097"/>
            <a:ext cx="4335189" cy="4268626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126"/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2022/4/3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126"/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126"/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5845" y="512022"/>
            <a:ext cx="4335189" cy="1792076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714330" y="1105825"/>
            <a:ext cx="6804690" cy="5458009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25845" y="2304097"/>
            <a:ext cx="4335189" cy="4268626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8126"/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2022/4/3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8126"/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8126"/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8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24094" y="408907"/>
            <a:ext cx="11593176" cy="148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24094" y="2044531"/>
            <a:ext cx="11593176" cy="487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24094" y="7118524"/>
            <a:ext cx="3024307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126"/>
            <a:fld id="{FF972485-FC94-45C1-8456-9A3B280376E5}" type="datetimeFigureOut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2022/4/3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452452" y="7118524"/>
            <a:ext cx="453646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126"/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92962" y="7118524"/>
            <a:ext cx="3024307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8126"/>
            <a:fld id="{06A01F36-4BB7-4120-9E90-20704F8CC9AE}" type="slidenum">
              <a:rPr lang="zh-CN" altLang="en-US" smtClean="0">
                <a:solidFill>
                  <a:srgbClr val="262626">
                    <a:tint val="75000"/>
                  </a:srgbClr>
                </a:solidFill>
              </a:rPr>
              <a:pPr defTabSz="1008126"/>
              <a:t>‹#›</a:t>
            </a:fld>
            <a:endParaRPr lang="zh-CN" altLang="en-US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65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24094" y="408907"/>
            <a:ext cx="11593176" cy="1484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24094" y="2044531"/>
            <a:ext cx="11593176" cy="487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24094" y="7118524"/>
            <a:ext cx="3024307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055EF-3BCF-461E-A07D-F818C4041443}" type="datetimeFigureOut">
              <a:rPr kumimoji="0" lang="zh-CN" alt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汉仪小麦体简"/>
                <a:cs typeface="+mn-cs"/>
              </a:rPr>
              <a:pPr marL="0" marR="0" lvl="0" indent="0" algn="l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2022/4/3</a:t>
            </a:fld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452452" y="7118524"/>
            <a:ext cx="4536460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92962" y="7118524"/>
            <a:ext cx="3024307" cy="408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00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70C81-8613-4F68-9EF4-80F233784E24}" type="slidenum">
              <a:rPr kumimoji="0" lang="zh-CN" altLang="en-US" sz="132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汉仪小麦体简"/>
                <a:cs typeface="+mn-cs"/>
              </a:rPr>
              <a:pPr marL="0" marR="0" lvl="0" indent="0" algn="r" defTabSz="1008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汉仪小麦体简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40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tags" Target="../tags/tag6.xml"/><Relationship Id="rId16" Type="http://schemas.openxmlformats.org/officeDocument/2006/relationships/image" Target="../media/image18.png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tags" Target="../tags/tag8.xml"/><Relationship Id="rId16" Type="http://schemas.openxmlformats.org/officeDocument/2006/relationships/image" Target="../media/image18.png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tags" Target="../tags/tag4.xml"/><Relationship Id="rId16" Type="http://schemas.openxmlformats.org/officeDocument/2006/relationships/image" Target="../media/image18.png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_图片 10">
            <a:extLst>
              <a:ext uri="{FF2B5EF4-FFF2-40B4-BE49-F238E27FC236}">
                <a16:creationId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081" y="639762"/>
            <a:ext cx="1524000" cy="1524000"/>
          </a:xfrm>
          <a:prstGeom prst="rect">
            <a:avLst/>
          </a:prstGeom>
        </p:spPr>
      </p:pic>
      <p:pic>
        <p:nvPicPr>
          <p:cNvPr id="44" name="PA_图片 12" descr="图片包含 玩具, 玩偶, 室内&#10;&#10;已生成极高可信度的说明">
            <a:extLst>
              <a:ext uri="{FF2B5EF4-FFF2-40B4-BE49-F238E27FC236}">
                <a16:creationId xmlns:a16="http://schemas.microsoft.com/office/drawing/2014/main" id="{4FD38BB5-099A-45D5-9704-F0C2C9ECD44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81" y="6121688"/>
            <a:ext cx="4930743" cy="1554163"/>
          </a:xfrm>
          <a:prstGeom prst="rect">
            <a:avLst/>
          </a:prstGeom>
        </p:spPr>
      </p:pic>
      <p:pic>
        <p:nvPicPr>
          <p:cNvPr id="45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>
            <a:off x="8569275" y="10391"/>
            <a:ext cx="4872088" cy="3306762"/>
          </a:xfrm>
          <a:prstGeom prst="rect">
            <a:avLst/>
          </a:prstGeom>
        </p:spPr>
      </p:pic>
      <p:pic>
        <p:nvPicPr>
          <p:cNvPr id="46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281" y="4778793"/>
            <a:ext cx="3438381" cy="2897057"/>
          </a:xfrm>
          <a:prstGeom prst="rect">
            <a:avLst/>
          </a:prstGeom>
        </p:spPr>
      </p:pic>
      <p:pic>
        <p:nvPicPr>
          <p:cNvPr id="6" name="图片 18" descr="92ae4d8057413ac541816c85d7c4bf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2" y="15311"/>
            <a:ext cx="7025482" cy="7665014"/>
          </a:xfrm>
          <a:prstGeom prst="rect">
            <a:avLst/>
          </a:prstGeom>
        </p:spPr>
      </p:pic>
      <p:pic>
        <p:nvPicPr>
          <p:cNvPr id="7" name="图片 11" descr="3d53dc5502d6926647ec53656448988c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8362" y="962104"/>
            <a:ext cx="879316" cy="8793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8970" y="2976524"/>
            <a:ext cx="5040161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7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7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21" descr="890261f18bd9a6cf2baac98444466bb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99881" y="4635757"/>
            <a:ext cx="2026400" cy="2023805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6" t="54200" r="24793" b="22001"/>
          <a:stretch/>
        </p:blipFill>
        <p:spPr>
          <a:xfrm>
            <a:off x="8468344" y="6430962"/>
            <a:ext cx="1528937" cy="152893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30400" r="79933" b="41600"/>
          <a:stretch/>
        </p:blipFill>
        <p:spPr>
          <a:xfrm>
            <a:off x="517481" y="5391312"/>
            <a:ext cx="1421216" cy="1672017"/>
          </a:xfrm>
          <a:prstGeom prst="rect">
            <a:avLst/>
          </a:prstGeom>
        </p:spPr>
      </p:pic>
      <p:pic>
        <p:nvPicPr>
          <p:cNvPr id="13" name="Picture 9" descr="E:\PPT素材\卡通D6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5" y="6088919"/>
            <a:ext cx="623370" cy="54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2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1607090" y="2876357"/>
            <a:ext cx="756458" cy="1346662"/>
          </a:xfrm>
          <a:prstGeom prst="rect">
            <a:avLst/>
          </a:prstGeom>
        </p:spPr>
      </p:pic>
      <p:pic>
        <p:nvPicPr>
          <p:cNvPr id="15" name="图片 2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2" t="46557" r="3986" b="30567"/>
          <a:stretch/>
        </p:blipFill>
        <p:spPr>
          <a:xfrm rot="1589990">
            <a:off x="8746398" y="5284985"/>
            <a:ext cx="1970116" cy="11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0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72281" y="1401762"/>
            <a:ext cx="12199854" cy="3666768"/>
            <a:chOff x="472281" y="1401762"/>
            <a:chExt cx="12199854" cy="3666768"/>
          </a:xfrm>
        </p:grpSpPr>
        <p:sp>
          <p:nvSpPr>
            <p:cNvPr id="2" name="TextBox 1"/>
            <p:cNvSpPr txBox="1"/>
            <p:nvPr/>
          </p:nvSpPr>
          <p:spPr>
            <a:xfrm>
              <a:off x="472281" y="1401762"/>
              <a:ext cx="1219985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069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ta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67681" y="2544762"/>
              <a:ext cx="8915400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06917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1: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l" defTabSz="1206917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2: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l" defTabSz="1206917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3: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l" defTabSz="1206917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4: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394815" y="563562"/>
            <a:ext cx="23439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12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 w="12700">
                  <a:solidFill>
                    <a:srgbClr val="69AA3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69AA32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kumimoji="0" lang="en-US" sz="4000" b="1" i="1" u="none" strike="noStrike" kern="1200" cap="none" spc="0" normalizeH="0" baseline="0" noProof="0" dirty="0">
                <a:ln w="12700">
                  <a:solidFill>
                    <a:srgbClr val="69AA3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69AA32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 w="12700">
                  <a:solidFill>
                    <a:srgbClr val="69AA3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69AA32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kumimoji="0" lang="en-US" sz="4000" b="1" i="1" u="none" strike="noStrike" kern="1200" cap="none" spc="0" normalizeH="0" baseline="0" noProof="0" dirty="0">
                <a:ln w="12700">
                  <a:solidFill>
                    <a:srgbClr val="69AA3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69AA32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9152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281" y="400744"/>
            <a:ext cx="1257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137758" y="1953371"/>
            <a:ext cx="50021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72681" y="1706562"/>
            <a:ext cx="4863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25566" y="2626170"/>
            <a:ext cx="50021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58965" y="2321371"/>
            <a:ext cx="7557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 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125566" y="3311970"/>
            <a:ext cx="50021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58965" y="3001962"/>
            <a:ext cx="5580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 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119129" y="3921570"/>
            <a:ext cx="500213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8965" y="3687762"/>
            <a:ext cx="5580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 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endParaRPr lang="en-US" sz="32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2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_图片 10">
            <a:extLst>
              <a:ext uri="{FF2B5EF4-FFF2-40B4-BE49-F238E27FC236}">
                <a16:creationId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081" y="639762"/>
            <a:ext cx="1524000" cy="1524000"/>
          </a:xfrm>
          <a:prstGeom prst="rect">
            <a:avLst/>
          </a:prstGeom>
        </p:spPr>
      </p:pic>
      <p:pic>
        <p:nvPicPr>
          <p:cNvPr id="44" name="PA_图片 12" descr="图片包含 玩具, 玩偶, 室内&#10;&#10;已生成极高可信度的说明">
            <a:extLst>
              <a:ext uri="{FF2B5EF4-FFF2-40B4-BE49-F238E27FC236}">
                <a16:creationId xmlns:a16="http://schemas.microsoft.com/office/drawing/2014/main" id="{4FD38BB5-099A-45D5-9704-F0C2C9ECD44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81" y="6121688"/>
            <a:ext cx="4930743" cy="1554163"/>
          </a:xfrm>
          <a:prstGeom prst="rect">
            <a:avLst/>
          </a:prstGeom>
        </p:spPr>
      </p:pic>
      <p:pic>
        <p:nvPicPr>
          <p:cNvPr id="45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>
            <a:off x="8569275" y="10391"/>
            <a:ext cx="4872088" cy="3306762"/>
          </a:xfrm>
          <a:prstGeom prst="rect">
            <a:avLst/>
          </a:prstGeom>
        </p:spPr>
      </p:pic>
      <p:pic>
        <p:nvPicPr>
          <p:cNvPr id="46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281" y="4778793"/>
            <a:ext cx="3438381" cy="2897057"/>
          </a:xfrm>
          <a:prstGeom prst="rect">
            <a:avLst/>
          </a:prstGeom>
        </p:spPr>
      </p:pic>
      <p:pic>
        <p:nvPicPr>
          <p:cNvPr id="6" name="图片 18" descr="92ae4d8057413ac541816c85d7c4bf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2" y="15311"/>
            <a:ext cx="7025482" cy="7665014"/>
          </a:xfrm>
          <a:prstGeom prst="rect">
            <a:avLst/>
          </a:prstGeom>
        </p:spPr>
      </p:pic>
      <p:pic>
        <p:nvPicPr>
          <p:cNvPr id="7" name="图片 11" descr="3d53dc5502d6926647ec53656448988c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8362" y="962104"/>
            <a:ext cx="879316" cy="8793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98857" y="2976524"/>
            <a:ext cx="5160387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FF8587">
                        <a:tint val="70000"/>
                        <a:satMod val="245000"/>
                      </a:srgbClr>
                    </a:gs>
                    <a:gs pos="75000">
                      <a:srgbClr val="FF858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858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kumimoji="0" lang="en-US" sz="7500" b="1" i="0" u="none" strike="noStrike" kern="1200" cap="none" spc="0" normalizeH="0" noProof="0" dirty="0">
                <a:ln w="11430"/>
                <a:gradFill>
                  <a:gsLst>
                    <a:gs pos="0">
                      <a:srgbClr val="FF8587">
                        <a:tint val="70000"/>
                        <a:satMod val="245000"/>
                      </a:srgbClr>
                    </a:gs>
                    <a:gs pos="75000">
                      <a:srgbClr val="FF858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858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7500" b="1" i="0" u="none" strike="noStrike" kern="1200" cap="none" spc="0" normalizeH="0" noProof="0" dirty="0" err="1">
                <a:ln w="11430"/>
                <a:gradFill>
                  <a:gsLst>
                    <a:gs pos="0">
                      <a:srgbClr val="FF8587">
                        <a:tint val="70000"/>
                        <a:satMod val="245000"/>
                      </a:srgbClr>
                    </a:gs>
                    <a:gs pos="75000">
                      <a:srgbClr val="FF858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858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kumimoji="0" lang="en-US" sz="75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F8587">
                      <a:tint val="70000"/>
                      <a:satMod val="245000"/>
                    </a:srgbClr>
                  </a:gs>
                  <a:gs pos="75000">
                    <a:srgbClr val="FF8587">
                      <a:tint val="90000"/>
                      <a:shade val="60000"/>
                      <a:satMod val="240000"/>
                    </a:srgbClr>
                  </a:gs>
                  <a:gs pos="100000">
                    <a:srgbClr val="FF8587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21" descr="890261f18bd9a6cf2baac98444466bb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99881" y="4635757"/>
            <a:ext cx="2026400" cy="2023805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6" t="54200" r="24793" b="22001"/>
          <a:stretch/>
        </p:blipFill>
        <p:spPr>
          <a:xfrm>
            <a:off x="8468344" y="6430962"/>
            <a:ext cx="1528937" cy="152893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30400" r="79933" b="41600"/>
          <a:stretch/>
        </p:blipFill>
        <p:spPr>
          <a:xfrm>
            <a:off x="517481" y="5391312"/>
            <a:ext cx="1421216" cy="1672017"/>
          </a:xfrm>
          <a:prstGeom prst="rect">
            <a:avLst/>
          </a:prstGeom>
        </p:spPr>
      </p:pic>
      <p:pic>
        <p:nvPicPr>
          <p:cNvPr id="13" name="Picture 9" descr="E:\PPT素材\卡通D6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5" y="6088919"/>
            <a:ext cx="623370" cy="54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2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1607090" y="2876357"/>
            <a:ext cx="756458" cy="1346662"/>
          </a:xfrm>
          <a:prstGeom prst="rect">
            <a:avLst/>
          </a:prstGeom>
        </p:spPr>
      </p:pic>
      <p:pic>
        <p:nvPicPr>
          <p:cNvPr id="15" name="图片 2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2" t="46557" r="3986" b="30567"/>
          <a:stretch/>
        </p:blipFill>
        <p:spPr>
          <a:xfrm rot="1589990">
            <a:off x="8746398" y="5284985"/>
            <a:ext cx="1970116" cy="11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7481" y="4279"/>
            <a:ext cx="13106400" cy="1245110"/>
            <a:chOff x="167481" y="14670"/>
            <a:chExt cx="13106400" cy="1245110"/>
          </a:xfrm>
        </p:grpSpPr>
        <p:sp>
          <p:nvSpPr>
            <p:cNvPr id="3" name="TextBox 2"/>
            <p:cNvSpPr txBox="1"/>
            <p:nvPr/>
          </p:nvSpPr>
          <p:spPr>
            <a:xfrm>
              <a:off x="167481" y="182562"/>
              <a:ext cx="13106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1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kém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123.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     .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0845872" y="14670"/>
              <a:ext cx="542544" cy="1209463"/>
              <a:chOff x="2133600" y="2686950"/>
              <a:chExt cx="542544" cy="120946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142744" y="2686950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133600" y="3290953"/>
                <a:ext cx="457200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2141811" y="3311638"/>
                <a:ext cx="533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cxnSp>
        <p:nvCxnSpPr>
          <p:cNvPr id="10" name="Straight Connector 9"/>
          <p:cNvCxnSpPr/>
          <p:nvPr/>
        </p:nvCxnSpPr>
        <p:spPr>
          <a:xfrm>
            <a:off x="1462881" y="660140"/>
            <a:ext cx="58674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35081" y="645371"/>
            <a:ext cx="838200" cy="0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844939" y="3550"/>
            <a:ext cx="542544" cy="1209463"/>
            <a:chOff x="2133600" y="2686950"/>
            <a:chExt cx="542544" cy="1209463"/>
          </a:xfrm>
        </p:grpSpPr>
        <p:sp>
          <p:nvSpPr>
            <p:cNvPr id="15" name="TextBox 14"/>
            <p:cNvSpPr txBox="1"/>
            <p:nvPr/>
          </p:nvSpPr>
          <p:spPr>
            <a:xfrm>
              <a:off x="2142744" y="268695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133600" y="3290953"/>
              <a:ext cx="457200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141811" y="3311638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11597481" y="628238"/>
            <a:ext cx="1143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7982" y="1096962"/>
            <a:ext cx="990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34881" y="966622"/>
            <a:ext cx="1766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8348" y="1325562"/>
            <a:ext cx="7116768" cy="2559380"/>
            <a:chOff x="4891881" y="464021"/>
            <a:chExt cx="7116768" cy="2559380"/>
          </a:xfrm>
        </p:grpSpPr>
        <p:sp>
          <p:nvSpPr>
            <p:cNvPr id="32" name="Rectangle 31"/>
            <p:cNvSpPr/>
            <p:nvPr/>
          </p:nvSpPr>
          <p:spPr>
            <a:xfrm>
              <a:off x="5570061" y="1154920"/>
              <a:ext cx="240963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  <a:endParaRPr lang="en-US" sz="3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91881" y="464021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sz="3000" dirty="0" err="1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000" dirty="0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</a:t>
              </a:r>
              <a:r>
                <a:rPr lang="en-US" sz="3000" dirty="0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000" dirty="0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806281" y="1909682"/>
              <a:ext cx="217399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  <a:endParaRPr lang="en-US" sz="3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778781" y="1096993"/>
              <a:ext cx="12298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123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8178049" y="1386340"/>
              <a:ext cx="1492347" cy="202934"/>
              <a:chOff x="4049183" y="3344333"/>
              <a:chExt cx="2273304" cy="194735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4049183" y="3344333"/>
                <a:ext cx="1140887" cy="186268"/>
                <a:chOff x="4049183" y="3344333"/>
                <a:chExt cx="1140887" cy="186268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4049183" y="3429000"/>
                  <a:ext cx="1132417" cy="84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49183" y="3344333"/>
                  <a:ext cx="0" cy="1693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5190070" y="3361267"/>
                  <a:ext cx="0" cy="1693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/>
              <p:cNvGrpSpPr/>
              <p:nvPr/>
            </p:nvGrpSpPr>
            <p:grpSpPr>
              <a:xfrm>
                <a:off x="5181600" y="3369734"/>
                <a:ext cx="1140887" cy="169334"/>
                <a:chOff x="4238343" y="4284134"/>
                <a:chExt cx="1140887" cy="169334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238343" y="4351867"/>
                  <a:ext cx="1132417" cy="84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5379230" y="4284134"/>
                  <a:ext cx="0" cy="1693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Group 36"/>
            <p:cNvGrpSpPr/>
            <p:nvPr/>
          </p:nvGrpSpPr>
          <p:grpSpPr>
            <a:xfrm>
              <a:off x="8173820" y="2012882"/>
              <a:ext cx="3761172" cy="220136"/>
              <a:chOff x="2675467" y="4047064"/>
              <a:chExt cx="5704420" cy="220136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675467" y="4047064"/>
                <a:ext cx="1140887" cy="186268"/>
                <a:chOff x="4049183" y="3344333"/>
                <a:chExt cx="1140887" cy="186268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049183" y="3429000"/>
                  <a:ext cx="1132417" cy="84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049183" y="3344333"/>
                  <a:ext cx="0" cy="1693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190070" y="3361267"/>
                  <a:ext cx="0" cy="1693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3807884" y="4072465"/>
                <a:ext cx="1140887" cy="169334"/>
                <a:chOff x="4238343" y="4284134"/>
                <a:chExt cx="1140887" cy="169334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4238343" y="4351867"/>
                  <a:ext cx="1132417" cy="84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379230" y="4284134"/>
                  <a:ext cx="0" cy="1693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4950884" y="4080932"/>
                <a:ext cx="1140887" cy="169334"/>
                <a:chOff x="4238343" y="4284134"/>
                <a:chExt cx="1140887" cy="169334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4238343" y="4351867"/>
                  <a:ext cx="1132417" cy="84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379230" y="4284134"/>
                  <a:ext cx="0" cy="1693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6096000" y="4089399"/>
                <a:ext cx="1140887" cy="169334"/>
                <a:chOff x="4238343" y="4284134"/>
                <a:chExt cx="1140887" cy="169334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238343" y="4351867"/>
                  <a:ext cx="1132417" cy="84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5379230" y="4284134"/>
                  <a:ext cx="0" cy="1693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7239000" y="4097866"/>
                <a:ext cx="1140887" cy="169334"/>
                <a:chOff x="4238343" y="4284134"/>
                <a:chExt cx="1140887" cy="169334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4238343" y="4351867"/>
                  <a:ext cx="1132417" cy="84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5379230" y="4284134"/>
                  <a:ext cx="0" cy="1693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8" name="Straight Connector 37"/>
            <p:cNvCxnSpPr/>
            <p:nvPr/>
          </p:nvCxnSpPr>
          <p:spPr>
            <a:xfrm flipH="1">
              <a:off x="8173820" y="1555682"/>
              <a:ext cx="4229" cy="62654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685414" y="1513344"/>
              <a:ext cx="0" cy="62654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771014" y="561474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867153" y="2500181"/>
              <a:ext cx="533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2" name="AutoShape 28"/>
            <p:cNvSpPr>
              <a:spLocks/>
            </p:cNvSpPr>
            <p:nvPr/>
          </p:nvSpPr>
          <p:spPr bwMode="auto">
            <a:xfrm rot="5400000">
              <a:off x="9879895" y="501489"/>
              <a:ext cx="321648" cy="3733800"/>
            </a:xfrm>
            <a:prstGeom prst="rightBrace">
              <a:avLst>
                <a:gd name="adj1" fmla="val 68438"/>
                <a:gd name="adj2" fmla="val 50000"/>
              </a:avLst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AutoShape 28"/>
            <p:cNvSpPr>
              <a:spLocks/>
            </p:cNvSpPr>
            <p:nvPr/>
          </p:nvSpPr>
          <p:spPr bwMode="auto">
            <a:xfrm rot="16200000">
              <a:off x="8724375" y="534740"/>
              <a:ext cx="393150" cy="1468863"/>
            </a:xfrm>
            <a:prstGeom prst="rightBrace">
              <a:avLst>
                <a:gd name="adj1" fmla="val 68438"/>
                <a:gd name="adj2" fmla="val 50000"/>
              </a:avLst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AutoShape 28"/>
            <p:cNvSpPr>
              <a:spLocks/>
            </p:cNvSpPr>
            <p:nvPr/>
          </p:nvSpPr>
          <p:spPr bwMode="auto">
            <a:xfrm rot="16200000">
              <a:off x="10623201" y="731175"/>
              <a:ext cx="357946" cy="2210891"/>
            </a:xfrm>
            <a:prstGeom prst="rightBrace">
              <a:avLst>
                <a:gd name="adj1" fmla="val 68438"/>
                <a:gd name="adj2" fmla="val 50000"/>
              </a:avLst>
            </a:pr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655405" y="3459162"/>
            <a:ext cx="85328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2 = 3 ( </a:t>
            </a:r>
            <a:r>
              <a:rPr lang="en-US" sz="32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</a:p>
          <a:p>
            <a:pPr>
              <a:spcBef>
                <a:spcPts val="1200"/>
              </a:spcBef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: 3 x  2 = 82</a:t>
            </a:r>
          </a:p>
          <a:p>
            <a:pPr>
              <a:spcBef>
                <a:spcPts val="1200"/>
              </a:spcBef>
            </a:pP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+ 123  =  205</a:t>
            </a:r>
          </a:p>
          <a:p>
            <a:pPr algn="ctr">
              <a:spcBef>
                <a:spcPts val="12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</a:t>
            </a:r>
            <a:r>
              <a:rPr lang="en-US" altLang="en-US" sz="32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82</a:t>
            </a:r>
          </a:p>
          <a:p>
            <a:pPr algn="ctr">
              <a:spcBef>
                <a:spcPts val="1200"/>
              </a:spcBef>
            </a:pPr>
            <a:r>
              <a:rPr lang="en-US" alt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en-US" altLang="en-US" sz="32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205</a:t>
            </a:r>
          </a:p>
        </p:txBody>
      </p:sp>
    </p:spTree>
    <p:extLst>
      <p:ext uri="{BB962C8B-B14F-4D97-AF65-F5344CB8AC3E}">
        <p14:creationId xmlns:p14="http://schemas.microsoft.com/office/powerpoint/2010/main" val="34212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91281" y="106362"/>
            <a:ext cx="13273882" cy="1183684"/>
            <a:chOff x="167481" y="182562"/>
            <a:chExt cx="13273882" cy="1183684"/>
          </a:xfrm>
        </p:grpSpPr>
        <p:sp>
          <p:nvSpPr>
            <p:cNvPr id="3" name="TextBox 2"/>
            <p:cNvSpPr txBox="1"/>
            <p:nvPr/>
          </p:nvSpPr>
          <p:spPr>
            <a:xfrm>
              <a:off x="167481" y="334962"/>
              <a:ext cx="13273882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1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con 25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endParaRPr lang="en-US" sz="3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558881" y="182562"/>
              <a:ext cx="542544" cy="1183684"/>
              <a:chOff x="2133600" y="2697341"/>
              <a:chExt cx="542544" cy="118368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142744" y="2697341"/>
                <a:ext cx="533400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133600" y="3290953"/>
                <a:ext cx="457200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2141811" y="3311638"/>
                <a:ext cx="533400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</p:grpSp>
      </p:grpSp>
      <p:cxnSp>
        <p:nvCxnSpPr>
          <p:cNvPr id="9" name="Straight Connector 8"/>
          <p:cNvCxnSpPr/>
          <p:nvPr/>
        </p:nvCxnSpPr>
        <p:spPr>
          <a:xfrm>
            <a:off x="1376290" y="731050"/>
            <a:ext cx="3276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7481748" y="105042"/>
            <a:ext cx="542544" cy="1183684"/>
            <a:chOff x="2133600" y="2697341"/>
            <a:chExt cx="542544" cy="1183684"/>
          </a:xfrm>
        </p:grpSpPr>
        <p:sp>
          <p:nvSpPr>
            <p:cNvPr id="15" name="TextBox 14"/>
            <p:cNvSpPr txBox="1"/>
            <p:nvPr/>
          </p:nvSpPr>
          <p:spPr>
            <a:xfrm>
              <a:off x="2142744" y="2697341"/>
              <a:ext cx="53340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133600" y="3290953"/>
              <a:ext cx="4572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141811" y="3311638"/>
              <a:ext cx="53340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5040651" y="727682"/>
            <a:ext cx="11357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23359" y="722393"/>
            <a:ext cx="12881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616281" y="727682"/>
            <a:ext cx="3276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30081" y="1173162"/>
            <a:ext cx="1784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87648" y="1325562"/>
            <a:ext cx="6609233" cy="2763798"/>
            <a:chOff x="118989" y="1325562"/>
            <a:chExt cx="6609233" cy="2763798"/>
          </a:xfrm>
        </p:grpSpPr>
        <p:sp>
          <p:nvSpPr>
            <p:cNvPr id="25" name="TextBox 24"/>
            <p:cNvSpPr txBox="1"/>
            <p:nvPr/>
          </p:nvSpPr>
          <p:spPr>
            <a:xfrm>
              <a:off x="118989" y="1325562"/>
              <a:ext cx="3020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sz="3200" dirty="0" err="1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</a:t>
              </a:r>
              <a:r>
                <a:rPr lang="en-US" sz="3200" dirty="0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200" dirty="0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43031" y="1706562"/>
              <a:ext cx="6485191" cy="2382798"/>
              <a:chOff x="2377281" y="334962"/>
              <a:chExt cx="6485191" cy="238279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377281" y="913891"/>
                <a:ext cx="1858329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Tuổi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con :</a:t>
                </a:r>
                <a:endParaRPr lang="en-US" sz="30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08910" y="1444243"/>
                <a:ext cx="177337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Tuổi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mẹ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  <a:endParaRPr lang="en-US" sz="3000" dirty="0"/>
              </a:p>
            </p:txBody>
          </p:sp>
          <p:sp>
            <p:nvSpPr>
              <p:cNvPr id="29" name="AutoShape 24"/>
              <p:cNvSpPr>
                <a:spLocks/>
              </p:cNvSpPr>
              <p:nvPr/>
            </p:nvSpPr>
            <p:spPr bwMode="auto">
              <a:xfrm rot="16200000">
                <a:off x="7214646" y="-39072"/>
                <a:ext cx="228600" cy="3048764"/>
              </a:xfrm>
              <a:prstGeom prst="rightBrace">
                <a:avLst>
                  <a:gd name="adj1" fmla="val 52778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vi-VN" altLang="en-US" sz="300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720681" y="792162"/>
                <a:ext cx="1752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25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tuổi</a:t>
                </a: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flipH="1">
                <a:off x="4564792" y="1258942"/>
                <a:ext cx="10668" cy="507698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4687665" y="334962"/>
                <a:ext cx="142341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tuổi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33" name="AutoShape 24"/>
              <p:cNvSpPr>
                <a:spLocks/>
              </p:cNvSpPr>
              <p:nvPr/>
            </p:nvSpPr>
            <p:spPr bwMode="auto">
              <a:xfrm rot="16200000">
                <a:off x="5068473" y="347913"/>
                <a:ext cx="228600" cy="1272547"/>
              </a:xfrm>
              <a:prstGeom prst="rightBrace">
                <a:avLst>
                  <a:gd name="adj1" fmla="val 52778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vi-VN" altLang="en-US" sz="3000"/>
              </a:p>
            </p:txBody>
          </p:sp>
          <p:sp>
            <p:nvSpPr>
              <p:cNvPr id="34" name="AutoShape 24"/>
              <p:cNvSpPr>
                <a:spLocks/>
              </p:cNvSpPr>
              <p:nvPr/>
            </p:nvSpPr>
            <p:spPr bwMode="auto">
              <a:xfrm rot="5400000">
                <a:off x="6597522" y="-92043"/>
                <a:ext cx="228600" cy="4283011"/>
              </a:xfrm>
              <a:prstGeom prst="rightBrace">
                <a:avLst>
                  <a:gd name="adj1" fmla="val 52778"/>
                  <a:gd name="adj2" fmla="val 50000"/>
                </a:avLst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vi-VN" altLang="en-US" sz="3000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4563268" y="1146875"/>
                <a:ext cx="1242060" cy="225552"/>
                <a:chOff x="2819400" y="3810000"/>
                <a:chExt cx="1242060" cy="225552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3442716" y="3811417"/>
                  <a:ext cx="618744" cy="224135"/>
                  <a:chOff x="4724400" y="1295400"/>
                  <a:chExt cx="618744" cy="224135"/>
                </a:xfrm>
              </p:grpSpPr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4724400" y="1407467"/>
                    <a:ext cx="6096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5343144" y="1295400"/>
                    <a:ext cx="0" cy="22413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2" name="Group 61"/>
                <p:cNvGrpSpPr/>
                <p:nvPr/>
              </p:nvGrpSpPr>
              <p:grpSpPr>
                <a:xfrm>
                  <a:off x="2819400" y="3810000"/>
                  <a:ext cx="618744" cy="224135"/>
                  <a:chOff x="5177028" y="1621536"/>
                  <a:chExt cx="618744" cy="224135"/>
                </a:xfrm>
              </p:grpSpPr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5177028" y="1621536"/>
                    <a:ext cx="0" cy="22413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5177028" y="1733603"/>
                    <a:ext cx="6096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5795772" y="1621536"/>
                    <a:ext cx="0" cy="22413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36" name="Straight Connector 35"/>
              <p:cNvCxnSpPr/>
              <p:nvPr/>
            </p:nvCxnSpPr>
            <p:spPr>
              <a:xfrm flipH="1">
                <a:off x="5805328" y="1244789"/>
                <a:ext cx="10668" cy="507698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6187281" y="2163762"/>
                <a:ext cx="1537337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tuổi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4564792" y="1657687"/>
                <a:ext cx="4297680" cy="233279"/>
                <a:chOff x="2493264" y="2698897"/>
                <a:chExt cx="4297680" cy="233279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3116580" y="2700314"/>
                  <a:ext cx="618744" cy="224135"/>
                  <a:chOff x="4724400" y="1295400"/>
                  <a:chExt cx="618744" cy="224135"/>
                </a:xfrm>
              </p:grpSpPr>
              <p:cxnSp>
                <p:nvCxnSpPr>
                  <p:cNvPr id="59" name="Straight Connector 58"/>
                  <p:cNvCxnSpPr/>
                  <p:nvPr/>
                </p:nvCxnSpPr>
                <p:spPr>
                  <a:xfrm>
                    <a:off x="4724400" y="1407467"/>
                    <a:ext cx="6096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5343144" y="1295400"/>
                    <a:ext cx="0" cy="22413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2493264" y="2698897"/>
                  <a:ext cx="618744" cy="224135"/>
                  <a:chOff x="5177028" y="1621536"/>
                  <a:chExt cx="618744" cy="224135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5177028" y="1621536"/>
                    <a:ext cx="0" cy="22413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5177028" y="1733603"/>
                    <a:ext cx="6096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>
                    <a:off x="5795772" y="1621536"/>
                    <a:ext cx="0" cy="22413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3747516" y="2704993"/>
                  <a:ext cx="618744" cy="224135"/>
                  <a:chOff x="4724400" y="1295400"/>
                  <a:chExt cx="618744" cy="224135"/>
                </a:xfrm>
              </p:grpSpPr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4724400" y="1407467"/>
                    <a:ext cx="6096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>
                    <a:off x="5343144" y="1295400"/>
                    <a:ext cx="0" cy="22413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4370832" y="2708041"/>
                  <a:ext cx="618744" cy="224135"/>
                  <a:chOff x="4724400" y="1295400"/>
                  <a:chExt cx="618744" cy="224135"/>
                </a:xfrm>
              </p:grpSpPr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4724400" y="1407467"/>
                    <a:ext cx="6096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5343144" y="1295400"/>
                    <a:ext cx="0" cy="22413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4953000" y="2703576"/>
                  <a:ext cx="618744" cy="224135"/>
                  <a:chOff x="4724400" y="1295400"/>
                  <a:chExt cx="618744" cy="224135"/>
                </a:xfrm>
              </p:grpSpPr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4724400" y="1407467"/>
                    <a:ext cx="6096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5343144" y="1295400"/>
                    <a:ext cx="0" cy="22413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5562600" y="2703576"/>
                  <a:ext cx="618744" cy="224135"/>
                  <a:chOff x="4724400" y="1295400"/>
                  <a:chExt cx="618744" cy="224135"/>
                </a:xfrm>
              </p:grpSpPr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4724400" y="1407467"/>
                    <a:ext cx="6096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5343144" y="1295400"/>
                    <a:ext cx="0" cy="22413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6172200" y="2703576"/>
                  <a:ext cx="618744" cy="224135"/>
                  <a:chOff x="4724400" y="1295400"/>
                  <a:chExt cx="618744" cy="224135"/>
                </a:xfrm>
              </p:grpSpPr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4724400" y="1407467"/>
                    <a:ext cx="6096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5343144" y="1295400"/>
                    <a:ext cx="0" cy="22413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68" name="TextBox 67"/>
          <p:cNvSpPr txBox="1"/>
          <p:nvPr/>
        </p:nvSpPr>
        <p:spPr>
          <a:xfrm>
            <a:off x="5806281" y="3611562"/>
            <a:ext cx="772363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ts val="600"/>
              </a:spcBef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2 = 5 (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    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: 5 x 2 = 10 (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+ 25 = 35 (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algn="ctr">
              <a:spcBef>
                <a:spcPts val="600"/>
              </a:spcBef>
            </a:pPr>
            <a:r>
              <a:rPr lang="en-US" alt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con: 10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35  </a:t>
            </a:r>
            <a:r>
              <a:rPr lang="en-US" alt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9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7481" y="182562"/>
            <a:ext cx="13106400" cy="1487824"/>
            <a:chOff x="167481" y="258762"/>
            <a:chExt cx="13106400" cy="1487824"/>
          </a:xfrm>
        </p:grpSpPr>
        <p:sp>
          <p:nvSpPr>
            <p:cNvPr id="3" name="TextBox 2"/>
            <p:cNvSpPr txBox="1"/>
            <p:nvPr/>
          </p:nvSpPr>
          <p:spPr>
            <a:xfrm>
              <a:off x="167481" y="258762"/>
              <a:ext cx="1310640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1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3: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     .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24681" y="563562"/>
              <a:ext cx="542544" cy="1183024"/>
              <a:chOff x="2133600" y="2702124"/>
              <a:chExt cx="542544" cy="118302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142744" y="2702124"/>
                <a:ext cx="533400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133600" y="3290953"/>
                <a:ext cx="457200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2141811" y="3315761"/>
                <a:ext cx="533400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cxnSp>
        <p:nvCxnSpPr>
          <p:cNvPr id="9" name="Straight Connector 8"/>
          <p:cNvCxnSpPr/>
          <p:nvPr/>
        </p:nvCxnSpPr>
        <p:spPr>
          <a:xfrm>
            <a:off x="1452490" y="660544"/>
            <a:ext cx="267739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72881" y="660544"/>
            <a:ext cx="4191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24681" y="487362"/>
            <a:ext cx="542544" cy="1183024"/>
            <a:chOff x="2133600" y="2702124"/>
            <a:chExt cx="542544" cy="1183024"/>
          </a:xfrm>
        </p:grpSpPr>
        <p:sp>
          <p:nvSpPr>
            <p:cNvPr id="16" name="TextBox 15"/>
            <p:cNvSpPr txBox="1"/>
            <p:nvPr/>
          </p:nvSpPr>
          <p:spPr>
            <a:xfrm>
              <a:off x="2142744" y="2702124"/>
              <a:ext cx="53340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133600" y="3290953"/>
              <a:ext cx="4572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141811" y="3315761"/>
              <a:ext cx="53340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9692481" y="670135"/>
            <a:ext cx="28194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52490" y="1142563"/>
            <a:ext cx="2372591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15281" y="1782762"/>
            <a:ext cx="10477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100.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3881" y="1173162"/>
            <a:ext cx="16002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67481" y="2239962"/>
            <a:ext cx="7277868" cy="2304040"/>
            <a:chOff x="2538822" y="2254358"/>
            <a:chExt cx="7277868" cy="2304040"/>
          </a:xfrm>
        </p:grpSpPr>
        <p:sp>
          <p:nvSpPr>
            <p:cNvPr id="27" name="Rectangle 26"/>
            <p:cNvSpPr/>
            <p:nvPr/>
          </p:nvSpPr>
          <p:spPr>
            <a:xfrm>
              <a:off x="2672934" y="2925977"/>
              <a:ext cx="163378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 :</a:t>
              </a:r>
              <a:endParaRPr lang="en-US" sz="3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38822" y="2254358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sz="3000" dirty="0" err="1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000" dirty="0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</a:t>
              </a:r>
              <a:r>
                <a:rPr lang="en-US" sz="3000" dirty="0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000" dirty="0">
                  <a:solidFill>
                    <a:srgbClr val="C0504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74379" y="3456329"/>
              <a:ext cx="140294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  <a:endParaRPr lang="en-US" sz="3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63496" y="3611562"/>
              <a:ext cx="12192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4291430" y="3271028"/>
              <a:ext cx="10668" cy="507698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909562" y="2482958"/>
              <a:ext cx="10969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33" name="AutoShape 24"/>
            <p:cNvSpPr>
              <a:spLocks/>
            </p:cNvSpPr>
            <p:nvPr/>
          </p:nvSpPr>
          <p:spPr bwMode="auto">
            <a:xfrm rot="16200000">
              <a:off x="6935186" y="229069"/>
              <a:ext cx="228601" cy="5534407"/>
            </a:xfrm>
            <a:prstGeom prst="rightBrace">
              <a:avLst>
                <a:gd name="adj1" fmla="val 52778"/>
                <a:gd name="adj2" fmla="val 50000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en-US" sz="3000"/>
            </a:p>
          </p:txBody>
        </p:sp>
        <p:sp>
          <p:nvSpPr>
            <p:cNvPr id="34" name="AutoShape 24"/>
            <p:cNvSpPr>
              <a:spLocks/>
            </p:cNvSpPr>
            <p:nvPr/>
          </p:nvSpPr>
          <p:spPr bwMode="auto">
            <a:xfrm rot="5400000">
              <a:off x="5761040" y="2492308"/>
              <a:ext cx="114301" cy="3024182"/>
            </a:xfrm>
            <a:prstGeom prst="rightBrace">
              <a:avLst>
                <a:gd name="adj1" fmla="val 52778"/>
                <a:gd name="adj2" fmla="val 50000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en-US" sz="300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7330281" y="3256875"/>
              <a:ext cx="10668" cy="507698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653882" y="4004400"/>
              <a:ext cx="49415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300955" y="3089212"/>
              <a:ext cx="5515732" cy="238339"/>
              <a:chOff x="2161418" y="2714625"/>
              <a:chExt cx="5515732" cy="238339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784734" y="2716042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64" name="Straight Connector 63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2161418" y="2714625"/>
                <a:ext cx="618744" cy="224135"/>
                <a:chOff x="5177028" y="1621536"/>
                <a:chExt cx="618744" cy="224135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>
                  <a:off x="5177028" y="1621536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5177028" y="1733603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795772" y="1621536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3415670" y="2720721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4038986" y="2723769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4583054" y="2728829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4724400" y="1398323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>
                <a:off x="5202179" y="2728829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724400" y="1398323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5811779" y="2728829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724400" y="1398323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/>
              <p:cNvGrpSpPr/>
              <p:nvPr/>
            </p:nvGrpSpPr>
            <p:grpSpPr>
              <a:xfrm>
                <a:off x="6439281" y="2724150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>
                  <a:off x="4724400" y="1398323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7058406" y="2724150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4724400" y="1398323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6" name="Group 65"/>
            <p:cNvGrpSpPr/>
            <p:nvPr/>
          </p:nvGrpSpPr>
          <p:grpSpPr>
            <a:xfrm>
              <a:off x="4300193" y="3677757"/>
              <a:ext cx="3039232" cy="229080"/>
              <a:chOff x="2151512" y="3266595"/>
              <a:chExt cx="3039232" cy="229080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2774828" y="3268012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8" name="Group 67"/>
              <p:cNvGrpSpPr/>
              <p:nvPr/>
            </p:nvGrpSpPr>
            <p:grpSpPr>
              <a:xfrm>
                <a:off x="2151512" y="3266595"/>
                <a:ext cx="618744" cy="224135"/>
                <a:chOff x="5177028" y="1621536"/>
                <a:chExt cx="618744" cy="224135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>
                  <a:off x="5177028" y="1621536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5177028" y="1733603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5795772" y="1621536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3352800" y="3271540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3962400" y="3267075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4572000" y="3267075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AutoShape 24"/>
            <p:cNvSpPr>
              <a:spLocks/>
            </p:cNvSpPr>
            <p:nvPr/>
          </p:nvSpPr>
          <p:spPr bwMode="auto">
            <a:xfrm rot="5400000">
              <a:off x="8432300" y="2227175"/>
              <a:ext cx="291512" cy="2477262"/>
            </a:xfrm>
            <a:prstGeom prst="rightBrace">
              <a:avLst>
                <a:gd name="adj1" fmla="val 52778"/>
                <a:gd name="adj2" fmla="val 50000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en-US" sz="300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6415881" y="3763962"/>
            <a:ext cx="715975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spcBef>
                <a:spcPts val="600"/>
              </a:spcBef>
            </a:pP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5 = 4 ( </a:t>
            </a:r>
            <a:r>
              <a:rPr lang="en-US" sz="3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</a:p>
          <a:p>
            <a:pPr>
              <a:spcBef>
                <a:spcPts val="600"/>
              </a:spcBef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: 4 x 9 =  225</a:t>
            </a:r>
          </a:p>
          <a:p>
            <a:pPr>
              <a:spcBef>
                <a:spcPts val="600"/>
              </a:spcBef>
            </a:pPr>
            <a:r>
              <a:rPr lang="en-US" sz="300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bé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         </a:t>
            </a:r>
            <a:r>
              <a:rPr 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225 – 100 = 125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altLang="en-US" sz="3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225</a:t>
            </a:r>
          </a:p>
          <a:p>
            <a:pPr algn="ctr">
              <a:spcBef>
                <a:spcPts val="600"/>
              </a:spcBef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: 125</a:t>
            </a:r>
          </a:p>
          <a:p>
            <a:pPr>
              <a:spcBef>
                <a:spcPts val="600"/>
              </a:spcBef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1043" y="411162"/>
            <a:ext cx="22076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1430"/>
                <a:gradFill>
                  <a:gsLst>
                    <a:gs pos="0">
                      <a:srgbClr val="FF8587">
                        <a:tint val="70000"/>
                        <a:satMod val="245000"/>
                      </a:srgbClr>
                    </a:gs>
                    <a:gs pos="75000">
                      <a:srgbClr val="FF858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858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  <a:endParaRPr kumimoji="0" lang="en-US" sz="40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F8587">
                      <a:tint val="70000"/>
                      <a:satMod val="245000"/>
                    </a:srgbClr>
                  </a:gs>
                  <a:gs pos="75000">
                    <a:srgbClr val="FF8587">
                      <a:tint val="90000"/>
                      <a:shade val="60000"/>
                      <a:satMod val="240000"/>
                    </a:srgbClr>
                  </a:gs>
                  <a:gs pos="100000">
                    <a:srgbClr val="FF8587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75456" y="1736723"/>
            <a:ext cx="4840287" cy="3856039"/>
            <a:chOff x="0" y="0"/>
            <a:chExt cx="4280668" cy="3409678"/>
          </a:xfrm>
        </p:grpSpPr>
        <p:sp>
          <p:nvSpPr>
            <p:cNvPr id="13" name="椭圆 2"/>
            <p:cNvSpPr>
              <a:spLocks/>
            </p:cNvSpPr>
            <p:nvPr/>
          </p:nvSpPr>
          <p:spPr bwMode="auto">
            <a:xfrm rot="1748642">
              <a:off x="0" y="0"/>
              <a:ext cx="2211234" cy="2230539"/>
            </a:xfrm>
            <a:custGeom>
              <a:avLst/>
              <a:gdLst>
                <a:gd name="T0" fmla="*/ 2997604 w 2997604"/>
                <a:gd name="T1" fmla="*/ 1790780 h 3024336"/>
                <a:gd name="T2" fmla="*/ 1512168 w 2997604"/>
                <a:gd name="T3" fmla="*/ 3024336 h 3024336"/>
                <a:gd name="T4" fmla="*/ 0 w 2997604"/>
                <a:gd name="T5" fmla="*/ 1512168 h 3024336"/>
                <a:gd name="T6" fmla="*/ 1512168 w 2997604"/>
                <a:gd name="T7" fmla="*/ 0 h 3024336"/>
                <a:gd name="T8" fmla="*/ 1764196 w 2997604"/>
                <a:gd name="T9" fmla="*/ 22675 h 3024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7604" h="3024336">
                  <a:moveTo>
                    <a:pt x="2997604" y="1790780"/>
                  </a:moveTo>
                  <a:cubicBezTo>
                    <a:pt x="2867846" y="2492941"/>
                    <a:pt x="2252064" y="3024336"/>
                    <a:pt x="1512168" y="3024336"/>
                  </a:cubicBezTo>
                  <a:cubicBezTo>
                    <a:pt x="677021" y="3024336"/>
                    <a:pt x="0" y="2347315"/>
                    <a:pt x="0" y="1512168"/>
                  </a:cubicBezTo>
                  <a:cubicBezTo>
                    <a:pt x="0" y="677021"/>
                    <a:pt x="677021" y="0"/>
                    <a:pt x="1512168" y="0"/>
                  </a:cubicBezTo>
                  <a:cubicBezTo>
                    <a:pt x="1598138" y="0"/>
                    <a:pt x="1682432" y="7174"/>
                    <a:pt x="1764196" y="22675"/>
                  </a:cubicBezTo>
                </a:path>
              </a:pathLst>
            </a:custGeom>
            <a:noFill/>
            <a:ln w="25400" cap="flat" cmpd="sng">
              <a:solidFill>
                <a:schemeClr val="tx2">
                  <a:lumMod val="75000"/>
                </a:schemeClr>
              </a:solidFill>
              <a:prstDash val="sys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椭圆 4"/>
            <p:cNvSpPr>
              <a:spLocks/>
            </p:cNvSpPr>
            <p:nvPr/>
          </p:nvSpPr>
          <p:spPr bwMode="auto">
            <a:xfrm rot="1748642">
              <a:off x="2072242" y="1513229"/>
              <a:ext cx="1573837" cy="746788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tx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椭圆 4"/>
            <p:cNvSpPr>
              <a:spLocks/>
            </p:cNvSpPr>
            <p:nvPr/>
          </p:nvSpPr>
          <p:spPr bwMode="auto">
            <a:xfrm rot="1748643" flipV="1">
              <a:off x="3158906" y="2877661"/>
              <a:ext cx="1121762" cy="532017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tx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1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KSO_GN4"/>
          <p:cNvSpPr>
            <a:spLocks noChangeArrowheads="1"/>
          </p:cNvSpPr>
          <p:nvPr/>
        </p:nvSpPr>
        <p:spPr bwMode="auto">
          <a:xfrm>
            <a:off x="624681" y="1892299"/>
            <a:ext cx="2220912" cy="22209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rPr>
              <a:t>01</a:t>
            </a:r>
          </a:p>
        </p:txBody>
      </p:sp>
      <p:sp>
        <p:nvSpPr>
          <p:cNvPr id="18" name="KSO_GN3"/>
          <p:cNvSpPr>
            <a:spLocks noChangeArrowheads="1"/>
          </p:cNvSpPr>
          <p:nvPr/>
        </p:nvSpPr>
        <p:spPr bwMode="auto">
          <a:xfrm>
            <a:off x="2669382" y="3519487"/>
            <a:ext cx="1571625" cy="15716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itchFamily="34" charset="0"/>
                <a:ea typeface="微软雅黑" pitchFamily="34" charset="-122"/>
                <a:cs typeface="+mn-cs"/>
              </a:rPr>
              <a:t>02</a:t>
            </a:r>
          </a:p>
        </p:txBody>
      </p:sp>
      <p:sp>
        <p:nvSpPr>
          <p:cNvPr id="21" name="文本框 11"/>
          <p:cNvSpPr txBox="1">
            <a:spLocks noChangeArrowheads="1"/>
          </p:cNvSpPr>
          <p:nvPr/>
        </p:nvSpPr>
        <p:spPr bwMode="auto">
          <a:xfrm>
            <a:off x="2986881" y="1941012"/>
            <a:ext cx="9275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marL="0" marR="0" lvl="0" indent="0" algn="l" defTabSz="12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vở bài tập Toán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文本框 12"/>
          <p:cNvSpPr txBox="1">
            <a:spLocks noChangeArrowheads="1"/>
          </p:cNvSpPr>
          <p:nvPr/>
        </p:nvSpPr>
        <p:spPr bwMode="auto">
          <a:xfrm>
            <a:off x="4587081" y="3721619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marL="0" marR="0" lvl="0" indent="0" algn="just" defTabSz="12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kumimoji="0" lang="nl-NL" sz="3200" b="0" i="0" u="none" strike="noStrike" kern="1200" cap="none" spc="0" normalizeH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bị bài sau: Luyện tập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8" grpId="0" animBg="1" autoUpdateAnimBg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_图片 10">
            <a:extLst>
              <a:ext uri="{FF2B5EF4-FFF2-40B4-BE49-F238E27FC236}">
                <a16:creationId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081" y="639762"/>
            <a:ext cx="1524000" cy="1524000"/>
          </a:xfrm>
          <a:prstGeom prst="rect">
            <a:avLst/>
          </a:prstGeom>
        </p:spPr>
      </p:pic>
      <p:pic>
        <p:nvPicPr>
          <p:cNvPr id="44" name="PA_图片 12" descr="图片包含 玩具, 玩偶, 室内&#10;&#10;已生成极高可信度的说明">
            <a:extLst>
              <a:ext uri="{FF2B5EF4-FFF2-40B4-BE49-F238E27FC236}">
                <a16:creationId xmlns:a16="http://schemas.microsoft.com/office/drawing/2014/main" id="{4FD38BB5-099A-45D5-9704-F0C2C9ECD44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81" y="6121688"/>
            <a:ext cx="4930743" cy="1554163"/>
          </a:xfrm>
          <a:prstGeom prst="rect">
            <a:avLst/>
          </a:prstGeom>
        </p:spPr>
      </p:pic>
      <p:pic>
        <p:nvPicPr>
          <p:cNvPr id="45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>
            <a:off x="8569275" y="10391"/>
            <a:ext cx="4872088" cy="3306762"/>
          </a:xfrm>
          <a:prstGeom prst="rect">
            <a:avLst/>
          </a:prstGeom>
        </p:spPr>
      </p:pic>
      <p:pic>
        <p:nvPicPr>
          <p:cNvPr id="46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281" y="4778793"/>
            <a:ext cx="3438381" cy="2897057"/>
          </a:xfrm>
          <a:prstGeom prst="rect">
            <a:avLst/>
          </a:prstGeom>
        </p:spPr>
      </p:pic>
      <p:pic>
        <p:nvPicPr>
          <p:cNvPr id="6" name="图片 18" descr="92ae4d8057413ac541816c85d7c4bf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2" y="15311"/>
            <a:ext cx="7025482" cy="7665014"/>
          </a:xfrm>
          <a:prstGeom prst="rect">
            <a:avLst/>
          </a:prstGeom>
        </p:spPr>
      </p:pic>
      <p:pic>
        <p:nvPicPr>
          <p:cNvPr id="7" name="图片 11" descr="3d53dc5502d6926647ec53656448988c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8362" y="962104"/>
            <a:ext cx="879316" cy="8793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11748" y="2582505"/>
            <a:ext cx="681629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0" b="1">
                <a:ln w="11430"/>
                <a:gradFill>
                  <a:gsLst>
                    <a:gs pos="0">
                      <a:srgbClr val="FF8587">
                        <a:tint val="70000"/>
                        <a:satMod val="245000"/>
                      </a:srgbClr>
                    </a:gs>
                    <a:gs pos="75000">
                      <a:srgbClr val="FF858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858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tạm biệt </a:t>
            </a:r>
          </a:p>
          <a:p>
            <a:pPr marL="0" marR="0" lvl="0" indent="0" algn="ctr" defTabSz="1206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0" b="1">
                <a:ln w="11430"/>
                <a:gradFill>
                  <a:gsLst>
                    <a:gs pos="0">
                      <a:srgbClr val="FF8587">
                        <a:tint val="70000"/>
                        <a:satMod val="245000"/>
                      </a:srgbClr>
                    </a:gs>
                    <a:gs pos="75000">
                      <a:srgbClr val="FF8587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F8587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con!</a:t>
            </a:r>
            <a:endParaRPr kumimoji="0" lang="en-US" sz="7500" b="1" i="0" u="none" strike="noStrike" kern="1200" cap="none" spc="0" normalizeH="0" baseline="0" noProof="0" dirty="0">
              <a:ln w="11430"/>
              <a:gradFill>
                <a:gsLst>
                  <a:gs pos="0">
                    <a:srgbClr val="FF8587">
                      <a:tint val="70000"/>
                      <a:satMod val="245000"/>
                    </a:srgbClr>
                  </a:gs>
                  <a:gs pos="75000">
                    <a:srgbClr val="FF8587">
                      <a:tint val="90000"/>
                      <a:shade val="60000"/>
                      <a:satMod val="240000"/>
                    </a:srgbClr>
                  </a:gs>
                  <a:gs pos="100000">
                    <a:srgbClr val="FF8587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21" descr="890261f18bd9a6cf2baac98444466bb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99881" y="4635757"/>
            <a:ext cx="2026400" cy="2023805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6" t="54200" r="24793" b="22001"/>
          <a:stretch/>
        </p:blipFill>
        <p:spPr>
          <a:xfrm>
            <a:off x="8468344" y="6430962"/>
            <a:ext cx="1528937" cy="152893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30400" r="79933" b="41600"/>
          <a:stretch/>
        </p:blipFill>
        <p:spPr>
          <a:xfrm>
            <a:off x="517481" y="5391312"/>
            <a:ext cx="1421216" cy="1672017"/>
          </a:xfrm>
          <a:prstGeom prst="rect">
            <a:avLst/>
          </a:prstGeom>
        </p:spPr>
      </p:pic>
      <p:pic>
        <p:nvPicPr>
          <p:cNvPr id="13" name="Picture 9" descr="E:\PPT素材\卡通D6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5" y="6088919"/>
            <a:ext cx="623370" cy="54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2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1607090" y="2876357"/>
            <a:ext cx="756458" cy="1346662"/>
          </a:xfrm>
          <a:prstGeom prst="rect">
            <a:avLst/>
          </a:prstGeom>
        </p:spPr>
      </p:pic>
      <p:pic>
        <p:nvPicPr>
          <p:cNvPr id="15" name="图片 2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2" t="46557" r="3986" b="30567"/>
          <a:stretch/>
        </p:blipFill>
        <p:spPr>
          <a:xfrm rot="1589990">
            <a:off x="8746398" y="5284985"/>
            <a:ext cx="1970116" cy="11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0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1281" y="182562"/>
            <a:ext cx="13182600" cy="1173778"/>
            <a:chOff x="91281" y="182562"/>
            <a:chExt cx="13182600" cy="1173778"/>
          </a:xfrm>
        </p:grpSpPr>
        <p:sp>
          <p:nvSpPr>
            <p:cNvPr id="4" name="TextBox 3"/>
            <p:cNvSpPr txBox="1"/>
            <p:nvPr/>
          </p:nvSpPr>
          <p:spPr>
            <a:xfrm>
              <a:off x="91281" y="365124"/>
              <a:ext cx="1318260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1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31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 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24.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     .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844881" y="182562"/>
              <a:ext cx="542544" cy="1173778"/>
              <a:chOff x="2133600" y="2687782"/>
              <a:chExt cx="542544" cy="117377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142744" y="2687782"/>
                <a:ext cx="533400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133600" y="3281809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2133600" y="3292173"/>
                <a:ext cx="533400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1940863" y="354732"/>
            <a:ext cx="1090363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en-US" sz="3100" dirty="0"/>
          </a:p>
        </p:txBody>
      </p:sp>
      <p:sp>
        <p:nvSpPr>
          <p:cNvPr id="55" name="Rectangle 54"/>
          <p:cNvSpPr/>
          <p:nvPr/>
        </p:nvSpPr>
        <p:spPr>
          <a:xfrm>
            <a:off x="2484914" y="3837453"/>
            <a:ext cx="7667203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+ 5 = 8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3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24 : 8 x 3 = 9</a:t>
            </a:r>
          </a:p>
          <a:p>
            <a:pPr>
              <a:spcBef>
                <a:spcPts val="600"/>
              </a:spcBef>
            </a:pPr>
            <a:r>
              <a:rPr lang="en-US" sz="3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24 – 9 = 15</a:t>
            </a:r>
          </a:p>
          <a:p>
            <a:pPr algn="ctr">
              <a:spcBef>
                <a:spcPts val="600"/>
              </a:spcBef>
            </a:pPr>
            <a:r>
              <a:rPr lang="en-US" sz="3200" b="1" i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74</a:t>
            </a:r>
          </a:p>
          <a:p>
            <a:pPr algn="ctr"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259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18516" y="100310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2072481" y="838908"/>
            <a:ext cx="8382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825081" y="838908"/>
            <a:ext cx="19812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071623" y="853471"/>
            <a:ext cx="73030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9843634" y="189700"/>
            <a:ext cx="542544" cy="1173778"/>
            <a:chOff x="2133600" y="2687782"/>
            <a:chExt cx="542544" cy="1173778"/>
          </a:xfrm>
        </p:grpSpPr>
        <p:sp>
          <p:nvSpPr>
            <p:cNvPr id="67" name="TextBox 66"/>
            <p:cNvSpPr txBox="1"/>
            <p:nvPr/>
          </p:nvSpPr>
          <p:spPr>
            <a:xfrm>
              <a:off x="2142744" y="2687782"/>
              <a:ext cx="53340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2133600" y="3281809"/>
              <a:ext cx="4572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133600" y="3292173"/>
              <a:ext cx="53340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cxnSp>
        <p:nvCxnSpPr>
          <p:cNvPr id="70" name="Straight Connector 69"/>
          <p:cNvCxnSpPr/>
          <p:nvPr/>
        </p:nvCxnSpPr>
        <p:spPr>
          <a:xfrm>
            <a:off x="10663852" y="851424"/>
            <a:ext cx="2305229" cy="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410927" y="1253959"/>
            <a:ext cx="8809508" cy="2617559"/>
            <a:chOff x="308432" y="1490487"/>
            <a:chExt cx="8809508" cy="2617559"/>
          </a:xfrm>
        </p:grpSpPr>
        <p:sp>
          <p:nvSpPr>
            <p:cNvPr id="12" name="Rectangle 11"/>
            <p:cNvSpPr/>
            <p:nvPr/>
          </p:nvSpPr>
          <p:spPr>
            <a:xfrm>
              <a:off x="308432" y="1493667"/>
              <a:ext cx="2368790" cy="569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sz="31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1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</a:t>
              </a:r>
              <a:r>
                <a:rPr lang="en-US" sz="31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31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47367" y="2182335"/>
              <a:ext cx="1334020" cy="569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43881" y="2800396"/>
              <a:ext cx="1462260" cy="5693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228178" y="2427695"/>
              <a:ext cx="1781853" cy="194735"/>
              <a:chOff x="4049183" y="3344333"/>
              <a:chExt cx="2273304" cy="194735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4049183" y="3344333"/>
                <a:ext cx="1140887" cy="186268"/>
                <a:chOff x="4049183" y="3344333"/>
                <a:chExt cx="1140887" cy="186268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049183" y="3429000"/>
                  <a:ext cx="1132417" cy="84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049183" y="3344333"/>
                  <a:ext cx="0" cy="1693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190070" y="3361267"/>
                  <a:ext cx="0" cy="1693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5181600" y="3369734"/>
                <a:ext cx="1140887" cy="169334"/>
                <a:chOff x="4238343" y="4284134"/>
                <a:chExt cx="1140887" cy="169334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4238343" y="4351867"/>
                  <a:ext cx="1132417" cy="84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5379230" y="4284134"/>
                  <a:ext cx="0" cy="1693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" name="Straight Connector 16"/>
            <p:cNvCxnSpPr/>
            <p:nvPr/>
          </p:nvCxnSpPr>
          <p:spPr>
            <a:xfrm flipH="1">
              <a:off x="3223949" y="2597028"/>
              <a:ext cx="4229" cy="62654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911604" y="2546223"/>
              <a:ext cx="0" cy="62654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ight Brace 18"/>
            <p:cNvSpPr/>
            <p:nvPr/>
          </p:nvSpPr>
          <p:spPr>
            <a:xfrm>
              <a:off x="7747736" y="2190227"/>
              <a:ext cx="243765" cy="1083737"/>
            </a:xfrm>
            <a:prstGeom prst="rightBrace">
              <a:avLst>
                <a:gd name="adj1" fmla="val 3624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52741" y="2445194"/>
              <a:ext cx="96519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92124" y="1490487"/>
              <a:ext cx="60960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29075" y="3538659"/>
              <a:ext cx="70908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23" name="AutoShape 28"/>
            <p:cNvSpPr>
              <a:spLocks/>
            </p:cNvSpPr>
            <p:nvPr/>
          </p:nvSpPr>
          <p:spPr bwMode="auto">
            <a:xfrm rot="5400000">
              <a:off x="5256012" y="1242642"/>
              <a:ext cx="412870" cy="4460062"/>
            </a:xfrm>
            <a:prstGeom prst="rightBrace">
              <a:avLst>
                <a:gd name="adj1" fmla="val 68438"/>
                <a:gd name="adj2" fmla="val 50000"/>
              </a:avLst>
            </a:prstGeom>
            <a:noFill/>
            <a:ln w="19050">
              <a:solidFill>
                <a:srgbClr val="00B0F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4" name="AutoShape 28"/>
            <p:cNvSpPr>
              <a:spLocks/>
            </p:cNvSpPr>
            <p:nvPr/>
          </p:nvSpPr>
          <p:spPr bwMode="auto">
            <a:xfrm rot="16200000">
              <a:off x="4419397" y="905843"/>
              <a:ext cx="296769" cy="2662273"/>
            </a:xfrm>
            <a:prstGeom prst="rightBrace">
              <a:avLst>
                <a:gd name="adj1" fmla="val 120958"/>
                <a:gd name="adj2" fmla="val 50000"/>
              </a:avLst>
            </a:prstGeom>
            <a:noFill/>
            <a:ln w="19050">
              <a:solidFill>
                <a:srgbClr val="00B0F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223949" y="3054228"/>
              <a:ext cx="4475178" cy="212008"/>
              <a:chOff x="2450041" y="2979925"/>
              <a:chExt cx="5701246" cy="212008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450041" y="2979925"/>
                <a:ext cx="1140887" cy="186268"/>
                <a:chOff x="4049183" y="3344333"/>
                <a:chExt cx="1140887" cy="186268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4049183" y="3429000"/>
                  <a:ext cx="1132417" cy="84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4049183" y="3344333"/>
                  <a:ext cx="0" cy="1693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5190070" y="3361267"/>
                  <a:ext cx="0" cy="1693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/>
              <p:cNvGrpSpPr/>
              <p:nvPr/>
            </p:nvGrpSpPr>
            <p:grpSpPr>
              <a:xfrm>
                <a:off x="3582458" y="3005326"/>
                <a:ext cx="1140887" cy="169334"/>
                <a:chOff x="4238343" y="4284134"/>
                <a:chExt cx="1140887" cy="169334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4238343" y="4351867"/>
                  <a:ext cx="1132417" cy="84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5379230" y="4284134"/>
                  <a:ext cx="0" cy="1693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/>
              <p:cNvGrpSpPr/>
              <p:nvPr/>
            </p:nvGrpSpPr>
            <p:grpSpPr>
              <a:xfrm>
                <a:off x="4725458" y="3013793"/>
                <a:ext cx="1140887" cy="169334"/>
                <a:chOff x="4238343" y="4284134"/>
                <a:chExt cx="1140887" cy="169334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4238343" y="4351867"/>
                  <a:ext cx="1132417" cy="84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5379230" y="4284134"/>
                  <a:ext cx="0" cy="1693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/>
              <p:cNvGrpSpPr/>
              <p:nvPr/>
            </p:nvGrpSpPr>
            <p:grpSpPr>
              <a:xfrm>
                <a:off x="5867400" y="3014132"/>
                <a:ext cx="1140887" cy="169334"/>
                <a:chOff x="4238343" y="4284134"/>
                <a:chExt cx="1140887" cy="169334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4238343" y="4351867"/>
                  <a:ext cx="1132417" cy="84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5379230" y="4284134"/>
                  <a:ext cx="0" cy="1693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Group 29"/>
              <p:cNvGrpSpPr/>
              <p:nvPr/>
            </p:nvGrpSpPr>
            <p:grpSpPr>
              <a:xfrm>
                <a:off x="7010400" y="3022599"/>
                <a:ext cx="1140887" cy="169334"/>
                <a:chOff x="4238343" y="4284134"/>
                <a:chExt cx="1140887" cy="169334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4238343" y="4351867"/>
                  <a:ext cx="1132417" cy="846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379230" y="4284134"/>
                  <a:ext cx="0" cy="16933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" name="Group 72"/>
            <p:cNvGrpSpPr/>
            <p:nvPr/>
          </p:nvGrpSpPr>
          <p:grpSpPr>
            <a:xfrm>
              <a:off x="5033890" y="2463557"/>
              <a:ext cx="894246" cy="169334"/>
              <a:chOff x="4049183" y="3361267"/>
              <a:chExt cx="1140887" cy="169334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4049183" y="3429000"/>
                <a:ext cx="1132417" cy="846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190070" y="3361267"/>
                <a:ext cx="0" cy="16933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Rectangle 80"/>
          <p:cNvSpPr/>
          <p:nvPr/>
        </p:nvSpPr>
        <p:spPr>
          <a:xfrm>
            <a:off x="2027724" y="349335"/>
            <a:ext cx="1002197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15218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5" grpId="0"/>
      <p:bldP spid="55" grpId="1"/>
      <p:bldP spid="56" grpId="0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A_图片 10">
            <a:extLst>
              <a:ext uri="{FF2B5EF4-FFF2-40B4-BE49-F238E27FC236}">
                <a16:creationId xmlns:a16="http://schemas.microsoft.com/office/drawing/2014/main" id="{907766DA-4799-460D-A039-25FCC18BA3B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081" y="639762"/>
            <a:ext cx="1524000" cy="1524000"/>
          </a:xfrm>
          <a:prstGeom prst="rect">
            <a:avLst/>
          </a:prstGeom>
        </p:spPr>
      </p:pic>
      <p:pic>
        <p:nvPicPr>
          <p:cNvPr id="44" name="PA_图片 12" descr="图片包含 玩具, 玩偶, 室内&#10;&#10;已生成极高可信度的说明">
            <a:extLst>
              <a:ext uri="{FF2B5EF4-FFF2-40B4-BE49-F238E27FC236}">
                <a16:creationId xmlns:a16="http://schemas.microsoft.com/office/drawing/2014/main" id="{4FD38BB5-099A-45D5-9704-F0C2C9ECD44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81" y="6121688"/>
            <a:ext cx="4930743" cy="1554163"/>
          </a:xfrm>
          <a:prstGeom prst="rect">
            <a:avLst/>
          </a:prstGeom>
        </p:spPr>
      </p:pic>
      <p:pic>
        <p:nvPicPr>
          <p:cNvPr id="45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29"/>
          <a:stretch/>
        </p:blipFill>
        <p:spPr>
          <a:xfrm>
            <a:off x="8569275" y="10391"/>
            <a:ext cx="4872088" cy="3306762"/>
          </a:xfrm>
          <a:prstGeom prst="rect">
            <a:avLst/>
          </a:prstGeom>
        </p:spPr>
      </p:pic>
      <p:pic>
        <p:nvPicPr>
          <p:cNvPr id="46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281" y="4778793"/>
            <a:ext cx="3438381" cy="2897057"/>
          </a:xfrm>
          <a:prstGeom prst="rect">
            <a:avLst/>
          </a:prstGeom>
        </p:spPr>
      </p:pic>
      <p:pic>
        <p:nvPicPr>
          <p:cNvPr id="6" name="图片 18" descr="92ae4d8057413ac541816c85d7c4bf8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-2" y="15311"/>
            <a:ext cx="7025482" cy="7665014"/>
          </a:xfrm>
          <a:prstGeom prst="rect">
            <a:avLst/>
          </a:prstGeom>
        </p:spPr>
      </p:pic>
      <p:pic>
        <p:nvPicPr>
          <p:cNvPr id="7" name="图片 11" descr="3d53dc5502d6926647ec53656448988c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8362" y="962104"/>
            <a:ext cx="879316" cy="879316"/>
          </a:xfrm>
          <a:prstGeom prst="rect">
            <a:avLst/>
          </a:prstGeom>
        </p:spPr>
      </p:pic>
      <p:pic>
        <p:nvPicPr>
          <p:cNvPr id="9" name="图片 21" descr="890261f18bd9a6cf2baac98444466bb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99881" y="4635757"/>
            <a:ext cx="2026400" cy="2023805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6" t="54200" r="24793" b="22001"/>
          <a:stretch/>
        </p:blipFill>
        <p:spPr>
          <a:xfrm>
            <a:off x="8468344" y="6430962"/>
            <a:ext cx="1528937" cy="152893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30400" r="79933" b="41600"/>
          <a:stretch/>
        </p:blipFill>
        <p:spPr>
          <a:xfrm>
            <a:off x="517481" y="5391312"/>
            <a:ext cx="1421216" cy="1672017"/>
          </a:xfrm>
          <a:prstGeom prst="rect">
            <a:avLst/>
          </a:prstGeom>
        </p:spPr>
      </p:pic>
      <p:pic>
        <p:nvPicPr>
          <p:cNvPr id="13" name="Picture 9" descr="E:\PPT素材\卡通D6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95" y="6088919"/>
            <a:ext cx="623370" cy="54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24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1607090" y="2876357"/>
            <a:ext cx="756458" cy="1346662"/>
          </a:xfrm>
          <a:prstGeom prst="rect">
            <a:avLst/>
          </a:prstGeom>
        </p:spPr>
      </p:pic>
      <p:pic>
        <p:nvPicPr>
          <p:cNvPr id="15" name="图片 2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2" t="46557" r="3986" b="30567"/>
          <a:stretch/>
        </p:blipFill>
        <p:spPr>
          <a:xfrm rot="1589990">
            <a:off x="8746398" y="5284985"/>
            <a:ext cx="1970116" cy="11804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603358" y="1697632"/>
            <a:ext cx="1818704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5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82081" y="2925762"/>
            <a:ext cx="8332729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5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5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5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5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50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07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0881" y="411162"/>
            <a:ext cx="40879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75456" y="1736723"/>
            <a:ext cx="4840287" cy="3856039"/>
            <a:chOff x="0" y="0"/>
            <a:chExt cx="4280668" cy="3409678"/>
          </a:xfrm>
        </p:grpSpPr>
        <p:sp>
          <p:nvSpPr>
            <p:cNvPr id="13" name="椭圆 2"/>
            <p:cNvSpPr>
              <a:spLocks/>
            </p:cNvSpPr>
            <p:nvPr/>
          </p:nvSpPr>
          <p:spPr bwMode="auto">
            <a:xfrm rot="1748642">
              <a:off x="0" y="0"/>
              <a:ext cx="2211234" cy="2230539"/>
            </a:xfrm>
            <a:custGeom>
              <a:avLst/>
              <a:gdLst>
                <a:gd name="T0" fmla="*/ 2997604 w 2997604"/>
                <a:gd name="T1" fmla="*/ 1790780 h 3024336"/>
                <a:gd name="T2" fmla="*/ 1512168 w 2997604"/>
                <a:gd name="T3" fmla="*/ 3024336 h 3024336"/>
                <a:gd name="T4" fmla="*/ 0 w 2997604"/>
                <a:gd name="T5" fmla="*/ 1512168 h 3024336"/>
                <a:gd name="T6" fmla="*/ 1512168 w 2997604"/>
                <a:gd name="T7" fmla="*/ 0 h 3024336"/>
                <a:gd name="T8" fmla="*/ 1764196 w 2997604"/>
                <a:gd name="T9" fmla="*/ 22675 h 3024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7604" h="3024336">
                  <a:moveTo>
                    <a:pt x="2997604" y="1790780"/>
                  </a:moveTo>
                  <a:cubicBezTo>
                    <a:pt x="2867846" y="2492941"/>
                    <a:pt x="2252064" y="3024336"/>
                    <a:pt x="1512168" y="3024336"/>
                  </a:cubicBezTo>
                  <a:cubicBezTo>
                    <a:pt x="677021" y="3024336"/>
                    <a:pt x="0" y="2347315"/>
                    <a:pt x="0" y="1512168"/>
                  </a:cubicBezTo>
                  <a:cubicBezTo>
                    <a:pt x="0" y="677021"/>
                    <a:pt x="677021" y="0"/>
                    <a:pt x="1512168" y="0"/>
                  </a:cubicBezTo>
                  <a:cubicBezTo>
                    <a:pt x="1598138" y="0"/>
                    <a:pt x="1682432" y="7174"/>
                    <a:pt x="1764196" y="22675"/>
                  </a:cubicBezTo>
                </a:path>
              </a:pathLst>
            </a:custGeom>
            <a:noFill/>
            <a:ln w="25400" cap="flat" cmpd="sng">
              <a:solidFill>
                <a:schemeClr val="tx2">
                  <a:lumMod val="75000"/>
                </a:schemeClr>
              </a:solidFill>
              <a:prstDash val="sys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 anchor="ctr"/>
            <a:lstStyle/>
            <a:p>
              <a:pPr defTabSz="914377"/>
              <a:endParaRPr lang="zh-CN" altLang="en-US" sz="1351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4" name="椭圆 4"/>
            <p:cNvSpPr>
              <a:spLocks/>
            </p:cNvSpPr>
            <p:nvPr/>
          </p:nvSpPr>
          <p:spPr bwMode="auto">
            <a:xfrm rot="1748642">
              <a:off x="2072242" y="1513229"/>
              <a:ext cx="1573837" cy="746788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tx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 anchor="ctr"/>
            <a:lstStyle/>
            <a:p>
              <a:pPr defTabSz="914377"/>
              <a:endParaRPr lang="zh-CN" altLang="en-US" sz="1351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" name="椭圆 4"/>
            <p:cNvSpPr>
              <a:spLocks/>
            </p:cNvSpPr>
            <p:nvPr/>
          </p:nvSpPr>
          <p:spPr bwMode="auto">
            <a:xfrm rot="1748643" flipV="1">
              <a:off x="3158906" y="2877661"/>
              <a:ext cx="1121762" cy="532017"/>
            </a:xfrm>
            <a:custGeom>
              <a:avLst/>
              <a:gdLst>
                <a:gd name="T0" fmla="*/ 0 w 2134918"/>
                <a:gd name="T1" fmla="*/ 1012045 h 1012045"/>
                <a:gd name="T2" fmla="*/ 1067459 w 2134918"/>
                <a:gd name="T3" fmla="*/ 0 h 1012045"/>
                <a:gd name="T4" fmla="*/ 2134918 w 2134918"/>
                <a:gd name="T5" fmla="*/ 1012045 h 1012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34918" h="1012045">
                  <a:moveTo>
                    <a:pt x="0" y="1012045"/>
                  </a:moveTo>
                  <a:cubicBezTo>
                    <a:pt x="28964" y="447977"/>
                    <a:pt x="495896" y="0"/>
                    <a:pt x="1067459" y="0"/>
                  </a:cubicBezTo>
                  <a:cubicBezTo>
                    <a:pt x="1639022" y="0"/>
                    <a:pt x="2105955" y="447977"/>
                    <a:pt x="2134918" y="1012045"/>
                  </a:cubicBezTo>
                </a:path>
              </a:pathLst>
            </a:custGeom>
            <a:noFill/>
            <a:ln w="25400" cap="flat" cmpd="sng">
              <a:solidFill>
                <a:schemeClr val="tx2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 anchor="ctr"/>
            <a:lstStyle/>
            <a:p>
              <a:pPr defTabSz="914377"/>
              <a:endParaRPr lang="zh-CN" altLang="en-US" sz="1351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17" name="KSO_GN4"/>
          <p:cNvSpPr>
            <a:spLocks noChangeArrowheads="1"/>
          </p:cNvSpPr>
          <p:nvPr/>
        </p:nvSpPr>
        <p:spPr bwMode="auto">
          <a:xfrm>
            <a:off x="624681" y="1892299"/>
            <a:ext cx="2220912" cy="222091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914377">
              <a:lnSpc>
                <a:spcPct val="130000"/>
              </a:lnSpc>
            </a:pPr>
            <a:r>
              <a:rPr lang="en-US" altLang="zh-CN" sz="7200" dirty="0">
                <a:solidFill>
                  <a:prstClr val="white"/>
                </a:solidFill>
                <a:latin typeface="Impact" pitchFamily="34" charset="0"/>
              </a:rPr>
              <a:t>01</a:t>
            </a:r>
          </a:p>
        </p:txBody>
      </p:sp>
      <p:sp>
        <p:nvSpPr>
          <p:cNvPr id="18" name="KSO_GN3"/>
          <p:cNvSpPr>
            <a:spLocks noChangeArrowheads="1"/>
          </p:cNvSpPr>
          <p:nvPr/>
        </p:nvSpPr>
        <p:spPr bwMode="auto">
          <a:xfrm>
            <a:off x="2669382" y="3519487"/>
            <a:ext cx="1571625" cy="15716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lIns="0" tIns="0" rIns="0" bIns="0" anchor="ctr"/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 defTabSz="914377">
              <a:lnSpc>
                <a:spcPct val="130000"/>
              </a:lnSpc>
            </a:pPr>
            <a:r>
              <a:rPr lang="en-US" altLang="zh-CN" sz="5400" dirty="0">
                <a:solidFill>
                  <a:prstClr val="white"/>
                </a:solidFill>
                <a:latin typeface="Impact" pitchFamily="34" charset="0"/>
              </a:rPr>
              <a:t>02</a:t>
            </a:r>
          </a:p>
        </p:txBody>
      </p:sp>
      <p:sp>
        <p:nvSpPr>
          <p:cNvPr id="21" name="文本框 11"/>
          <p:cNvSpPr txBox="1">
            <a:spLocks noChangeArrowheads="1"/>
          </p:cNvSpPr>
          <p:nvPr/>
        </p:nvSpPr>
        <p:spPr bwMode="auto">
          <a:xfrm>
            <a:off x="2986881" y="1941012"/>
            <a:ext cx="92754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>
              <a:spcAft>
                <a:spcPts val="0"/>
              </a:spcAft>
            </a:pPr>
            <a:r>
              <a:rPr lang="nl-NL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 cách giải bài toán Tìm hai số khi biết hiệu và tỉ số của hai số đó.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文本框 12"/>
          <p:cNvSpPr txBox="1">
            <a:spLocks noChangeArrowheads="1"/>
          </p:cNvSpPr>
          <p:nvPr/>
        </p:nvSpPr>
        <p:spPr bwMode="auto">
          <a:xfrm>
            <a:off x="4587081" y="3721619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nl-NL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giải được bài toán Tìm hai số khi biết hiệu và tỉ số của hai số đó.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4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18" grpId="0" animBg="1" autoUpdateAnimBg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4017" y="-10391"/>
            <a:ext cx="13045282" cy="1173778"/>
            <a:chOff x="167481" y="0"/>
            <a:chExt cx="13045282" cy="1173778"/>
          </a:xfrm>
        </p:grpSpPr>
        <p:sp>
          <p:nvSpPr>
            <p:cNvPr id="3" name="TextBox 2"/>
            <p:cNvSpPr txBox="1"/>
            <p:nvPr/>
          </p:nvSpPr>
          <p:spPr>
            <a:xfrm>
              <a:off x="167481" y="182562"/>
              <a:ext cx="13045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31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31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24.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     .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616281" y="0"/>
              <a:ext cx="542544" cy="1173778"/>
              <a:chOff x="2133600" y="2687782"/>
              <a:chExt cx="542544" cy="117377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142744" y="2687782"/>
                <a:ext cx="533400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133600" y="3281809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2133600" y="3292173"/>
                <a:ext cx="533400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cxnSp>
        <p:nvCxnSpPr>
          <p:cNvPr id="8" name="Straight Connector 7"/>
          <p:cNvCxnSpPr/>
          <p:nvPr/>
        </p:nvCxnSpPr>
        <p:spPr>
          <a:xfrm>
            <a:off x="1996281" y="645955"/>
            <a:ext cx="8382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72681" y="645955"/>
            <a:ext cx="19812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58681" y="666737"/>
            <a:ext cx="847977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35081" y="666737"/>
            <a:ext cx="10668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737389" y="-7111"/>
            <a:ext cx="542544" cy="1173778"/>
            <a:chOff x="2133600" y="2687782"/>
            <a:chExt cx="542544" cy="1173778"/>
          </a:xfrm>
        </p:grpSpPr>
        <p:sp>
          <p:nvSpPr>
            <p:cNvPr id="13" name="TextBox 12"/>
            <p:cNvSpPr txBox="1"/>
            <p:nvPr/>
          </p:nvSpPr>
          <p:spPr>
            <a:xfrm>
              <a:off x="2142744" y="2687782"/>
              <a:ext cx="53340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133600" y="3281809"/>
              <a:ext cx="45720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133600" y="3292173"/>
              <a:ext cx="53340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10606881" y="666737"/>
            <a:ext cx="236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53969" y="878693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679" y="1061727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i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2597" y="1707499"/>
            <a:ext cx="180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7218" y="2534352"/>
            <a:ext cx="1804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177252" y="2821670"/>
            <a:ext cx="4489704" cy="231648"/>
            <a:chOff x="2587752" y="2867087"/>
            <a:chExt cx="4489704" cy="231648"/>
          </a:xfrm>
        </p:grpSpPr>
        <p:grpSp>
          <p:nvGrpSpPr>
            <p:cNvPr id="22" name="Group 21"/>
            <p:cNvGrpSpPr/>
            <p:nvPr/>
          </p:nvGrpSpPr>
          <p:grpSpPr>
            <a:xfrm>
              <a:off x="2587752" y="2867087"/>
              <a:ext cx="896112" cy="231648"/>
              <a:chOff x="3115056" y="2322576"/>
              <a:chExt cx="896112" cy="231648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3124200" y="2429256"/>
                <a:ext cx="876300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115056" y="2334768"/>
                <a:ext cx="0" cy="21945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011168" y="2322576"/>
                <a:ext cx="0" cy="21945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3505200" y="2868168"/>
              <a:ext cx="886968" cy="219456"/>
              <a:chOff x="3124200" y="2322576"/>
              <a:chExt cx="886968" cy="219456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3124200" y="2429256"/>
                <a:ext cx="876300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011168" y="2322576"/>
                <a:ext cx="0" cy="21945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4407408" y="2868168"/>
              <a:ext cx="876300" cy="219456"/>
              <a:chOff x="3142488" y="2322576"/>
              <a:chExt cx="876300" cy="219456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3142488" y="2429256"/>
                <a:ext cx="876300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011168" y="2322576"/>
                <a:ext cx="0" cy="21945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5294376" y="2868168"/>
              <a:ext cx="886968" cy="219456"/>
              <a:chOff x="3124200" y="2322576"/>
              <a:chExt cx="886968" cy="219456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3124200" y="2429256"/>
                <a:ext cx="876300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011168" y="2322576"/>
                <a:ext cx="0" cy="21945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6190488" y="2868168"/>
              <a:ext cx="886968" cy="219456"/>
              <a:chOff x="3124200" y="2322576"/>
              <a:chExt cx="886968" cy="21945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3124200" y="2429256"/>
                <a:ext cx="876300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4011168" y="2322576"/>
                <a:ext cx="0" cy="21945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/>
          <p:cNvGrpSpPr/>
          <p:nvPr/>
        </p:nvGrpSpPr>
        <p:grpSpPr>
          <a:xfrm>
            <a:off x="2177252" y="1990069"/>
            <a:ext cx="2700528" cy="235776"/>
            <a:chOff x="2587752" y="2267712"/>
            <a:chExt cx="2700528" cy="235776"/>
          </a:xfrm>
        </p:grpSpPr>
        <p:grpSp>
          <p:nvGrpSpPr>
            <p:cNvPr id="39" name="Group 38"/>
            <p:cNvGrpSpPr/>
            <p:nvPr/>
          </p:nvGrpSpPr>
          <p:grpSpPr>
            <a:xfrm>
              <a:off x="2587752" y="2271840"/>
              <a:ext cx="896112" cy="231648"/>
              <a:chOff x="3115056" y="2322576"/>
              <a:chExt cx="896112" cy="231648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3124200" y="2429256"/>
                <a:ext cx="876300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115056" y="2334768"/>
                <a:ext cx="0" cy="21945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011168" y="2322576"/>
                <a:ext cx="0" cy="21945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3505200" y="2267712"/>
              <a:ext cx="886968" cy="219456"/>
              <a:chOff x="3124200" y="2322576"/>
              <a:chExt cx="886968" cy="219456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3124200" y="2429256"/>
                <a:ext cx="876300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011168" y="2322576"/>
                <a:ext cx="0" cy="21945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4401312" y="2267712"/>
              <a:ext cx="886968" cy="219456"/>
              <a:chOff x="3124200" y="2322576"/>
              <a:chExt cx="886968" cy="219456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3124200" y="2429256"/>
                <a:ext cx="876300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011168" y="2322576"/>
                <a:ext cx="0" cy="219456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AutoShape 24"/>
          <p:cNvSpPr>
            <a:spLocks/>
          </p:cNvSpPr>
          <p:nvPr/>
        </p:nvSpPr>
        <p:spPr bwMode="auto">
          <a:xfrm rot="16200000">
            <a:off x="3387108" y="450246"/>
            <a:ext cx="255671" cy="2675382"/>
          </a:xfrm>
          <a:prstGeom prst="rightBrace">
            <a:avLst>
              <a:gd name="adj1" fmla="val 89866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0" name="AutoShape 24"/>
          <p:cNvSpPr>
            <a:spLocks/>
          </p:cNvSpPr>
          <p:nvPr/>
        </p:nvSpPr>
        <p:spPr bwMode="auto">
          <a:xfrm rot="5400000">
            <a:off x="4213711" y="1009911"/>
            <a:ext cx="381000" cy="4447032"/>
          </a:xfrm>
          <a:prstGeom prst="rightBrace">
            <a:avLst>
              <a:gd name="adj1" fmla="val 129531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1" name="TextBox 50"/>
          <p:cNvSpPr txBox="1"/>
          <p:nvPr/>
        </p:nvSpPr>
        <p:spPr>
          <a:xfrm>
            <a:off x="4203479" y="3408531"/>
            <a:ext cx="838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4873208" y="2217139"/>
            <a:ext cx="10668" cy="580007"/>
          </a:xfrm>
          <a:prstGeom prst="line">
            <a:avLst/>
          </a:prstGeom>
          <a:ln w="28575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169266" y="2217138"/>
            <a:ext cx="10668" cy="580007"/>
          </a:xfrm>
          <a:prstGeom prst="line">
            <a:avLst/>
          </a:prstGeom>
          <a:ln w="28575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365279" y="1130477"/>
            <a:ext cx="838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AutoShape 24"/>
          <p:cNvSpPr>
            <a:spLocks/>
          </p:cNvSpPr>
          <p:nvPr/>
        </p:nvSpPr>
        <p:spPr bwMode="auto">
          <a:xfrm rot="16200000">
            <a:off x="5640788" y="1719184"/>
            <a:ext cx="262650" cy="1768355"/>
          </a:xfrm>
          <a:prstGeom prst="rightBrace">
            <a:avLst>
              <a:gd name="adj1" fmla="val 88383"/>
              <a:gd name="adj2" fmla="val 50000"/>
            </a:avLst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5465667" y="192475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19789" y="3230562"/>
            <a:ext cx="8229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3 = 2 (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899848" y="4297362"/>
            <a:ext cx="6462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   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2 = 12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919767" y="4830762"/>
            <a:ext cx="666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                  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x 3 = 36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881351" y="5440362"/>
            <a:ext cx="6481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                 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+ 24 = 60 </a:t>
            </a: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7635081" y="6039544"/>
            <a:ext cx="42338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err="1">
                <a:solidFill>
                  <a:srgbClr val="C00000"/>
                </a:solidFill>
                <a:cs typeface="Arial" charset="0"/>
              </a:rPr>
              <a:t>Đáp</a:t>
            </a:r>
            <a:r>
              <a:rPr lang="en-US" altLang="en-US" b="1" i="1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cs typeface="Arial" charset="0"/>
              </a:rPr>
              <a:t>số</a:t>
            </a:r>
            <a:r>
              <a:rPr lang="en-US" altLang="en-US" b="1" i="1" dirty="0">
                <a:solidFill>
                  <a:srgbClr val="C00000"/>
                </a:solidFill>
                <a:cs typeface="Arial" charset="0"/>
              </a:rPr>
              <a:t>:    </a:t>
            </a:r>
            <a:r>
              <a:rPr lang="en-US" altLang="en-US" dirty="0" err="1">
                <a:solidFill>
                  <a:schemeClr val="bg2"/>
                </a:solidFill>
                <a:cs typeface="Arial" charset="0"/>
              </a:rPr>
              <a:t>Số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cs typeface="Arial" charset="0"/>
              </a:rPr>
              <a:t>bé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: 36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                   </a:t>
            </a:r>
            <a:r>
              <a:rPr lang="en-US" altLang="en-US" dirty="0" err="1">
                <a:solidFill>
                  <a:schemeClr val="bg2"/>
                </a:solidFill>
                <a:cs typeface="Arial" charset="0"/>
              </a:rPr>
              <a:t>Số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chemeClr val="bg2"/>
                </a:solidFill>
                <a:cs typeface="Arial" charset="0"/>
              </a:rPr>
              <a:t>lớn</a:t>
            </a:r>
            <a:r>
              <a:rPr lang="en-US" altLang="en-US" dirty="0">
                <a:solidFill>
                  <a:schemeClr val="bg2"/>
                </a:solidFill>
                <a:cs typeface="Arial" charset="0"/>
              </a:rPr>
              <a:t>: 60</a:t>
            </a:r>
          </a:p>
        </p:txBody>
      </p:sp>
      <p:sp>
        <p:nvSpPr>
          <p:cNvPr id="62" name="Cloud 61"/>
          <p:cNvSpPr/>
          <p:nvPr/>
        </p:nvSpPr>
        <p:spPr>
          <a:xfrm>
            <a:off x="2110735" y="4589749"/>
            <a:ext cx="3760154" cy="113935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x 5 = 60</a:t>
            </a:r>
          </a:p>
        </p:txBody>
      </p:sp>
    </p:spTree>
    <p:extLst>
      <p:ext uri="{BB962C8B-B14F-4D97-AF65-F5344CB8AC3E}">
        <p14:creationId xmlns:p14="http://schemas.microsoft.com/office/powerpoint/2010/main" val="20083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49" grpId="0" animBg="1"/>
      <p:bldP spid="50" grpId="0" animBg="1"/>
      <p:bldP spid="51" grpId="0"/>
      <p:bldP spid="54" grpId="0"/>
      <p:bldP spid="55" grpId="0" animBg="1"/>
      <p:bldP spid="56" grpId="0"/>
      <p:bldP spid="59" grpId="0"/>
      <p:bldP spid="60" grpId="0"/>
      <p:bldP spid="61" grpId="0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4017" y="-10391"/>
            <a:ext cx="13045282" cy="1173778"/>
            <a:chOff x="167481" y="0"/>
            <a:chExt cx="13045282" cy="1173778"/>
          </a:xfrm>
        </p:grpSpPr>
        <p:sp>
          <p:nvSpPr>
            <p:cNvPr id="9" name="TextBox 8"/>
            <p:cNvSpPr txBox="1"/>
            <p:nvPr/>
          </p:nvSpPr>
          <p:spPr>
            <a:xfrm>
              <a:off x="167481" y="182562"/>
              <a:ext cx="13045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31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31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24.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     .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616281" y="0"/>
              <a:ext cx="542544" cy="1173778"/>
              <a:chOff x="2133600" y="2687782"/>
              <a:chExt cx="542544" cy="117377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142744" y="2687782"/>
                <a:ext cx="533400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2133600" y="3281809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133600" y="3292173"/>
                <a:ext cx="533400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cxnSp>
        <p:nvCxnSpPr>
          <p:cNvPr id="14" name="Straight Connector 13"/>
          <p:cNvCxnSpPr/>
          <p:nvPr/>
        </p:nvCxnSpPr>
        <p:spPr>
          <a:xfrm>
            <a:off x="1996281" y="645955"/>
            <a:ext cx="8382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72681" y="645955"/>
            <a:ext cx="19812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58681" y="666737"/>
            <a:ext cx="847977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35081" y="666737"/>
            <a:ext cx="10668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9737389" y="-7111"/>
            <a:ext cx="542544" cy="1173778"/>
            <a:chOff x="2133600" y="2687782"/>
            <a:chExt cx="542544" cy="1173778"/>
          </a:xfrm>
        </p:grpSpPr>
        <p:sp>
          <p:nvSpPr>
            <p:cNvPr id="19" name="TextBox 18"/>
            <p:cNvSpPr txBox="1"/>
            <p:nvPr/>
          </p:nvSpPr>
          <p:spPr>
            <a:xfrm>
              <a:off x="2142744" y="2687782"/>
              <a:ext cx="53340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133600" y="3281809"/>
              <a:ext cx="45720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133600" y="3292173"/>
              <a:ext cx="53340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10606881" y="666737"/>
            <a:ext cx="236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807149" y="753238"/>
            <a:ext cx="5410200" cy="2348005"/>
            <a:chOff x="2001362" y="1526730"/>
            <a:chExt cx="4390137" cy="2094349"/>
          </a:xfrm>
        </p:grpSpPr>
        <p:sp>
          <p:nvSpPr>
            <p:cNvPr id="24" name="TextBox 23"/>
            <p:cNvSpPr txBox="1"/>
            <p:nvPr/>
          </p:nvSpPr>
          <p:spPr>
            <a:xfrm>
              <a:off x="2001362" y="1930698"/>
              <a:ext cx="1447800" cy="49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01362" y="2473385"/>
              <a:ext cx="1310640" cy="49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56629" y="2137961"/>
              <a:ext cx="1872996" cy="230231"/>
              <a:chOff x="5177028" y="1621536"/>
              <a:chExt cx="1872996" cy="230231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5800344" y="1622953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5177028" y="1621536"/>
                <a:ext cx="618744" cy="224135"/>
                <a:chOff x="5177028" y="1621536"/>
                <a:chExt cx="618744" cy="224135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177028" y="1621536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5177028" y="1733603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5795772" y="1621536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6431280" y="1627632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Group 26"/>
            <p:cNvGrpSpPr/>
            <p:nvPr/>
          </p:nvGrpSpPr>
          <p:grpSpPr>
            <a:xfrm>
              <a:off x="3258153" y="2732108"/>
              <a:ext cx="3133344" cy="230231"/>
              <a:chOff x="4572000" y="2590800"/>
              <a:chExt cx="3133344" cy="230231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195316" y="2592217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4572000" y="2590800"/>
                <a:ext cx="618744" cy="224135"/>
                <a:chOff x="5177028" y="1621536"/>
                <a:chExt cx="618744" cy="224135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5177028" y="1621536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177028" y="1733603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795772" y="1621536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5826252" y="2596896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6458712" y="2590800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7086600" y="2590800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AutoShape 24"/>
            <p:cNvSpPr>
              <a:spLocks/>
            </p:cNvSpPr>
            <p:nvPr/>
          </p:nvSpPr>
          <p:spPr bwMode="auto">
            <a:xfrm rot="16200000">
              <a:off x="5657692" y="2002306"/>
              <a:ext cx="228600" cy="1239015"/>
            </a:xfrm>
            <a:prstGeom prst="rightBrace">
              <a:avLst>
                <a:gd name="adj1" fmla="val 52778"/>
                <a:gd name="adj2" fmla="val 50000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en-US" sz="30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31961" y="2009940"/>
              <a:ext cx="838200" cy="49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3245961" y="2323678"/>
              <a:ext cx="10668" cy="580007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116671" y="2249106"/>
              <a:ext cx="10668" cy="580007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035393" y="1526730"/>
              <a:ext cx="838200" cy="49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3" name="AutoShape 24"/>
            <p:cNvSpPr>
              <a:spLocks/>
            </p:cNvSpPr>
            <p:nvPr/>
          </p:nvSpPr>
          <p:spPr bwMode="auto">
            <a:xfrm rot="16200000">
              <a:off x="4081494" y="1102106"/>
              <a:ext cx="228600" cy="1841759"/>
            </a:xfrm>
            <a:prstGeom prst="rightBrace">
              <a:avLst>
                <a:gd name="adj1" fmla="val 52778"/>
                <a:gd name="adj2" fmla="val 50000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en-US" sz="3000"/>
            </a:p>
          </p:txBody>
        </p:sp>
        <p:sp>
          <p:nvSpPr>
            <p:cNvPr id="34" name="AutoShape 24"/>
            <p:cNvSpPr>
              <a:spLocks/>
            </p:cNvSpPr>
            <p:nvPr/>
          </p:nvSpPr>
          <p:spPr bwMode="auto">
            <a:xfrm rot="5400000">
              <a:off x="4689948" y="1510727"/>
              <a:ext cx="228600" cy="3131825"/>
            </a:xfrm>
            <a:prstGeom prst="rightBrace">
              <a:avLst>
                <a:gd name="adj1" fmla="val 52778"/>
                <a:gd name="adj2" fmla="val 50000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en-US" sz="30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14513" y="3126930"/>
              <a:ext cx="838200" cy="49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5081" y="2925762"/>
            <a:ext cx="6934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ts val="1200"/>
              </a:spcBef>
            </a:pP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– 3 = 2 (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</a:p>
          <a:p>
            <a:pPr>
              <a:spcBef>
                <a:spcPts val="1200"/>
              </a:spcBef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24 : 2 = 12 </a:t>
            </a:r>
          </a:p>
          <a:p>
            <a:pPr>
              <a:spcBef>
                <a:spcPts val="1200"/>
              </a:spcBef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x 3 = 36 </a:t>
            </a:r>
          </a:p>
          <a:p>
            <a:pPr>
              <a:spcBef>
                <a:spcPts val="1200"/>
              </a:spcBef>
            </a:pP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+ 24 = 60 </a:t>
            </a:r>
          </a:p>
          <a:p>
            <a:pPr algn="ctr">
              <a:spcBef>
                <a:spcPts val="1200"/>
              </a:spcBef>
            </a:pPr>
            <a:r>
              <a:rPr lang="en-US" alt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altLang="en-US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36</a:t>
            </a:r>
          </a:p>
          <a:p>
            <a:pPr>
              <a:spcBef>
                <a:spcPts val="1200"/>
              </a:spcBef>
            </a:pPr>
            <a:r>
              <a:rPr lang="en-US" altLang="en-US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US" altLang="en-US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96881" y="2925762"/>
            <a:ext cx="6934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spcBef>
                <a:spcPts val="1200"/>
              </a:spcBef>
            </a:pP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3 = 2 (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</a:p>
          <a:p>
            <a:pPr>
              <a:spcBef>
                <a:spcPts val="1200"/>
              </a:spcBef>
            </a:pP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2 = 12 </a:t>
            </a:r>
          </a:p>
          <a:p>
            <a:pPr>
              <a:spcBef>
                <a:spcPts val="1200"/>
              </a:spcBef>
            </a:pP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x 5  = 60 </a:t>
            </a:r>
          </a:p>
          <a:p>
            <a:pPr>
              <a:spcBef>
                <a:spcPts val="1200"/>
              </a:spcBef>
            </a:pP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60 - 24 = 36</a:t>
            </a:r>
          </a:p>
          <a:p>
            <a:pPr algn="ctr">
              <a:spcBef>
                <a:spcPts val="1200"/>
              </a:spcBef>
            </a:pPr>
            <a:r>
              <a:rPr lang="en-US" alt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36</a:t>
            </a:r>
          </a:p>
          <a:p>
            <a:pPr algn="ctr">
              <a:spcBef>
                <a:spcPts val="1200"/>
              </a:spcBef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60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7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4017" y="42728"/>
            <a:ext cx="13045282" cy="1173778"/>
            <a:chOff x="167481" y="0"/>
            <a:chExt cx="13045282" cy="1173778"/>
          </a:xfrm>
        </p:grpSpPr>
        <p:sp>
          <p:nvSpPr>
            <p:cNvPr id="3" name="TextBox 2"/>
            <p:cNvSpPr txBox="1"/>
            <p:nvPr/>
          </p:nvSpPr>
          <p:spPr>
            <a:xfrm>
              <a:off x="167481" y="182562"/>
              <a:ext cx="13045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31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31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24.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     .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616281" y="0"/>
              <a:ext cx="542544" cy="1173778"/>
              <a:chOff x="2133600" y="2687782"/>
              <a:chExt cx="542544" cy="117377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142744" y="2687782"/>
                <a:ext cx="533400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2133600" y="3281809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2133600" y="3292173"/>
                <a:ext cx="533400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3807149" y="806357"/>
            <a:ext cx="5410200" cy="2348005"/>
            <a:chOff x="2001362" y="1526730"/>
            <a:chExt cx="4390137" cy="2094349"/>
          </a:xfrm>
        </p:grpSpPr>
        <p:sp>
          <p:nvSpPr>
            <p:cNvPr id="9" name="TextBox 8"/>
            <p:cNvSpPr txBox="1"/>
            <p:nvPr/>
          </p:nvSpPr>
          <p:spPr>
            <a:xfrm>
              <a:off x="2001362" y="1930698"/>
              <a:ext cx="1447800" cy="49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01362" y="2473385"/>
              <a:ext cx="1310640" cy="49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256629" y="2137961"/>
              <a:ext cx="1872996" cy="230231"/>
              <a:chOff x="5177028" y="1621536"/>
              <a:chExt cx="1872996" cy="230231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5800344" y="1622953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5177028" y="1621536"/>
                <a:ext cx="618744" cy="224135"/>
                <a:chOff x="5177028" y="1621536"/>
                <a:chExt cx="618744" cy="224135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5177028" y="1621536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5177028" y="1733603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5795772" y="1621536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6431280" y="1627632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/>
          </p:nvGrpSpPr>
          <p:grpSpPr>
            <a:xfrm>
              <a:off x="3258153" y="2732108"/>
              <a:ext cx="3133344" cy="230231"/>
              <a:chOff x="4572000" y="2590800"/>
              <a:chExt cx="3133344" cy="23023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195316" y="2592217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/>
            </p:nvGrpSpPr>
            <p:grpSpPr>
              <a:xfrm>
                <a:off x="4572000" y="2590800"/>
                <a:ext cx="618744" cy="224135"/>
                <a:chOff x="5177028" y="1621536"/>
                <a:chExt cx="618744" cy="224135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177028" y="1621536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177028" y="1733603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5795772" y="1621536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/>
            </p:nvGrpSpPr>
            <p:grpSpPr>
              <a:xfrm>
                <a:off x="5826252" y="2596896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6458712" y="2590800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/>
            </p:nvGrpSpPr>
            <p:grpSpPr>
              <a:xfrm>
                <a:off x="7086600" y="2590800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AutoShape 24"/>
            <p:cNvSpPr>
              <a:spLocks/>
            </p:cNvSpPr>
            <p:nvPr/>
          </p:nvSpPr>
          <p:spPr bwMode="auto">
            <a:xfrm rot="16200000">
              <a:off x="5657692" y="2002306"/>
              <a:ext cx="228600" cy="1239015"/>
            </a:xfrm>
            <a:prstGeom prst="rightBrace">
              <a:avLst>
                <a:gd name="adj1" fmla="val 52778"/>
                <a:gd name="adj2" fmla="val 50000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en-US" sz="30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31961" y="2009940"/>
              <a:ext cx="838200" cy="49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245961" y="2323678"/>
              <a:ext cx="10668" cy="580007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116671" y="2249106"/>
              <a:ext cx="10668" cy="580007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035393" y="1526730"/>
              <a:ext cx="838200" cy="49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AutoShape 24"/>
            <p:cNvSpPr>
              <a:spLocks/>
            </p:cNvSpPr>
            <p:nvPr/>
          </p:nvSpPr>
          <p:spPr bwMode="auto">
            <a:xfrm rot="16200000">
              <a:off x="4081494" y="1102106"/>
              <a:ext cx="228600" cy="1841759"/>
            </a:xfrm>
            <a:prstGeom prst="rightBrace">
              <a:avLst>
                <a:gd name="adj1" fmla="val 52778"/>
                <a:gd name="adj2" fmla="val 50000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en-US" sz="3000"/>
            </a:p>
          </p:txBody>
        </p:sp>
        <p:sp>
          <p:nvSpPr>
            <p:cNvPr id="19" name="AutoShape 24"/>
            <p:cNvSpPr>
              <a:spLocks/>
            </p:cNvSpPr>
            <p:nvPr/>
          </p:nvSpPr>
          <p:spPr bwMode="auto">
            <a:xfrm rot="5400000">
              <a:off x="4689948" y="1510727"/>
              <a:ext cx="228600" cy="3131825"/>
            </a:xfrm>
            <a:prstGeom prst="rightBrace">
              <a:avLst>
                <a:gd name="adj1" fmla="val 52778"/>
                <a:gd name="adj2" fmla="val 50000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en-US" sz="30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14513" y="3126930"/>
              <a:ext cx="838200" cy="49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377281" y="3067744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3 = 2 (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15609" y="4282750"/>
            <a:ext cx="591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2 = 12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82081" y="5516562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+ 24 = 60 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573591" y="6115744"/>
            <a:ext cx="505209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60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605881" y="4259860"/>
            <a:ext cx="6288023" cy="1316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94857" y="4929341"/>
            <a:ext cx="6099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: 2 x 3 = 36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58281" y="4926895"/>
            <a:ext cx="5699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x 3 = 36</a:t>
            </a:r>
          </a:p>
        </p:txBody>
      </p:sp>
    </p:spTree>
    <p:extLst>
      <p:ext uri="{BB962C8B-B14F-4D97-AF65-F5344CB8AC3E}">
        <p14:creationId xmlns:p14="http://schemas.microsoft.com/office/powerpoint/2010/main" val="19062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fad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9" grpId="1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4017" y="-10391"/>
            <a:ext cx="13045282" cy="1173778"/>
            <a:chOff x="167481" y="0"/>
            <a:chExt cx="13045282" cy="1173778"/>
          </a:xfrm>
        </p:grpSpPr>
        <p:sp>
          <p:nvSpPr>
            <p:cNvPr id="9" name="TextBox 8"/>
            <p:cNvSpPr txBox="1"/>
            <p:nvPr/>
          </p:nvSpPr>
          <p:spPr>
            <a:xfrm>
              <a:off x="167481" y="182562"/>
              <a:ext cx="13045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31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31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24.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Tỉ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     .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1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1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616281" y="0"/>
              <a:ext cx="542544" cy="1173778"/>
              <a:chOff x="2133600" y="2687782"/>
              <a:chExt cx="542544" cy="117377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142744" y="2687782"/>
                <a:ext cx="533400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2133600" y="3281809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133600" y="3292173"/>
                <a:ext cx="533400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cxnSp>
        <p:nvCxnSpPr>
          <p:cNvPr id="14" name="Straight Connector 13"/>
          <p:cNvCxnSpPr/>
          <p:nvPr/>
        </p:nvCxnSpPr>
        <p:spPr>
          <a:xfrm>
            <a:off x="1996281" y="645955"/>
            <a:ext cx="8382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72681" y="645955"/>
            <a:ext cx="19812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58681" y="666737"/>
            <a:ext cx="847977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35081" y="666737"/>
            <a:ext cx="10668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9737389" y="-7111"/>
            <a:ext cx="542544" cy="1173778"/>
            <a:chOff x="2133600" y="2687782"/>
            <a:chExt cx="542544" cy="1173778"/>
          </a:xfrm>
        </p:grpSpPr>
        <p:sp>
          <p:nvSpPr>
            <p:cNvPr id="19" name="TextBox 18"/>
            <p:cNvSpPr txBox="1"/>
            <p:nvPr/>
          </p:nvSpPr>
          <p:spPr>
            <a:xfrm>
              <a:off x="2142744" y="2687782"/>
              <a:ext cx="53340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133600" y="3281809"/>
              <a:ext cx="45720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133600" y="3292173"/>
              <a:ext cx="533400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10606881" y="666737"/>
            <a:ext cx="2362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84017" y="668209"/>
            <a:ext cx="5410200" cy="2348005"/>
            <a:chOff x="2001362" y="1526730"/>
            <a:chExt cx="4390137" cy="2094349"/>
          </a:xfrm>
        </p:grpSpPr>
        <p:sp>
          <p:nvSpPr>
            <p:cNvPr id="24" name="TextBox 23"/>
            <p:cNvSpPr txBox="1"/>
            <p:nvPr/>
          </p:nvSpPr>
          <p:spPr>
            <a:xfrm>
              <a:off x="2001362" y="1930698"/>
              <a:ext cx="1447800" cy="49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01362" y="2473385"/>
              <a:ext cx="1310640" cy="49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56629" y="2137961"/>
              <a:ext cx="1872996" cy="230231"/>
              <a:chOff x="5177028" y="1621536"/>
              <a:chExt cx="1872996" cy="230231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5800344" y="1622953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/>
            </p:nvGrpSpPr>
            <p:grpSpPr>
              <a:xfrm>
                <a:off x="5177028" y="1621536"/>
                <a:ext cx="618744" cy="224135"/>
                <a:chOff x="5177028" y="1621536"/>
                <a:chExt cx="618744" cy="224135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177028" y="1621536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5177028" y="1733603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5795772" y="1621536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6431280" y="1627632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Group 26"/>
            <p:cNvGrpSpPr/>
            <p:nvPr/>
          </p:nvGrpSpPr>
          <p:grpSpPr>
            <a:xfrm>
              <a:off x="3258153" y="2732108"/>
              <a:ext cx="3133344" cy="230231"/>
              <a:chOff x="4572000" y="2590800"/>
              <a:chExt cx="3133344" cy="230231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195316" y="2592217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4572000" y="2590800"/>
                <a:ext cx="618744" cy="224135"/>
                <a:chOff x="5177028" y="1621536"/>
                <a:chExt cx="618744" cy="224135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5177028" y="1621536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177028" y="1733603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795772" y="1621536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oup 37"/>
              <p:cNvGrpSpPr/>
              <p:nvPr/>
            </p:nvGrpSpPr>
            <p:grpSpPr>
              <a:xfrm>
                <a:off x="5826252" y="2596896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45" name="Straight Connector 44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6458712" y="2590800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7086600" y="2590800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AutoShape 24"/>
            <p:cNvSpPr>
              <a:spLocks/>
            </p:cNvSpPr>
            <p:nvPr/>
          </p:nvSpPr>
          <p:spPr bwMode="auto">
            <a:xfrm rot="16200000">
              <a:off x="5657692" y="2002306"/>
              <a:ext cx="228600" cy="1239015"/>
            </a:xfrm>
            <a:prstGeom prst="rightBrace">
              <a:avLst>
                <a:gd name="adj1" fmla="val 52778"/>
                <a:gd name="adj2" fmla="val 50000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en-US" sz="30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31961" y="2009940"/>
              <a:ext cx="838200" cy="49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3245961" y="2323678"/>
              <a:ext cx="10668" cy="580007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5116671" y="2249106"/>
              <a:ext cx="10668" cy="580007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035393" y="1526730"/>
              <a:ext cx="838200" cy="49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3" name="AutoShape 24"/>
            <p:cNvSpPr>
              <a:spLocks/>
            </p:cNvSpPr>
            <p:nvPr/>
          </p:nvSpPr>
          <p:spPr bwMode="auto">
            <a:xfrm rot="16200000">
              <a:off x="4081494" y="1102106"/>
              <a:ext cx="228600" cy="1841759"/>
            </a:xfrm>
            <a:prstGeom prst="rightBrace">
              <a:avLst>
                <a:gd name="adj1" fmla="val 52778"/>
                <a:gd name="adj2" fmla="val 50000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en-US" sz="3000"/>
            </a:p>
          </p:txBody>
        </p:sp>
        <p:sp>
          <p:nvSpPr>
            <p:cNvPr id="34" name="AutoShape 24"/>
            <p:cNvSpPr>
              <a:spLocks/>
            </p:cNvSpPr>
            <p:nvPr/>
          </p:nvSpPr>
          <p:spPr bwMode="auto">
            <a:xfrm rot="5400000">
              <a:off x="4689948" y="1510727"/>
              <a:ext cx="228600" cy="3131825"/>
            </a:xfrm>
            <a:prstGeom prst="rightBrace">
              <a:avLst>
                <a:gd name="adj1" fmla="val 52778"/>
                <a:gd name="adj2" fmla="val 50000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en-US" sz="30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14513" y="3126930"/>
              <a:ext cx="838200" cy="49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91281" y="2925762"/>
            <a:ext cx="6934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spcBef>
                <a:spcPts val="1200"/>
              </a:spcBef>
            </a:pPr>
            <a:r>
              <a:rPr lang="en-US" sz="3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– 3 = 2 ( </a:t>
            </a:r>
            <a:r>
              <a:rPr lang="en-US" sz="3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</a:p>
          <a:p>
            <a:pPr>
              <a:spcBef>
                <a:spcPts val="1200"/>
              </a:spcBef>
            </a:pP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24 : 2 = 12 </a:t>
            </a:r>
          </a:p>
          <a:p>
            <a:pPr>
              <a:spcBef>
                <a:spcPts val="1200"/>
              </a:spcBef>
            </a:pP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</a:t>
            </a:r>
            <a:r>
              <a:rPr lang="en-US" sz="3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x 3 = 36 </a:t>
            </a:r>
          </a:p>
          <a:p>
            <a:pPr>
              <a:spcBef>
                <a:spcPts val="1200"/>
              </a:spcBef>
            </a:pP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</a:t>
            </a:r>
            <a:r>
              <a:rPr lang="en-US" sz="3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+ 24 = 60 </a:t>
            </a:r>
          </a:p>
          <a:p>
            <a:pPr algn="ctr">
              <a:spcBef>
                <a:spcPts val="1200"/>
              </a:spcBef>
            </a:pPr>
            <a:r>
              <a:rPr lang="en-US" alt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3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36</a:t>
            </a:r>
          </a:p>
          <a:p>
            <a:pPr>
              <a:spcBef>
                <a:spcPts val="1200"/>
              </a:spcBef>
            </a:pP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60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31190" y="1461214"/>
            <a:ext cx="388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4" name="Right Arrow 63"/>
          <p:cNvSpPr/>
          <p:nvPr/>
        </p:nvSpPr>
        <p:spPr>
          <a:xfrm>
            <a:off x="7787481" y="1591938"/>
            <a:ext cx="304800" cy="337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168481" y="2849562"/>
            <a:ext cx="5349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6" name="Right Arrow 65"/>
          <p:cNvSpPr/>
          <p:nvPr/>
        </p:nvSpPr>
        <p:spPr>
          <a:xfrm>
            <a:off x="7711281" y="3238452"/>
            <a:ext cx="304800" cy="337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92309" y="4657764"/>
            <a:ext cx="388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7848600" y="4788488"/>
            <a:ext cx="304800" cy="337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392308" y="5572164"/>
            <a:ext cx="4409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0" name="Right Arrow 69"/>
          <p:cNvSpPr/>
          <p:nvPr/>
        </p:nvSpPr>
        <p:spPr>
          <a:xfrm>
            <a:off x="7848600" y="5702888"/>
            <a:ext cx="304800" cy="337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25481" y="6584061"/>
            <a:ext cx="62634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3000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4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67481" y="-122238"/>
            <a:ext cx="13106400" cy="1798319"/>
            <a:chOff x="167481" y="182562"/>
            <a:chExt cx="13106400" cy="1798319"/>
          </a:xfrm>
        </p:grpSpPr>
        <p:sp>
          <p:nvSpPr>
            <p:cNvPr id="9" name="TextBox 8"/>
            <p:cNvSpPr txBox="1"/>
            <p:nvPr/>
          </p:nvSpPr>
          <p:spPr>
            <a:xfrm>
              <a:off x="167481" y="182562"/>
              <a:ext cx="13106400" cy="1391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3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30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rộng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12 m.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rộng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3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latin typeface="Arial" panose="020B0604020202020204" pitchFamily="34" charset="0"/>
                  <a:cs typeface="Arial" panose="020B0604020202020204" pitchFamily="34" charset="0"/>
                </a:rPr>
                <a:t>rộng</a:t>
              </a:r>
              <a:endParaRPr lang="en-US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921081" y="822644"/>
              <a:ext cx="565820" cy="1158237"/>
              <a:chOff x="2131106" y="2704975"/>
              <a:chExt cx="565820" cy="115823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163526" y="2704975"/>
                <a:ext cx="5334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2133600" y="3290953"/>
                <a:ext cx="4572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2131106" y="3309214"/>
                <a:ext cx="5334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9921081" y="521998"/>
            <a:ext cx="565820" cy="1145089"/>
            <a:chOff x="2131106" y="2718123"/>
            <a:chExt cx="565820" cy="1145089"/>
          </a:xfrm>
        </p:grpSpPr>
        <p:sp>
          <p:nvSpPr>
            <p:cNvPr id="15" name="TextBox 14"/>
            <p:cNvSpPr txBox="1"/>
            <p:nvPr/>
          </p:nvSpPr>
          <p:spPr>
            <a:xfrm>
              <a:off x="2163526" y="2718123"/>
              <a:ext cx="533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133600" y="3290953"/>
              <a:ext cx="4572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131106" y="3309214"/>
              <a:ext cx="533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6492338" y="511607"/>
            <a:ext cx="41910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72358" y="1195742"/>
            <a:ext cx="2472523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454481" y="1195742"/>
            <a:ext cx="16764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3681" y="1195742"/>
            <a:ext cx="571500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53881" y="1401762"/>
            <a:ext cx="183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481" y="1502787"/>
            <a:ext cx="3066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189837" y="1836224"/>
            <a:ext cx="7369045" cy="2689738"/>
            <a:chOff x="1713835" y="2094413"/>
            <a:chExt cx="7369045" cy="2689738"/>
          </a:xfrm>
        </p:grpSpPr>
        <p:sp>
          <p:nvSpPr>
            <p:cNvPr id="27" name="Rectangle 26"/>
            <p:cNvSpPr/>
            <p:nvPr/>
          </p:nvSpPr>
          <p:spPr>
            <a:xfrm>
              <a:off x="1920081" y="2671064"/>
              <a:ext cx="22573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:</a:t>
              </a:r>
              <a:endParaRPr lang="en-US" sz="3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13835" y="3407787"/>
              <a:ext cx="241604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Chiều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rộng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:</a:t>
              </a:r>
              <a:endParaRPr lang="en-US" sz="3200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177430" y="3683083"/>
              <a:ext cx="2819342" cy="389352"/>
              <a:chOff x="2819400" y="3810000"/>
              <a:chExt cx="2496312" cy="233279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3442716" y="3811417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>
                <a:off x="2819400" y="3810000"/>
                <a:ext cx="618744" cy="224135"/>
                <a:chOff x="5177028" y="1621536"/>
                <a:chExt cx="618744" cy="224135"/>
              </a:xfrm>
            </p:grpSpPr>
            <p:cxnSp>
              <p:nvCxnSpPr>
                <p:cNvPr id="39" name="Straight Connector 38"/>
                <p:cNvCxnSpPr/>
                <p:nvPr/>
              </p:nvCxnSpPr>
              <p:spPr>
                <a:xfrm>
                  <a:off x="5177028" y="1621536"/>
                  <a:ext cx="0" cy="2241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5177028" y="1733603"/>
                  <a:ext cx="609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5795772" y="1621536"/>
                  <a:ext cx="0" cy="2241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/>
              <p:cNvGrpSpPr/>
              <p:nvPr/>
            </p:nvGrpSpPr>
            <p:grpSpPr>
              <a:xfrm>
                <a:off x="4073652" y="3816096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4696968" y="3819144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Group 43"/>
            <p:cNvGrpSpPr/>
            <p:nvPr/>
          </p:nvGrpSpPr>
          <p:grpSpPr>
            <a:xfrm>
              <a:off x="4177429" y="2973465"/>
              <a:ext cx="4905451" cy="313491"/>
              <a:chOff x="2151888" y="2967121"/>
              <a:chExt cx="4343400" cy="230231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775204" y="2968538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/>
              <p:cNvGrpSpPr/>
              <p:nvPr/>
            </p:nvGrpSpPr>
            <p:grpSpPr>
              <a:xfrm>
                <a:off x="2151888" y="2967121"/>
                <a:ext cx="618744" cy="224135"/>
                <a:chOff x="5177028" y="1621536"/>
                <a:chExt cx="618744" cy="224135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5177028" y="1621536"/>
                  <a:ext cx="0" cy="2241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177028" y="1733603"/>
                  <a:ext cx="609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5795772" y="1621536"/>
                  <a:ext cx="0" cy="2241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3406140" y="2973217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4029456" y="2967121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4648200" y="2971800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56" name="Straight Connector 55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5276088" y="2971800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5876544" y="2971800"/>
                <a:ext cx="618744" cy="224135"/>
                <a:chOff x="4724400" y="1295400"/>
                <a:chExt cx="618744" cy="224135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724400" y="1407467"/>
                  <a:ext cx="6096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5343144" y="1295400"/>
                  <a:ext cx="0" cy="22413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7" name="AutoShape 24"/>
            <p:cNvSpPr>
              <a:spLocks/>
            </p:cNvSpPr>
            <p:nvPr/>
          </p:nvSpPr>
          <p:spPr bwMode="auto">
            <a:xfrm rot="5400000">
              <a:off x="7926354" y="2338548"/>
              <a:ext cx="223552" cy="2068846"/>
            </a:xfrm>
            <a:prstGeom prst="rightBrace">
              <a:avLst>
                <a:gd name="adj1" fmla="val 52778"/>
                <a:gd name="adj2" fmla="val 50000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en-US" sz="32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558882" y="3454217"/>
              <a:ext cx="14805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12 m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H="1">
              <a:off x="4154113" y="3255839"/>
              <a:ext cx="10668" cy="453676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7017087" y="3236237"/>
              <a:ext cx="10668" cy="507698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6200404" y="2094413"/>
              <a:ext cx="11719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 m</a:t>
              </a:r>
            </a:p>
          </p:txBody>
        </p:sp>
        <p:sp>
          <p:nvSpPr>
            <p:cNvPr id="72" name="AutoShape 24"/>
            <p:cNvSpPr>
              <a:spLocks/>
            </p:cNvSpPr>
            <p:nvPr/>
          </p:nvSpPr>
          <p:spPr bwMode="auto">
            <a:xfrm rot="16200000">
              <a:off x="6402869" y="366988"/>
              <a:ext cx="381000" cy="4825938"/>
            </a:xfrm>
            <a:prstGeom prst="rightBrace">
              <a:avLst>
                <a:gd name="adj1" fmla="val 156602"/>
                <a:gd name="adj2" fmla="val 50000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en-US" sz="3200"/>
            </a:p>
          </p:txBody>
        </p:sp>
        <p:sp>
          <p:nvSpPr>
            <p:cNvPr id="73" name="AutoShape 24"/>
            <p:cNvSpPr>
              <a:spLocks/>
            </p:cNvSpPr>
            <p:nvPr/>
          </p:nvSpPr>
          <p:spPr bwMode="auto">
            <a:xfrm rot="5400000">
              <a:off x="5412318" y="2745024"/>
              <a:ext cx="326587" cy="2821664"/>
            </a:xfrm>
            <a:prstGeom prst="rightBrace">
              <a:avLst>
                <a:gd name="adj1" fmla="val 126306"/>
                <a:gd name="adj2" fmla="val 50000"/>
              </a:avLst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en-US" sz="320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63712" y="4199376"/>
              <a:ext cx="1123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 m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5349081" y="3673707"/>
            <a:ext cx="83986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4 = 3 (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 </a:t>
            </a:r>
          </a:p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3 x 7 = 28 ( m) </a:t>
            </a:r>
          </a:p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– 12 = 16 ( m )</a:t>
            </a:r>
          </a:p>
          <a:p>
            <a:pPr algn="ctr">
              <a:spcBef>
                <a:spcPct val="0"/>
              </a:spcBef>
            </a:pPr>
            <a:r>
              <a:rPr lang="en-US" alt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28 m</a:t>
            </a:r>
          </a:p>
          <a:p>
            <a:pPr algn="ctr">
              <a:spcBef>
                <a:spcPct val="0"/>
              </a:spcBef>
            </a:pP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16 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自定义 443">
      <a:dk1>
        <a:srgbClr val="262626"/>
      </a:dk1>
      <a:lt1>
        <a:sysClr val="window" lastClr="FFFFFF"/>
      </a:lt1>
      <a:dk2>
        <a:srgbClr val="FFC000"/>
      </a:dk2>
      <a:lt2>
        <a:srgbClr val="262626"/>
      </a:lt2>
      <a:accent1>
        <a:srgbClr val="FFC000"/>
      </a:accent1>
      <a:accent2>
        <a:srgbClr val="FF8587"/>
      </a:accent2>
      <a:accent3>
        <a:srgbClr val="13CFE3"/>
      </a:accent3>
      <a:accent4>
        <a:srgbClr val="FFC000"/>
      </a:accent4>
      <a:accent5>
        <a:srgbClr val="FF8587"/>
      </a:accent5>
      <a:accent6>
        <a:srgbClr val="13CFE3"/>
      </a:accent6>
      <a:hlink>
        <a:srgbClr val="7ABC32"/>
      </a:hlink>
      <a:folHlink>
        <a:srgbClr val="FF617B"/>
      </a:folHlink>
    </a:clrScheme>
    <a:fontScheme name="Temp">
      <a:majorFont>
        <a:latin typeface="Arial" panose="020F0302020204030204"/>
        <a:ea typeface="张海山锐谐体"/>
        <a:cs typeface=""/>
      </a:majorFont>
      <a:minorFont>
        <a:latin typeface="Arial" panose="020F0502020204030204"/>
        <a:ea typeface="张海山锐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85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69AA32"/>
      </a:accent1>
      <a:accent2>
        <a:srgbClr val="FA9B5A"/>
      </a:accent2>
      <a:accent3>
        <a:srgbClr val="69AA32"/>
      </a:accent3>
      <a:accent4>
        <a:srgbClr val="FA9B5A"/>
      </a:accent4>
      <a:accent5>
        <a:srgbClr val="69AA32"/>
      </a:accent5>
      <a:accent6>
        <a:srgbClr val="FA9B5A"/>
      </a:accent6>
      <a:hlink>
        <a:srgbClr val="69AA32"/>
      </a:hlink>
      <a:folHlink>
        <a:srgbClr val="FA9B5A"/>
      </a:folHlink>
    </a:clrScheme>
    <a:fontScheme name="2017儿童卡通汉仪小麦体简">
      <a:majorFont>
        <a:latin typeface="汉仪小麦体简"/>
        <a:ea typeface="汉仪小麦体简"/>
        <a:cs typeface=""/>
      </a:majorFont>
      <a:minorFont>
        <a:latin typeface="汉仪小麦体简"/>
        <a:ea typeface="汉仪小麦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1266</Words>
  <Application>Microsoft Office PowerPoint</Application>
  <PresentationFormat>Custom</PresentationFormat>
  <Paragraphs>216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等线</vt:lpstr>
      <vt:lpstr>Arial</vt:lpstr>
      <vt:lpstr>Calibri</vt:lpstr>
      <vt:lpstr>Impact</vt:lpstr>
      <vt:lpstr>Montserrat</vt:lpstr>
      <vt:lpstr>Montserrat Light</vt:lpstr>
      <vt:lpstr>Times New Roman</vt:lpstr>
      <vt:lpstr>汉仪小麦体简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Huyền Thanh</cp:lastModifiedBy>
  <cp:revision>46</cp:revision>
  <dcterms:created xsi:type="dcterms:W3CDTF">2021-04-03T01:30:56Z</dcterms:created>
  <dcterms:modified xsi:type="dcterms:W3CDTF">2022-04-03T14:10:15Z</dcterms:modified>
</cp:coreProperties>
</file>