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80" r:id="rId4"/>
    <p:sldId id="281" r:id="rId5"/>
    <p:sldId id="288" r:id="rId6"/>
    <p:sldId id="290" r:id="rId7"/>
    <p:sldId id="261" r:id="rId8"/>
    <p:sldId id="287" r:id="rId9"/>
    <p:sldId id="289" r:id="rId10"/>
    <p:sldId id="283" r:id="rId11"/>
    <p:sldId id="282" r:id="rId12"/>
    <p:sldId id="266" r:id="rId13"/>
    <p:sldId id="267" r:id="rId14"/>
    <p:sldId id="284" r:id="rId15"/>
    <p:sldId id="285" r:id="rId16"/>
    <p:sldId id="274" r:id="rId17"/>
    <p:sldId id="286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F2479-84A0-4669-BEB1-846B7D0DF7CC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7564-6326-4DB6-947A-697296946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1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9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17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A1-8143-47BC-A633-5929E938C0B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E04-204A-4536-9293-60DBC578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A1-8143-47BC-A633-5929E938C0B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E04-204A-4536-9293-60DBC578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0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A1-8143-47BC-A633-5929E938C0B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E04-204A-4536-9293-60DBC578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2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A1-8143-47BC-A633-5929E938C0B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E04-204A-4536-9293-60DBC578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6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A1-8143-47BC-A633-5929E938C0B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E04-204A-4536-9293-60DBC578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7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A1-8143-47BC-A633-5929E938C0B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E04-204A-4536-9293-60DBC578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6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A1-8143-47BC-A633-5929E938C0B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E04-204A-4536-9293-60DBC578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A1-8143-47BC-A633-5929E938C0B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E04-204A-4536-9293-60DBC578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3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A1-8143-47BC-A633-5929E938C0B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E04-204A-4536-9293-60DBC578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7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A1-8143-47BC-A633-5929E938C0B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E04-204A-4536-9293-60DBC578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B6A1-8143-47BC-A633-5929E938C0B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AE04-204A-4536-9293-60DBC578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1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AB6A1-8143-47BC-A633-5929E938C0B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AE04-204A-4536-9293-60DBC578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2131486"/>
            <a:ext cx="77724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121908" tIns="60954" rIns="121908" bIns="6095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895600" y="3886200"/>
            <a:ext cx="64008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121908" tIns="60954" rIns="121908" bIns="6095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913130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09" y="0"/>
            <a:ext cx="1165167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562100" y="1407161"/>
            <a:ext cx="90678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/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786746619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6"/>
            <a:ext cx="12192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31920" y="275400"/>
            <a:ext cx="458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trong vườn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648" y="935210"/>
            <a:ext cx="1148224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441" y="860175"/>
            <a:ext cx="657497" cy="7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6296" y="2418786"/>
            <a:ext cx="657497" cy="7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9831" y="5536008"/>
            <a:ext cx="657497" cy="7261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6"/>
            <a:ext cx="12192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03468" y="128727"/>
            <a:ext cx="458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751" y="788926"/>
            <a:ext cx="1148224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6"/>
            <a:ext cx="12192000" cy="710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4781" y="207839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781" y="1614211"/>
            <a:ext cx="108273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Thấy Mai ra vườn, bà nhắc Mai điều gì?</a:t>
            </a:r>
            <a:endParaRPr lang="en-US" sz="4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992" y="3091963"/>
            <a:ext cx="10065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4838" y="453595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964" y="1310109"/>
            <a:ext cx="1142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Vì sao Mai nghĩ là hoa đang khóc?</a:t>
            </a:r>
            <a:endParaRPr 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158" y="2351958"/>
            <a:ext cx="109212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4838" y="453595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5209" y="1669431"/>
            <a:ext cx="10211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382"/>
            <a:ext cx="12192000" cy="710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4838" y="453595"/>
            <a:ext cx="354676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0038" y="1248721"/>
            <a:ext cx="11423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Hãy chọn cho Mai một cái tên mà em</a:t>
            </a:r>
          </a:p>
          <a:p>
            <a:r>
              <a:rPr lang="en-US" sz="4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nhất?</a:t>
            </a:r>
            <a:endParaRPr lang="en-US" sz="4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4838" y="2818381"/>
            <a:ext cx="77862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lphaLcParenR"/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>
              <a:buAutoNum type="alphaLcParenR"/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indent="-914400">
              <a:buAutoNum type="alphaLcParenR"/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2" y="0"/>
            <a:ext cx="104483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6682" y="2998694"/>
            <a:ext cx="7624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6"/>
            <a:ext cx="12192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31920" y="275400"/>
            <a:ext cx="458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trong vườn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648" y="935210"/>
            <a:ext cx="1148224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6947" y="2304871"/>
            <a:ext cx="7329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1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978727" y="3052762"/>
            <a:ext cx="6604000" cy="123110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KHỞI ĐỘNG</a:t>
            </a:r>
            <a:endParaRPr sz="7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4131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1217" y="25360"/>
            <a:ext cx="468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ca, nai và ếch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361" y="578418"/>
            <a:ext cx="119046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suýt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huỵch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điếng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0"/>
            <a:ext cx="105993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" y="1"/>
            <a:ext cx="12191999" cy="718624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441938" y="1477065"/>
            <a:ext cx="16412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26369" y="6060788"/>
            <a:ext cx="12309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11261" y="2473526"/>
            <a:ext cx="31886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2255" y="3493434"/>
            <a:ext cx="1649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925908" y="2995204"/>
            <a:ext cx="726830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27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3" y="0"/>
            <a:ext cx="104483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3498" y="2947179"/>
            <a:ext cx="8464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31920" y="275400"/>
            <a:ext cx="458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trong vườn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648" y="935210"/>
            <a:ext cx="1148224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à?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05" y="850202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53718" y="768001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0526" y="1374286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4474" y="1898370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7877" y="1701696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3806" y="2431743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5201" y="2431743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7238" y="2909780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1347" y="3974998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510" y="4499082"/>
            <a:ext cx="64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8696" y="5035782"/>
            <a:ext cx="49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8570" y="5572482"/>
            <a:ext cx="64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59055" y="5375813"/>
            <a:ext cx="64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81218" y="6016381"/>
            <a:ext cx="64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0707" y="1488435"/>
            <a:ext cx="11482249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soài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508679" y="1700463"/>
            <a:ext cx="164711" cy="76201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17368" y="2510600"/>
            <a:ext cx="171263" cy="75509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2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31920" y="114980"/>
            <a:ext cx="4585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trong vườn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648" y="774790"/>
            <a:ext cx="1148224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 sớm, Mai ra vườn đã thấy bà đang tưới hoa. Em gọi:</a:t>
            </a:r>
          </a:p>
          <a:p>
            <a:pPr marL="285750" indent="-285750">
              <a:buFontTx/>
              <a:buChar char="-"/>
            </a:pP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 ơi!</a:t>
            </a:r>
          </a:p>
          <a:p>
            <a:pPr marL="285750" indent="-285750">
              <a:buFontTx/>
              <a:buChar char="-"/>
            </a:pP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 dậy rồi à? Đi cẩn thận kẻo ngã nhé!</a:t>
            </a:r>
          </a:p>
          <a:p>
            <a:pPr marL="285750" indent="-285750">
              <a:buFontTx/>
              <a:buChar char="-"/>
            </a:pP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chạy về phía bà. Bỗng em vấp phải một mô đất, ngã 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 soài, làm gãy một cành hồng. Bà vội chạy lại đỡ cháu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 hỏi:</a:t>
            </a:r>
          </a:p>
          <a:p>
            <a:pPr marL="285750" indent="-285750">
              <a:buFontTx/>
              <a:buChar char="-"/>
            </a:pP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 có đau không?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đau nhưng vẫn nói:</a:t>
            </a:r>
          </a:p>
          <a:p>
            <a:pPr marL="285750" indent="-285750">
              <a:buFontTx/>
              <a:buChar char="-"/>
            </a:pPr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sao ạ!</a:t>
            </a:r>
          </a:p>
          <a:p>
            <a:r>
              <a:rPr lang="en-US" sz="3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Nhìn cành hoa gãy đáng ứa nhựa, Mai nghĩ: “Chắc hoa cũng đau lắm, nó đang khóc. Chỉ tại Mai chạy vội mà hoa bị đau”.</a:t>
            </a:r>
            <a:endParaRPr lang="en-US" sz="3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242" y="741298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92355" y="659097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163" y="1265382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3111" y="1789466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6514" y="1592792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443" y="2322839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3838" y="2258444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5875" y="2800876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9984" y="3866094"/>
            <a:ext cx="43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905" y="4390178"/>
            <a:ext cx="64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1626" y="4943744"/>
            <a:ext cx="64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453" y="5460541"/>
            <a:ext cx="64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97692" y="5266909"/>
            <a:ext cx="64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06976" y="5843082"/>
            <a:ext cx="64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899</Words>
  <Application>Microsoft Office PowerPoint</Application>
  <PresentationFormat>Widescreen</PresentationFormat>
  <Paragraphs>118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SimSun</vt:lpstr>
      <vt:lpstr>Arial</vt:lpstr>
      <vt:lpstr>Calibri</vt:lpstr>
      <vt:lpstr>Calibri Light</vt:lpstr>
      <vt:lpstr>Times New Roman</vt:lpstr>
      <vt:lpstr>UTM Avo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TT</cp:lastModifiedBy>
  <cp:revision>21</cp:revision>
  <dcterms:created xsi:type="dcterms:W3CDTF">2021-04-04T16:56:31Z</dcterms:created>
  <dcterms:modified xsi:type="dcterms:W3CDTF">2022-04-04T03:42:57Z</dcterms:modified>
</cp:coreProperties>
</file>