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61" r:id="rId5"/>
    <p:sldId id="285" r:id="rId6"/>
    <p:sldId id="289" r:id="rId7"/>
    <p:sldId id="286" r:id="rId8"/>
    <p:sldId id="262" r:id="rId9"/>
    <p:sldId id="288" r:id="rId10"/>
    <p:sldId id="263" r:id="rId11"/>
    <p:sldId id="272" r:id="rId12"/>
    <p:sldId id="275" r:id="rId13"/>
    <p:sldId id="273" r:id="rId14"/>
    <p:sldId id="276" r:id="rId15"/>
    <p:sldId id="277" r:id="rId16"/>
    <p:sldId id="278" r:id="rId17"/>
    <p:sldId id="280" r:id="rId18"/>
    <p:sldId id="281" r:id="rId19"/>
    <p:sldId id="287" r:id="rId20"/>
    <p:sldId id="284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37A45-3F0F-4FF4-859C-C38F93E7888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CE832-1338-4A55-AD1D-3C58FF0DA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2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876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8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6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0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1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04BF2-F13D-4B98-AE33-CAAD66A1FCF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6A794-3AEC-4243-933E-5B7C1ECEA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2131486"/>
            <a:ext cx="77724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121908" tIns="60954" rIns="121908" bIns="6095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895600" y="3886200"/>
            <a:ext cx="64008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121908" tIns="60954" rIns="121908" bIns="6095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913130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09" y="0"/>
            <a:ext cx="1165167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562100" y="1407161"/>
            <a:ext cx="90678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/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66006897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7" y="25360"/>
            <a:ext cx="468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ca, nai và ếch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658628"/>
            <a:ext cx="11904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ca, nai và ếch thân nhau.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Ba bạn thường gặp nhau, kể cho nhau nghe những câu chuyện thú vị. Sơn ca kể về bầu trời. Ếch kể chuyện dưới nước. Nai kể chuyện rừng sâu.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Một hôm, ba bạn quyết định đổi việc cho nhau.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 thử lao mình xuống nước, suýt nữa thì chết đuối.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 leo lên mỏm đá tập bay. Nhưng nó vừa tung mình lên thì rơi huỵch xuống đất, đau điếng. Còn ếch thì thấy rừng rậm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 khủng khiếp.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Gặp lại nhau, ba bạn đồng thanh nói: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Chúng ta không chơi trò dại dột như vậy nữa!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4695" y="713257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4695" y="2971548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4695" y="5728603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7" y="25360"/>
            <a:ext cx="468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ca, nai và ếch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658628"/>
            <a:ext cx="11904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ca, nai và ếch thân nhau.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Ba bạn thường gặp nhau, kể cho nhau nghe những câu chuyện thú vị. Sơn ca kể về bầu trời. Ếch kể chuyện dưới nước. Nai kể chuyện rừng sâu.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Một hôm, ba bạn quyết định đổi việc cho nhau.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 thử lao mình xuống nước, suýt nữa thì chết đuối.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 leo lên mỏm đá tập bay. Nhưng nó vừa tung mình lên thì rơi huỵch xuống đất, đau điếng. Còn ếch thì thấy rừng rậm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 khủng khiếp.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Gặp lại nhau, ba bạn đồng thanh nói: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Chúng ta không chơi trò dại dột như vậy nữa!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6"/>
            <a:ext cx="12192000" cy="710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4781" y="207839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1655" y="1050513"/>
            <a:ext cx="10065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6361" y="2209949"/>
            <a:ext cx="10635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6"/>
            <a:ext cx="12192000" cy="710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838" y="453595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2852" y="1442685"/>
            <a:ext cx="10261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2345" y="3348568"/>
            <a:ext cx="5382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ca xuống nước.</a:t>
            </a:r>
          </a:p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 tập bay.</a:t>
            </a:r>
          </a:p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vào rừng.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8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92000" cy="7481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1381" y="1241272"/>
            <a:ext cx="1138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Chuyện gì đã xảy ra khi ba bạn đổi việc cho nhau?</a:t>
            </a:r>
            <a:endParaRPr 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4838" y="453595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296" y="2090504"/>
            <a:ext cx="1112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suýt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92000" cy="7481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381" y="1241272"/>
            <a:ext cx="11388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Ba bạn không đổi việc cho nhau nữa vì đã hiểu:</a:t>
            </a:r>
            <a:endParaRPr 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838" y="453595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381" y="3032845"/>
            <a:ext cx="1030778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Mỗi loài có một cách sống; đổi việc là dại dột.</a:t>
            </a:r>
            <a:endParaRPr 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381" y="4116532"/>
            <a:ext cx="1030778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Muốn đổi việc thì phải luyện tập rất nhiều. </a:t>
            </a:r>
            <a:endParaRPr 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7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5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0"/>
            <a:ext cx="11914909" cy="65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77"/>
            <a:ext cx="12192000" cy="7481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0581" y="139929"/>
            <a:ext cx="861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Để bay lên bầu trời, con người đã sử dụng: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6" y="903175"/>
            <a:ext cx="3432460" cy="2002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1522" y="2822305"/>
            <a:ext cx="17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64" y="925473"/>
            <a:ext cx="3557147" cy="1957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6360" y="2905444"/>
            <a:ext cx="278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 khí cầu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88" y="3772214"/>
            <a:ext cx="3895567" cy="2228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0576" y="6208694"/>
            <a:ext cx="295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lượn bay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43" y="3428664"/>
            <a:ext cx="4177723" cy="26205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0607" y="6153232"/>
            <a:ext cx="295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vũ trụ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93"/>
            <a:ext cx="11956473" cy="6928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16008"/>
            <a:ext cx="973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Để bơi, lặn được dưới nước, con người đã tập bơi, tập lặn,  đóng thuyền, đóng tàu thủy, làm tàu ngầm,….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40011" r="53605" b="33103"/>
          <a:stretch/>
        </p:blipFill>
        <p:spPr>
          <a:xfrm>
            <a:off x="1676400" y="1924672"/>
            <a:ext cx="3629892" cy="1759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3" t="30909" r="3605" b="24000"/>
          <a:stretch/>
        </p:blipFill>
        <p:spPr>
          <a:xfrm>
            <a:off x="5832764" y="1680264"/>
            <a:ext cx="2798618" cy="2951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3" t="39376" r="30583" b="31832"/>
          <a:stretch/>
        </p:blipFill>
        <p:spPr>
          <a:xfrm>
            <a:off x="1870363" y="4183134"/>
            <a:ext cx="2812473" cy="1884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71266" r="73129" b="2579"/>
          <a:stretch/>
        </p:blipFill>
        <p:spPr>
          <a:xfrm>
            <a:off x="7661563" y="3525549"/>
            <a:ext cx="3338945" cy="2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2" y="0"/>
            <a:ext cx="104483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6682" y="2998694"/>
            <a:ext cx="7624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978727" y="3052762"/>
            <a:ext cx="6604000" cy="123110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 ĐỘNG</a:t>
            </a:r>
            <a:endParaRPr sz="7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1698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7" y="25360"/>
            <a:ext cx="468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ca, nai và ếch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658628"/>
            <a:ext cx="11904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ca, nai và ếch thân nhau.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Ba bạn thường gặp nhau, kể cho nhau nghe những câu chuyện thú vị. Sơn ca kể về bầu trời. Ếch kể chuyện dưới nước. Nai kể chuyện rừng sâu.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Một hôm, ba bạn quyết định đổi việc cho nhau.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 thử lao mình xuống nước, suýt nữa thì chết đuối.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 leo lên mỏm đá tập bay. Nhưng nó vừa tung mình lên thì rơi huỵch xuống đất, đau điếng. Còn ếch thì thấy rừng rậm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 khủng khiếp.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Gặp lại nhau, ba bạn đồng thanh nói: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Chúng ta không chơi trò dại dột như vậy nữa!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4695" y="713257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4695" y="2971548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4695" y="5728603"/>
            <a:ext cx="761996" cy="589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6947" y="2304871"/>
            <a:ext cx="7329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1357" y="52585"/>
            <a:ext cx="3344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458" y="948897"/>
            <a:ext cx="39319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 qua em tới trường</a:t>
            </a:r>
          </a:p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dắt tay từng bước</a:t>
            </a:r>
          </a:p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lên nương</a:t>
            </a:r>
          </a:p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mình em tới lớp…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1458" y="2888272"/>
            <a:ext cx="4001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của em be bé</a:t>
            </a:r>
          </a:p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 lặng giữa rừng cây</a:t>
            </a:r>
          </a:p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em tre trẻ</a:t>
            </a:r>
          </a:p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em hát rất hay.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1458" y="4808974"/>
            <a:ext cx="4001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 rừng thơm đồi vắng</a:t>
            </a:r>
          </a:p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 suối trong thầm thì</a:t>
            </a:r>
          </a:p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Cọ xòe ô che nắng</a:t>
            </a:r>
          </a:p>
          <a:p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Râm mát đường em đi.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108">
                        <a14:foregroundMark x1="1727" y1="1040" x2="1007" y2="98753"/>
                        <a14:foregroundMark x1="15540" y1="2495" x2="70504" y2="1455"/>
                        <a14:foregroundMark x1="16691" y1="3950" x2="21439" y2="83368"/>
                        <a14:foregroundMark x1="5899" y1="28067" x2="14101" y2="89397"/>
                        <a14:foregroundMark x1="4460" y1="90852" x2="32950" y2="96258"/>
                        <a14:foregroundMark x1="25036" y1="6653" x2="56259" y2="62162"/>
                        <a14:foregroundMark x1="22734" y1="35967" x2="41871" y2="75260"/>
                        <a14:foregroundMark x1="33525" y1="28898" x2="48489" y2="60291"/>
                        <a14:foregroundMark x1="38993" y1="4158" x2="76259" y2="29522"/>
                        <a14:foregroundMark x1="40288" y1="18087" x2="70791" y2="45322"/>
                        <a14:foregroundMark x1="52086" y1="44075" x2="69928" y2="65489"/>
                        <a14:foregroundMark x1="72950" y1="38877" x2="86331" y2="59044"/>
                        <a14:foregroundMark x1="68201" y1="8316" x2="87770" y2="21622"/>
                        <a14:foregroundMark x1="84892" y1="22661" x2="84892" y2="58836"/>
                        <a14:foregroundMark x1="78417" y1="54886" x2="81151" y2="70686"/>
                        <a14:foregroundMark x1="63022" y1="60499" x2="66187" y2="67360"/>
                        <a14:foregroundMark x1="86043" y1="60083" x2="86043" y2="75052"/>
                        <a14:foregroundMark x1="75108" y1="68607" x2="77554" y2="68399"/>
                        <a14:foregroundMark x1="34532" y1="95842" x2="77698" y2="96881"/>
                        <a14:foregroundMark x1="86906" y1="24740" x2="87770" y2="72765"/>
                        <a14:foregroundMark x1="87914" y1="89397" x2="87626" y2="98545"/>
                        <a14:foregroundMark x1="88633" y1="88773" x2="89209" y2="97505"/>
                        <a14:foregroundMark x1="78849" y1="9148" x2="88201" y2="19335"/>
                        <a14:backgroundMark x1="72950" y1="2079" x2="73237" y2="7277"/>
                        <a14:backgroundMark x1="74245" y1="5405" x2="84317" y2="6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1" y="0"/>
            <a:ext cx="1038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b="44523"/>
          <a:stretch/>
        </p:blipFill>
        <p:spPr>
          <a:xfrm>
            <a:off x="1" y="-330202"/>
            <a:ext cx="12191999" cy="71882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887579" y="1603207"/>
            <a:ext cx="29597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235" y="2156659"/>
            <a:ext cx="23009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557056" y="3263898"/>
            <a:ext cx="198812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27300" y="3267242"/>
            <a:ext cx="11940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01033" y="3865144"/>
            <a:ext cx="3922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5235" y="4999790"/>
            <a:ext cx="16587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21761" y="4999790"/>
            <a:ext cx="16587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61992" y="5517148"/>
            <a:ext cx="16587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69298" y="6659971"/>
            <a:ext cx="12550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2" y="0"/>
            <a:ext cx="104483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3347" y="2998694"/>
            <a:ext cx="8709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15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95" y="810412"/>
            <a:ext cx="12283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778839" y="1056068"/>
            <a:ext cx="193184" cy="7238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09859" y="2021983"/>
            <a:ext cx="193184" cy="6954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2502" y="3035363"/>
            <a:ext cx="11921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điếng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118243" y="3202428"/>
            <a:ext cx="180304" cy="862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25037" y="4242544"/>
            <a:ext cx="206063" cy="7228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0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7" y="25360"/>
            <a:ext cx="468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ca, nai và ếch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658628"/>
            <a:ext cx="11904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ca, nai và ếch thân nhau.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Ba bạn thường gặp nhau, kể cho nhau nghe những câu chuyện thú vị. Sơn ca kể về bầu trời. Ếch kể chuyện dưới nước. Nai kể chuyện rừng sâu.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Một hôm, ba bạn quyết định đổi việc cho nhau.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Sơn ca thử lao mình xuống nước, suýt nữa thì chết đuối.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 leo lên mỏm đá tập bay. Nhưng nó vừa tung mình lên thì rơi huỵch xuống đất, đau điếng. Còn ếch thì thấy rừng rậm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 khủng khiếp.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Gặp lại nhau, ba bạn đồng thanh nói: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Chúng ta không chơi trò dại dột như vậy nữa!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458" y="535577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58" y="1148910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727" y="1633647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5528" y="1600311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55" y="2169333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458" y="2718082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311564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630" y="3834784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9595" y="3834784"/>
            <a:ext cx="44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1298" y="4358004"/>
            <a:ext cx="65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766" y="5564331"/>
            <a:ext cx="65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2968" y="6054520"/>
            <a:ext cx="65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2" y="0"/>
            <a:ext cx="104483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0789" y="2985815"/>
            <a:ext cx="8696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924</Words>
  <Application>Microsoft Office PowerPoint</Application>
  <PresentationFormat>Widescreen</PresentationFormat>
  <Paragraphs>103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SimSun</vt:lpstr>
      <vt:lpstr>Arial</vt:lpstr>
      <vt:lpstr>Calibri</vt:lpstr>
      <vt:lpstr>Calibri Light</vt:lpstr>
      <vt:lpstr>Times New Roman</vt:lpstr>
      <vt:lpstr>UTM Avo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TT</cp:lastModifiedBy>
  <cp:revision>27</cp:revision>
  <dcterms:created xsi:type="dcterms:W3CDTF">2021-04-04T03:14:50Z</dcterms:created>
  <dcterms:modified xsi:type="dcterms:W3CDTF">2022-04-04T03:08:18Z</dcterms:modified>
</cp:coreProperties>
</file>