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8" r:id="rId2"/>
    <p:sldId id="291" r:id="rId3"/>
    <p:sldId id="307" r:id="rId4"/>
    <p:sldId id="292" r:id="rId5"/>
    <p:sldId id="293" r:id="rId6"/>
    <p:sldId id="297" r:id="rId7"/>
    <p:sldId id="295" r:id="rId8"/>
    <p:sldId id="296" r:id="rId9"/>
    <p:sldId id="298" r:id="rId10"/>
    <p:sldId id="299" r:id="rId11"/>
    <p:sldId id="300" r:id="rId12"/>
    <p:sldId id="301" r:id="rId13"/>
    <p:sldId id="276" r:id="rId14"/>
    <p:sldId id="278" r:id="rId15"/>
    <p:sldId id="304" r:id="rId16"/>
    <p:sldId id="302" r:id="rId17"/>
    <p:sldId id="305" r:id="rId18"/>
    <p:sldId id="259" r:id="rId19"/>
    <p:sldId id="257" r:id="rId20"/>
    <p:sldId id="260" r:id="rId21"/>
    <p:sldId id="261" r:id="rId22"/>
    <p:sldId id="262" r:id="rId23"/>
    <p:sldId id="306" r:id="rId24"/>
    <p:sldId id="263" r:id="rId25"/>
    <p:sldId id="30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3E5A353-0F60-4589-A28E-C0FD4FD9E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6994D55-9B01-44E3-B8AA-DA81C1E9B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DDCBC09-BF11-4098-AA2C-0712732BC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962E2-031B-450D-ADAD-BD8DF2BE4987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8C3B2B-D525-444E-B9EF-4E5C462E9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BD01141-F1CA-42C1-AA38-B13CCE7B2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A6C8-6EA7-4056-B89F-552B823416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590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CF5E6FF-6FC7-4150-8CC2-E0D533793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C7872BD-744E-4CD2-912A-BF201625D7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1C5DE80-E55E-45AF-9730-24CE99D0D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962E2-031B-450D-ADAD-BD8DF2BE4987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D75C930-F27A-45E5-A8E0-1B839D82A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C5D5654-9A48-443E-BFFA-BF636361F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A6C8-6EA7-4056-B89F-552B823416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868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76548F8F-9700-4727-8DD6-A9EC10C4AC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59B2798-DE71-416E-9EA1-FEB0DC87FD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BE00C7F-AC06-4339-A1DA-ECBC4F028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962E2-031B-450D-ADAD-BD8DF2BE4987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098709-62A1-4AF9-BCE6-C37A9ADA8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BB03E87-5B92-4A1A-8FC3-960B0BF50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A6C8-6EA7-4056-B89F-552B823416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505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E3EA19-BEB7-4EC1-846D-09C1AF13A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0790A7A-9E0F-4E67-BA07-EB240B8DEB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E324C31-1EF0-44CB-872A-283150B4A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962E2-031B-450D-ADAD-BD8DF2BE4987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90314FE-FDF8-487B-A1AD-1D556EE03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89E13F6-18E8-4230-BE75-B12844953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A6C8-6EA7-4056-B89F-552B823416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633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B61A7AA-3A7D-463A-AF5B-D52C6C49C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E97BEBD-D413-41F9-8AF5-7FC5703105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90F16BC-09E8-4994-A137-7A84CCC59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962E2-031B-450D-ADAD-BD8DF2BE4987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97FCF47-0CDE-4C1E-9296-8328542DE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2FE0A45-8153-4D21-952C-1EDBA1C19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A6C8-6EA7-4056-B89F-552B823416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112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C9313CB-FEF5-4340-B293-B17B47EC7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51F6DDD-D829-407C-8D13-87554B2913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EA370EC-EE18-4F3E-A612-0A410DE914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CD41E8E-0C73-40E2-B923-09FFC1909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962E2-031B-450D-ADAD-BD8DF2BE4987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78305E8-D3B5-478D-844D-F9C20E818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47654B3-5659-44EE-B528-5E5A38C72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A6C8-6EA7-4056-B89F-552B823416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418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9715AE-867D-4B26-A969-920F834BE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B3A4300-EEEA-4DD5-9FCD-0114237D63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11D636C-E65F-43BD-AEB3-48DB02214F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641A3BF-A7E3-4129-B9E0-E74B60C95C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D1FBDFC5-AF06-4A72-B219-E952B8F4F8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F5C09CC-8C73-4D5E-BBEF-1FCED47D2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962E2-031B-450D-ADAD-BD8DF2BE4987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08C96DEF-01BA-4E20-8207-A996C37D1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9242374-7391-4553-8D40-A1E42D361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A6C8-6EA7-4056-B89F-552B823416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849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7ABA93B-7E5D-4683-AC87-BCA900B66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3E63B51-59EA-44EE-9216-775A61F5F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962E2-031B-450D-ADAD-BD8DF2BE4987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89E9DD1-74BD-4465-A739-9A0E9AAD4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3416A8A-ABE3-4AA4-8DC4-7DF21B807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A6C8-6EA7-4056-B89F-552B823416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112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2462566C-AE12-4905-BBC0-60F96004C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962E2-031B-450D-ADAD-BD8DF2BE4987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35FE545-55EE-4D96-B459-5CD224E4B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02D7B55-884A-468D-8E2B-57CA3A222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A6C8-6EA7-4056-B89F-552B823416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81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7925B47-BB38-43EA-B621-B05C470AC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180B2D1-03A8-4171-A669-CEE6752C1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32DE19E-CBBB-4EEE-9984-EC18A2D337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9D11647-077C-4558-BDB7-BE89358CF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962E2-031B-450D-ADAD-BD8DF2BE4987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9200ECE-2EC1-43FA-829A-6A4F3BCDB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17A0212-D13B-4D97-B8B8-9AF4712C5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A6C8-6EA7-4056-B89F-552B823416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047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2E7A8D5-73F0-4B9C-8ADD-F9222CF14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27EF498-56F1-485C-8140-8D5EBA998C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CF6D829-3780-4C74-AFF8-4F8D4473E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CB7133F-6447-4285-853E-44434CAC9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962E2-031B-450D-ADAD-BD8DF2BE4987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C8DCF53-D6A8-4906-8FDF-9B9FF06A6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0F69DAD-6A41-44E8-90E6-F80CACF12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A6C8-6EA7-4056-B89F-552B823416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0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9AE0B951-8F3C-4FC1-88B1-1C61C4CD6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7D96F5C-C294-4072-A2FA-9480DCFCE6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6C25001-B555-4D92-8A2B-FAA566FAF0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962E2-031B-450D-ADAD-BD8DF2BE4987}" type="datetimeFigureOut">
              <a:rPr lang="en-US" smtClean="0"/>
              <a:t>07-May-22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8ADBCE2-4A05-45C1-9BB0-D6CCE3411F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A3359BD-AD59-43A5-AB9C-DC157EF135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81A6C8-6EA7-4056-B89F-552B823416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482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19.jpe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8.bin"/><Relationship Id="rId5" Type="http://schemas.openxmlformats.org/officeDocument/2006/relationships/image" Target="../media/image21.jpeg"/><Relationship Id="rId10" Type="http://schemas.openxmlformats.org/officeDocument/2006/relationships/oleObject" Target="../embeddings/oleObject7.bin"/><Relationship Id="rId4" Type="http://schemas.openxmlformats.org/officeDocument/2006/relationships/image" Target="../media/image20.png"/><Relationship Id="rId9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4.png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4.png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slide" Target="slide20.xml"/><Relationship Id="rId7" Type="http://schemas.openxmlformats.org/officeDocument/2006/relationships/image" Target="../media/image32.png"/><Relationship Id="rId12" Type="http://schemas.openxmlformats.org/officeDocument/2006/relationships/image" Target="../media/image36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11" Type="http://schemas.openxmlformats.org/officeDocument/2006/relationships/image" Target="../media/image35.png"/><Relationship Id="rId5" Type="http://schemas.openxmlformats.org/officeDocument/2006/relationships/slide" Target="slide22.xml"/><Relationship Id="rId10" Type="http://schemas.openxmlformats.org/officeDocument/2006/relationships/image" Target="../media/image34.jpeg"/><Relationship Id="rId4" Type="http://schemas.openxmlformats.org/officeDocument/2006/relationships/slide" Target="slide21.xml"/><Relationship Id="rId9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audio" Target="../media/audio2.wav"/><Relationship Id="rId7" Type="http://schemas.openxmlformats.org/officeDocument/2006/relationships/image" Target="../media/image40.png"/><Relationship Id="rId12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slide" Target="slide18.xml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3639"/>
            <a:ext cx="12192000" cy="7331683"/>
          </a:xfrm>
        </p:spPr>
      </p:pic>
      <p:sp>
        <p:nvSpPr>
          <p:cNvPr id="6" name="Rectangle 5"/>
          <p:cNvSpPr/>
          <p:nvPr/>
        </p:nvSpPr>
        <p:spPr>
          <a:xfrm>
            <a:off x="3674236" y="1875991"/>
            <a:ext cx="4971245" cy="128691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473540" y="624430"/>
            <a:ext cx="60917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PHÒNG GD&amp;ĐT QUẬN LONG BIÊN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TRƯỜNG TIỂU HỌC ĐOÀN KẾT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90146" y="2103951"/>
            <a:ext cx="7679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Bộ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môn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Âm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nhạc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lớp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1</a:t>
            </a:r>
          </a:p>
          <a:p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viên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thực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hiện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Hoàng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Ngọc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Ánh</a:t>
            </a:r>
            <a:endParaRPr lang="en-US" sz="24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174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982EE991-BDAB-4FDA-93F3-17AB8AC101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3095981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="" xmlns:a16="http://schemas.microsoft.com/office/drawing/2014/main" id="{F0AC4813-1660-436C-9B59-BDA5BE9CC8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4336442"/>
              </p:ext>
            </p:extLst>
          </p:nvPr>
        </p:nvGraphicFramePr>
        <p:xfrm>
          <a:off x="2278966" y="-42205"/>
          <a:ext cx="7174523" cy="6642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Bitmap Image" r:id="rId3" imgW="5361905" imgH="5001323" progId="Paint.Picture">
                  <p:embed/>
                </p:oleObj>
              </mc:Choice>
              <mc:Fallback>
                <p:oleObj name="Bitmap Image" r:id="rId3" imgW="5361905" imgH="5001323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8966" y="-42205"/>
                        <a:ext cx="7174523" cy="66422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031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D792E793-AB90-4734-9B4C-1D18BBEBD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5231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="" xmlns:a16="http://schemas.microsoft.com/office/drawing/2014/main" id="{9B26DC2A-57B6-4944-9D52-E256DD595C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341521"/>
              </p:ext>
            </p:extLst>
          </p:nvPr>
        </p:nvGraphicFramePr>
        <p:xfrm>
          <a:off x="3165194" y="0"/>
          <a:ext cx="6319725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Bitmap Image" r:id="rId3" imgW="4277322" imgH="4638095" progId="Paint.Picture">
                  <p:embed/>
                </p:oleObj>
              </mc:Choice>
              <mc:Fallback>
                <p:oleObj name="Bitmap Image" r:id="rId3" imgW="4277322" imgH="4638095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5194" y="0"/>
                        <a:ext cx="6319725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647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D106DCD2-13EF-4EF9-AD52-5647FD169317}"/>
              </a:ext>
            </a:extLst>
          </p:cNvPr>
          <p:cNvGrpSpPr/>
          <p:nvPr/>
        </p:nvGrpSpPr>
        <p:grpSpPr>
          <a:xfrm>
            <a:off x="1364776" y="777580"/>
            <a:ext cx="9010606" cy="5302839"/>
            <a:chOff x="0" y="77791"/>
            <a:chExt cx="9010606" cy="5302839"/>
          </a:xfrm>
        </p:grpSpPr>
        <p:pic>
          <p:nvPicPr>
            <p:cNvPr id="5" name="Picture 4">
              <a:extLst>
                <a:ext uri="{FF2B5EF4-FFF2-40B4-BE49-F238E27FC236}">
                  <a16:creationId xmlns="" xmlns:a16="http://schemas.microsoft.com/office/drawing/2014/main" id="{B3AD47E3-8074-429D-9F76-79EFE34A5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8319" y="1723030"/>
              <a:ext cx="8422287" cy="36576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BB23FFD1-0BBB-4E08-88D9-79BBCF0A65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 flipV="1">
              <a:off x="5729009" y="632915"/>
              <a:ext cx="2393108" cy="13716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="" xmlns:a16="http://schemas.microsoft.com/office/drawing/2014/main" id="{B04865A1-2FC1-4B8C-8566-3FC8B74C9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77791"/>
              <a:ext cx="6753948" cy="8229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354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B45357C0-4579-4961-A855-5007321BE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993870F-E59A-4E46-B7F0-DC89F072BDCD}"/>
              </a:ext>
            </a:extLst>
          </p:cNvPr>
          <p:cNvSpPr txBox="1"/>
          <p:nvPr/>
        </p:nvSpPr>
        <p:spPr>
          <a:xfrm>
            <a:off x="7162800" y="863600"/>
            <a:ext cx="1778000" cy="1549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080" name="Picture 8" descr="Dau Hoi ? - Dấu Hỏi ?">
            <a:extLst>
              <a:ext uri="{FF2B5EF4-FFF2-40B4-BE49-F238E27FC236}">
                <a16:creationId xmlns="" xmlns:a16="http://schemas.microsoft.com/office/drawing/2014/main" id="{32933012-04AA-4088-B640-D7E8F85B9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550" y="960176"/>
            <a:ext cx="1358900" cy="1356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Diễn đàn công nghệ - VFO.VN">
            <a:extLst>
              <a:ext uri="{FF2B5EF4-FFF2-40B4-BE49-F238E27FC236}">
                <a16:creationId xmlns="" xmlns:a16="http://schemas.microsoft.com/office/drawing/2014/main" id="{85B67D5C-6F18-4F0A-BC05-17FC79BB40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966" y="2557426"/>
            <a:ext cx="1897063" cy="148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Diễn đàn công nghệ - VFO.VN">
            <a:extLst>
              <a:ext uri="{FF2B5EF4-FFF2-40B4-BE49-F238E27FC236}">
                <a16:creationId xmlns="" xmlns:a16="http://schemas.microsoft.com/office/drawing/2014/main" id="{73E0F037-F53B-4B25-9F80-62274A471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7" y="954694"/>
            <a:ext cx="1188720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Dau Hoi ? - Dấu Hỏi ?">
            <a:extLst>
              <a:ext uri="{FF2B5EF4-FFF2-40B4-BE49-F238E27FC236}">
                <a16:creationId xmlns="" xmlns:a16="http://schemas.microsoft.com/office/drawing/2014/main" id="{CC98F730-552F-41EB-8DC2-9A1082973F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550" y="2750054"/>
            <a:ext cx="1358900" cy="1356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Dau Hoi ? - Dấu Hỏi ?">
            <a:extLst>
              <a:ext uri="{FF2B5EF4-FFF2-40B4-BE49-F238E27FC236}">
                <a16:creationId xmlns="" xmlns:a16="http://schemas.microsoft.com/office/drawing/2014/main" id="{B8E7E3AF-FC62-4A3E-AA91-07C407086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550" y="4609277"/>
            <a:ext cx="1358900" cy="1356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1E0A6E9A-E956-4A92-A9A1-72E5D419BE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="" xmlns:a16="http://schemas.microsoft.com/office/drawing/2014/main" id="{536C194C-9EDE-4C21-B662-DDE969B8B7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977271"/>
              </p:ext>
            </p:extLst>
          </p:nvPr>
        </p:nvGraphicFramePr>
        <p:xfrm>
          <a:off x="2709269" y="1059782"/>
          <a:ext cx="1542553" cy="109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Bitmap Image" r:id="rId6" imgW="2010056" imgH="1400000" progId="Paint.Picture">
                  <p:embed/>
                </p:oleObj>
              </mc:Choice>
              <mc:Fallback>
                <p:oleObj name="Bitmap Image" r:id="rId6" imgW="2010056" imgH="140000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9269" y="1059782"/>
                        <a:ext cx="1542553" cy="10972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>
            <a:extLst>
              <a:ext uri="{FF2B5EF4-FFF2-40B4-BE49-F238E27FC236}">
                <a16:creationId xmlns="" xmlns:a16="http://schemas.microsoft.com/office/drawing/2014/main" id="{F666C2B9-F419-41CE-825A-789D5129F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>
            <a:extLst>
              <a:ext uri="{FF2B5EF4-FFF2-40B4-BE49-F238E27FC236}">
                <a16:creationId xmlns="" xmlns:a16="http://schemas.microsoft.com/office/drawing/2014/main" id="{48C2F9D5-2388-44DA-B08D-4EF109656A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744005"/>
              </p:ext>
            </p:extLst>
          </p:nvPr>
        </p:nvGraphicFramePr>
        <p:xfrm>
          <a:off x="2718545" y="2831063"/>
          <a:ext cx="1524000" cy="109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Bitmap Image" r:id="rId8" imgW="2048161" imgH="1457143" progId="Paint.Picture">
                  <p:embed/>
                </p:oleObj>
              </mc:Choice>
              <mc:Fallback>
                <p:oleObj name="Bitmap Image" r:id="rId8" imgW="2048161" imgH="1457143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8545" y="2831063"/>
                        <a:ext cx="1524000" cy="10972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="" xmlns:a16="http://schemas.microsoft.com/office/drawing/2014/main" id="{72DFBB8F-A488-44AC-B20F-82671F6DC9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663046"/>
              </p:ext>
            </p:extLst>
          </p:nvPr>
        </p:nvGraphicFramePr>
        <p:xfrm>
          <a:off x="2709271" y="4568901"/>
          <a:ext cx="1542553" cy="109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Bitmap Image" r:id="rId10" imgW="2010056" imgH="1400000" progId="Paint.Picture">
                  <p:embed/>
                </p:oleObj>
              </mc:Choice>
              <mc:Fallback>
                <p:oleObj name="Bitmap Image" r:id="rId10" imgW="2010056" imgH="1400000" progId="Paint.Pictur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="" xmlns:a16="http://schemas.microsoft.com/office/drawing/2014/main" id="{536C194C-9EDE-4C21-B662-DDE969B8B7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9271" y="4568901"/>
                        <a:ext cx="1542553" cy="10972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="" xmlns:a16="http://schemas.microsoft.com/office/drawing/2014/main" id="{93601DC7-385C-400E-B0F0-BA9999A0E6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1746709"/>
              </p:ext>
            </p:extLst>
          </p:nvPr>
        </p:nvGraphicFramePr>
        <p:xfrm>
          <a:off x="7644447" y="4568901"/>
          <a:ext cx="1524000" cy="109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Bitmap Image" r:id="rId11" imgW="2048161" imgH="1457143" progId="Paint.Picture">
                  <p:embed/>
                </p:oleObj>
              </mc:Choice>
              <mc:Fallback>
                <p:oleObj name="Bitmap Image" r:id="rId11" imgW="2048161" imgH="1457143" progId="Paint.Picture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="" xmlns:a16="http://schemas.microsoft.com/office/drawing/2014/main" id="{48C2F9D5-2388-44DA-B08D-4EF109656A8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4447" y="4568901"/>
                        <a:ext cx="1524000" cy="10972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4" name="Picture 6" descr="Kết quả hình ảnh cho dấu bằng">
            <a:extLst>
              <a:ext uri="{FF2B5EF4-FFF2-40B4-BE49-F238E27FC236}">
                <a16:creationId xmlns="" xmlns:a16="http://schemas.microsoft.com/office/drawing/2014/main" id="{5DF27142-6008-40B0-B84D-47694189C4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751781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Kết quả hình ảnh cho dấu bằng">
            <a:extLst>
              <a:ext uri="{FF2B5EF4-FFF2-40B4-BE49-F238E27FC236}">
                <a16:creationId xmlns="" xmlns:a16="http://schemas.microsoft.com/office/drawing/2014/main" id="{D6B58603-3367-4F8D-9647-FA50E2555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922503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Kết quả hình ảnh cho dấu bằng">
            <a:extLst>
              <a:ext uri="{FF2B5EF4-FFF2-40B4-BE49-F238E27FC236}">
                <a16:creationId xmlns="" xmlns:a16="http://schemas.microsoft.com/office/drawing/2014/main" id="{33EAD994-B5F3-481D-96BE-8C269AC4B4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161638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51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4C689CD1-3712-43BF-8E7B-98A1B0A974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164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="" xmlns:a16="http://schemas.microsoft.com/office/drawing/2014/main" id="{A42C3DA9-3494-4626-B07F-4B818A7252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870139"/>
              </p:ext>
            </p:extLst>
          </p:nvPr>
        </p:nvGraphicFramePr>
        <p:xfrm>
          <a:off x="849168" y="1194116"/>
          <a:ext cx="10529590" cy="1691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Bitmap Image" r:id="rId3" imgW="8659434" imgH="1400000" progId="Paint.Picture">
                  <p:embed/>
                </p:oleObj>
              </mc:Choice>
              <mc:Fallback>
                <p:oleObj name="Bitmap Image" r:id="rId3" imgW="8659434" imgH="140000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168" y="1194116"/>
                        <a:ext cx="10529590" cy="16916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75E127A9-C622-4681-8ABD-DC7789FF1C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361066"/>
            <a:ext cx="12192000" cy="173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="" xmlns:a16="http://schemas.microsoft.com/office/drawing/2014/main" id="{3F225936-1493-4F1D-B6C3-10F22BEB0A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505442"/>
              </p:ext>
            </p:extLst>
          </p:nvPr>
        </p:nvGraphicFramePr>
        <p:xfrm>
          <a:off x="849169" y="4098426"/>
          <a:ext cx="10493662" cy="1737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Bitmap Image" r:id="rId5" imgW="8580952" imgH="1438095" progId="Paint.Picture">
                  <p:embed/>
                </p:oleObj>
              </mc:Choice>
              <mc:Fallback>
                <p:oleObj name="Bitmap Image" r:id="rId5" imgW="8580952" imgH="1438095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169" y="4098426"/>
                        <a:ext cx="10493662" cy="1737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D3EF86A-A622-4CDC-B738-A5D3A84D0379}"/>
              </a:ext>
            </a:extLst>
          </p:cNvPr>
          <p:cNvSpPr txBox="1"/>
          <p:nvPr/>
        </p:nvSpPr>
        <p:spPr>
          <a:xfrm>
            <a:off x="1801505" y="2969960"/>
            <a:ext cx="45947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/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9B66A978-329B-4B2E-BA59-3114D5675026}"/>
              </a:ext>
            </a:extLst>
          </p:cNvPr>
          <p:cNvSpPr txBox="1"/>
          <p:nvPr/>
        </p:nvSpPr>
        <p:spPr>
          <a:xfrm>
            <a:off x="4435522" y="2969960"/>
            <a:ext cx="45947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/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43CC6F10-EACE-49CD-BAAA-F8A944B926BF}"/>
              </a:ext>
            </a:extLst>
          </p:cNvPr>
          <p:cNvSpPr txBox="1"/>
          <p:nvPr/>
        </p:nvSpPr>
        <p:spPr>
          <a:xfrm>
            <a:off x="7069539" y="2969960"/>
            <a:ext cx="45947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D674D0CA-0FF9-4A5E-AE78-A51A5F99F1F8}"/>
              </a:ext>
            </a:extLst>
          </p:cNvPr>
          <p:cNvSpPr txBox="1"/>
          <p:nvPr/>
        </p:nvSpPr>
        <p:spPr>
          <a:xfrm>
            <a:off x="9694458" y="2969960"/>
            <a:ext cx="45947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/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423CA2F1-EFAD-43C2-BAAB-FB69BB50C17F}"/>
              </a:ext>
            </a:extLst>
          </p:cNvPr>
          <p:cNvSpPr txBox="1"/>
          <p:nvPr/>
        </p:nvSpPr>
        <p:spPr>
          <a:xfrm>
            <a:off x="1801505" y="6017839"/>
            <a:ext cx="7915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/>
              <a:t>1 2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09E02705-A9D9-4C08-A892-EDB8D95074AA}"/>
              </a:ext>
            </a:extLst>
          </p:cNvPr>
          <p:cNvSpPr txBox="1"/>
          <p:nvPr/>
        </p:nvSpPr>
        <p:spPr>
          <a:xfrm>
            <a:off x="4365010" y="6017839"/>
            <a:ext cx="7915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/>
              <a:t>1 2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2CA79B53-36BF-494C-8405-810664BF21BA}"/>
              </a:ext>
            </a:extLst>
          </p:cNvPr>
          <p:cNvSpPr txBox="1"/>
          <p:nvPr/>
        </p:nvSpPr>
        <p:spPr>
          <a:xfrm>
            <a:off x="7160527" y="6017839"/>
            <a:ext cx="7915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/>
              <a:t>1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DB53475E-EEE1-45FB-8312-A48344AE334C}"/>
              </a:ext>
            </a:extLst>
          </p:cNvPr>
          <p:cNvSpPr txBox="1"/>
          <p:nvPr/>
        </p:nvSpPr>
        <p:spPr>
          <a:xfrm>
            <a:off x="9910551" y="6017839"/>
            <a:ext cx="7915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/>
              <a:t>1 </a:t>
            </a:r>
          </a:p>
        </p:txBody>
      </p:sp>
    </p:spTree>
    <p:extLst>
      <p:ext uri="{BB962C8B-B14F-4D97-AF65-F5344CB8AC3E}">
        <p14:creationId xmlns:p14="http://schemas.microsoft.com/office/powerpoint/2010/main" val="77493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8" grpId="0"/>
      <p:bldP spid="20" grpId="0"/>
      <p:bldP spid="22" grpId="0"/>
      <p:bldP spid="24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4C689CD1-3712-43BF-8E7B-98A1B0A974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164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="" xmlns:a16="http://schemas.microsoft.com/office/drawing/2014/main" id="{A42C3DA9-3494-4626-B07F-4B818A7252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49168" y="1194116"/>
          <a:ext cx="10529590" cy="1691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Bitmap Image" r:id="rId3" imgW="8659434" imgH="1400000" progId="Paint.Picture">
                  <p:embed/>
                </p:oleObj>
              </mc:Choice>
              <mc:Fallback>
                <p:oleObj name="Bitmap Image" r:id="rId3" imgW="8659434" imgH="1400000" progId="Paint.Pictur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="" xmlns:a16="http://schemas.microsoft.com/office/drawing/2014/main" id="{A42C3DA9-3494-4626-B07F-4B818A72523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168" y="1194116"/>
                        <a:ext cx="10529590" cy="16916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75E127A9-C622-4681-8ABD-DC7789FF1C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361066"/>
            <a:ext cx="12192000" cy="173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="" xmlns:a16="http://schemas.microsoft.com/office/drawing/2014/main" id="{3F225936-1493-4F1D-B6C3-10F22BEB0AB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49169" y="4098426"/>
          <a:ext cx="10493662" cy="1737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Bitmap Image" r:id="rId5" imgW="8580952" imgH="1438095" progId="Paint.Picture">
                  <p:embed/>
                </p:oleObj>
              </mc:Choice>
              <mc:Fallback>
                <p:oleObj name="Bitmap Image" r:id="rId5" imgW="8580952" imgH="1438095" progId="Paint.Picture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="" xmlns:a16="http://schemas.microsoft.com/office/drawing/2014/main" id="{3F225936-1493-4F1D-B6C3-10F22BEB0AB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169" y="4098426"/>
                        <a:ext cx="10493662" cy="1737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D3EF86A-A622-4CDC-B738-A5D3A84D0379}"/>
              </a:ext>
            </a:extLst>
          </p:cNvPr>
          <p:cNvSpPr txBox="1"/>
          <p:nvPr/>
        </p:nvSpPr>
        <p:spPr>
          <a:xfrm>
            <a:off x="968990" y="2969960"/>
            <a:ext cx="1023582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35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3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sz="35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kèn</a:t>
            </a:r>
            <a:r>
              <a:rPr lang="en-US" sz="3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35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3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hon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4B27A5FB-79FB-4BAA-BB63-7EBD40E3EDD6}"/>
              </a:ext>
            </a:extLst>
          </p:cNvPr>
          <p:cNvSpPr txBox="1"/>
          <p:nvPr/>
        </p:nvSpPr>
        <p:spPr>
          <a:xfrm>
            <a:off x="968990" y="6017839"/>
            <a:ext cx="1023582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5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Tò</a:t>
            </a:r>
            <a:r>
              <a:rPr lang="en-US" sz="3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35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3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35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tò</a:t>
            </a:r>
            <a:r>
              <a:rPr lang="en-US" sz="3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35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3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35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tò</a:t>
            </a:r>
            <a:r>
              <a:rPr lang="en-US" sz="3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sz="35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endParaRPr lang="en-US" sz="35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79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3D2D33C-618E-4D6E-B49A-C5B3E6E8C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833" y="75877"/>
            <a:ext cx="8634460" cy="19202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04576E06-1731-41D3-8ECF-2981142E2E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9983" y="2008341"/>
            <a:ext cx="1440180" cy="1371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6C4EE33-C579-4C7E-890D-9DF7038E75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3790" y="2008341"/>
            <a:ext cx="1371600" cy="1371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644AA79-1412-4C71-8E49-8D33A97334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7598" y="2023412"/>
            <a:ext cx="1354241" cy="1371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ED85DCDE-AC8F-4AD2-BFD6-FC58BED186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V="1">
            <a:off x="4487632" y="2008341"/>
            <a:ext cx="1354241" cy="1371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5B7AAC0-22C3-4475-AE43-A26D9D6DE2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7175" y="3462989"/>
            <a:ext cx="8606118" cy="18288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46D60D2A-1939-47C2-BB32-5E7EC7F75C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9983" y="5358343"/>
            <a:ext cx="1440180" cy="1371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381B1C98-09D1-40A1-AA4D-C63246CA9F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3790" y="5358343"/>
            <a:ext cx="1371600" cy="1371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9410DAA5-A1E4-4690-983F-84C1FCFFF1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7598" y="5373414"/>
            <a:ext cx="1354241" cy="1371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37E3D979-7AC5-4E49-BDE4-3065BAC519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V="1">
            <a:off x="4487632" y="5358343"/>
            <a:ext cx="1354241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57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F3060C83-F051-4F0E-ABAD-AA0DFC48B2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="" xmlns:a16="http://schemas.microsoft.com/office/drawing/2014/main" id="{83C98ABE-055B-441F-B07E-44F97F083C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29FDB030-9B49-4CED-8CCD-4D9938238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3783CA14-24A1-485C-8B30-D6A5D8798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9A97C86A-04D6-40F7-AE84-31AB43E6A8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="" xmlns:a16="http://schemas.microsoft.com/office/drawing/2014/main" id="{FF9F2414-84E8-453E-B1F3-389FDE819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="" xmlns:a16="http://schemas.microsoft.com/office/drawing/2014/main" id="{3ECA69A1-7536-43AC-85EF-C7106179F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6AB7621F-8C20-4D30-921D-C604C033A3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176" y="-1"/>
            <a:ext cx="12192000" cy="683873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DF7E2E4F-B770-477A-9FA4-66D8280A1D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22" y="1489660"/>
            <a:ext cx="12034679" cy="391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60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="" xmlns:a16="http://schemas.microsoft.com/office/drawing/2014/main" id="{03D41ECA-689E-4BE2-BF19-F325915AED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482288"/>
              </p:ext>
            </p:extLst>
          </p:nvPr>
        </p:nvGraphicFramePr>
        <p:xfrm>
          <a:off x="2775283" y="480859"/>
          <a:ext cx="6468440" cy="5943600"/>
        </p:xfrm>
        <a:graphic>
          <a:graphicData uri="http://schemas.openxmlformats.org/drawingml/2006/table">
            <a:tbl>
              <a:tblPr firstRow="1" lastRow="1" bandRow="1">
                <a:tableStyleId>{16D9F66E-5EB9-4882-86FB-DCBF35E3C3E4}</a:tableStyleId>
              </a:tblPr>
              <a:tblGrid>
                <a:gridCol w="646844">
                  <a:extLst>
                    <a:ext uri="{9D8B030D-6E8A-4147-A177-3AD203B41FA5}">
                      <a16:colId xmlns="" xmlns:a16="http://schemas.microsoft.com/office/drawing/2014/main" val="606631819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717113210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788817759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2688822516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70701453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775085815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2659731075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1419563438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89689040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955211915"/>
                    </a:ext>
                  </a:extLst>
                </a:gridCol>
              </a:tblGrid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42790484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Ố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Ỏ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61791354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26835137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68492327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È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95281396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Ố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Ơ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05303956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38656740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8085402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Á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76174548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12812762"/>
                  </a:ext>
                </a:extLst>
              </a:tr>
            </a:tbl>
          </a:graphicData>
        </a:graphic>
      </p:graphicFrame>
      <p:sp>
        <p:nvSpPr>
          <p:cNvPr id="7" name="TextBox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A8883CD0-6A20-455B-9C0C-88C471FF0077}"/>
              </a:ext>
            </a:extLst>
          </p:cNvPr>
          <p:cNvSpPr txBox="1"/>
          <p:nvPr/>
        </p:nvSpPr>
        <p:spPr>
          <a:xfrm>
            <a:off x="3497176" y="1090863"/>
            <a:ext cx="45720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300" dirty="0"/>
              <a:t>T</a:t>
            </a:r>
          </a:p>
        </p:txBody>
      </p:sp>
      <p:sp>
        <p:nvSpPr>
          <p:cNvPr id="8" name="TextBox 7">
            <a:hlinkClick r:id="rId3" action="ppaction://hlinksldjump"/>
            <a:extLst>
              <a:ext uri="{FF2B5EF4-FFF2-40B4-BE49-F238E27FC236}">
                <a16:creationId xmlns="" xmlns:a16="http://schemas.microsoft.com/office/drawing/2014/main" id="{7E027B8F-7993-4604-95DF-EF665C5598A0}"/>
              </a:ext>
            </a:extLst>
          </p:cNvPr>
          <p:cNvSpPr txBox="1"/>
          <p:nvPr/>
        </p:nvSpPr>
        <p:spPr>
          <a:xfrm>
            <a:off x="3497176" y="1684420"/>
            <a:ext cx="457200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300" dirty="0"/>
              <a:t>X</a:t>
            </a:r>
          </a:p>
        </p:txBody>
      </p:sp>
      <p:sp>
        <p:nvSpPr>
          <p:cNvPr id="9" name="TextBox 8">
            <a:hlinkClick r:id="rId4" action="ppaction://hlinksldjump"/>
            <a:extLst>
              <a:ext uri="{FF2B5EF4-FFF2-40B4-BE49-F238E27FC236}">
                <a16:creationId xmlns="" xmlns:a16="http://schemas.microsoft.com/office/drawing/2014/main" id="{76FD83E1-76F7-44B5-AA8D-1D4FDD50DFBF}"/>
              </a:ext>
            </a:extLst>
          </p:cNvPr>
          <p:cNvSpPr txBox="1"/>
          <p:nvPr/>
        </p:nvSpPr>
        <p:spPr>
          <a:xfrm>
            <a:off x="2967792" y="5252146"/>
            <a:ext cx="304799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300" dirty="0"/>
              <a:t>T</a:t>
            </a:r>
          </a:p>
        </p:txBody>
      </p:sp>
      <p:sp>
        <p:nvSpPr>
          <p:cNvPr id="10" name="TextBox 9">
            <a:hlinkClick r:id="rId5" action="ppaction://hlinksldjump"/>
            <a:extLst>
              <a:ext uri="{FF2B5EF4-FFF2-40B4-BE49-F238E27FC236}">
                <a16:creationId xmlns="" xmlns:a16="http://schemas.microsoft.com/office/drawing/2014/main" id="{BA7368A9-71DE-4A80-B6D3-D07047C7677D}"/>
              </a:ext>
            </a:extLst>
          </p:cNvPr>
          <p:cNvSpPr txBox="1"/>
          <p:nvPr/>
        </p:nvSpPr>
        <p:spPr>
          <a:xfrm>
            <a:off x="4227093" y="3472311"/>
            <a:ext cx="304799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300" dirty="0"/>
              <a:t>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CD9415A-09EC-433B-BC43-7ED963B64092}"/>
              </a:ext>
            </a:extLst>
          </p:cNvPr>
          <p:cNvSpPr txBox="1"/>
          <p:nvPr/>
        </p:nvSpPr>
        <p:spPr>
          <a:xfrm>
            <a:off x="98475" y="499929"/>
            <a:ext cx="2264897" cy="5539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000" b="1" dirty="0"/>
              <a:t>TRỐNG NHỎ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6B522BA-8AF1-465F-AB0C-05E859371830}"/>
              </a:ext>
            </a:extLst>
          </p:cNvPr>
          <p:cNvSpPr txBox="1"/>
          <p:nvPr/>
        </p:nvSpPr>
        <p:spPr>
          <a:xfrm>
            <a:off x="98475" y="3423912"/>
            <a:ext cx="2264897" cy="5539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000" b="1" dirty="0"/>
              <a:t>TRỐNG CƠM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D2C4D8CE-3980-4983-A04D-A1D11A82BE13}"/>
              </a:ext>
            </a:extLst>
          </p:cNvPr>
          <p:cNvSpPr txBox="1"/>
          <p:nvPr/>
        </p:nvSpPr>
        <p:spPr>
          <a:xfrm>
            <a:off x="9586653" y="561847"/>
            <a:ext cx="2264897" cy="4770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500" b="1" dirty="0"/>
              <a:t>THANH PHÁCH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220800E-B741-49CC-9851-817ACABECCB1}"/>
              </a:ext>
            </a:extLst>
          </p:cNvPr>
          <p:cNvSpPr txBox="1"/>
          <p:nvPr/>
        </p:nvSpPr>
        <p:spPr>
          <a:xfrm>
            <a:off x="9586652" y="3433643"/>
            <a:ext cx="2264897" cy="5539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/>
              <a:t>XÒE HOA</a:t>
            </a:r>
          </a:p>
        </p:txBody>
      </p:sp>
      <p:pic>
        <p:nvPicPr>
          <p:cNvPr id="14" name="Graphic 10" descr="Back with solid fill">
            <a:hlinkClick r:id="rId6" action="ppaction://hlinksldjump"/>
            <a:extLst>
              <a:ext uri="{FF2B5EF4-FFF2-40B4-BE49-F238E27FC236}">
                <a16:creationId xmlns="" xmlns:a16="http://schemas.microsoft.com/office/drawing/2014/main" id="{66E7299A-94DD-429C-A28C-DBC68360CE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820400" y="5943600"/>
            <a:ext cx="914400" cy="914400"/>
          </a:xfrm>
          <a:prstGeom prst="rect">
            <a:avLst/>
          </a:prstGeom>
        </p:spPr>
      </p:pic>
      <p:pic>
        <p:nvPicPr>
          <p:cNvPr id="8196" name="Picture 4" descr="Kết quả hình ảnh cho trống cơm">
            <a:extLst>
              <a:ext uri="{FF2B5EF4-FFF2-40B4-BE49-F238E27FC236}">
                <a16:creationId xmlns="" xmlns:a16="http://schemas.microsoft.com/office/drawing/2014/main" id="{99995E1A-678F-4D11-942F-B00845CE13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0" y="4152490"/>
            <a:ext cx="1742793" cy="111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Kết quả hình ảnh cho thanh phách">
            <a:extLst>
              <a:ext uri="{FF2B5EF4-FFF2-40B4-BE49-F238E27FC236}">
                <a16:creationId xmlns="" xmlns:a16="http://schemas.microsoft.com/office/drawing/2014/main" id="{6F15A7EC-362F-4C17-8948-3554BDEECA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8" r="16441"/>
          <a:stretch/>
        </p:blipFill>
        <p:spPr bwMode="auto">
          <a:xfrm rot="3620320">
            <a:off x="9948983" y="1426140"/>
            <a:ext cx="1552039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E47A3CD-AE0B-415B-8E61-0CB661FF87C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0906" y="1267974"/>
            <a:ext cx="1295400" cy="12382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117F4229-FD96-44BE-8A23-16AE65D7DD2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782141" y="4328838"/>
            <a:ext cx="1873917" cy="127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4">
            <a:extLst>
              <a:ext uri="{FF2B5EF4-FFF2-40B4-BE49-F238E27FC236}">
                <a16:creationId xmlns="" xmlns:a16="http://schemas.microsoft.com/office/drawing/2014/main" id="{886B8F12-357B-4A39-A7F8-821DDC68D3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26082"/>
              </p:ext>
            </p:extLst>
          </p:nvPr>
        </p:nvGraphicFramePr>
        <p:xfrm>
          <a:off x="2775283" y="480859"/>
          <a:ext cx="6468440" cy="5943600"/>
        </p:xfrm>
        <a:graphic>
          <a:graphicData uri="http://schemas.openxmlformats.org/drawingml/2006/table">
            <a:tbl>
              <a:tblPr firstRow="1" lastRow="1" bandRow="1">
                <a:tableStyleId>{16D9F66E-5EB9-4882-86FB-DCBF35E3C3E4}</a:tableStyleId>
              </a:tblPr>
              <a:tblGrid>
                <a:gridCol w="646844">
                  <a:extLst>
                    <a:ext uri="{9D8B030D-6E8A-4147-A177-3AD203B41FA5}">
                      <a16:colId xmlns="" xmlns:a16="http://schemas.microsoft.com/office/drawing/2014/main" val="606631819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717113210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788817759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2688822516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70701453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775085815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2659731075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1419563438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89689040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955211915"/>
                    </a:ext>
                  </a:extLst>
                </a:gridCol>
              </a:tblGrid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42790484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Ố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Ỏ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61791354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26835137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68492327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È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95281396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Ố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Ơ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05303956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38656740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8085402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Á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76174548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12812762"/>
                  </a:ext>
                </a:extLst>
              </a:tr>
            </a:tbl>
          </a:graphicData>
        </a:graphic>
      </p:graphicFrame>
      <p:pic>
        <p:nvPicPr>
          <p:cNvPr id="11" name="Graphic 10" descr="Back with solid fill">
            <a:hlinkClick r:id="rId2" action="ppaction://hlinksldjump"/>
            <a:extLst>
              <a:ext uri="{FF2B5EF4-FFF2-40B4-BE49-F238E27FC236}">
                <a16:creationId xmlns="" xmlns:a16="http://schemas.microsoft.com/office/drawing/2014/main" id="{66E7299A-94DD-429C-A28C-DBC68360CE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20400" y="5943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92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FA7F7C8-C7DD-4A53-8314-A44D9B26B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32F4F44-D554-4744-ADF8-3BD904DBB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BAAB64BC-14C6-4701-9458-4C6CFEE730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0246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CDF0E990-33E7-40C4-9DB3-BC60B73D8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184051"/>
              </p:ext>
            </p:extLst>
          </p:nvPr>
        </p:nvGraphicFramePr>
        <p:xfrm>
          <a:off x="2775283" y="480859"/>
          <a:ext cx="6468440" cy="5943600"/>
        </p:xfrm>
        <a:graphic>
          <a:graphicData uri="http://schemas.openxmlformats.org/drawingml/2006/table">
            <a:tbl>
              <a:tblPr firstRow="1" lastRow="1" bandRow="1">
                <a:tableStyleId>{16D9F66E-5EB9-4882-86FB-DCBF35E3C3E4}</a:tableStyleId>
              </a:tblPr>
              <a:tblGrid>
                <a:gridCol w="646844">
                  <a:extLst>
                    <a:ext uri="{9D8B030D-6E8A-4147-A177-3AD203B41FA5}">
                      <a16:colId xmlns="" xmlns:a16="http://schemas.microsoft.com/office/drawing/2014/main" val="606631819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717113210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788817759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2688822516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70701453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775085815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2659731075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1419563438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89689040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955211915"/>
                    </a:ext>
                  </a:extLst>
                </a:gridCol>
              </a:tblGrid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42790484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Ố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Ỏ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61791354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26835137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68492327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È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95281396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Ố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Ơ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05303956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38656740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8085402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Á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76174548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12812762"/>
                  </a:ext>
                </a:extLst>
              </a:tr>
            </a:tbl>
          </a:graphicData>
        </a:graphic>
      </p:graphicFrame>
      <p:pic>
        <p:nvPicPr>
          <p:cNvPr id="6" name="Graphic 5" descr="Back with solid fill">
            <a:hlinkClick r:id="rId2" action="ppaction://hlinksldjump"/>
            <a:extLst>
              <a:ext uri="{FF2B5EF4-FFF2-40B4-BE49-F238E27FC236}">
                <a16:creationId xmlns="" xmlns:a16="http://schemas.microsoft.com/office/drawing/2014/main" id="{1F6D5982-DCFB-4E27-9228-E802051F3C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20400" y="5943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02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="" xmlns:a16="http://schemas.microsoft.com/office/drawing/2014/main" id="{0E160407-DAFA-4A2B-85E4-37FDF4522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028343"/>
              </p:ext>
            </p:extLst>
          </p:nvPr>
        </p:nvGraphicFramePr>
        <p:xfrm>
          <a:off x="2775283" y="480859"/>
          <a:ext cx="6458501" cy="5943600"/>
        </p:xfrm>
        <a:graphic>
          <a:graphicData uri="http://schemas.openxmlformats.org/drawingml/2006/table">
            <a:tbl>
              <a:tblPr firstRow="1" lastRow="1" bandRow="1">
                <a:tableStyleId>{16D9F66E-5EB9-4882-86FB-DCBF35E3C3E4}</a:tableStyleId>
              </a:tblPr>
              <a:tblGrid>
                <a:gridCol w="636905">
                  <a:extLst>
                    <a:ext uri="{9D8B030D-6E8A-4147-A177-3AD203B41FA5}">
                      <a16:colId xmlns="" xmlns:a16="http://schemas.microsoft.com/office/drawing/2014/main" val="606631819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717113210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788817759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2688822516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70701453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775085815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2659731075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1419563438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89689040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955211915"/>
                    </a:ext>
                  </a:extLst>
                </a:gridCol>
              </a:tblGrid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42790484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Ố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Ỏ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61791354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26835137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68492327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È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95281396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Ố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Ơ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05303956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38656740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8085402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Á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76174548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12812762"/>
                  </a:ext>
                </a:extLst>
              </a:tr>
            </a:tbl>
          </a:graphicData>
        </a:graphic>
      </p:graphicFrame>
      <p:pic>
        <p:nvPicPr>
          <p:cNvPr id="5" name="Graphic 4" descr="Back with solid fill">
            <a:hlinkClick r:id="rId2" action="ppaction://hlinksldjump"/>
            <a:extLst>
              <a:ext uri="{FF2B5EF4-FFF2-40B4-BE49-F238E27FC236}">
                <a16:creationId xmlns="" xmlns:a16="http://schemas.microsoft.com/office/drawing/2014/main" id="{3A8B5C86-8A3E-4EDD-AFC1-A2653B8865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20400" y="5943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72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="" xmlns:a16="http://schemas.microsoft.com/office/drawing/2014/main" id="{8A9968CA-8712-4ACE-92F7-74599D6542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012216"/>
              </p:ext>
            </p:extLst>
          </p:nvPr>
        </p:nvGraphicFramePr>
        <p:xfrm>
          <a:off x="2775283" y="480859"/>
          <a:ext cx="6468440" cy="5943600"/>
        </p:xfrm>
        <a:graphic>
          <a:graphicData uri="http://schemas.openxmlformats.org/drawingml/2006/table">
            <a:tbl>
              <a:tblPr firstRow="1" lastRow="1" bandRow="1">
                <a:tableStyleId>{16D9F66E-5EB9-4882-86FB-DCBF35E3C3E4}</a:tableStyleId>
              </a:tblPr>
              <a:tblGrid>
                <a:gridCol w="646844">
                  <a:extLst>
                    <a:ext uri="{9D8B030D-6E8A-4147-A177-3AD203B41FA5}">
                      <a16:colId xmlns="" xmlns:a16="http://schemas.microsoft.com/office/drawing/2014/main" val="606631819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717113210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788817759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2688822516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70701453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775085815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2659731075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1419563438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89689040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955211915"/>
                    </a:ext>
                  </a:extLst>
                </a:gridCol>
              </a:tblGrid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42790484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Ố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Ỏ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61791354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26835137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68492327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È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95281396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Ố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Ơ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5303956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38656740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8085402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Á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76174548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12812762"/>
                  </a:ext>
                </a:extLst>
              </a:tr>
            </a:tbl>
          </a:graphicData>
        </a:graphic>
      </p:graphicFrame>
      <p:pic>
        <p:nvPicPr>
          <p:cNvPr id="5" name="Graphic 4" descr="Back with solid fill">
            <a:hlinkClick r:id="rId2" action="ppaction://hlinksldjump"/>
            <a:extLst>
              <a:ext uri="{FF2B5EF4-FFF2-40B4-BE49-F238E27FC236}">
                <a16:creationId xmlns="" xmlns:a16="http://schemas.microsoft.com/office/drawing/2014/main" id="{BA792F7A-490C-406A-A62F-5BE232AD37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20400" y="5943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53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152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5" t="8145" r="7809" b="15896"/>
          <a:stretch/>
        </p:blipFill>
        <p:spPr>
          <a:xfrm>
            <a:off x="3800475" y="3638550"/>
            <a:ext cx="1323975" cy="9334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187" y="3974868"/>
            <a:ext cx="2467319" cy="18290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5" r="19664" b="13169"/>
          <a:stretch/>
        </p:blipFill>
        <p:spPr>
          <a:xfrm>
            <a:off x="5362575" y="2285745"/>
            <a:ext cx="533400" cy="10670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4" r="23004" b="14410"/>
          <a:stretch/>
        </p:blipFill>
        <p:spPr>
          <a:xfrm>
            <a:off x="3038476" y="2300985"/>
            <a:ext cx="514350" cy="10518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66" t="36977" r="32606" b="18071"/>
          <a:stretch/>
        </p:blipFill>
        <p:spPr>
          <a:xfrm>
            <a:off x="6515100" y="3076575"/>
            <a:ext cx="666750" cy="5095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93"/>
          <a:stretch/>
        </p:blipFill>
        <p:spPr>
          <a:xfrm>
            <a:off x="8334295" y="4181478"/>
            <a:ext cx="1143160" cy="1752597"/>
          </a:xfrm>
          <a:prstGeom prst="rect">
            <a:avLst/>
          </a:prstGeom>
        </p:spPr>
      </p:pic>
      <p:pic>
        <p:nvPicPr>
          <p:cNvPr id="14" name="Picture 6" descr="Kết quả hình ảnh cho khóa nhạc 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2572" y="4435247"/>
            <a:ext cx="1349428" cy="24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113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="" xmlns:a16="http://schemas.microsoft.com/office/drawing/2014/main" id="{8A9968CA-8712-4ACE-92F7-74599D6542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7365370"/>
              </p:ext>
            </p:extLst>
          </p:nvPr>
        </p:nvGraphicFramePr>
        <p:xfrm>
          <a:off x="2775283" y="480859"/>
          <a:ext cx="6468440" cy="5943600"/>
        </p:xfrm>
        <a:graphic>
          <a:graphicData uri="http://schemas.openxmlformats.org/drawingml/2006/table">
            <a:tbl>
              <a:tblPr firstRow="1" lastRow="1" bandRow="1">
                <a:tableStyleId>{16D9F66E-5EB9-4882-86FB-DCBF35E3C3E4}</a:tableStyleId>
              </a:tblPr>
              <a:tblGrid>
                <a:gridCol w="646844">
                  <a:extLst>
                    <a:ext uri="{9D8B030D-6E8A-4147-A177-3AD203B41FA5}">
                      <a16:colId xmlns="" xmlns:a16="http://schemas.microsoft.com/office/drawing/2014/main" val="606631819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717113210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788817759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2688822516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70701453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775085815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2659731075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1419563438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389689040"/>
                    </a:ext>
                  </a:extLst>
                </a:gridCol>
                <a:gridCol w="646844">
                  <a:extLst>
                    <a:ext uri="{9D8B030D-6E8A-4147-A177-3AD203B41FA5}">
                      <a16:colId xmlns="" xmlns:a16="http://schemas.microsoft.com/office/drawing/2014/main" val="955211915"/>
                    </a:ext>
                  </a:extLst>
                </a:gridCol>
              </a:tblGrid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42790484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Ố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Ỏ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61791354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26835137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68492327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È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95281396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Ố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Ơ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5303956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38656740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8085402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Á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1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76174548"/>
                  </a:ext>
                </a:extLst>
              </a:tr>
              <a:tr h="592716"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3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12812762"/>
                  </a:ext>
                </a:extLst>
              </a:tr>
            </a:tbl>
          </a:graphicData>
        </a:graphic>
      </p:graphicFrame>
      <p:pic>
        <p:nvPicPr>
          <p:cNvPr id="5" name="Graphic 4" descr="Back with solid fill">
            <a:hlinkClick r:id="rId2" action="ppaction://hlinksldjump"/>
            <a:extLst>
              <a:ext uri="{FF2B5EF4-FFF2-40B4-BE49-F238E27FC236}">
                <a16:creationId xmlns="" xmlns:a16="http://schemas.microsoft.com/office/drawing/2014/main" id="{BA792F7A-490C-406A-A62F-5BE232AD37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20400" y="5943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11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6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439801" y="1808106"/>
            <a:ext cx="5156540" cy="1575689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algn="ctr" eaLnBrk="1" hangingPunct="1">
              <a:defRPr/>
            </a:pPr>
            <a:r>
              <a:rPr lang="en-US" sz="3038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CHÚC CÁC CON HỌC GIỎI</a:t>
            </a:r>
          </a:p>
          <a:p>
            <a:pPr algn="ctr" eaLnBrk="1" hangingPunct="1">
              <a:defRPr/>
            </a:pPr>
            <a:endParaRPr lang="en-US" sz="788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en-US" sz="3038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CHĂM NGOAN!</a:t>
            </a:r>
          </a:p>
          <a:p>
            <a:pPr algn="ctr" eaLnBrk="1" hangingPunct="1">
              <a:defRPr/>
            </a:pPr>
            <a:endParaRPr lang="en-US" sz="3038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450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6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795973" y="574556"/>
            <a:ext cx="6033383" cy="667491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algn="ctr">
              <a:defRPr/>
            </a:pP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endParaRPr lang="en-US" sz="4000" b="1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0" y="1590459"/>
            <a:ext cx="6946006" cy="2141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 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Đội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kèn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hon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endParaRPr lang="en-US" sz="28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TN&amp;KP: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nấp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endParaRPr lang="en-US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73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HOI DONG GIONG Chim và cá hát bài hát cao độ">
            <a:hlinkClick r:id="" action="ppaction://media"/>
            <a:extLst>
              <a:ext uri="{FF2B5EF4-FFF2-40B4-BE49-F238E27FC236}">
                <a16:creationId xmlns="" xmlns:a16="http://schemas.microsoft.com/office/drawing/2014/main" id="{00701858-1823-426C-A583-FFAEE67A2C0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21" y="-21900"/>
            <a:ext cx="12231209" cy="6879899"/>
          </a:xfrm>
        </p:spPr>
      </p:pic>
    </p:spTree>
    <p:extLst>
      <p:ext uri="{BB962C8B-B14F-4D97-AF65-F5344CB8AC3E}">
        <p14:creationId xmlns:p14="http://schemas.microsoft.com/office/powerpoint/2010/main" val="47836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4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Đội kèn tí hon (Bài hát mẫu)">
            <a:hlinkClick r:id="" action="ppaction://media"/>
            <a:extLst>
              <a:ext uri="{FF2B5EF4-FFF2-40B4-BE49-F238E27FC236}">
                <a16:creationId xmlns="" xmlns:a16="http://schemas.microsoft.com/office/drawing/2014/main" id="{B4F4C3DE-70F7-4805-B009-ABC8BB57F29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6098" y="0"/>
            <a:ext cx="11352627" cy="6857107"/>
          </a:xfrm>
        </p:spPr>
      </p:pic>
    </p:spTree>
    <p:extLst>
      <p:ext uri="{BB962C8B-B14F-4D97-AF65-F5344CB8AC3E}">
        <p14:creationId xmlns:p14="http://schemas.microsoft.com/office/powerpoint/2010/main" val="416255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7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61DF310D-79CE-47F4-9FF8-B8529AE6C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graphicFrame>
        <p:nvGraphicFramePr>
          <p:cNvPr id="30" name="Object 29">
            <a:extLst>
              <a:ext uri="{FF2B5EF4-FFF2-40B4-BE49-F238E27FC236}">
                <a16:creationId xmlns="" xmlns:a16="http://schemas.microsoft.com/office/drawing/2014/main" id="{0FEF5B3F-941F-4B63-8FA1-A73504FA43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9088" y="2130952"/>
          <a:ext cx="10353823" cy="1463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Bitmap Image" r:id="rId4" imgW="4791744" imgH="638264" progId="Paint.Picture">
                  <p:embed/>
                </p:oleObj>
              </mc:Choice>
              <mc:Fallback>
                <p:oleObj name="Bitmap Image" r:id="rId4" imgW="4791744" imgH="638264" progId="Paint.Picture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="" xmlns:a16="http://schemas.microsoft.com/office/drawing/2014/main" id="{0FEF5B3F-941F-4B63-8FA1-A73504FA43A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9088" y="2130952"/>
                        <a:ext cx="10353823" cy="1463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468FEDFA-A30F-4E77-9632-0175429EDC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8182" y="3714465"/>
            <a:ext cx="1152144" cy="82296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46B52E0C-7A51-41C7-8ECF-0D5647E76F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0326" y="3714465"/>
            <a:ext cx="1152144" cy="82296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7A370291-579F-4BEF-9681-1B30D4CD5B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9819" y="3714465"/>
            <a:ext cx="1152144" cy="82296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7EF3B4F1-25AB-47D5-AEA2-BD99DFB2E8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0039" y="3714465"/>
            <a:ext cx="1152144" cy="82296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="" xmlns:a16="http://schemas.microsoft.com/office/drawing/2014/main" id="{BDA609D4-7784-47E5-B62F-468BCF8186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08115" y="3714465"/>
            <a:ext cx="1152144" cy="82296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5420A41F-42A4-41A0-91E9-14A53914B4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1674" y="3714465"/>
            <a:ext cx="1152144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60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14">
            <a:extLst>
              <a:ext uri="{FF2B5EF4-FFF2-40B4-BE49-F238E27FC236}">
                <a16:creationId xmlns="" xmlns:a16="http://schemas.microsoft.com/office/drawing/2014/main" id="{C66F2F30-5DC0-44A0-BFA6-E12F46ED16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1"/>
            <a:ext cx="5920619" cy="2130951"/>
          </a:xfrm>
          <a:custGeom>
            <a:avLst/>
            <a:gdLst>
              <a:gd name="connsiteX0" fmla="*/ 0 w 5920619"/>
              <a:gd name="connsiteY0" fmla="*/ 0 h 2130951"/>
              <a:gd name="connsiteX1" fmla="*/ 3191370 w 5920619"/>
              <a:gd name="connsiteY1" fmla="*/ 0 h 2130951"/>
              <a:gd name="connsiteX2" fmla="*/ 3346315 w 5920619"/>
              <a:gd name="connsiteY2" fmla="*/ 0 h 2130951"/>
              <a:gd name="connsiteX3" fmla="*/ 5920619 w 5920619"/>
              <a:gd name="connsiteY3" fmla="*/ 0 h 2130951"/>
              <a:gd name="connsiteX4" fmla="*/ 4936971 w 5920619"/>
              <a:gd name="connsiteY4" fmla="*/ 2130951 h 2130951"/>
              <a:gd name="connsiteX5" fmla="*/ 0 w 5920619"/>
              <a:gd name="connsiteY5" fmla="*/ 2130951 h 213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20619" h="2130951">
                <a:moveTo>
                  <a:pt x="0" y="0"/>
                </a:moveTo>
                <a:lnTo>
                  <a:pt x="3191370" y="0"/>
                </a:lnTo>
                <a:lnTo>
                  <a:pt x="3346315" y="0"/>
                </a:lnTo>
                <a:lnTo>
                  <a:pt x="5920619" y="0"/>
                </a:lnTo>
                <a:lnTo>
                  <a:pt x="4936971" y="2130951"/>
                </a:lnTo>
                <a:lnTo>
                  <a:pt x="0" y="2130951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 21">
            <a:extLst>
              <a:ext uri="{FF2B5EF4-FFF2-40B4-BE49-F238E27FC236}">
                <a16:creationId xmlns="" xmlns:a16="http://schemas.microsoft.com/office/drawing/2014/main" id="{85872F57-7F42-4F97-8391-DDC8D0054C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097839" y="0"/>
            <a:ext cx="7094160" cy="2130952"/>
          </a:xfrm>
          <a:custGeom>
            <a:avLst/>
            <a:gdLst>
              <a:gd name="connsiteX0" fmla="*/ 4417853 w 7094160"/>
              <a:gd name="connsiteY0" fmla="*/ 0 h 2130952"/>
              <a:gd name="connsiteX1" fmla="*/ 7094160 w 7094160"/>
              <a:gd name="connsiteY1" fmla="*/ 0 h 2130952"/>
              <a:gd name="connsiteX2" fmla="*/ 7094160 w 7094160"/>
              <a:gd name="connsiteY2" fmla="*/ 2130552 h 2130952"/>
              <a:gd name="connsiteX3" fmla="*/ 5920619 w 7094160"/>
              <a:gd name="connsiteY3" fmla="*/ 2130552 h 2130952"/>
              <a:gd name="connsiteX4" fmla="*/ 5920619 w 7094160"/>
              <a:gd name="connsiteY4" fmla="*/ 2130952 h 2130952"/>
              <a:gd name="connsiteX5" fmla="*/ 2729249 w 7094160"/>
              <a:gd name="connsiteY5" fmla="*/ 2130952 h 2130952"/>
              <a:gd name="connsiteX6" fmla="*/ 2574304 w 7094160"/>
              <a:gd name="connsiteY6" fmla="*/ 2130952 h 2130952"/>
              <a:gd name="connsiteX7" fmla="*/ 0 w 7094160"/>
              <a:gd name="connsiteY7" fmla="*/ 2130952 h 2130952"/>
              <a:gd name="connsiteX8" fmla="*/ 983648 w 7094160"/>
              <a:gd name="connsiteY8" fmla="*/ 1 h 2130952"/>
              <a:gd name="connsiteX9" fmla="*/ 4417853 w 7094160"/>
              <a:gd name="connsiteY9" fmla="*/ 1 h 2130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94160" h="2130952">
                <a:moveTo>
                  <a:pt x="4417853" y="0"/>
                </a:moveTo>
                <a:lnTo>
                  <a:pt x="7094160" y="0"/>
                </a:lnTo>
                <a:lnTo>
                  <a:pt x="7094160" y="2130552"/>
                </a:lnTo>
                <a:lnTo>
                  <a:pt x="5920619" y="2130552"/>
                </a:lnTo>
                <a:lnTo>
                  <a:pt x="5920619" y="2130952"/>
                </a:lnTo>
                <a:lnTo>
                  <a:pt x="2729249" y="2130952"/>
                </a:lnTo>
                <a:lnTo>
                  <a:pt x="2574304" y="2130952"/>
                </a:lnTo>
                <a:lnTo>
                  <a:pt x="0" y="2130952"/>
                </a:lnTo>
                <a:lnTo>
                  <a:pt x="983648" y="1"/>
                </a:lnTo>
                <a:lnTo>
                  <a:pt x="4417853" y="1"/>
                </a:lnTo>
                <a:close/>
              </a:path>
            </a:pathLst>
          </a:custGeom>
          <a:solidFill>
            <a:srgbClr val="7F7F7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6" name="Freeform: Shape 35">
            <a:extLst>
              <a:ext uri="{FF2B5EF4-FFF2-40B4-BE49-F238E27FC236}">
                <a16:creationId xmlns="" xmlns:a16="http://schemas.microsoft.com/office/drawing/2014/main" id="{04DC2037-48A0-4F22-B9D4-8EAEBC780AB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149721" y="4682920"/>
            <a:ext cx="4522796" cy="2175080"/>
          </a:xfrm>
          <a:custGeom>
            <a:avLst/>
            <a:gdLst>
              <a:gd name="connsiteX0" fmla="*/ 3515449 w 4522796"/>
              <a:gd name="connsiteY0" fmla="*/ 0 h 2175080"/>
              <a:gd name="connsiteX1" fmla="*/ 0 w 4522796"/>
              <a:gd name="connsiteY1" fmla="*/ 0 h 2175080"/>
              <a:gd name="connsiteX2" fmla="*/ 0 w 4522796"/>
              <a:gd name="connsiteY2" fmla="*/ 2175080 h 2175080"/>
              <a:gd name="connsiteX3" fmla="*/ 4522796 w 4522796"/>
              <a:gd name="connsiteY3" fmla="*/ 2175080 h 2175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2796" h="2175080">
                <a:moveTo>
                  <a:pt x="3515449" y="0"/>
                </a:moveTo>
                <a:lnTo>
                  <a:pt x="0" y="0"/>
                </a:lnTo>
                <a:lnTo>
                  <a:pt x="0" y="2175080"/>
                </a:lnTo>
                <a:lnTo>
                  <a:pt x="4522796" y="217508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/>
          </a:p>
        </p:txBody>
      </p:sp>
      <p:sp>
        <p:nvSpPr>
          <p:cNvPr id="38" name="Freeform 22">
            <a:extLst>
              <a:ext uri="{FF2B5EF4-FFF2-40B4-BE49-F238E27FC236}">
                <a16:creationId xmlns="" xmlns:a16="http://schemas.microsoft.com/office/drawing/2014/main" id="{0006CBFD-ADA0-43D1-9332-9C34CA1C76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266810" y="4682920"/>
            <a:ext cx="5925190" cy="2175080"/>
          </a:xfrm>
          <a:custGeom>
            <a:avLst/>
            <a:gdLst>
              <a:gd name="connsiteX0" fmla="*/ 1007347 w 5925190"/>
              <a:gd name="connsiteY0" fmla="*/ 0 h 2175080"/>
              <a:gd name="connsiteX1" fmla="*/ 5925190 w 5925190"/>
              <a:gd name="connsiteY1" fmla="*/ 0 h 2175080"/>
              <a:gd name="connsiteX2" fmla="*/ 5925190 w 5925190"/>
              <a:gd name="connsiteY2" fmla="*/ 2175080 h 2175080"/>
              <a:gd name="connsiteX3" fmla="*/ 0 w 5925190"/>
              <a:gd name="connsiteY3" fmla="*/ 2175080 h 2175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5190" h="2175080">
                <a:moveTo>
                  <a:pt x="1007347" y="0"/>
                </a:moveTo>
                <a:lnTo>
                  <a:pt x="5925190" y="0"/>
                </a:lnTo>
                <a:lnTo>
                  <a:pt x="5925190" y="2175080"/>
                </a:lnTo>
                <a:lnTo>
                  <a:pt x="0" y="217508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Freeform 25">
            <a:extLst>
              <a:ext uri="{FF2B5EF4-FFF2-40B4-BE49-F238E27FC236}">
                <a16:creationId xmlns="" xmlns:a16="http://schemas.microsoft.com/office/drawing/2014/main" id="{2B931666-F28F-45F3-A074-66D2272D58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4682920"/>
            <a:ext cx="7114535" cy="2175080"/>
          </a:xfrm>
          <a:custGeom>
            <a:avLst/>
            <a:gdLst>
              <a:gd name="connsiteX0" fmla="*/ 0 w 7114535"/>
              <a:gd name="connsiteY0" fmla="*/ 0 h 2175080"/>
              <a:gd name="connsiteX1" fmla="*/ 1189345 w 7114535"/>
              <a:gd name="connsiteY1" fmla="*/ 0 h 2175080"/>
              <a:gd name="connsiteX2" fmla="*/ 7114535 w 7114535"/>
              <a:gd name="connsiteY2" fmla="*/ 0 h 2175080"/>
              <a:gd name="connsiteX3" fmla="*/ 6107188 w 7114535"/>
              <a:gd name="connsiteY3" fmla="*/ 2175080 h 2175080"/>
              <a:gd name="connsiteX4" fmla="*/ 1189345 w 7114535"/>
              <a:gd name="connsiteY4" fmla="*/ 2175080 h 2175080"/>
              <a:gd name="connsiteX5" fmla="*/ 0 w 7114535"/>
              <a:gd name="connsiteY5" fmla="*/ 2175080 h 2175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4535" h="2175080">
                <a:moveTo>
                  <a:pt x="0" y="0"/>
                </a:moveTo>
                <a:lnTo>
                  <a:pt x="1189345" y="0"/>
                </a:lnTo>
                <a:lnTo>
                  <a:pt x="7114535" y="0"/>
                </a:lnTo>
                <a:lnTo>
                  <a:pt x="6107188" y="2175080"/>
                </a:lnTo>
                <a:lnTo>
                  <a:pt x="1189345" y="2175080"/>
                </a:lnTo>
                <a:lnTo>
                  <a:pt x="0" y="2175080"/>
                </a:lnTo>
                <a:close/>
              </a:path>
            </a:pathLst>
          </a:custGeom>
          <a:solidFill>
            <a:srgbClr val="7F7F7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0AE1A9AF-92D3-47EA-8135-AB24454F6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graphicFrame>
        <p:nvGraphicFramePr>
          <p:cNvPr id="43" name="Object 42">
            <a:extLst>
              <a:ext uri="{FF2B5EF4-FFF2-40B4-BE49-F238E27FC236}">
                <a16:creationId xmlns="" xmlns:a16="http://schemas.microsoft.com/office/drawing/2014/main" id="{5CE4BA19-B7A9-4E2A-8E34-7E33C7C60F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2767"/>
              </p:ext>
            </p:extLst>
          </p:nvPr>
        </p:nvGraphicFramePr>
        <p:xfrm>
          <a:off x="2527286" y="2130952"/>
          <a:ext cx="7429943" cy="256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Bitmap Image" r:id="rId4" imgW="4772691" imgH="1676634" progId="Paint.Picture">
                  <p:embed/>
                </p:oleObj>
              </mc:Choice>
              <mc:Fallback>
                <p:oleObj name="Bitmap Image" r:id="rId4" imgW="4772691" imgH="1676634" progId="Paint.Picture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="" xmlns:a16="http://schemas.microsoft.com/office/drawing/2014/main" id="{2BC87438-AAA1-453B-9A29-8ADBDD629FA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7286" y="2130952"/>
                        <a:ext cx="7429943" cy="2560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809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="" xmlns:a16="http://schemas.microsoft.com/office/drawing/2014/main" id="{2D2B266D-3625-4584-A5C3-7D3F672CFF3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A5D2A5D1-BA0D-47D3-B051-DA7743C46E2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219825"/>
          </a:xfrm>
          <a:custGeom>
            <a:avLst/>
            <a:gdLst>
              <a:gd name="connsiteX0" fmla="*/ 6789701 w 12192000"/>
              <a:gd name="connsiteY0" fmla="*/ 6151588 h 6219825"/>
              <a:gd name="connsiteX1" fmla="*/ 6788702 w 12192000"/>
              <a:gd name="connsiteY1" fmla="*/ 6151666 h 6219825"/>
              <a:gd name="connsiteX2" fmla="*/ 6788476 w 12192000"/>
              <a:gd name="connsiteY2" fmla="*/ 6152200 h 6219825"/>
              <a:gd name="connsiteX3" fmla="*/ 9834 w 12192000"/>
              <a:gd name="connsiteY3" fmla="*/ 0 h 6219825"/>
              <a:gd name="connsiteX4" fmla="*/ 12357 w 12192000"/>
              <a:gd name="connsiteY4" fmla="*/ 1 h 6219825"/>
              <a:gd name="connsiteX5" fmla="*/ 12192000 w 12192000"/>
              <a:gd name="connsiteY5" fmla="*/ 1 h 6219825"/>
              <a:gd name="connsiteX6" fmla="*/ 12192000 w 12192000"/>
              <a:gd name="connsiteY6" fmla="*/ 5105401 h 6219825"/>
              <a:gd name="connsiteX7" fmla="*/ 12191716 w 12192000"/>
              <a:gd name="connsiteY7" fmla="*/ 5105401 h 6219825"/>
              <a:gd name="connsiteX8" fmla="*/ 12192000 w 12192000"/>
              <a:gd name="connsiteY8" fmla="*/ 5256977 h 6219825"/>
              <a:gd name="connsiteX9" fmla="*/ 12061096 w 12192000"/>
              <a:gd name="connsiteY9" fmla="*/ 5296034 h 6219825"/>
              <a:gd name="connsiteX10" fmla="*/ 11676800 w 12192000"/>
              <a:gd name="connsiteY10" fmla="*/ 5399652 h 6219825"/>
              <a:gd name="connsiteX11" fmla="*/ 10425355 w 12192000"/>
              <a:gd name="connsiteY11" fmla="*/ 5683310 h 6219825"/>
              <a:gd name="connsiteX12" fmla="*/ 9424022 w 12192000"/>
              <a:gd name="connsiteY12" fmla="*/ 5858546 h 6219825"/>
              <a:gd name="connsiteX13" fmla="*/ 8458419 w 12192000"/>
              <a:gd name="connsiteY13" fmla="*/ 5992303 h 6219825"/>
              <a:gd name="connsiteX14" fmla="*/ 7715970 w 12192000"/>
              <a:gd name="connsiteY14" fmla="*/ 6072283 h 6219825"/>
              <a:gd name="connsiteX15" fmla="*/ 6951716 w 12192000"/>
              <a:gd name="connsiteY15" fmla="*/ 6138091 h 6219825"/>
              <a:gd name="connsiteX16" fmla="*/ 6936303 w 12192000"/>
              <a:gd name="connsiteY16" fmla="*/ 6140163 h 6219825"/>
              <a:gd name="connsiteX17" fmla="*/ 6790448 w 12192000"/>
              <a:gd name="connsiteY17" fmla="*/ 6151529 h 6219825"/>
              <a:gd name="connsiteX18" fmla="*/ 6799941 w 12192000"/>
              <a:gd name="connsiteY18" fmla="*/ 6153349 h 6219825"/>
              <a:gd name="connsiteX19" fmla="*/ 6835432 w 12192000"/>
              <a:gd name="connsiteY19" fmla="*/ 6151642 h 6219825"/>
              <a:gd name="connsiteX20" fmla="*/ 6884003 w 12192000"/>
              <a:gd name="connsiteY20" fmla="*/ 6148662 h 6219825"/>
              <a:gd name="connsiteX21" fmla="*/ 7578771 w 12192000"/>
              <a:gd name="connsiteY21" fmla="*/ 6116122 h 6219825"/>
              <a:gd name="connsiteX22" fmla="*/ 8623845 w 12192000"/>
              <a:gd name="connsiteY22" fmla="*/ 6029188 h 6219825"/>
              <a:gd name="connsiteX23" fmla="*/ 9479970 w 12192000"/>
              <a:gd name="connsiteY23" fmla="*/ 5925239 h 6219825"/>
              <a:gd name="connsiteX24" fmla="*/ 10629308 w 12192000"/>
              <a:gd name="connsiteY24" fmla="*/ 5731000 h 6219825"/>
              <a:gd name="connsiteX25" fmla="*/ 11998498 w 12192000"/>
              <a:gd name="connsiteY25" fmla="*/ 5404869 h 6219825"/>
              <a:gd name="connsiteX26" fmla="*/ 12192000 w 12192000"/>
              <a:gd name="connsiteY26" fmla="*/ 5347846 h 6219825"/>
              <a:gd name="connsiteX27" fmla="*/ 12192000 w 12192000"/>
              <a:gd name="connsiteY27" fmla="*/ 5402606 h 6219825"/>
              <a:gd name="connsiteX28" fmla="*/ 11829257 w 12192000"/>
              <a:gd name="connsiteY28" fmla="*/ 5507950 h 6219825"/>
              <a:gd name="connsiteX29" fmla="*/ 10939183 w 12192000"/>
              <a:gd name="connsiteY29" fmla="*/ 5722555 h 6219825"/>
              <a:gd name="connsiteX30" fmla="*/ 9985530 w 12192000"/>
              <a:gd name="connsiteY30" fmla="*/ 5902635 h 6219825"/>
              <a:gd name="connsiteX31" fmla="*/ 9186882 w 12192000"/>
              <a:gd name="connsiteY31" fmla="*/ 6018631 h 6219825"/>
              <a:gd name="connsiteX32" fmla="*/ 8578198 w 12192000"/>
              <a:gd name="connsiteY32" fmla="*/ 6088179 h 6219825"/>
              <a:gd name="connsiteX33" fmla="*/ 7864358 w 12192000"/>
              <a:gd name="connsiteY33" fmla="*/ 6149656 h 6219825"/>
              <a:gd name="connsiteX34" fmla="*/ 6935502 w 12192000"/>
              <a:gd name="connsiteY34" fmla="*/ 6201071 h 6219825"/>
              <a:gd name="connsiteX35" fmla="*/ 6477750 w 12192000"/>
              <a:gd name="connsiteY35" fmla="*/ 6214980 h 6219825"/>
              <a:gd name="connsiteX36" fmla="*/ 6362294 w 12192000"/>
              <a:gd name="connsiteY36" fmla="*/ 6219825 h 6219825"/>
              <a:gd name="connsiteX37" fmla="*/ 6057129 w 12192000"/>
              <a:gd name="connsiteY37" fmla="*/ 6219825 h 6219825"/>
              <a:gd name="connsiteX38" fmla="*/ 5977784 w 12192000"/>
              <a:gd name="connsiteY38" fmla="*/ 6215229 h 6219825"/>
              <a:gd name="connsiteX39" fmla="*/ 5265087 w 12192000"/>
              <a:gd name="connsiteY39" fmla="*/ 6178965 h 6219825"/>
              <a:gd name="connsiteX40" fmla="*/ 4346277 w 12192000"/>
              <a:gd name="connsiteY40" fmla="*/ 6116869 h 6219825"/>
              <a:gd name="connsiteX41" fmla="*/ 3373045 w 12192000"/>
              <a:gd name="connsiteY41" fmla="*/ 6018259 h 6219825"/>
              <a:gd name="connsiteX42" fmla="*/ 2362173 w 12192000"/>
              <a:gd name="connsiteY42" fmla="*/ 5899282 h 6219825"/>
              <a:gd name="connsiteX43" fmla="*/ 1233178 w 12192000"/>
              <a:gd name="connsiteY43" fmla="*/ 5726033 h 6219825"/>
              <a:gd name="connsiteX44" fmla="*/ 68500 w 12192000"/>
              <a:gd name="connsiteY44" fmla="*/ 5486226 h 6219825"/>
              <a:gd name="connsiteX45" fmla="*/ 0 w 12192000"/>
              <a:gd name="connsiteY45" fmla="*/ 5468863 h 6219825"/>
              <a:gd name="connsiteX46" fmla="*/ 0 w 12192000"/>
              <a:gd name="connsiteY46" fmla="*/ 5412351 h 6219825"/>
              <a:gd name="connsiteX47" fmla="*/ 72441 w 12192000"/>
              <a:gd name="connsiteY47" fmla="*/ 5431135 h 6219825"/>
              <a:gd name="connsiteX48" fmla="*/ 600716 w 12192000"/>
              <a:gd name="connsiteY48" fmla="*/ 5549555 h 6219825"/>
              <a:gd name="connsiteX49" fmla="*/ 1769512 w 12192000"/>
              <a:gd name="connsiteY49" fmla="*/ 5759811 h 6219825"/>
              <a:gd name="connsiteX50" fmla="*/ 2613554 w 12192000"/>
              <a:gd name="connsiteY50" fmla="*/ 5876802 h 6219825"/>
              <a:gd name="connsiteX51" fmla="*/ 2581134 w 12192000"/>
              <a:gd name="connsiteY51" fmla="*/ 5866867 h 6219825"/>
              <a:gd name="connsiteX52" fmla="*/ 1112635 w 12192000"/>
              <a:gd name="connsiteY52" fmla="*/ 5534031 h 6219825"/>
              <a:gd name="connsiteX53" fmla="*/ 420412 w 12192000"/>
              <a:gd name="connsiteY53" fmla="*/ 5334514 h 6219825"/>
              <a:gd name="connsiteX54" fmla="*/ 0 w 12192000"/>
              <a:gd name="connsiteY54" fmla="*/ 5195539 h 6219825"/>
              <a:gd name="connsiteX55" fmla="*/ 60 w 12192000"/>
              <a:gd name="connsiteY55" fmla="*/ 5105401 h 6219825"/>
              <a:gd name="connsiteX56" fmla="*/ 0 w 12192000"/>
              <a:gd name="connsiteY56" fmla="*/ 5105401 h 6219825"/>
              <a:gd name="connsiteX57" fmla="*/ 0 w 12192000"/>
              <a:gd name="connsiteY57" fmla="*/ 1 h 6219825"/>
              <a:gd name="connsiteX58" fmla="*/ 9834 w 12192000"/>
              <a:gd name="connsiteY58" fmla="*/ 1 h 621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192000" h="6219825">
                <a:moveTo>
                  <a:pt x="6789701" y="6151588"/>
                </a:moveTo>
                <a:lnTo>
                  <a:pt x="6788702" y="6151666"/>
                </a:lnTo>
                <a:cubicBezTo>
                  <a:pt x="6788627" y="6151844"/>
                  <a:pt x="6788551" y="6152022"/>
                  <a:pt x="6788476" y="6152200"/>
                </a:cubicBezTo>
                <a:close/>
                <a:moveTo>
                  <a:pt x="9834" y="0"/>
                </a:moveTo>
                <a:lnTo>
                  <a:pt x="12357" y="1"/>
                </a:lnTo>
                <a:lnTo>
                  <a:pt x="12192000" y="1"/>
                </a:lnTo>
                <a:lnTo>
                  <a:pt x="12192000" y="5105401"/>
                </a:lnTo>
                <a:lnTo>
                  <a:pt x="12191716" y="5105401"/>
                </a:lnTo>
                <a:lnTo>
                  <a:pt x="12192000" y="5256977"/>
                </a:lnTo>
                <a:lnTo>
                  <a:pt x="12061096" y="5296034"/>
                </a:lnTo>
                <a:cubicBezTo>
                  <a:pt x="11933500" y="5332263"/>
                  <a:pt x="11805390" y="5366806"/>
                  <a:pt x="11676800" y="5399652"/>
                </a:cubicBezTo>
                <a:cubicBezTo>
                  <a:pt x="11262789" y="5507204"/>
                  <a:pt x="10845343" y="5600846"/>
                  <a:pt x="10425355" y="5683310"/>
                </a:cubicBezTo>
                <a:cubicBezTo>
                  <a:pt x="10092810" y="5748549"/>
                  <a:pt x="9759033" y="5806970"/>
                  <a:pt x="9424022" y="5858546"/>
                </a:cubicBezTo>
                <a:cubicBezTo>
                  <a:pt x="9102997" y="5908224"/>
                  <a:pt x="8781133" y="5952809"/>
                  <a:pt x="8458419" y="5992303"/>
                </a:cubicBezTo>
                <a:cubicBezTo>
                  <a:pt x="8211360" y="6022481"/>
                  <a:pt x="7963792" y="6048065"/>
                  <a:pt x="7715970" y="6072283"/>
                </a:cubicBezTo>
                <a:lnTo>
                  <a:pt x="6951716" y="6138091"/>
                </a:lnTo>
                <a:lnTo>
                  <a:pt x="6936303" y="6140163"/>
                </a:lnTo>
                <a:lnTo>
                  <a:pt x="6790448" y="6151529"/>
                </a:lnTo>
                <a:lnTo>
                  <a:pt x="6799941" y="6153349"/>
                </a:lnTo>
                <a:cubicBezTo>
                  <a:pt x="6811623" y="6153816"/>
                  <a:pt x="6823734" y="6151642"/>
                  <a:pt x="6835432" y="6151642"/>
                </a:cubicBezTo>
                <a:cubicBezTo>
                  <a:pt x="6851580" y="6151642"/>
                  <a:pt x="6867729" y="6149034"/>
                  <a:pt x="6884003" y="6148662"/>
                </a:cubicBezTo>
                <a:cubicBezTo>
                  <a:pt x="7115805" y="6143198"/>
                  <a:pt x="7347351" y="6131026"/>
                  <a:pt x="7578771" y="6116122"/>
                </a:cubicBezTo>
                <a:cubicBezTo>
                  <a:pt x="7927552" y="6093644"/>
                  <a:pt x="8276080" y="6065453"/>
                  <a:pt x="8623845" y="6029188"/>
                </a:cubicBezTo>
                <a:cubicBezTo>
                  <a:pt x="8909939" y="5999878"/>
                  <a:pt x="9195310" y="5965228"/>
                  <a:pt x="9479970" y="5925239"/>
                </a:cubicBezTo>
                <a:cubicBezTo>
                  <a:pt x="9864901" y="5870842"/>
                  <a:pt x="10248014" y="5806101"/>
                  <a:pt x="10629308" y="5731000"/>
                </a:cubicBezTo>
                <a:cubicBezTo>
                  <a:pt x="11090114" y="5639842"/>
                  <a:pt x="11546975" y="5532291"/>
                  <a:pt x="11998498" y="5404869"/>
                </a:cubicBezTo>
                <a:lnTo>
                  <a:pt x="12192000" y="5347846"/>
                </a:lnTo>
                <a:lnTo>
                  <a:pt x="12192000" y="5402606"/>
                </a:lnTo>
                <a:lnTo>
                  <a:pt x="11829257" y="5507950"/>
                </a:lnTo>
                <a:cubicBezTo>
                  <a:pt x="11534769" y="5587680"/>
                  <a:pt x="11238120" y="5658596"/>
                  <a:pt x="10939183" y="5722555"/>
                </a:cubicBezTo>
                <a:cubicBezTo>
                  <a:pt x="10622824" y="5790365"/>
                  <a:pt x="10304941" y="5850387"/>
                  <a:pt x="9985530" y="5902635"/>
                </a:cubicBezTo>
                <a:cubicBezTo>
                  <a:pt x="9720036" y="5946102"/>
                  <a:pt x="9453814" y="5984764"/>
                  <a:pt x="9186882" y="6018631"/>
                </a:cubicBezTo>
                <a:cubicBezTo>
                  <a:pt x="8984197" y="6044216"/>
                  <a:pt x="8781514" y="6068309"/>
                  <a:pt x="8578198" y="6088179"/>
                </a:cubicBezTo>
                <a:lnTo>
                  <a:pt x="7864358" y="6149656"/>
                </a:lnTo>
                <a:cubicBezTo>
                  <a:pt x="7554994" y="6172009"/>
                  <a:pt x="7245502" y="6189895"/>
                  <a:pt x="6935502" y="6201071"/>
                </a:cubicBezTo>
                <a:lnTo>
                  <a:pt x="6477750" y="6214980"/>
                </a:lnTo>
                <a:cubicBezTo>
                  <a:pt x="6439195" y="6212895"/>
                  <a:pt x="6400529" y="6214521"/>
                  <a:pt x="6362294" y="6219825"/>
                </a:cubicBezTo>
                <a:lnTo>
                  <a:pt x="6057129" y="6219825"/>
                </a:lnTo>
                <a:lnTo>
                  <a:pt x="5977784" y="6215229"/>
                </a:lnTo>
                <a:lnTo>
                  <a:pt x="5265087" y="6178965"/>
                </a:lnTo>
                <a:cubicBezTo>
                  <a:pt x="4958267" y="6166544"/>
                  <a:pt x="4651826" y="6146055"/>
                  <a:pt x="4346277" y="6116869"/>
                </a:cubicBezTo>
                <a:lnTo>
                  <a:pt x="3373045" y="6018259"/>
                </a:lnTo>
                <a:cubicBezTo>
                  <a:pt x="3035412" y="5983982"/>
                  <a:pt x="2698456" y="5944327"/>
                  <a:pt x="2362173" y="5899282"/>
                </a:cubicBezTo>
                <a:cubicBezTo>
                  <a:pt x="1984692" y="5849108"/>
                  <a:pt x="1608364" y="5791358"/>
                  <a:pt x="1233178" y="5726033"/>
                </a:cubicBezTo>
                <a:cubicBezTo>
                  <a:pt x="842181" y="5657291"/>
                  <a:pt x="453758" y="5578770"/>
                  <a:pt x="68500" y="5486226"/>
                </a:cubicBezTo>
                <a:lnTo>
                  <a:pt x="0" y="5468863"/>
                </a:lnTo>
                <a:lnTo>
                  <a:pt x="0" y="5412351"/>
                </a:lnTo>
                <a:lnTo>
                  <a:pt x="72441" y="5431135"/>
                </a:lnTo>
                <a:cubicBezTo>
                  <a:pt x="247961" y="5473331"/>
                  <a:pt x="424164" y="5512608"/>
                  <a:pt x="600716" y="5549555"/>
                </a:cubicBezTo>
                <a:cubicBezTo>
                  <a:pt x="988279" y="5630403"/>
                  <a:pt x="1378133" y="5699330"/>
                  <a:pt x="1769512" y="5759811"/>
                </a:cubicBezTo>
                <a:cubicBezTo>
                  <a:pt x="2052426" y="5803406"/>
                  <a:pt x="2335725" y="5843519"/>
                  <a:pt x="2613554" y="5876802"/>
                </a:cubicBezTo>
                <a:cubicBezTo>
                  <a:pt x="2605544" y="5879410"/>
                  <a:pt x="2594611" y="5869350"/>
                  <a:pt x="2581134" y="5866867"/>
                </a:cubicBezTo>
                <a:cubicBezTo>
                  <a:pt x="2087178" y="5774877"/>
                  <a:pt x="1597684" y="5663937"/>
                  <a:pt x="1112635" y="5534031"/>
                </a:cubicBezTo>
                <a:cubicBezTo>
                  <a:pt x="880453" y="5471934"/>
                  <a:pt x="649713" y="5405428"/>
                  <a:pt x="420412" y="5334514"/>
                </a:cubicBezTo>
                <a:lnTo>
                  <a:pt x="0" y="5195539"/>
                </a:lnTo>
                <a:lnTo>
                  <a:pt x="60" y="5105401"/>
                </a:lnTo>
                <a:lnTo>
                  <a:pt x="0" y="5105401"/>
                </a:lnTo>
                <a:lnTo>
                  <a:pt x="0" y="1"/>
                </a:lnTo>
                <a:lnTo>
                  <a:pt x="983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Nhạc cụ CĐ8- Thể hiện tiết tấu">
            <a:hlinkClick r:id="" action="ppaction://media"/>
            <a:extLst>
              <a:ext uri="{FF2B5EF4-FFF2-40B4-BE49-F238E27FC236}">
                <a16:creationId xmlns="" xmlns:a16="http://schemas.microsoft.com/office/drawing/2014/main" id="{512E2D87-7BAA-4C2B-AF85-FC874B136C83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F39C5713-6BFA-4A83-9E80-10F9F7EB2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52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DB29D92-2D4B-4E53-9889-CBDC8F221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Nhạc cụ CĐ8 Ứng dụng đệm cho bài hát Đội kèn tí hon">
            <a:hlinkClick r:id="" action="ppaction://media"/>
            <a:extLst>
              <a:ext uri="{FF2B5EF4-FFF2-40B4-BE49-F238E27FC236}">
                <a16:creationId xmlns="" xmlns:a16="http://schemas.microsoft.com/office/drawing/2014/main" id="{FEA523D7-84AC-46CB-B840-DE6290026BF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6387" y="-9062"/>
            <a:ext cx="12208387" cy="6867062"/>
          </a:xfrm>
        </p:spPr>
      </p:pic>
    </p:spTree>
    <p:extLst>
      <p:ext uri="{BB962C8B-B14F-4D97-AF65-F5344CB8AC3E}">
        <p14:creationId xmlns:p14="http://schemas.microsoft.com/office/powerpoint/2010/main" val="317210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3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</TotalTime>
  <Words>680</Words>
  <Application>Microsoft Office PowerPoint</Application>
  <PresentationFormat>Widescreen</PresentationFormat>
  <Paragraphs>629</Paragraphs>
  <Slides>25</Slides>
  <Notes>0</Notes>
  <HiddenSlides>0</HiddenSlides>
  <MMClips>4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Office Theme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@  q   q  ‘ q q ‘  @  n n  ‘ q q ‘</dc:title>
  <dc:creator>Thuy Pham Thi Thu</dc:creator>
  <cp:lastModifiedBy>Microsoft account</cp:lastModifiedBy>
  <cp:revision>40</cp:revision>
  <dcterms:created xsi:type="dcterms:W3CDTF">2021-02-14T05:35:28Z</dcterms:created>
  <dcterms:modified xsi:type="dcterms:W3CDTF">2022-05-07T15:15:10Z</dcterms:modified>
</cp:coreProperties>
</file>