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338" r:id="rId2"/>
    <p:sldId id="335" r:id="rId3"/>
    <p:sldId id="340" r:id="rId4"/>
    <p:sldId id="256" r:id="rId5"/>
    <p:sldId id="257" r:id="rId6"/>
    <p:sldId id="319" r:id="rId7"/>
    <p:sldId id="342" r:id="rId8"/>
    <p:sldId id="330" r:id="rId9"/>
    <p:sldId id="323" r:id="rId10"/>
    <p:sldId id="350" r:id="rId11"/>
    <p:sldId id="356" r:id="rId12"/>
    <p:sldId id="354" r:id="rId13"/>
    <p:sldId id="355" r:id="rId14"/>
    <p:sldId id="353" r:id="rId15"/>
    <p:sldId id="351" r:id="rId16"/>
    <p:sldId id="352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vant" panose="020B7200000000000000"/>
      <p:regular r:id="rId23"/>
      <p:bold r:id="rId24"/>
      <p:italic r:id="rId25"/>
      <p:boldItalic r:id="rId26"/>
    </p:embeddedFont>
    <p:embeddedFont>
      <p:font typeface="宋体" panose="02010600030101010101" pitchFamily="2" charset="-122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810" autoAdjust="0"/>
  </p:normalViewPr>
  <p:slideViewPr>
    <p:cSldViewPr snapToGrid="0">
      <p:cViewPr varScale="1">
        <p:scale>
          <a:sx n="79" d="100"/>
          <a:sy n="79" d="100"/>
        </p:scale>
        <p:origin x="1314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ê.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l.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9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4" y="-5408"/>
            <a:ext cx="9143999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7003"/>
            <a:ext cx="926925" cy="92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2400" y="188413"/>
            <a:ext cx="435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88091" y="950010"/>
            <a:ext cx="100047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3200" b="1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/>
            <a:r>
              <a:rPr lang="en-US" sz="3200" b="1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  <a:endParaRPr lang="en-US" sz="3200" b="1" i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2228" y="2729214"/>
            <a:ext cx="186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1A2</a:t>
            </a:r>
            <a:endParaRPr lang="en-US" sz="3200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18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" b="9993"/>
          <a:stretch/>
        </p:blipFill>
        <p:spPr>
          <a:xfrm>
            <a:off x="381964" y="250191"/>
            <a:ext cx="8385564" cy="513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8234" y="1990845"/>
            <a:ext cx="4653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z2796112378250_1393717c73f7a342df21ba9e37ca8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\Desktop\z2796112430672_35af625e36fe40af017bd190f4e85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\Desktop\z2796112404618_64979f74d5eece1e807692a1132700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3" y="-30791"/>
            <a:ext cx="8555277" cy="5745791"/>
          </a:xfrm>
        </p:spPr>
      </p:pic>
    </p:spTree>
    <p:extLst>
      <p:ext uri="{BB962C8B-B14F-4D97-AF65-F5344CB8AC3E}">
        <p14:creationId xmlns:p14="http://schemas.microsoft.com/office/powerpoint/2010/main" val="41385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" y="161363"/>
            <a:ext cx="7827324" cy="5438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7290" y="2558005"/>
            <a:ext cx="34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545" y="1764488"/>
            <a:ext cx="615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8418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54" y="942975"/>
            <a:ext cx="4683920" cy="468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254573" y="526852"/>
            <a:ext cx="4782741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3989209" y="1833422"/>
            <a:ext cx="3325990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5400" b="1" dirty="0" err="1" smtClean="0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Ôn</a:t>
            </a:r>
            <a:r>
              <a:rPr lang="en-US" altLang="en-US" sz="5400" b="1" dirty="0" smtClean="0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bài</a:t>
            </a:r>
            <a:r>
              <a:rPr lang="en-US" altLang="en-US" sz="5400" b="1" dirty="0" smtClean="0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UTM Avo" charset="0"/>
                <a:ea typeface="仓耳玄三M W05"/>
                <a:cs typeface="Lato Regular"/>
                <a:sym typeface="Lato Regular"/>
              </a:rPr>
              <a:t>cũ</a:t>
            </a:r>
            <a:endParaRPr lang="en-US" altLang="en-US" sz="5400" b="1" dirty="0">
              <a:solidFill>
                <a:srgbClr val="FF0000"/>
              </a:solidFill>
              <a:latin typeface="UTM Avo" charset="0"/>
              <a:ea typeface="仓耳玄三M W05"/>
              <a:cs typeface="Lato Regular"/>
              <a:sym typeface="Lato Regular"/>
            </a:endParaRP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58891" y="1444229"/>
            <a:ext cx="350044" cy="316706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/>
            <a:p>
              <a:pPr defTabSz="17145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/>
            <a:p>
              <a:pPr defTabSz="17145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6069807" y="3524251"/>
            <a:ext cx="351235" cy="316706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/>
            <a:p>
              <a:pPr defTabSz="17145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7145" tIns="17145" rIns="17145" bIns="17145" anchor="ctr"/>
            <a:lstStyle/>
            <a:p>
              <a:pPr defTabSz="17145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6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725" y="128599"/>
            <a:ext cx="573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h·y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8900" y="2682096"/>
            <a:ext cx="218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8239" y="2696280"/>
            <a:ext cx="16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cè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1320" y="5179642"/>
            <a:ext cx="149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1554" y="513026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0" y="746902"/>
            <a:ext cx="2522397" cy="19600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46" y="761415"/>
            <a:ext cx="2673370" cy="19442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8" y="3219500"/>
            <a:ext cx="2409739" cy="19966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10" y="3205316"/>
            <a:ext cx="2657206" cy="19384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28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47262" y="662157"/>
            <a:ext cx="5620512" cy="155653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ª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16" y="2293937"/>
            <a:ext cx="3248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7886" y="925823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433" y="379660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l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0389" y="378938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" y="1065657"/>
            <a:ext cx="3248025" cy="2752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17272" y="135781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lª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4983601" y="1988139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l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5960269" y="1940266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0913" y="3392304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7571" y="3466246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72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8985" y="4514671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5500" y="4519721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£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704441" y="3398144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lÆn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8" y="861650"/>
            <a:ext cx="6061683" cy="465014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9372" y="798284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08795" y="1792510"/>
            <a:ext cx="135709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löa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21599" y="3408138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Æn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68355" y="5063966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4945" y="4267200"/>
            <a:ext cx="1477813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lóa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bª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4" y="166436"/>
            <a:ext cx="892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2</a:t>
            </a:r>
            <a:r>
              <a:rPr lang="en-US" sz="2000" b="1" smtClean="0">
                <a:solidFill>
                  <a:srgbClr val="006600"/>
                </a:solidFill>
                <a:latin typeface=".VnAvant" pitchFamily="34" charset="0"/>
              </a:rPr>
              <a:t>. Nèi </a:t>
            </a:r>
            <a:r>
              <a:rPr lang="en-US" sz="2000" b="1" smtClean="0">
                <a:solidFill>
                  <a:srgbClr val="FF0000"/>
                </a:solidFill>
                <a:latin typeface=".VnAvant" pitchFamily="34" charset="0"/>
              </a:rPr>
              <a:t>ª </a:t>
            </a:r>
            <a:r>
              <a:rPr lang="en-US" sz="2000" b="1" smtClean="0">
                <a:solidFill>
                  <a:srgbClr val="006600"/>
                </a:solidFill>
                <a:latin typeface=".VnAvant" pitchFamily="34" charset="0"/>
              </a:rPr>
              <a:t>víi h×nh chøa tiÕng cã 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000" b="1" smtClean="0">
                <a:solidFill>
                  <a:srgbClr val="006600"/>
                </a:solidFill>
                <a:latin typeface=".VnAvant" pitchFamily="34" charset="0"/>
              </a:rPr>
              <a:t>m </a:t>
            </a:r>
            <a:r>
              <a:rPr lang="en-US" sz="2000" b="1" smtClean="0">
                <a:solidFill>
                  <a:srgbClr val="FF0000"/>
                </a:solidFill>
                <a:latin typeface=".VnAvant" pitchFamily="34" charset="0"/>
              </a:rPr>
              <a:t>ª. 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Nèi </a:t>
            </a:r>
            <a:r>
              <a:rPr lang="en-US" sz="2000" b="1" smtClean="0">
                <a:solidFill>
                  <a:srgbClr val="FF0000"/>
                </a:solidFill>
                <a:latin typeface=".VnAvant" pitchFamily="34" charset="0"/>
              </a:rPr>
              <a:t>l 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víi h×nh chøa tiÕng cã ©m </a:t>
            </a:r>
            <a:r>
              <a:rPr lang="en-US" sz="2000" b="1" smtClean="0">
                <a:solidFill>
                  <a:srgbClr val="FF0000"/>
                </a:solidFill>
                <a:latin typeface=".VnAvant" pitchFamily="34" charset="0"/>
              </a:rPr>
              <a:t>l. </a:t>
            </a:r>
            <a:endParaRPr lang="en-US" sz="2000" b="1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4569" y="1534288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49372" y="793750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94419" y="1792509"/>
            <a:ext cx="135709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öa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63823" y="5063966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4944" y="4267290"/>
            <a:ext cx="1477813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óa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98485" y="2226028"/>
            <a:ext cx="475989" cy="4944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64172" y="2567083"/>
            <a:ext cx="821704" cy="4214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20223" y="2381145"/>
            <a:ext cx="1006593" cy="662386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728128" y="3371743"/>
            <a:ext cx="868928" cy="298957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132301" y="3211699"/>
            <a:ext cx="266273" cy="1009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317571" y="3423771"/>
            <a:ext cx="1399951" cy="322715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0"/>
      <p:bldP spid="13" grpId="0" animBg="1"/>
      <p:bldP spid="14" grpId="0" animBg="1"/>
      <p:bldP spid="20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" t="1973" r="21497" b="1589"/>
          <a:stretch/>
        </p:blipFill>
        <p:spPr>
          <a:xfrm>
            <a:off x="914400" y="112735"/>
            <a:ext cx="7214992" cy="5511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8487" y="676406"/>
            <a:ext cx="6726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T×m</a:t>
            </a:r>
            <a:r>
              <a:rPr lang="en-US" sz="4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thªm</a:t>
            </a:r>
            <a:r>
              <a:rPr lang="en-US" sz="4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c¸c</a:t>
            </a:r>
            <a:r>
              <a:rPr lang="en-US" sz="4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tiÕng</a:t>
            </a:r>
            <a:r>
              <a:rPr lang="en-US" sz="4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cã</a:t>
            </a:r>
            <a:r>
              <a:rPr lang="en-US" sz="4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chøa</a:t>
            </a:r>
            <a:r>
              <a:rPr lang="en-US" sz="4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©m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 </a:t>
            </a:r>
            <a:r>
              <a:rPr lang="en-US" sz="4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vµ ©m 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86888" y="400922"/>
            <a:ext cx="777895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073" y="55447"/>
            <a:ext cx="171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320" y="1586230"/>
            <a:ext cx="87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2400" b="1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1" y="515115"/>
            <a:ext cx="1434084" cy="110642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44" y="471569"/>
            <a:ext cx="1702515" cy="114996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64" y="455557"/>
            <a:ext cx="1693872" cy="116011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3889157" y="1575607"/>
            <a:ext cx="87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l¸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8264" y="1614754"/>
            <a:ext cx="87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lå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3046" y="1614754"/>
            <a:ext cx="44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976" y="3329182"/>
            <a:ext cx="91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le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le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0661" y="3351837"/>
            <a:ext cx="99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dÕ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9711" y="3344298"/>
            <a:ext cx="84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d</a:t>
            </a:r>
            <a:r>
              <a:rPr lang="en-US" sz="2400" b="1" smtClean="0">
                <a:solidFill>
                  <a:srgbClr val="0000CC"/>
                </a:solidFill>
                <a:latin typeface=".VnAvant" pitchFamily="34" charset="0"/>
              </a:rPr>
              <a:t>ª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" y="2077014"/>
            <a:ext cx="1616971" cy="12392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18" y="2077015"/>
            <a:ext cx="1913769" cy="12392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14" y="2077016"/>
            <a:ext cx="1954059" cy="12392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731634" y="5226728"/>
            <a:ext cx="81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®ª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172" y="5202002"/>
            <a:ext cx="68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lä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4586" y="5233432"/>
            <a:ext cx="137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lª la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3847138"/>
            <a:ext cx="2044857" cy="138934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9" y="3875056"/>
            <a:ext cx="1386937" cy="135167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84" y="3847138"/>
            <a:ext cx="1807296" cy="135486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  <p:bldP spid="26" grpId="0"/>
      <p:bldP spid="14" grpId="0"/>
      <p:bldP spid="15" grpId="0"/>
      <p:bldP spid="16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8373" y="128599"/>
            <a:ext cx="334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con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66" y="1585459"/>
            <a:ext cx="5631265" cy="20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197</Words>
  <Application>Microsoft Office PowerPoint</Application>
  <PresentationFormat>On-screen Show (16:10)</PresentationFormat>
  <Paragraphs>58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Times New Roman</vt:lpstr>
      <vt:lpstr>仓耳玄三M W05</vt:lpstr>
      <vt:lpstr>UTM Avo</vt:lpstr>
      <vt:lpstr>Lato Regular</vt:lpstr>
      <vt:lpstr>Arial</vt:lpstr>
      <vt:lpstr>.VnAvant</vt:lpstr>
      <vt:lpstr>宋体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TT</cp:lastModifiedBy>
  <cp:revision>188</cp:revision>
  <dcterms:created xsi:type="dcterms:W3CDTF">2020-02-10T09:35:50Z</dcterms:created>
  <dcterms:modified xsi:type="dcterms:W3CDTF">2022-09-17T08:22:42Z</dcterms:modified>
</cp:coreProperties>
</file>