
<file path=[Content_Types].xml><?xml version="1.0" encoding="utf-8"?>
<Types xmlns="http://schemas.openxmlformats.org/package/2006/content-types">
  <Default Extension="mp3" ContentType="audio/mpeg"/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wdp" ContentType="image/vnd.ms-photo"/>
  <Default Extension="gif" ContentType="image/gif"/>
  <Default Extension="jpg" ContentType="image/jpeg"/>
  <Default Extension="wmv" ContentType="video/x-ms-wm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5"/>
  </p:notesMasterIdLst>
  <p:sldIdLst>
    <p:sldId id="280" r:id="rId2"/>
    <p:sldId id="332" r:id="rId3"/>
    <p:sldId id="333" r:id="rId4"/>
    <p:sldId id="256" r:id="rId5"/>
    <p:sldId id="257" r:id="rId6"/>
    <p:sldId id="319" r:id="rId7"/>
    <p:sldId id="320" r:id="rId8"/>
    <p:sldId id="330" r:id="rId9"/>
    <p:sldId id="335" r:id="rId10"/>
    <p:sldId id="334" r:id="rId11"/>
    <p:sldId id="323" r:id="rId12"/>
    <p:sldId id="336" r:id="rId13"/>
    <p:sldId id="308" r:id="rId14"/>
  </p:sldIdLst>
  <p:sldSz cx="9144000" cy="5715000" type="screen16x10"/>
  <p:notesSz cx="6858000" cy="9144000"/>
  <p:embeddedFontLst>
    <p:embeddedFont>
      <p:font typeface=".VnArial" panose="020B7200000000000000" pitchFamily="34" charset="0"/>
      <p:regular r:id="rId16"/>
      <p:bold r:id="rId17"/>
      <p:italic r:id="rId18"/>
      <p:boldItalic r:id="rId19"/>
    </p:embeddedFont>
    <p:embeddedFont>
      <p:font typeface="Tahoma" panose="020B0604030504040204" pitchFamily="34" charset="0"/>
      <p:regular r:id="rId20"/>
      <p:bold r:id="rId21"/>
    </p:embeddedFont>
    <p:embeddedFont>
      <p:font typeface=".VnAvant" panose="020B7200000000000000" pitchFamily="34" charset="0"/>
      <p:regular r:id="rId22"/>
      <p:bold r:id="rId23"/>
      <p:italic r:id="rId24"/>
      <p:boldItalic r:id="rId25"/>
    </p:embeddedFont>
    <p:embeddedFont>
      <p:font typeface="宋体" panose="02010600030101010101" pitchFamily="2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zh-CN"/>
    </a:defPPr>
    <a:lvl1pPr marL="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5661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71323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6984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426464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83080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139696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96312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852928" algn="l" defTabSz="713232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0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600"/>
    <a:srgbClr val="0066CC"/>
    <a:srgbClr val="0000CC"/>
    <a:srgbClr val="FF66FF"/>
    <a:srgbClr val="FFFF99"/>
    <a:srgbClr val="FFCCFF"/>
    <a:srgbClr val="99FFCC"/>
    <a:srgbClr val="00CCFF"/>
    <a:srgbClr val="33CCCC"/>
    <a:srgbClr val="33C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471" autoAdjust="0"/>
    <p:restoredTop sz="88434" autoAdjust="0"/>
  </p:normalViewPr>
  <p:slideViewPr>
    <p:cSldViewPr snapToGrid="0">
      <p:cViewPr varScale="1">
        <p:scale>
          <a:sx n="96" d="100"/>
          <a:sy n="96" d="100"/>
        </p:scale>
        <p:origin x="1422" y="144"/>
      </p:cViewPr>
      <p:guideLst>
        <p:guide orient="horz" pos="180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26" Type="http://schemas.openxmlformats.org/officeDocument/2006/relationships/font" Target="fonts/font11.fntdata"/><Relationship Id="rId3" Type="http://schemas.openxmlformats.org/officeDocument/2006/relationships/slide" Target="slides/slide2.xml"/><Relationship Id="rId21" Type="http://schemas.openxmlformats.org/officeDocument/2006/relationships/font" Target="fonts/font6.fntdata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5" Type="http://schemas.openxmlformats.org/officeDocument/2006/relationships/font" Target="fonts/font10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font" Target="fonts/font5.fntdata"/><Relationship Id="rId29" Type="http://schemas.openxmlformats.org/officeDocument/2006/relationships/font" Target="fonts/font14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9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8.fntdata"/><Relationship Id="rId28" Type="http://schemas.openxmlformats.org/officeDocument/2006/relationships/font" Target="fonts/font13.fntdata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font" Target="fonts/font7.fntdata"/><Relationship Id="rId27" Type="http://schemas.openxmlformats.org/officeDocument/2006/relationships/font" Target="fonts/font12.fntdata"/><Relationship Id="rId30" Type="http://schemas.openxmlformats.org/officeDocument/2006/relationships/font" Target="fonts/font15.fntdata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DE801A-F56B-45FC-B0DC-1EE2DA503A42}" type="datetimeFigureOut">
              <a:rPr lang="en-US" smtClean="0"/>
              <a:t>14/09/2022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685800"/>
            <a:ext cx="54864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C7AB53-3DFA-466F-8832-707AB88F9F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85720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chú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thích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âm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ơ. </a:t>
            </a:r>
            <a:r>
              <a:rPr lang="en-US" baseline="0" dirty="0" err="1" smtClean="0"/>
              <a:t>Muốn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Sau</a:t>
            </a:r>
            <a:r>
              <a:rPr lang="en-US" dirty="0" smtClean="0"/>
              <a:t> </a:t>
            </a:r>
            <a:r>
              <a:rPr lang="en-US" dirty="0" err="1" smtClean="0"/>
              <a:t>khi</a:t>
            </a:r>
            <a:r>
              <a:rPr lang="en-US" dirty="0" smtClean="0"/>
              <a:t> </a:t>
            </a:r>
            <a:r>
              <a:rPr lang="en-US" dirty="0" err="1" smtClean="0"/>
              <a:t>xuất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hiệu</a:t>
            </a:r>
            <a:r>
              <a:rPr lang="en-US" baseline="0" dirty="0" smtClean="0"/>
              <a:t> </a:t>
            </a:r>
            <a:r>
              <a:rPr lang="en-US" baseline="0" dirty="0" err="1" smtClean="0"/>
              <a:t>ứng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chú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thích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tranh</a:t>
            </a:r>
            <a:r>
              <a:rPr lang="en-US" baseline="0" dirty="0" smtClean="0"/>
              <a:t>, </a:t>
            </a:r>
            <a:r>
              <a:rPr lang="en-US" baseline="0" dirty="0" err="1" smtClean="0"/>
              <a:t>giáo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viên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từng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để</a:t>
            </a:r>
            <a:r>
              <a:rPr lang="en-US" baseline="0" dirty="0" smtClean="0"/>
              <a:t> </a:t>
            </a:r>
            <a:r>
              <a:rPr lang="en-US" baseline="0" dirty="0" err="1" smtClean="0"/>
              <a:t>học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sinh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to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có</a:t>
            </a:r>
            <a:r>
              <a:rPr lang="en-US" baseline="0" dirty="0" smtClean="0"/>
              <a:t> </a:t>
            </a:r>
            <a:r>
              <a:rPr lang="en-US" baseline="0" dirty="0" err="1" smtClean="0">
                <a:latin typeface="Arial" pitchFamily="34" charset="0"/>
                <a:cs typeface="Arial" pitchFamily="34" charset="0"/>
              </a:rPr>
              <a:t>âm</a:t>
            </a:r>
            <a:r>
              <a:rPr lang="en-US" baseline="0" dirty="0" smtClean="0">
                <a:latin typeface="Arial" pitchFamily="34" charset="0"/>
                <a:cs typeface="Arial" pitchFamily="34" charset="0"/>
              </a:rPr>
              <a:t> d</a:t>
            </a:r>
            <a:r>
              <a:rPr lang="en-US" baseline="0" dirty="0" smtClean="0"/>
              <a:t>. </a:t>
            </a:r>
            <a:r>
              <a:rPr lang="en-US" baseline="0" dirty="0" err="1" smtClean="0"/>
              <a:t>Muốn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đọc</a:t>
            </a:r>
            <a:r>
              <a:rPr lang="en-US" baseline="0" dirty="0" smtClean="0"/>
              <a:t> </a:t>
            </a:r>
            <a:r>
              <a:rPr lang="en-US" baseline="0" dirty="0" err="1" smtClean="0"/>
              <a:t>lại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nhấn</a:t>
            </a:r>
            <a:r>
              <a:rPr lang="en-US" baseline="0" dirty="0" smtClean="0"/>
              <a:t> </a:t>
            </a:r>
            <a:r>
              <a:rPr lang="en-US" baseline="0" dirty="0" err="1" smtClean="0"/>
              <a:t>vào</a:t>
            </a:r>
            <a:r>
              <a:rPr lang="en-US" baseline="0" dirty="0" smtClean="0"/>
              <a:t> </a:t>
            </a:r>
            <a:r>
              <a:rPr lang="en-US" baseline="0" dirty="0" err="1" smtClean="0"/>
              <a:t>tiếng</a:t>
            </a:r>
            <a:r>
              <a:rPr lang="en-US" baseline="0" dirty="0" smtClean="0"/>
              <a:t> </a:t>
            </a:r>
            <a:r>
              <a:rPr lang="en-US" baseline="0" dirty="0" err="1" smtClean="0"/>
              <a:t>đó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C7AB53-3DFA-466F-8832-707AB88F9FF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097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775355"/>
            <a:ext cx="7772400" cy="1225021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238500"/>
            <a:ext cx="6400800" cy="14605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566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132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0698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4264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783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1396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4963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28529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7267486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0972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28866"/>
            <a:ext cx="2057400" cy="4876271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28866"/>
            <a:ext cx="6019800" cy="4876271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96958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Title, Content,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636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333501"/>
            <a:ext cx="4038600" cy="1821657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4648200" y="3282158"/>
            <a:ext cx="4038600" cy="1822979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Date Placeholder 5"/>
          <p:cNvSpPr>
            <a:spLocks noGrp="1"/>
          </p:cNvSpPr>
          <p:nvPr>
            <p:ph type="dt" sz="half" idx="10"/>
          </p:nvPr>
        </p:nvSpPr>
        <p:spPr>
          <a:xfrm>
            <a:off x="457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>
          <a:xfrm>
            <a:off x="3124200" y="5204354"/>
            <a:ext cx="2895600" cy="396875"/>
          </a:xfrm>
        </p:spPr>
        <p:txBody>
          <a:bodyPr/>
          <a:lstStyle>
            <a:lvl1pPr>
              <a:defRPr/>
            </a:lvl1pPr>
          </a:lstStyle>
          <a:p>
            <a:endParaRPr lang="vi-VN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2"/>
          </p:nvPr>
        </p:nvSpPr>
        <p:spPr>
          <a:xfrm>
            <a:off x="6553200" y="5204354"/>
            <a:ext cx="2133600" cy="396875"/>
          </a:xfrm>
        </p:spPr>
        <p:txBody>
          <a:bodyPr/>
          <a:lstStyle>
            <a:lvl1pPr>
              <a:defRPr/>
            </a:lvl1pPr>
          </a:lstStyle>
          <a:p>
            <a:fld id="{C91BDDEE-AC63-44B8-94EC-FCB0EBBC2A3F}" type="slidenum">
              <a:rPr lang="vi-VN"/>
              <a:pPr/>
              <a:t>‹#›</a:t>
            </a:fld>
            <a:endParaRPr lang="vi-VN"/>
          </a:p>
        </p:txBody>
      </p:sp>
    </p:spTree>
    <p:extLst>
      <p:ext uri="{BB962C8B-B14F-4D97-AF65-F5344CB8AC3E}">
        <p14:creationId xmlns:p14="http://schemas.microsoft.com/office/powerpoint/2010/main" val="3791787360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13435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672418"/>
            <a:ext cx="7772400" cy="1135063"/>
          </a:xfrm>
        </p:spPr>
        <p:txBody>
          <a:bodyPr anchor="t"/>
          <a:lstStyle>
            <a:lvl1pPr algn="l">
              <a:defRPr sz="31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422261"/>
            <a:ext cx="7772400" cy="1250156"/>
          </a:xfrm>
        </p:spPr>
        <p:txBody>
          <a:bodyPr anchor="b"/>
          <a:lstStyle>
            <a:lvl1pPr marL="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1pPr>
            <a:lvl2pPr marL="356616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2pPr>
            <a:lvl3pPr marL="713232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3pPr>
            <a:lvl4pPr marL="106984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4pPr>
            <a:lvl5pPr marL="1426464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5pPr>
            <a:lvl6pPr marL="1783080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6pPr>
            <a:lvl7pPr marL="2139696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7pPr>
            <a:lvl8pPr marL="2496312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8pPr>
            <a:lvl9pPr marL="2852928" indent="0">
              <a:buNone/>
              <a:defRPr sz="11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333153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333501"/>
            <a:ext cx="4038600" cy="3771636"/>
          </a:xfrm>
        </p:spPr>
        <p:txBody>
          <a:bodyPr/>
          <a:lstStyle>
            <a:lvl1pPr>
              <a:defRPr sz="2200"/>
            </a:lvl1pPr>
            <a:lvl2pPr>
              <a:defRPr sz="1900"/>
            </a:lvl2pPr>
            <a:lvl3pPr>
              <a:defRPr sz="16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888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79261"/>
            <a:ext cx="4040188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812396"/>
            <a:ext cx="4040188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279261"/>
            <a:ext cx="4041775" cy="533135"/>
          </a:xfrm>
        </p:spPr>
        <p:txBody>
          <a:bodyPr anchor="b"/>
          <a:lstStyle>
            <a:lvl1pPr marL="0" indent="0">
              <a:buNone/>
              <a:defRPr sz="1900" b="1"/>
            </a:lvl1pPr>
            <a:lvl2pPr marL="356616" indent="0">
              <a:buNone/>
              <a:defRPr sz="1600" b="1"/>
            </a:lvl2pPr>
            <a:lvl3pPr marL="713232" indent="0">
              <a:buNone/>
              <a:defRPr sz="1400" b="1"/>
            </a:lvl3pPr>
            <a:lvl4pPr marL="1069848" indent="0">
              <a:buNone/>
              <a:defRPr sz="1200" b="1"/>
            </a:lvl4pPr>
            <a:lvl5pPr marL="1426464" indent="0">
              <a:buNone/>
              <a:defRPr sz="1200" b="1"/>
            </a:lvl5pPr>
            <a:lvl6pPr marL="1783080" indent="0">
              <a:buNone/>
              <a:defRPr sz="1200" b="1"/>
            </a:lvl6pPr>
            <a:lvl7pPr marL="2139696" indent="0">
              <a:buNone/>
              <a:defRPr sz="1200" b="1"/>
            </a:lvl7pPr>
            <a:lvl8pPr marL="2496312" indent="0">
              <a:buNone/>
              <a:defRPr sz="1200" b="1"/>
            </a:lvl8pPr>
            <a:lvl9pPr marL="2852928" indent="0">
              <a:buNone/>
              <a:defRPr sz="12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812396"/>
            <a:ext cx="4041775" cy="3292740"/>
          </a:xfrm>
        </p:spPr>
        <p:txBody>
          <a:bodyPr/>
          <a:lstStyle>
            <a:lvl1pPr>
              <a:defRPr sz="19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85891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934503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431132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27542"/>
            <a:ext cx="3008313" cy="968375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27543"/>
            <a:ext cx="5111750" cy="4877594"/>
          </a:xfrm>
        </p:spPr>
        <p:txBody>
          <a:bodyPr/>
          <a:lstStyle>
            <a:lvl1pPr>
              <a:defRPr sz="2500"/>
            </a:lvl1pPr>
            <a:lvl2pPr>
              <a:defRPr sz="2200"/>
            </a:lvl2pPr>
            <a:lvl3pPr>
              <a:defRPr sz="19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195918"/>
            <a:ext cx="3008313" cy="3909219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4951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000500"/>
            <a:ext cx="5486400" cy="472282"/>
          </a:xfrm>
        </p:spPr>
        <p:txBody>
          <a:bodyPr anchor="b"/>
          <a:lstStyle>
            <a:lvl1pPr algn="l">
              <a:defRPr sz="16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510646"/>
            <a:ext cx="5486400" cy="3429000"/>
          </a:xfrm>
        </p:spPr>
        <p:txBody>
          <a:bodyPr/>
          <a:lstStyle>
            <a:lvl1pPr marL="0" indent="0">
              <a:buNone/>
              <a:defRPr sz="2500"/>
            </a:lvl1pPr>
            <a:lvl2pPr marL="356616" indent="0">
              <a:buNone/>
              <a:defRPr sz="2200"/>
            </a:lvl2pPr>
            <a:lvl3pPr marL="713232" indent="0">
              <a:buNone/>
              <a:defRPr sz="1900"/>
            </a:lvl3pPr>
            <a:lvl4pPr marL="1069848" indent="0">
              <a:buNone/>
              <a:defRPr sz="1600"/>
            </a:lvl4pPr>
            <a:lvl5pPr marL="1426464" indent="0">
              <a:buNone/>
              <a:defRPr sz="1600"/>
            </a:lvl5pPr>
            <a:lvl6pPr marL="1783080" indent="0">
              <a:buNone/>
              <a:defRPr sz="1600"/>
            </a:lvl6pPr>
            <a:lvl7pPr marL="2139696" indent="0">
              <a:buNone/>
              <a:defRPr sz="1600"/>
            </a:lvl7pPr>
            <a:lvl8pPr marL="2496312" indent="0">
              <a:buNone/>
              <a:defRPr sz="1600"/>
            </a:lvl8pPr>
            <a:lvl9pPr marL="2852928" indent="0">
              <a:buNone/>
              <a:defRPr sz="16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472782"/>
            <a:ext cx="5486400" cy="670718"/>
          </a:xfrm>
        </p:spPr>
        <p:txBody>
          <a:bodyPr/>
          <a:lstStyle>
            <a:lvl1pPr marL="0" indent="0">
              <a:buNone/>
              <a:defRPr sz="1100"/>
            </a:lvl1pPr>
            <a:lvl2pPr marL="356616" indent="0">
              <a:buNone/>
              <a:defRPr sz="900"/>
            </a:lvl2pPr>
            <a:lvl3pPr marL="713232" indent="0">
              <a:buNone/>
              <a:defRPr sz="800"/>
            </a:lvl3pPr>
            <a:lvl4pPr marL="1069848" indent="0">
              <a:buNone/>
              <a:defRPr sz="700"/>
            </a:lvl4pPr>
            <a:lvl5pPr marL="1426464" indent="0">
              <a:buNone/>
              <a:defRPr sz="700"/>
            </a:lvl5pPr>
            <a:lvl6pPr marL="1783080" indent="0">
              <a:buNone/>
              <a:defRPr sz="700"/>
            </a:lvl6pPr>
            <a:lvl7pPr marL="2139696" indent="0">
              <a:buNone/>
              <a:defRPr sz="700"/>
            </a:lvl7pPr>
            <a:lvl8pPr marL="2496312" indent="0">
              <a:buNone/>
              <a:defRPr sz="700"/>
            </a:lvl8pPr>
            <a:lvl9pPr marL="2852928" indent="0">
              <a:buNone/>
              <a:defRPr sz="7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261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28865"/>
            <a:ext cx="8229600" cy="952500"/>
          </a:xfrm>
          <a:prstGeom prst="rect">
            <a:avLst/>
          </a:prstGeom>
        </p:spPr>
        <p:txBody>
          <a:bodyPr vert="horz" lIns="71323" tIns="35662" rIns="71323" bIns="35662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333501"/>
            <a:ext cx="8229600" cy="3771636"/>
          </a:xfrm>
          <a:prstGeom prst="rect">
            <a:avLst/>
          </a:prstGeom>
        </p:spPr>
        <p:txBody>
          <a:bodyPr vert="horz" lIns="71323" tIns="35662" rIns="71323" bIns="35662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29C64D2-274B-45A3-8200-54197C530B48}" type="datetimeFigureOut">
              <a:rPr lang="zh-CN" altLang="en-US" smtClean="0"/>
              <a:pPr/>
              <a:t>2022/9/14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5296960"/>
            <a:ext cx="2895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5296960"/>
            <a:ext cx="2133600" cy="304271"/>
          </a:xfrm>
          <a:prstGeom prst="rect">
            <a:avLst/>
          </a:prstGeom>
        </p:spPr>
        <p:txBody>
          <a:bodyPr vert="horz" lIns="71323" tIns="35662" rIns="71323" bIns="35662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8DEB520-2D59-4F6B-9AE7-E477211A888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1373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ransition spd="slow">
    <p:fade/>
  </p:transition>
  <p:timing>
    <p:tnLst>
      <p:par>
        <p:cTn id="1" dur="indefinite" restart="never" nodeType="tmRoot"/>
      </p:par>
    </p:tnLst>
  </p:timing>
  <p:txStyles>
    <p:titleStyle>
      <a:lvl1pPr algn="ctr" defTabSz="713232" rtl="0" eaLnBrk="1" latinLnBrk="0" hangingPunct="1">
        <a:spcBef>
          <a:spcPct val="0"/>
        </a:spcBef>
        <a:buNone/>
        <a:defRPr sz="3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67462" indent="-267462" algn="l" defTabSz="713232" rtl="0" eaLnBrk="1" latinLnBrk="0" hangingPunct="1">
        <a:spcBef>
          <a:spcPct val="20000"/>
        </a:spcBef>
        <a:buFont typeface="Arial" pitchFamily="34" charset="0"/>
        <a:buChar char="•"/>
        <a:defRPr sz="2500" kern="1200">
          <a:solidFill>
            <a:schemeClr val="tx1"/>
          </a:solidFill>
          <a:latin typeface="+mn-lt"/>
          <a:ea typeface="+mn-ea"/>
          <a:cs typeface="+mn-cs"/>
        </a:defRPr>
      </a:lvl1pPr>
      <a:lvl2pPr marL="579501" indent="-222885" algn="l" defTabSz="713232" rtl="0" eaLnBrk="1" latinLnBrk="0" hangingPunct="1">
        <a:spcBef>
          <a:spcPct val="20000"/>
        </a:spcBef>
        <a:buFont typeface="Arial" pitchFamily="34" charset="0"/>
        <a:buChar char="–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89154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900" kern="1200">
          <a:solidFill>
            <a:schemeClr val="tx1"/>
          </a:solidFill>
          <a:latin typeface="+mn-lt"/>
          <a:ea typeface="+mn-ea"/>
          <a:cs typeface="+mn-cs"/>
        </a:defRPr>
      </a:lvl3pPr>
      <a:lvl4pPr marL="1248156" indent="-178308" algn="l" defTabSz="713232" rtl="0" eaLnBrk="1" latinLnBrk="0" hangingPunct="1">
        <a:spcBef>
          <a:spcPct val="20000"/>
        </a:spcBef>
        <a:buFont typeface="Arial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604772" indent="-178308" algn="l" defTabSz="713232" rtl="0" eaLnBrk="1" latinLnBrk="0" hangingPunct="1">
        <a:spcBef>
          <a:spcPct val="20000"/>
        </a:spcBef>
        <a:buFont typeface="Arial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961388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18004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674620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031236" indent="-178308" algn="l" defTabSz="713232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5661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71323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6984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83080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139696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96312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852928" algn="l" defTabSz="713232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gif"/><Relationship Id="rId3" Type="http://schemas.openxmlformats.org/officeDocument/2006/relationships/slideLayout" Target="../slideLayouts/slideLayout12.xml"/><Relationship Id="rId7" Type="http://schemas.openxmlformats.org/officeDocument/2006/relationships/image" Target="../media/image4.wmf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wmf"/><Relationship Id="rId11" Type="http://schemas.openxmlformats.org/officeDocument/2006/relationships/image" Target="../media/image8.jpg"/><Relationship Id="rId5" Type="http://schemas.openxmlformats.org/officeDocument/2006/relationships/image" Target="../media/image2.wmf"/><Relationship Id="rId10" Type="http://schemas.openxmlformats.org/officeDocument/2006/relationships/image" Target="../media/image7.png"/><Relationship Id="rId4" Type="http://schemas.openxmlformats.org/officeDocument/2006/relationships/image" Target="../media/image1.wmf"/><Relationship Id="rId9" Type="http://schemas.openxmlformats.org/officeDocument/2006/relationships/image" Target="../media/image6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6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2.wmv"/><Relationship Id="rId1" Type="http://schemas.microsoft.com/office/2007/relationships/media" Target="../media/media2.wmv"/><Relationship Id="rId4" Type="http://schemas.openxmlformats.org/officeDocument/2006/relationships/image" Target="../media/image30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jpg"/><Relationship Id="rId5" Type="http://schemas.openxmlformats.org/officeDocument/2006/relationships/image" Target="../media/image11.jpg"/><Relationship Id="rId4" Type="http://schemas.openxmlformats.org/officeDocument/2006/relationships/image" Target="../media/image10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jpg"/><Relationship Id="rId4" Type="http://schemas.openxmlformats.org/officeDocument/2006/relationships/image" Target="../media/image14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microsoft.com/office/2007/relationships/hdphoto" Target="../media/hdphoto2.wdp"/><Relationship Id="rId4" Type="http://schemas.openxmlformats.org/officeDocument/2006/relationships/image" Target="../media/image2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AutoShape 2"/>
          <p:cNvSpPr>
            <a:spLocks noChangeArrowheads="1"/>
          </p:cNvSpPr>
          <p:nvPr/>
        </p:nvSpPr>
        <p:spPr bwMode="auto">
          <a:xfrm>
            <a:off x="7667625" y="4226719"/>
            <a:ext cx="990600" cy="88900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68619" name="Picture 11" descr="GEOMTRY"/>
          <p:cNvPicPr>
            <a:picLocks noGrp="1" noChangeAspect="1" noChangeArrowheads="1"/>
          </p:cNvPicPr>
          <p:nvPr>
            <p:ph sz="quarter" idx="3"/>
          </p:nvPr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8153400" y="3746500"/>
            <a:ext cx="762000" cy="1651000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8620" name="Rectangle 12"/>
          <p:cNvSpPr>
            <a:spLocks noChangeArrowheads="1"/>
          </p:cNvSpPr>
          <p:nvPr/>
        </p:nvSpPr>
        <p:spPr bwMode="auto">
          <a:xfrm>
            <a:off x="0" y="0"/>
            <a:ext cx="9144000" cy="889000"/>
          </a:xfrm>
          <a:prstGeom prst="rect">
            <a:avLst/>
          </a:prstGeom>
          <a:solidFill>
            <a:srgbClr val="00CCFF"/>
          </a:solidFill>
          <a:ln>
            <a:noFill/>
          </a:ln>
          <a:effectLst/>
          <a:extLst/>
        </p:spPr>
        <p:txBody>
          <a:bodyPr wrap="none" lIns="91436" tIns="45718" rIns="91436" bIns="45718" anchor="ctr"/>
          <a:lstStyle/>
          <a:p>
            <a:endParaRPr lang="en-US"/>
          </a:p>
        </p:txBody>
      </p:sp>
      <p:pic>
        <p:nvPicPr>
          <p:cNvPr id="68630" name="Picture 22" descr="POINSET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1283" y="4352144"/>
            <a:ext cx="1622717" cy="1238502"/>
          </a:xfrm>
          <a:prstGeom prst="rect">
            <a:avLst/>
          </a:prstGeom>
          <a:noFill/>
          <a:effectLst>
            <a:outerShdw dist="107763" dir="135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32" name="Picture 24" descr="POINSET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7000"/>
            <a:ext cx="1524000" cy="952500"/>
          </a:xfrm>
          <a:prstGeom prst="rect">
            <a:avLst/>
          </a:prstGeom>
          <a:noFill/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49" name="Picture 41" descr="Books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8933" y="161396"/>
            <a:ext cx="1295400" cy="664104"/>
          </a:xfrm>
          <a:prstGeom prst="rect">
            <a:avLst/>
          </a:prstGeom>
          <a:noFill/>
          <a:ln>
            <a:noFill/>
          </a:ln>
          <a:effectLst>
            <a:outerShdw dist="107763" dir="18900000" algn="ctr" rotWithShape="0">
              <a:srgbClr val="808080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00"/>
                </a:solidFill>
              </a14:hiddenFill>
            </a:ext>
            <a:ext uri="{91240B29-F687-4F45-9708-019B960494DF}">
              <a14:hiddenLine xmlns:a14="http://schemas.microsoft.com/office/drawing/2010/main" w="19050">
                <a:solidFill>
                  <a:srgbClr val="FFFF99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650" name="Picture 42" descr="bluline[1]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651500"/>
            <a:ext cx="9144000" cy="6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8654" name="Picture 46" descr="bluline[1]"/>
          <p:cNvPicPr>
            <a:picLocks noChangeAspect="1" noChangeArrowheads="1"/>
          </p:cNvPicPr>
          <p:nvPr/>
        </p:nvPicPr>
        <p:blipFill>
          <a:blip r:embed="rId8">
            <a:grayscl/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3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8655" name="Text Box 47"/>
          <p:cNvSpPr txBox="1">
            <a:spLocks noChangeArrowheads="1"/>
          </p:cNvSpPr>
          <p:nvPr/>
        </p:nvSpPr>
        <p:spPr bwMode="auto">
          <a:xfrm>
            <a:off x="685800" y="2726875"/>
            <a:ext cx="7945438" cy="5618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12700" cap="rnd" algn="ctr">
                <a:solidFill>
                  <a:srgbClr val="FF33CC"/>
                </a:solidFill>
                <a:prstDash val="sysDot"/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(</a:t>
            </a:r>
            <a:r>
              <a:rPr lang="en-US" sz="2800" b="1" dirty="0" err="1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Tập</a:t>
            </a:r>
            <a:r>
              <a:rPr lang="en-US" sz="2800" b="1" dirty="0" smtClean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itchFamily="34" charset="0"/>
                <a:cs typeface="Arial" pitchFamily="34" charset="0"/>
              </a:rPr>
              <a:t> 1)</a:t>
            </a:r>
            <a:endParaRPr lang="en-US" sz="2800" b="1" dirty="0">
              <a:solidFill>
                <a:srgbClr val="0066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68700" name="Picture 92" descr="Dove-02-june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3800" y="3619500"/>
            <a:ext cx="1219200" cy="68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8703" name="Picture 95" descr="Dove-02-june[1]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41220"/>
            <a:ext cx="1219200" cy="6813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8706" name="Text Box 98"/>
          <p:cNvSpPr txBox="1">
            <a:spLocks noChangeArrowheads="1"/>
          </p:cNvSpPr>
          <p:nvPr/>
        </p:nvSpPr>
        <p:spPr bwMode="auto">
          <a:xfrm>
            <a:off x="2819402" y="254001"/>
            <a:ext cx="3368675" cy="307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68707" name="Text Box 99"/>
          <p:cNvSpPr txBox="1">
            <a:spLocks noChangeArrowheads="1"/>
          </p:cNvSpPr>
          <p:nvPr/>
        </p:nvSpPr>
        <p:spPr bwMode="auto">
          <a:xfrm>
            <a:off x="854558" y="273316"/>
            <a:ext cx="7358683" cy="400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8" rIns="91436" bIns="45718">
            <a:spAutoFit/>
          </a:bodyPr>
          <a:lstStyle/>
          <a:p>
            <a:pPr algn="ctr"/>
            <a:r>
              <a:rPr lang="en-US" sz="2000" b="1" dirty="0" smtClean="0">
                <a:ln>
                  <a:solidFill>
                    <a:srgbClr val="33CC33"/>
                  </a:solidFill>
                </a:ln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BÀI GIẢNG SOẠN THẢO THEO BỘ SÁCH: CÁNH DIỀU</a:t>
            </a:r>
            <a:endParaRPr lang="en-US" sz="2000" b="1" dirty="0">
              <a:ln>
                <a:solidFill>
                  <a:srgbClr val="33CC33"/>
                </a:solidFill>
              </a:ln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8708" name="Text Box 100"/>
          <p:cNvSpPr txBox="1">
            <a:spLocks noChangeArrowheads="1"/>
          </p:cNvSpPr>
          <p:nvPr/>
        </p:nvSpPr>
        <p:spPr bwMode="auto">
          <a:xfrm>
            <a:off x="1981200" y="1816396"/>
            <a:ext cx="4962066" cy="923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lIns="91436" tIns="45718" rIns="91436" bIns="45718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sz="5400" b="1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TIẾNG VIỆT 1</a:t>
            </a:r>
            <a:endParaRPr lang="vi-VN" sz="5400" b="1" dirty="0">
              <a:solidFill>
                <a:srgbClr val="FF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94" name="Picture 13" descr="bluline[1]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876300"/>
            <a:ext cx="9144000" cy="76200"/>
          </a:xfrm>
        </p:spPr>
      </p:pic>
      <p:sp>
        <p:nvSpPr>
          <p:cNvPr id="97" name="AutoShape 18"/>
          <p:cNvSpPr>
            <a:spLocks noChangeArrowheads="1"/>
          </p:cNvSpPr>
          <p:nvPr/>
        </p:nvSpPr>
        <p:spPr bwMode="auto">
          <a:xfrm>
            <a:off x="0" y="952500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436" tIns="45718" rIns="91436" bIns="45718" anchor="ctr"/>
          <a:lstStyle/>
          <a:p>
            <a:endParaRPr lang="en-US"/>
          </a:p>
        </p:txBody>
      </p:sp>
      <p:sp>
        <p:nvSpPr>
          <p:cNvPr id="116" name="Line 44"/>
          <p:cNvSpPr>
            <a:spLocks noChangeShapeType="1"/>
          </p:cNvSpPr>
          <p:nvPr/>
        </p:nvSpPr>
        <p:spPr bwMode="auto">
          <a:xfrm>
            <a:off x="0" y="1257300"/>
            <a:ext cx="9144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117" name="Line 45"/>
          <p:cNvSpPr>
            <a:spLocks noChangeShapeType="1"/>
          </p:cNvSpPr>
          <p:nvPr/>
        </p:nvSpPr>
        <p:spPr bwMode="auto">
          <a:xfrm>
            <a:off x="0" y="1304925"/>
            <a:ext cx="9144000" cy="0"/>
          </a:xfrm>
          <a:prstGeom prst="line">
            <a:avLst/>
          </a:prstGeom>
          <a:noFill/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>
            <a:spAutoFit/>
          </a:bodyPr>
          <a:lstStyle/>
          <a:p>
            <a:endParaRPr lang="en-US"/>
          </a:p>
        </p:txBody>
      </p:sp>
      <p:sp>
        <p:nvSpPr>
          <p:cNvPr id="159" name="AutoShape 18"/>
          <p:cNvSpPr>
            <a:spLocks noChangeArrowheads="1"/>
          </p:cNvSpPr>
          <p:nvPr/>
        </p:nvSpPr>
        <p:spPr bwMode="auto">
          <a:xfrm>
            <a:off x="0" y="1030240"/>
            <a:ext cx="171450" cy="1905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178" name="Line 44"/>
          <p:cNvSpPr>
            <a:spLocks noChangeShapeType="1"/>
          </p:cNvSpPr>
          <p:nvPr/>
        </p:nvSpPr>
        <p:spPr bwMode="auto">
          <a:xfrm>
            <a:off x="0" y="1284240"/>
            <a:ext cx="6858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179" name="Line 45"/>
          <p:cNvSpPr>
            <a:spLocks noChangeShapeType="1"/>
          </p:cNvSpPr>
          <p:nvPr/>
        </p:nvSpPr>
        <p:spPr bwMode="auto">
          <a:xfrm>
            <a:off x="0" y="1323928"/>
            <a:ext cx="6858000" cy="0"/>
          </a:xfrm>
          <a:prstGeom prst="line">
            <a:avLst/>
          </a:prstGeom>
          <a:noFill/>
          <a:ln w="28575" cap="rnd">
            <a:solidFill>
              <a:srgbClr val="00FFFF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63" name="AutoShape 3"/>
          <p:cNvSpPr>
            <a:spLocks noChangeArrowheads="1"/>
          </p:cNvSpPr>
          <p:nvPr/>
        </p:nvSpPr>
        <p:spPr bwMode="auto">
          <a:xfrm>
            <a:off x="2540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4" name="AutoShape 4"/>
          <p:cNvSpPr>
            <a:spLocks noChangeArrowheads="1"/>
          </p:cNvSpPr>
          <p:nvPr/>
        </p:nvSpPr>
        <p:spPr bwMode="auto">
          <a:xfrm>
            <a:off x="419760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5" name="AutoShape 5"/>
          <p:cNvSpPr>
            <a:spLocks noChangeArrowheads="1"/>
          </p:cNvSpPr>
          <p:nvPr/>
        </p:nvSpPr>
        <p:spPr bwMode="auto">
          <a:xfrm>
            <a:off x="3111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6" name="AutoShape 6"/>
          <p:cNvSpPr>
            <a:spLocks noChangeArrowheads="1"/>
          </p:cNvSpPr>
          <p:nvPr/>
        </p:nvSpPr>
        <p:spPr bwMode="auto">
          <a:xfrm>
            <a:off x="476910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7" name="AutoShape 7"/>
          <p:cNvSpPr>
            <a:spLocks noChangeArrowheads="1"/>
          </p:cNvSpPr>
          <p:nvPr/>
        </p:nvSpPr>
        <p:spPr bwMode="auto">
          <a:xfrm>
            <a:off x="3683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8" name="AutoShape 8"/>
          <p:cNvSpPr>
            <a:spLocks noChangeArrowheads="1"/>
          </p:cNvSpPr>
          <p:nvPr/>
        </p:nvSpPr>
        <p:spPr bwMode="auto">
          <a:xfrm>
            <a:off x="5397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69" name="AutoShape 9"/>
          <p:cNvSpPr>
            <a:spLocks noChangeArrowheads="1"/>
          </p:cNvSpPr>
          <p:nvPr/>
        </p:nvSpPr>
        <p:spPr bwMode="auto">
          <a:xfrm>
            <a:off x="59692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70" name="AutoShape 10"/>
          <p:cNvSpPr>
            <a:spLocks noChangeArrowheads="1"/>
          </p:cNvSpPr>
          <p:nvPr/>
        </p:nvSpPr>
        <p:spPr bwMode="auto">
          <a:xfrm>
            <a:off x="6540753" y="5467664"/>
            <a:ext cx="171450" cy="158750"/>
          </a:xfrm>
          <a:prstGeom prst="star32">
            <a:avLst>
              <a:gd name="adj" fmla="val 375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71323" tIns="35662" rIns="71323" bIns="35662" anchor="ctr"/>
          <a:lstStyle/>
          <a:p>
            <a:endParaRPr lang="en-US"/>
          </a:p>
        </p:txBody>
      </p:sp>
      <p:sp>
        <p:nvSpPr>
          <p:cNvPr id="271" name="Line 48"/>
          <p:cNvSpPr>
            <a:spLocks noChangeShapeType="1"/>
          </p:cNvSpPr>
          <p:nvPr/>
        </p:nvSpPr>
        <p:spPr bwMode="auto">
          <a:xfrm>
            <a:off x="27688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2" name="Line 49"/>
          <p:cNvSpPr>
            <a:spLocks noChangeShapeType="1"/>
          </p:cNvSpPr>
          <p:nvPr/>
        </p:nvSpPr>
        <p:spPr bwMode="auto">
          <a:xfrm>
            <a:off x="33403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3" name="Line 50"/>
          <p:cNvSpPr>
            <a:spLocks noChangeShapeType="1"/>
          </p:cNvSpPr>
          <p:nvPr/>
        </p:nvSpPr>
        <p:spPr bwMode="auto">
          <a:xfrm>
            <a:off x="38547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4" name="Line 51"/>
          <p:cNvSpPr>
            <a:spLocks noChangeShapeType="1"/>
          </p:cNvSpPr>
          <p:nvPr/>
        </p:nvSpPr>
        <p:spPr bwMode="auto">
          <a:xfrm>
            <a:off x="44262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5" name="Line 52"/>
          <p:cNvSpPr>
            <a:spLocks noChangeShapeType="1"/>
          </p:cNvSpPr>
          <p:nvPr/>
        </p:nvSpPr>
        <p:spPr bwMode="auto">
          <a:xfrm>
            <a:off x="499770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6" name="Line 53"/>
          <p:cNvSpPr>
            <a:spLocks noChangeShapeType="1"/>
          </p:cNvSpPr>
          <p:nvPr/>
        </p:nvSpPr>
        <p:spPr bwMode="auto">
          <a:xfrm>
            <a:off x="56263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277" name="Line 54"/>
          <p:cNvSpPr>
            <a:spLocks noChangeShapeType="1"/>
          </p:cNvSpPr>
          <p:nvPr/>
        </p:nvSpPr>
        <p:spPr bwMode="auto">
          <a:xfrm>
            <a:off x="6197853" y="5510658"/>
            <a:ext cx="285750" cy="0"/>
          </a:xfrm>
          <a:prstGeom prst="line">
            <a:avLst/>
          </a:prstGeom>
          <a:noFill/>
          <a:ln w="19050" cap="rnd">
            <a:solidFill>
              <a:schemeClr val="tx1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71323" tIns="35662" rIns="71323" bIns="35662">
            <a:spAutoFit/>
          </a:bodyPr>
          <a:lstStyle/>
          <a:p>
            <a:endParaRPr lang="en-US"/>
          </a:p>
        </p:txBody>
      </p:sp>
      <p:sp>
        <p:nvSpPr>
          <p:cNvPr id="113" name="AutoShape 76"/>
          <p:cNvSpPr>
            <a:spLocks noChangeArrowheads="1"/>
          </p:cNvSpPr>
          <p:nvPr/>
        </p:nvSpPr>
        <p:spPr bwMode="auto">
          <a:xfrm>
            <a:off x="50701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4" name="AutoShape 77"/>
          <p:cNvSpPr>
            <a:spLocks noChangeArrowheads="1"/>
          </p:cNvSpPr>
          <p:nvPr/>
        </p:nvSpPr>
        <p:spPr bwMode="auto">
          <a:xfrm>
            <a:off x="46129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5" name="AutoShape 78"/>
          <p:cNvSpPr>
            <a:spLocks noChangeArrowheads="1"/>
          </p:cNvSpPr>
          <p:nvPr/>
        </p:nvSpPr>
        <p:spPr bwMode="auto">
          <a:xfrm>
            <a:off x="2895323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8" name="AutoShape 79"/>
          <p:cNvSpPr>
            <a:spLocks noChangeArrowheads="1"/>
          </p:cNvSpPr>
          <p:nvPr/>
        </p:nvSpPr>
        <p:spPr bwMode="auto">
          <a:xfrm>
            <a:off x="33175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19" name="AutoShape 80"/>
          <p:cNvSpPr>
            <a:spLocks noChangeArrowheads="1"/>
          </p:cNvSpPr>
          <p:nvPr/>
        </p:nvSpPr>
        <p:spPr bwMode="auto">
          <a:xfrm>
            <a:off x="36985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0" name="AutoShape 81"/>
          <p:cNvSpPr>
            <a:spLocks noChangeArrowheads="1"/>
          </p:cNvSpPr>
          <p:nvPr/>
        </p:nvSpPr>
        <p:spPr bwMode="auto">
          <a:xfrm>
            <a:off x="41557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1" name="AutoShape 82"/>
          <p:cNvSpPr>
            <a:spLocks noChangeArrowheads="1"/>
          </p:cNvSpPr>
          <p:nvPr/>
        </p:nvSpPr>
        <p:spPr bwMode="auto">
          <a:xfrm>
            <a:off x="59845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2" name="AutoShape 83"/>
          <p:cNvSpPr>
            <a:spLocks noChangeArrowheads="1"/>
          </p:cNvSpPr>
          <p:nvPr/>
        </p:nvSpPr>
        <p:spPr bwMode="auto">
          <a:xfrm>
            <a:off x="64417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23" name="Oval 84"/>
          <p:cNvSpPr>
            <a:spLocks noChangeArrowheads="1"/>
          </p:cNvSpPr>
          <p:nvPr/>
        </p:nvSpPr>
        <p:spPr bwMode="auto">
          <a:xfrm>
            <a:off x="31651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4" name="Oval 85"/>
          <p:cNvSpPr>
            <a:spLocks noChangeArrowheads="1"/>
          </p:cNvSpPr>
          <p:nvPr/>
        </p:nvSpPr>
        <p:spPr bwMode="auto">
          <a:xfrm>
            <a:off x="35461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5" name="Oval 86"/>
          <p:cNvSpPr>
            <a:spLocks noChangeArrowheads="1"/>
          </p:cNvSpPr>
          <p:nvPr/>
        </p:nvSpPr>
        <p:spPr bwMode="auto">
          <a:xfrm>
            <a:off x="40033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6" name="Oval 87"/>
          <p:cNvSpPr>
            <a:spLocks noChangeArrowheads="1"/>
          </p:cNvSpPr>
          <p:nvPr/>
        </p:nvSpPr>
        <p:spPr bwMode="auto">
          <a:xfrm>
            <a:off x="44605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7" name="Oval 88"/>
          <p:cNvSpPr>
            <a:spLocks noChangeArrowheads="1"/>
          </p:cNvSpPr>
          <p:nvPr/>
        </p:nvSpPr>
        <p:spPr bwMode="auto">
          <a:xfrm>
            <a:off x="49177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8" name="Oval 89"/>
          <p:cNvSpPr>
            <a:spLocks noChangeArrowheads="1"/>
          </p:cNvSpPr>
          <p:nvPr/>
        </p:nvSpPr>
        <p:spPr bwMode="auto">
          <a:xfrm>
            <a:off x="53749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29" name="Oval 90"/>
          <p:cNvSpPr>
            <a:spLocks noChangeArrowheads="1"/>
          </p:cNvSpPr>
          <p:nvPr/>
        </p:nvSpPr>
        <p:spPr bwMode="auto">
          <a:xfrm>
            <a:off x="58321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0" name="Oval 91"/>
          <p:cNvSpPr>
            <a:spLocks noChangeArrowheads="1"/>
          </p:cNvSpPr>
          <p:nvPr/>
        </p:nvSpPr>
        <p:spPr bwMode="auto">
          <a:xfrm>
            <a:off x="6289398" y="3307626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131" name="AutoShape 97"/>
          <p:cNvSpPr>
            <a:spLocks noChangeArrowheads="1"/>
          </p:cNvSpPr>
          <p:nvPr/>
        </p:nvSpPr>
        <p:spPr bwMode="auto">
          <a:xfrm>
            <a:off x="5527398" y="3231426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0" name="AutoShape 16"/>
          <p:cNvSpPr>
            <a:spLocks noChangeArrowheads="1"/>
          </p:cNvSpPr>
          <p:nvPr/>
        </p:nvSpPr>
        <p:spPr bwMode="auto">
          <a:xfrm>
            <a:off x="2209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1" name="AutoShape 17"/>
          <p:cNvSpPr>
            <a:spLocks noChangeArrowheads="1"/>
          </p:cNvSpPr>
          <p:nvPr/>
        </p:nvSpPr>
        <p:spPr bwMode="auto">
          <a:xfrm>
            <a:off x="1752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2" name="AutoShape 18"/>
          <p:cNvSpPr>
            <a:spLocks noChangeArrowheads="1"/>
          </p:cNvSpPr>
          <p:nvPr/>
        </p:nvSpPr>
        <p:spPr bwMode="auto">
          <a:xfrm>
            <a:off x="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3" name="AutoShape 19"/>
          <p:cNvSpPr>
            <a:spLocks noChangeArrowheads="1"/>
          </p:cNvSpPr>
          <p:nvPr/>
        </p:nvSpPr>
        <p:spPr bwMode="auto">
          <a:xfrm>
            <a:off x="381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4" name="AutoShape 20"/>
          <p:cNvSpPr>
            <a:spLocks noChangeArrowheads="1"/>
          </p:cNvSpPr>
          <p:nvPr/>
        </p:nvSpPr>
        <p:spPr bwMode="auto">
          <a:xfrm>
            <a:off x="762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5" name="AutoShape 21"/>
          <p:cNvSpPr>
            <a:spLocks noChangeArrowheads="1"/>
          </p:cNvSpPr>
          <p:nvPr/>
        </p:nvSpPr>
        <p:spPr bwMode="auto">
          <a:xfrm>
            <a:off x="1219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6" name="AutoShape 26"/>
          <p:cNvSpPr>
            <a:spLocks noChangeArrowheads="1"/>
          </p:cNvSpPr>
          <p:nvPr/>
        </p:nvSpPr>
        <p:spPr bwMode="auto">
          <a:xfrm>
            <a:off x="4876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7" name="AutoShape 27"/>
          <p:cNvSpPr>
            <a:spLocks noChangeArrowheads="1"/>
          </p:cNvSpPr>
          <p:nvPr/>
        </p:nvSpPr>
        <p:spPr bwMode="auto">
          <a:xfrm>
            <a:off x="4419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8" name="AutoShape 28"/>
          <p:cNvSpPr>
            <a:spLocks noChangeArrowheads="1"/>
          </p:cNvSpPr>
          <p:nvPr/>
        </p:nvSpPr>
        <p:spPr bwMode="auto">
          <a:xfrm>
            <a:off x="2667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99" name="AutoShape 29"/>
          <p:cNvSpPr>
            <a:spLocks noChangeArrowheads="1"/>
          </p:cNvSpPr>
          <p:nvPr/>
        </p:nvSpPr>
        <p:spPr bwMode="auto">
          <a:xfrm>
            <a:off x="3048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0" name="AutoShape 30"/>
          <p:cNvSpPr>
            <a:spLocks noChangeArrowheads="1"/>
          </p:cNvSpPr>
          <p:nvPr/>
        </p:nvSpPr>
        <p:spPr bwMode="auto">
          <a:xfrm>
            <a:off x="3429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1" name="AutoShape 31"/>
          <p:cNvSpPr>
            <a:spLocks noChangeArrowheads="1"/>
          </p:cNvSpPr>
          <p:nvPr/>
        </p:nvSpPr>
        <p:spPr bwMode="auto">
          <a:xfrm>
            <a:off x="3886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2" name="AutoShape 32"/>
          <p:cNvSpPr>
            <a:spLocks noChangeArrowheads="1"/>
          </p:cNvSpPr>
          <p:nvPr/>
        </p:nvSpPr>
        <p:spPr bwMode="auto">
          <a:xfrm>
            <a:off x="75438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3" name="AutoShape 33"/>
          <p:cNvSpPr>
            <a:spLocks noChangeArrowheads="1"/>
          </p:cNvSpPr>
          <p:nvPr/>
        </p:nvSpPr>
        <p:spPr bwMode="auto">
          <a:xfrm>
            <a:off x="70866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4" name="AutoShape 34"/>
          <p:cNvSpPr>
            <a:spLocks noChangeArrowheads="1"/>
          </p:cNvSpPr>
          <p:nvPr/>
        </p:nvSpPr>
        <p:spPr bwMode="auto">
          <a:xfrm>
            <a:off x="5334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5" name="AutoShape 35"/>
          <p:cNvSpPr>
            <a:spLocks noChangeArrowheads="1"/>
          </p:cNvSpPr>
          <p:nvPr/>
        </p:nvSpPr>
        <p:spPr bwMode="auto">
          <a:xfrm>
            <a:off x="5715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6" name="AutoShape 36"/>
          <p:cNvSpPr>
            <a:spLocks noChangeArrowheads="1"/>
          </p:cNvSpPr>
          <p:nvPr/>
        </p:nvSpPr>
        <p:spPr bwMode="auto">
          <a:xfrm>
            <a:off x="6096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7" name="AutoShape 37"/>
          <p:cNvSpPr>
            <a:spLocks noChangeArrowheads="1"/>
          </p:cNvSpPr>
          <p:nvPr/>
        </p:nvSpPr>
        <p:spPr bwMode="auto">
          <a:xfrm>
            <a:off x="65532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8" name="AutoShape 38"/>
          <p:cNvSpPr>
            <a:spLocks noChangeArrowheads="1"/>
          </p:cNvSpPr>
          <p:nvPr/>
        </p:nvSpPr>
        <p:spPr bwMode="auto">
          <a:xfrm>
            <a:off x="8001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09" name="AutoShape 39"/>
          <p:cNvSpPr>
            <a:spLocks noChangeArrowheads="1"/>
          </p:cNvSpPr>
          <p:nvPr/>
        </p:nvSpPr>
        <p:spPr bwMode="auto">
          <a:xfrm>
            <a:off x="8382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0" name="AutoShape 40"/>
          <p:cNvSpPr>
            <a:spLocks noChangeArrowheads="1"/>
          </p:cNvSpPr>
          <p:nvPr/>
        </p:nvSpPr>
        <p:spPr bwMode="auto">
          <a:xfrm>
            <a:off x="8763000" y="960522"/>
            <a:ext cx="228600" cy="228600"/>
          </a:xfrm>
          <a:prstGeom prst="sun">
            <a:avLst>
              <a:gd name="adj" fmla="val 25000"/>
            </a:avLst>
          </a:prstGeom>
          <a:gradFill rotWithShape="1">
            <a:gsLst>
              <a:gs pos="0">
                <a:srgbClr val="FF99CC"/>
              </a:gs>
              <a:gs pos="100000">
                <a:srgbClr val="FF99CC">
                  <a:gamma/>
                  <a:shade val="46275"/>
                  <a:invGamma/>
                </a:srgbClr>
              </a:gs>
            </a:gsLst>
            <a:lin ang="5400000" scaled="1"/>
          </a:gradFill>
          <a:ln w="9525">
            <a:solidFill>
              <a:srgbClr val="FFFF99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311" name="Line 44"/>
          <p:cNvSpPr>
            <a:spLocks noChangeShapeType="1"/>
          </p:cNvSpPr>
          <p:nvPr/>
        </p:nvSpPr>
        <p:spPr bwMode="auto">
          <a:xfrm>
            <a:off x="0" y="1265322"/>
            <a:ext cx="9144000" cy="0"/>
          </a:xfrm>
          <a:prstGeom prst="line">
            <a:avLst/>
          </a:prstGeom>
          <a:noFill/>
          <a:ln w="9525">
            <a:solidFill>
              <a:srgbClr val="FFFF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2" name="Line 45"/>
          <p:cNvSpPr>
            <a:spLocks noChangeShapeType="1"/>
          </p:cNvSpPr>
          <p:nvPr/>
        </p:nvSpPr>
        <p:spPr bwMode="auto">
          <a:xfrm>
            <a:off x="0" y="1312947"/>
            <a:ext cx="9144000" cy="0"/>
          </a:xfrm>
          <a:prstGeom prst="line">
            <a:avLst/>
          </a:prstGeom>
          <a:noFill/>
          <a:ln w="28575" cap="rnd">
            <a:solidFill>
              <a:srgbClr val="FF0000"/>
            </a:solidFill>
            <a:prstDash val="sysDot"/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en-US"/>
          </a:p>
        </p:txBody>
      </p:sp>
      <p:sp>
        <p:nvSpPr>
          <p:cNvPr id="313" name="Oval 55"/>
          <p:cNvSpPr>
            <a:spLocks noChangeArrowheads="1"/>
          </p:cNvSpPr>
          <p:nvPr/>
        </p:nvSpPr>
        <p:spPr bwMode="auto">
          <a:xfrm>
            <a:off x="654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4" name="Oval 56"/>
          <p:cNvSpPr>
            <a:spLocks noChangeArrowheads="1"/>
          </p:cNvSpPr>
          <p:nvPr/>
        </p:nvSpPr>
        <p:spPr bwMode="auto">
          <a:xfrm>
            <a:off x="1066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5" name="Oval 57"/>
          <p:cNvSpPr>
            <a:spLocks noChangeArrowheads="1"/>
          </p:cNvSpPr>
          <p:nvPr/>
        </p:nvSpPr>
        <p:spPr bwMode="auto">
          <a:xfrm>
            <a:off x="1524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6" name="Oval 58"/>
          <p:cNvSpPr>
            <a:spLocks noChangeArrowheads="1"/>
          </p:cNvSpPr>
          <p:nvPr/>
        </p:nvSpPr>
        <p:spPr bwMode="auto">
          <a:xfrm>
            <a:off x="2057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7" name="Oval 59"/>
          <p:cNvSpPr>
            <a:spLocks noChangeArrowheads="1"/>
          </p:cNvSpPr>
          <p:nvPr/>
        </p:nvSpPr>
        <p:spPr bwMode="auto">
          <a:xfrm>
            <a:off x="2514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8" name="Oval 60"/>
          <p:cNvSpPr>
            <a:spLocks noChangeArrowheads="1"/>
          </p:cNvSpPr>
          <p:nvPr/>
        </p:nvSpPr>
        <p:spPr bwMode="auto">
          <a:xfrm>
            <a:off x="2895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19" name="Oval 61"/>
          <p:cNvSpPr>
            <a:spLocks noChangeArrowheads="1"/>
          </p:cNvSpPr>
          <p:nvPr/>
        </p:nvSpPr>
        <p:spPr bwMode="auto">
          <a:xfrm>
            <a:off x="3292475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0" name="Oval 62"/>
          <p:cNvSpPr>
            <a:spLocks noChangeArrowheads="1"/>
          </p:cNvSpPr>
          <p:nvPr/>
        </p:nvSpPr>
        <p:spPr bwMode="auto">
          <a:xfrm>
            <a:off x="3733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1" name="Oval 63"/>
          <p:cNvSpPr>
            <a:spLocks noChangeArrowheads="1"/>
          </p:cNvSpPr>
          <p:nvPr/>
        </p:nvSpPr>
        <p:spPr bwMode="auto">
          <a:xfrm>
            <a:off x="4191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2" name="Oval 64"/>
          <p:cNvSpPr>
            <a:spLocks noChangeArrowheads="1"/>
          </p:cNvSpPr>
          <p:nvPr/>
        </p:nvSpPr>
        <p:spPr bwMode="auto">
          <a:xfrm>
            <a:off x="4724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3" name="Oval 65"/>
          <p:cNvSpPr>
            <a:spLocks noChangeArrowheads="1"/>
          </p:cNvSpPr>
          <p:nvPr/>
        </p:nvSpPr>
        <p:spPr bwMode="auto">
          <a:xfrm>
            <a:off x="5181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4" name="Oval 66"/>
          <p:cNvSpPr>
            <a:spLocks noChangeArrowheads="1"/>
          </p:cNvSpPr>
          <p:nvPr/>
        </p:nvSpPr>
        <p:spPr bwMode="auto">
          <a:xfrm>
            <a:off x="5607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5" name="Oval 67"/>
          <p:cNvSpPr>
            <a:spLocks noChangeArrowheads="1"/>
          </p:cNvSpPr>
          <p:nvPr/>
        </p:nvSpPr>
        <p:spPr bwMode="auto">
          <a:xfrm>
            <a:off x="59753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6" name="Oval 68"/>
          <p:cNvSpPr>
            <a:spLocks noChangeArrowheads="1"/>
          </p:cNvSpPr>
          <p:nvPr/>
        </p:nvSpPr>
        <p:spPr bwMode="auto">
          <a:xfrm>
            <a:off x="64008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7" name="Oval 69"/>
          <p:cNvSpPr>
            <a:spLocks noChangeArrowheads="1"/>
          </p:cNvSpPr>
          <p:nvPr/>
        </p:nvSpPr>
        <p:spPr bwMode="auto">
          <a:xfrm>
            <a:off x="68580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8" name="Oval 70"/>
          <p:cNvSpPr>
            <a:spLocks noChangeArrowheads="1"/>
          </p:cNvSpPr>
          <p:nvPr/>
        </p:nvSpPr>
        <p:spPr bwMode="auto">
          <a:xfrm>
            <a:off x="73914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29" name="Oval 71"/>
          <p:cNvSpPr>
            <a:spLocks noChangeArrowheads="1"/>
          </p:cNvSpPr>
          <p:nvPr/>
        </p:nvSpPr>
        <p:spPr bwMode="auto">
          <a:xfrm>
            <a:off x="7848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0" name="Oval 72"/>
          <p:cNvSpPr>
            <a:spLocks noChangeArrowheads="1"/>
          </p:cNvSpPr>
          <p:nvPr/>
        </p:nvSpPr>
        <p:spPr bwMode="auto">
          <a:xfrm>
            <a:off x="8274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1" name="Oval 73"/>
          <p:cNvSpPr>
            <a:spLocks noChangeArrowheads="1"/>
          </p:cNvSpPr>
          <p:nvPr/>
        </p:nvSpPr>
        <p:spPr bwMode="auto">
          <a:xfrm>
            <a:off x="86550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2" name="Oval 74"/>
          <p:cNvSpPr>
            <a:spLocks noChangeArrowheads="1"/>
          </p:cNvSpPr>
          <p:nvPr/>
        </p:nvSpPr>
        <p:spPr bwMode="auto">
          <a:xfrm>
            <a:off x="899160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sp>
        <p:nvSpPr>
          <p:cNvPr id="333" name="Oval 75"/>
          <p:cNvSpPr>
            <a:spLocks noChangeArrowheads="1"/>
          </p:cNvSpPr>
          <p:nvPr/>
        </p:nvSpPr>
        <p:spPr bwMode="auto">
          <a:xfrm>
            <a:off x="260350" y="1036722"/>
            <a:ext cx="76200" cy="76200"/>
          </a:xfrm>
          <a:prstGeom prst="ellipse">
            <a:avLst/>
          </a:prstGeom>
          <a:gradFill rotWithShape="1">
            <a:gsLst>
              <a:gs pos="0">
                <a:srgbClr val="FFFF00"/>
              </a:gs>
              <a:gs pos="100000">
                <a:srgbClr val="FFFF00">
                  <a:gamma/>
                  <a:shade val="46275"/>
                  <a:invGamma/>
                </a:srgbClr>
              </a:gs>
            </a:gsLst>
            <a:lin ang="5400000" scaled="1"/>
          </a:gra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/>
          <a:p>
            <a:endParaRPr lang="en-US"/>
          </a:p>
        </p:txBody>
      </p:sp>
      <p:pic>
        <p:nvPicPr>
          <p:cNvPr id="350" name="5c3f20462760d">
            <a:hlinkClick r:id="" action="ppaction://media"/>
            <a:extLst>
              <a:ext uri="{FF2B5EF4-FFF2-40B4-BE49-F238E27FC236}">
                <a16:creationId xmlns:a16="http://schemas.microsoft.com/office/drawing/2014/main" id="{4949D90D-B89B-483E-9291-B49F2E0EF5C4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0" cstate="print"/>
          <a:stretch>
            <a:fillRect/>
          </a:stretch>
        </p:blipFill>
        <p:spPr>
          <a:xfrm>
            <a:off x="-50482" y="-871893"/>
            <a:ext cx="365522" cy="406136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95164" y="3449045"/>
            <a:ext cx="2656386" cy="2018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6076803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5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7" repeatCount="indefinite" fill="remove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50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1" y="128599"/>
            <a:ext cx="27577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4.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 ®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äc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: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773497" y="2449943"/>
            <a:ext cx="78258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.VnArial" pitchFamily="34" charset="0"/>
              </a:rPr>
              <a:t>cê</a:t>
            </a:r>
            <a:endParaRPr lang="en-US" sz="4000" b="1" dirty="0">
              <a:latin typeface=".VnArial" pitchFamily="34" charset="0"/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6560927" y="5094198"/>
            <a:ext cx="15231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b="1" dirty="0" err="1" smtClean="0">
                <a:latin typeface=".VnArial" pitchFamily="34" charset="0"/>
              </a:rPr>
              <a:t>cæ</a:t>
            </a:r>
            <a:r>
              <a:rPr lang="en-US" sz="4000" b="1" dirty="0" smtClean="0">
                <a:latin typeface=".VnArial" pitchFamily="34" charset="0"/>
              </a:rPr>
              <a:t> </a:t>
            </a:r>
            <a:r>
              <a:rPr lang="en-US" sz="4000" b="1" dirty="0" err="1" smtClean="0">
                <a:latin typeface=".VnArial" pitchFamily="34" charset="0"/>
              </a:rPr>
              <a:t>cß</a:t>
            </a:r>
            <a:endParaRPr lang="en-US" sz="4000" b="1" dirty="0">
              <a:latin typeface=".VnArial" pitchFamily="34" charset="0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0759" y="675731"/>
            <a:ext cx="3006840" cy="1862488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658" y="675731"/>
            <a:ext cx="2788027" cy="1862488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492" y="3068361"/>
            <a:ext cx="2767373" cy="2040351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5657" y="3283358"/>
            <a:ext cx="1915886" cy="1825354"/>
          </a:xfrm>
          <a:prstGeom prst="rect">
            <a:avLst/>
          </a:prstGeom>
        </p:spPr>
      </p:pic>
      <p:sp>
        <p:nvSpPr>
          <p:cNvPr id="19" name="Oval 18"/>
          <p:cNvSpPr/>
          <p:nvPr/>
        </p:nvSpPr>
        <p:spPr>
          <a:xfrm>
            <a:off x="5892820" y="2538219"/>
            <a:ext cx="2278723" cy="65351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.VnAvant" pitchFamily="34" charset="0"/>
              </a:rPr>
              <a:t>c¸ </a:t>
            </a:r>
            <a:r>
              <a:rPr lang="en-US" sz="3200" b="1" dirty="0" err="1" smtClean="0">
                <a:solidFill>
                  <a:schemeClr val="tx1"/>
                </a:solidFill>
                <a:latin typeface=".VnAvant" pitchFamily="34" charset="0"/>
              </a:rPr>
              <a:t>cê</a:t>
            </a:r>
            <a:endParaRPr lang="en-US" sz="3200" b="1" dirty="0">
              <a:solidFill>
                <a:schemeClr val="tx1"/>
              </a:solidFill>
              <a:latin typeface=".VnAvant" pitchFamily="34" charset="0"/>
            </a:endParaRPr>
          </a:p>
        </p:txBody>
      </p:sp>
      <p:sp>
        <p:nvSpPr>
          <p:cNvPr id="25" name="Oval 24"/>
          <p:cNvSpPr/>
          <p:nvPr/>
        </p:nvSpPr>
        <p:spPr>
          <a:xfrm>
            <a:off x="884816" y="5061481"/>
            <a:ext cx="2278723" cy="653519"/>
          </a:xfrm>
          <a:prstGeom prst="ellipse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chemeClr val="tx1"/>
                </a:solidFill>
                <a:latin typeface=".VnAvant" pitchFamily="34" charset="0"/>
              </a:rPr>
              <a:t>da c¸</a:t>
            </a:r>
            <a:endParaRPr lang="en-US" sz="3200" b="1" dirty="0">
              <a:solidFill>
                <a:schemeClr val="tx1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819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2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</p:childTnLst>
        </p:cTn>
      </p:par>
    </p:tnLst>
    <p:bldLst>
      <p:bldP spid="10" grpId="0"/>
      <p:bldP spid="10" grpId="1"/>
      <p:bldP spid="24" grpId="0"/>
      <p:bldP spid="24" grpId="1"/>
      <p:bldP spid="19" grpId="0"/>
      <p:bldP spid="19" grpId="1"/>
      <p:bldP spid="25" grpId="0"/>
      <p:bldP spid="25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0" y="128599"/>
            <a:ext cx="26851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5.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</a:rPr>
              <a:t>viÕt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1095828" y="753417"/>
            <a:ext cx="69523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Gi¸o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viªn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®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äc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cho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häc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sinh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viÕt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400" b="1" dirty="0" err="1" smtClean="0">
                <a:solidFill>
                  <a:srgbClr val="006600"/>
                </a:solidFill>
                <a:latin typeface=".VnAvant" pitchFamily="34" charset="0"/>
              </a:rPr>
              <a:t>b¶ng</a:t>
            </a:r>
            <a:r>
              <a:rPr lang="en-US" sz="2400" b="1" dirty="0" smtClean="0">
                <a:solidFill>
                  <a:srgbClr val="006600"/>
                </a:solidFill>
                <a:latin typeface=".VnAvant" pitchFamily="34" charset="0"/>
              </a:rPr>
              <a:t> con</a:t>
            </a:r>
            <a:endParaRPr lang="en-US" sz="24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1025" y="1725839"/>
            <a:ext cx="6181950" cy="1568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69397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 -d.wmv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4"/>
          <a:srcRect t="12263" b="12817"/>
          <a:stretch/>
        </p:blipFill>
        <p:spPr>
          <a:xfrm>
            <a:off x="638627" y="580570"/>
            <a:ext cx="8188271" cy="4601029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" y="0"/>
            <a:ext cx="18142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TËp</a:t>
            </a:r>
            <a:r>
              <a:rPr lang="en-US" sz="2800" b="1" dirty="0" smtClean="0">
                <a:solidFill>
                  <a:srgbClr val="FF0000"/>
                </a:solidFill>
                <a:latin typeface=".VnAvant" pitchFamily="34" charset="0"/>
              </a:rPr>
              <a:t> </a:t>
            </a:r>
            <a:r>
              <a:rPr lang="en-US" sz="2800" b="1" dirty="0" err="1" smtClean="0">
                <a:solidFill>
                  <a:srgbClr val="FF0000"/>
                </a:solidFill>
                <a:latin typeface=".VnAvant" pitchFamily="34" charset="0"/>
              </a:rPr>
              <a:t>viÕt</a:t>
            </a:r>
            <a:endParaRPr lang="en-US" sz="28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125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8000" r="-8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800" name="WordArt 8"/>
          <p:cNvSpPr>
            <a:spLocks noChangeArrowheads="1" noChangeShapeType="1" noTextEdit="1"/>
          </p:cNvSpPr>
          <p:nvPr/>
        </p:nvSpPr>
        <p:spPr bwMode="auto">
          <a:xfrm>
            <a:off x="975861" y="1520032"/>
            <a:ext cx="6681787" cy="1513454"/>
          </a:xfrm>
          <a:prstGeom prst="rect">
            <a:avLst/>
          </a:prstGeom>
          <a:extLst>
            <a:ext uri="{AF507438-7753-43E0-B8FC-AC1667EBCBE1}">
              <a14:hiddenEffects xmlns:a14="http://schemas.microsoft.com/office/drawing/2010/main">
                <a:effectLst/>
              </a14:hiddenEffects>
            </a:ext>
          </a:extLst>
        </p:spPr>
        <p:txBody>
          <a:bodyPr wrap="none" fromWordArt="1">
            <a:prstTxWarp prst="textCascadeUp">
              <a:avLst>
                <a:gd name="adj" fmla="val 96731"/>
              </a:avLst>
            </a:prstTxWarp>
            <a:scene3d>
              <a:camera prst="legacyObliqueTopRight">
                <a:rot lat="21299999" lon="21299999" rev="0"/>
              </a:camera>
              <a:lightRig rig="legacyFlat3" dir="b"/>
            </a:scene3d>
            <a:sp3d extrusionH="430200" prstMaterial="legacyMatte">
              <a:extrusionClr>
                <a:srgbClr val="FDE9E3"/>
              </a:extrusionClr>
            </a:sp3d>
          </a:bodyPr>
          <a:lstStyle/>
          <a:p>
            <a:pPr algn="ctr"/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Xin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Chân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Thành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Cảm</a:t>
            </a:r>
            <a:r>
              <a:rPr lang="en-US" sz="3600" kern="10" dirty="0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en-US" sz="3600" kern="10" dirty="0" err="1" smtClean="0">
                <a:ln w="9525">
                  <a:round/>
                  <a:headEnd/>
                  <a:tailEnd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Ơn</a:t>
            </a:r>
            <a:endParaRPr lang="en-US" sz="3600" kern="10" dirty="0">
              <a:ln w="9525">
                <a:round/>
                <a:headEnd/>
                <a:tailEnd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93202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3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800"/>
                            </p:stCondLst>
                            <p:childTnLst>
                              <p:par>
                                <p:cTn id="12" presetID="27" presetClass="emph" presetSubtype="0" repeatCount="indefinite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rgb" dir="cw">
                                      <p:cBhvr override="childStyle">
                                        <p:cTn id="13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animClr clrSpc="rgb" dir="cw">
                                      <p:cBhvr>
                                        <p:cTn id="14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F0066"/>
                                      </p:to>
                                    </p:animClr>
                                    <p:set>
                                      <p:cBhvr>
                                        <p:cTn id="15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50" autoRev="1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2300"/>
                            </p:stCondLst>
                            <p:childTnLst>
                              <p:par>
                                <p:cTn id="18" presetID="22" presetClass="emph" presetSubtype="0" repeatCount="indefinite" fill="hold" grpId="2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Clr clrSpc="hsl" dir="cw">
                                      <p:cBhvr override="childStyle">
                                        <p:cTn id="19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0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animClr clrSpc="hsl" dir="cw">
                                      <p:cBhvr>
                                        <p:cTn id="21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-7200000" s="0" l="0"/>
                                      </p:by>
                                    </p:animClr>
                                    <p:set>
                                      <p:cBhvr>
                                        <p:cTn id="22" dur="500" fill="hold"/>
                                        <p:tgtEl>
                                          <p:spTgt spid="33800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00" grpId="0" animBg="1"/>
      <p:bldP spid="33800" grpId="1" animBg="1"/>
      <p:bldP spid="33800" grpId="2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1611085" y="0"/>
            <a:ext cx="621211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600" b="1" dirty="0" smtClean="0">
                <a:solidFill>
                  <a:srgbClr val="FF0000"/>
                </a:solidFill>
                <a:latin typeface=".VnAvant" pitchFamily="34" charset="0"/>
              </a:rPr>
              <a:t>¤N BÀI CŨ</a:t>
            </a:r>
            <a:endParaRPr lang="en-US" sz="3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6629" y="1395750"/>
            <a:ext cx="198002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.VnAvant" pitchFamily="34" charset="0"/>
              </a:rPr>
              <a:t>CỎ</a:t>
            </a:r>
            <a:endParaRPr lang="en-US" sz="8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543580" y="1269999"/>
            <a:ext cx="194316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.VnAvant" pitchFamily="34" charset="0"/>
              </a:rPr>
              <a:t>CỌ</a:t>
            </a:r>
            <a:endParaRPr lang="en-US" sz="8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299029" y="3594664"/>
            <a:ext cx="194316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.VnAvant" pitchFamily="34" charset="0"/>
              </a:rPr>
              <a:t>CỔ</a:t>
            </a:r>
            <a:endParaRPr lang="en-US" sz="8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5695980" y="3454399"/>
            <a:ext cx="1943161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8800" b="1" dirty="0" smtClean="0">
                <a:solidFill>
                  <a:srgbClr val="FF0000"/>
                </a:solidFill>
                <a:latin typeface=".VnAvant" pitchFamily="34" charset="0"/>
              </a:rPr>
              <a:t>CỘ</a:t>
            </a:r>
            <a:endParaRPr lang="en-US" sz="8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704411" y="746779"/>
            <a:ext cx="4025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§</a:t>
            </a:r>
            <a:r>
              <a:rPr lang="en-US" sz="2800" dirty="0" err="1" smtClean="0">
                <a:solidFill>
                  <a:srgbClr val="006600"/>
                </a:solidFill>
                <a:latin typeface=".VnAvant" pitchFamily="34" charset="0"/>
              </a:rPr>
              <a:t>äc</a:t>
            </a:r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 l¹i </a:t>
            </a:r>
            <a:r>
              <a:rPr lang="en-US" sz="2800" dirty="0" err="1" smtClean="0">
                <a:solidFill>
                  <a:srgbClr val="006600"/>
                </a:solidFill>
                <a:latin typeface=".VnAvant" pitchFamily="34" charset="0"/>
              </a:rPr>
              <a:t>c¸c</a:t>
            </a:r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006600"/>
                </a:solidFill>
                <a:latin typeface=".VnAvant" pitchFamily="34" charset="0"/>
              </a:rPr>
              <a:t>sau</a:t>
            </a:r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:</a:t>
            </a:r>
            <a:endParaRPr lang="en-US" sz="2800" dirty="0">
              <a:solidFill>
                <a:srgbClr val="0066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9996377"/>
      </p:ext>
    </p:extLst>
  </p:cSld>
  <p:clrMapOvr>
    <a:masterClrMapping/>
  </p:clrMapOvr>
  <p:transition spd="med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06" y="651820"/>
            <a:ext cx="3152775" cy="193398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4842" y="651820"/>
            <a:ext cx="3209925" cy="195044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8506" y="3172338"/>
            <a:ext cx="3190875" cy="190929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35403" y="3186852"/>
            <a:ext cx="3171825" cy="189283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26176" y="2449943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smtClean="0">
                <a:latin typeface=".VnArial" pitchFamily="34" charset="0"/>
              </a:rPr>
              <a:t>ß...</a:t>
            </a:r>
            <a:endParaRPr lang="en-US" sz="4000" dirty="0">
              <a:latin typeface=".VnArial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1801080" y="2457203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.VnArial" pitchFamily="34" charset="0"/>
              </a:rPr>
              <a:t>ã</a:t>
            </a:r>
            <a:r>
              <a:rPr lang="en-US" sz="4000" dirty="0" smtClean="0">
                <a:latin typeface=".VnArial" pitchFamily="34" charset="0"/>
              </a:rPr>
              <a:t>...</a:t>
            </a:r>
            <a:endParaRPr lang="en-US" sz="4000" dirty="0">
              <a:latin typeface=".VnArial" pitchFamily="34" charset="0"/>
            </a:endParaRPr>
          </a:p>
        </p:txBody>
      </p:sp>
      <p:sp>
        <p:nvSpPr>
          <p:cNvPr id="21" name="TextBox 20"/>
          <p:cNvSpPr txBox="1"/>
          <p:nvPr/>
        </p:nvSpPr>
        <p:spPr>
          <a:xfrm>
            <a:off x="2446956" y="2464463"/>
            <a:ext cx="89800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.VnArial" pitchFamily="34" charset="0"/>
              </a:rPr>
              <a:t>o</a:t>
            </a:r>
            <a:r>
              <a:rPr lang="en-US" sz="4000" dirty="0" smtClean="0">
                <a:latin typeface=".VnArial" pitchFamily="34" charset="0"/>
              </a:rPr>
              <a:t>...</a:t>
            </a:r>
            <a:endParaRPr lang="en-US" sz="4000" dirty="0">
              <a:latin typeface=".VnArial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6662135" y="2449938"/>
            <a:ext cx="726481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latin typeface=".VnArial" pitchFamily="34" charset="0"/>
              </a:rPr>
              <a:t>cß</a:t>
            </a:r>
            <a:endParaRPr lang="en-US" sz="4000" dirty="0">
              <a:latin typeface=".VnArial" pitchFamily="34" charset="0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1901738" y="5108712"/>
            <a:ext cx="470000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>
                <a:latin typeface=".VnArial" pitchFamily="34" charset="0"/>
              </a:rPr>
              <a:t>«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6938291" y="5123226"/>
            <a:ext cx="755335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000" dirty="0" err="1" smtClean="0">
                <a:latin typeface=".VnArial" pitchFamily="34" charset="0"/>
              </a:rPr>
              <a:t>cæ</a:t>
            </a:r>
            <a:endParaRPr lang="en-US" sz="4000" dirty="0">
              <a:latin typeface=".VnArial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2704411" y="99084"/>
            <a:ext cx="40254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§</a:t>
            </a:r>
            <a:r>
              <a:rPr lang="en-US" sz="2800" dirty="0" err="1" smtClean="0">
                <a:solidFill>
                  <a:srgbClr val="006600"/>
                </a:solidFill>
                <a:latin typeface=".VnAvant" pitchFamily="34" charset="0"/>
              </a:rPr>
              <a:t>äc</a:t>
            </a:r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 l¹i </a:t>
            </a:r>
            <a:r>
              <a:rPr lang="en-US" sz="2800" dirty="0" err="1" smtClean="0">
                <a:solidFill>
                  <a:srgbClr val="006600"/>
                </a:solidFill>
                <a:latin typeface=".VnAvant" pitchFamily="34" charset="0"/>
              </a:rPr>
              <a:t>c¸c</a:t>
            </a:r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2800" dirty="0" err="1" smtClean="0">
                <a:solidFill>
                  <a:srgbClr val="006600"/>
                </a:solidFill>
                <a:latin typeface=".VnAvant" pitchFamily="34" charset="0"/>
              </a:rPr>
              <a:t>sau</a:t>
            </a:r>
            <a:r>
              <a:rPr lang="en-US" sz="2800" dirty="0" smtClean="0">
                <a:solidFill>
                  <a:srgbClr val="006600"/>
                </a:solidFill>
                <a:latin typeface=".VnAvant" pitchFamily="34" charset="0"/>
              </a:rPr>
              <a:t>:</a:t>
            </a:r>
            <a:endParaRPr lang="en-US" sz="2800" dirty="0">
              <a:solidFill>
                <a:srgbClr val="0066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387649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9144000" cy="5714999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1480458" y="653143"/>
            <a:ext cx="6763658" cy="1436913"/>
          </a:xfrm>
          <a:prstGeom prst="roundRect">
            <a:avLst/>
          </a:prstGeom>
          <a:solidFill>
            <a:schemeClr val="bg1"/>
          </a:solidFill>
          <a:ln w="76200">
            <a:solidFill>
              <a:srgbClr val="FF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b="1" dirty="0" err="1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Bµi</a:t>
            </a:r>
            <a:r>
              <a:rPr lang="en-US" sz="2800" b="1" dirty="0" smtClean="0">
                <a:solidFill>
                  <a:srgbClr val="0000CC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6</a:t>
            </a:r>
            <a:endParaRPr lang="en-US" sz="2800" b="1" dirty="0">
              <a:solidFill>
                <a:srgbClr val="0000CC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  <a:p>
            <a:pPr algn="ctr"/>
            <a:r>
              <a:rPr lang="en-US" sz="6600" b="1" dirty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¬</a:t>
            </a:r>
            <a:r>
              <a:rPr lang="en-US" sz="6600" b="1" dirty="0" smtClean="0">
                <a:solidFill>
                  <a:srgbClr val="FF0000"/>
                </a:solidFill>
                <a:latin typeface=".VnAvant" pitchFamily="34" charset="0"/>
                <a:ea typeface="Tahoma" pitchFamily="34" charset="0"/>
                <a:cs typeface="Tahoma" pitchFamily="34" charset="0"/>
              </a:rPr>
              <a:t> - d</a:t>
            </a:r>
            <a:endParaRPr lang="en-US" sz="19900" b="1" dirty="0" smtClean="0">
              <a:solidFill>
                <a:srgbClr val="FF0000"/>
              </a:solidFill>
              <a:latin typeface=".VnAvant" pitchFamily="34" charset="0"/>
              <a:ea typeface="Tahoma" pitchFamily="34" charset="0"/>
              <a:cs typeface="Tahoma" pitchFamily="34" charset="0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43790" y="2469243"/>
            <a:ext cx="3343275" cy="2286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0351303"/>
      </p:ext>
    </p:extLst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ountry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" y="825500"/>
            <a:ext cx="9141569" cy="488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D:\Dao Duc 1 moi\Package - Lesson\Data\dd1b001tr003h0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4113" y="128599"/>
            <a:ext cx="899887" cy="5612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Rectangle 5"/>
          <p:cNvSpPr/>
          <p:nvPr/>
        </p:nvSpPr>
        <p:spPr>
          <a:xfrm>
            <a:off x="3539237" y="65430"/>
            <a:ext cx="2793803" cy="687574"/>
          </a:xfrm>
          <a:prstGeom prst="rect">
            <a:avLst/>
          </a:prstGeom>
        </p:spPr>
        <p:txBody>
          <a:bodyPr wrap="none" lIns="71323" tIns="35662" rIns="71323" bIns="35662">
            <a:spAutoFit/>
          </a:bodyPr>
          <a:lstStyle/>
          <a:p>
            <a:pPr algn="ctr"/>
            <a:r>
              <a:rPr lang="en-US" sz="4000" b="1" dirty="0" err="1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Bµi</a:t>
            </a:r>
            <a:r>
              <a:rPr lang="en-US" sz="40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6: </a:t>
            </a:r>
            <a:r>
              <a:rPr lang="en-US" sz="4000" b="1" dirty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¬</a:t>
            </a:r>
            <a:r>
              <a:rPr lang="en-US" sz="4000" b="1" dirty="0" smtClean="0">
                <a:solidFill>
                  <a:srgbClr val="FF0000"/>
                </a:solidFill>
                <a:latin typeface=".VnAvant" pitchFamily="34" charset="0"/>
                <a:cs typeface="Arial" pitchFamily="34" charset="0"/>
              </a:rPr>
              <a:t> - d</a:t>
            </a:r>
            <a:endParaRPr lang="en-US" sz="4000" b="1" dirty="0">
              <a:solidFill>
                <a:srgbClr val="FF0000"/>
              </a:solidFill>
              <a:latin typeface=".VnAvant" pitchFamily="34" charset="0"/>
              <a:cs typeface="Arial" pitchFamily="34" charset="0"/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825500"/>
            <a:ext cx="9144000" cy="0"/>
          </a:xfrm>
          <a:prstGeom prst="line">
            <a:avLst/>
          </a:prstGeom>
          <a:noFill/>
          <a:ln w="12700">
            <a:solidFill>
              <a:schemeClr val="hlink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10" name="Rectangle 6"/>
          <p:cNvSpPr txBox="1">
            <a:spLocks noChangeArrowheads="1"/>
          </p:cNvSpPr>
          <p:nvPr/>
        </p:nvSpPr>
        <p:spPr>
          <a:xfrm>
            <a:off x="130631" y="1014185"/>
            <a:ext cx="8868228" cy="4559302"/>
          </a:xfrm>
          <a:prstGeom prst="rect">
            <a:avLst/>
          </a:prstGeom>
          <a:solidFill>
            <a:schemeClr val="bg1"/>
          </a:solidFill>
          <a:effectLst>
            <a:outerShdw dist="107763" dir="18900000" algn="ctr" rotWithShape="0">
              <a:srgbClr val="FF3300">
                <a:alpha val="50000"/>
              </a:srgbClr>
            </a:outerShdw>
          </a:effectLst>
        </p:spPr>
        <p:txBody>
          <a:bodyPr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2"/>
                </a:solidFill>
                <a:latin typeface="Arial" charset="0"/>
              </a:defRPr>
            </a:lvl9pPr>
          </a:lstStyle>
          <a:p>
            <a:endParaRPr lang="en-US" altLang="en-US" b="1" kern="0" dirty="0">
              <a:solidFill>
                <a:srgbClr val="0000CC"/>
              </a:solidFill>
              <a:latin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30629" y="128599"/>
            <a:ext cx="291737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1.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Lµm</a:t>
            </a:r>
            <a:r>
              <a:rPr lang="en-US" sz="32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00CC"/>
                </a:solidFill>
                <a:latin typeface=".VnAvant" pitchFamily="34" charset="0"/>
              </a:rPr>
              <a:t>quen</a:t>
            </a:r>
            <a:endParaRPr lang="en-US" sz="3200" b="1" dirty="0">
              <a:solidFill>
                <a:srgbClr val="0000CC"/>
              </a:solidFill>
              <a:latin typeface=".VnAvant" pitchFamily="34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106237" y="3110632"/>
            <a:ext cx="195442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 err="1" smtClean="0">
                <a:latin typeface=".VnAvant" pitchFamily="34" charset="0"/>
              </a:rPr>
              <a:t>c</a:t>
            </a:r>
            <a:r>
              <a:rPr lang="en-US" sz="4800" b="1" dirty="0" err="1" smtClean="0">
                <a:solidFill>
                  <a:srgbClr val="FF0000"/>
                </a:solidFill>
                <a:latin typeface=".VnAvant" pitchFamily="34" charset="0"/>
              </a:rPr>
              <a:t>ê</a:t>
            </a:r>
            <a:endParaRPr lang="en-US" sz="48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6093684" y="3190127"/>
            <a:ext cx="196958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b="1" dirty="0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r>
              <a:rPr lang="en-US" sz="4400" b="1" dirty="0" smtClean="0">
                <a:latin typeface=".VnAvant" pitchFamily="34" charset="0"/>
              </a:rPr>
              <a:t>a</a:t>
            </a:r>
            <a:endParaRPr lang="en-US" sz="4400" b="1" dirty="0">
              <a:latin typeface=".VnAvant" pitchFamily="34" charset="0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9627" y="1163526"/>
            <a:ext cx="2847643" cy="1947106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9081" y="1062114"/>
            <a:ext cx="2498787" cy="2149930"/>
          </a:xfrm>
          <a:prstGeom prst="rect">
            <a:avLst/>
          </a:prstGeom>
        </p:spPr>
      </p:pic>
      <p:sp>
        <p:nvSpPr>
          <p:cNvPr id="2" name="Rectangle 1"/>
          <p:cNvSpPr/>
          <p:nvPr/>
        </p:nvSpPr>
        <p:spPr>
          <a:xfrm>
            <a:off x="859499" y="3959568"/>
            <a:ext cx="2433000" cy="655975"/>
          </a:xfrm>
          <a:prstGeom prst="rect">
            <a:avLst/>
          </a:prstGeom>
          <a:noFill/>
          <a:ln w="28575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err="1" smtClean="0">
                <a:solidFill>
                  <a:schemeClr val="tx1"/>
                </a:solidFill>
                <a:latin typeface=".VnAvant" pitchFamily="34" charset="0"/>
              </a:rPr>
              <a:t>cê</a:t>
            </a:r>
            <a:endParaRPr lang="en-US" sz="5400" b="1" dirty="0">
              <a:solidFill>
                <a:schemeClr val="tx1"/>
              </a:solidFill>
              <a:latin typeface=".VnAvant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859499" y="4615543"/>
            <a:ext cx="1216500" cy="624114"/>
          </a:xfrm>
          <a:prstGeom prst="rect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006600"/>
                </a:solidFill>
                <a:latin typeface=".VnAvant" pitchFamily="34" charset="0"/>
              </a:rPr>
              <a:t>c¬</a:t>
            </a:r>
            <a:endParaRPr lang="en-US" sz="54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2075999" y="4637314"/>
            <a:ext cx="1216500" cy="624114"/>
          </a:xfrm>
          <a:prstGeom prst="rect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cxnSp>
        <p:nvCxnSpPr>
          <p:cNvPr id="17" name="Straight Connector 16"/>
          <p:cNvCxnSpPr/>
          <p:nvPr/>
        </p:nvCxnSpPr>
        <p:spPr>
          <a:xfrm>
            <a:off x="2540320" y="4855028"/>
            <a:ext cx="187472" cy="145143"/>
          </a:xfrm>
          <a:prstGeom prst="line">
            <a:avLst/>
          </a:prstGeom>
          <a:ln w="762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/>
          <p:cNvSpPr/>
          <p:nvPr/>
        </p:nvSpPr>
        <p:spPr>
          <a:xfrm>
            <a:off x="6050142" y="3966824"/>
            <a:ext cx="2433000" cy="655975"/>
          </a:xfrm>
          <a:prstGeom prst="rect">
            <a:avLst/>
          </a:prstGeom>
          <a:noFill/>
          <a:ln w="28575"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chemeClr val="tx1"/>
                </a:solidFill>
                <a:latin typeface=".VnAvant" pitchFamily="34" charset="0"/>
              </a:rPr>
              <a:t>da</a:t>
            </a:r>
            <a:endParaRPr lang="en-US" sz="5400" b="1" dirty="0">
              <a:solidFill>
                <a:schemeClr val="tx1"/>
              </a:solidFill>
              <a:latin typeface=".VnAvant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050142" y="4622799"/>
            <a:ext cx="1216500" cy="624114"/>
          </a:xfrm>
          <a:prstGeom prst="rect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5400" b="1" dirty="0" smtClean="0">
                <a:solidFill>
                  <a:srgbClr val="006600"/>
                </a:solidFill>
                <a:latin typeface=".VnAvant" pitchFamily="34" charset="0"/>
              </a:rPr>
              <a:t>d</a:t>
            </a:r>
            <a:endParaRPr lang="en-US" sz="54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266642" y="4615542"/>
            <a:ext cx="1216500" cy="624114"/>
          </a:xfrm>
          <a:prstGeom prst="rect">
            <a:avLst/>
          </a:prstGeom>
          <a:noFill/>
          <a:ln>
            <a:solidFill>
              <a:srgbClr val="0066CC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4800" b="1" dirty="0" smtClean="0">
                <a:solidFill>
                  <a:srgbClr val="006600"/>
                </a:solidFill>
                <a:latin typeface=".VnAvant" pitchFamily="34" charset="0"/>
              </a:rPr>
              <a:t>a</a:t>
            </a:r>
            <a:endParaRPr lang="en-US" sz="4800" b="1" dirty="0">
              <a:solidFill>
                <a:srgbClr val="0066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6730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3" presetClass="exit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4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6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6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3" presetClass="exit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2" grpId="1" animBg="1"/>
      <p:bldP spid="4" grpId="0" animBg="1"/>
      <p:bldP spid="4" grpId="1" animBg="1"/>
      <p:bldP spid="16" grpId="0" animBg="1"/>
      <p:bldP spid="16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48546" y="1088575"/>
            <a:ext cx="5101242" cy="3542985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6640284" y="1103089"/>
            <a:ext cx="1480458" cy="595991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ch</a:t>
            </a:r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î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7085" y="85057"/>
            <a:ext cx="62121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2. </a:t>
            </a:r>
            <a:r>
              <a:rPr lang="en-US" sz="2600" b="1" dirty="0" err="1" smtClean="0">
                <a:solidFill>
                  <a:srgbClr val="0000CC"/>
                </a:solidFill>
                <a:latin typeface=".VnAvant" pitchFamily="34" charset="0"/>
              </a:rPr>
              <a:t>TiÕng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600" b="1" dirty="0" err="1" smtClean="0">
                <a:solidFill>
                  <a:srgbClr val="0000CC"/>
                </a:solidFill>
                <a:latin typeface=".VnAvant" pitchFamily="34" charset="0"/>
              </a:rPr>
              <a:t>nµo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600" b="1" dirty="0" err="1" smtClean="0">
                <a:solidFill>
                  <a:srgbClr val="0000CC"/>
                </a:solidFill>
                <a:latin typeface=".VnAvant" pitchFamily="34" charset="0"/>
              </a:rPr>
              <a:t>cã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 ©m </a:t>
            </a:r>
            <a:r>
              <a:rPr lang="en-US" sz="2600" b="1" dirty="0" smtClean="0">
                <a:solidFill>
                  <a:srgbClr val="FF0000"/>
                </a:solidFill>
                <a:latin typeface=".VnAvant" pitchFamily="34" charset="0"/>
              </a:rPr>
              <a:t>¬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.</a:t>
            </a:r>
            <a:endParaRPr lang="en-US" sz="2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299199" y="4034933"/>
            <a:ext cx="1284516" cy="55154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ræ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754742" y="3693839"/>
            <a:ext cx="1857829" cy="6821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m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¬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903518" y="2024741"/>
            <a:ext cx="1045028" cy="55154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xe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3661234" y="702584"/>
            <a:ext cx="1059542" cy="63953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n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¬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3439884" y="4659013"/>
            <a:ext cx="1865088" cy="7184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>
                <a:solidFill>
                  <a:srgbClr val="006600"/>
                </a:solidFill>
                <a:latin typeface=".VnAvant" pitchFamily="34" charset="0"/>
              </a:rPr>
              <a:t>p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h</a:t>
            </a:r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ë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2625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12" grpId="0" animBg="1"/>
      <p:bldP spid="12" grpId="1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93257" y="27370"/>
            <a:ext cx="4891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C¸c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©m 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¬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0" b="97565" l="4390" r="8984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92" r="9111"/>
          <a:stretch/>
        </p:blipFill>
        <p:spPr bwMode="auto">
          <a:xfrm>
            <a:off x="0" y="838030"/>
            <a:ext cx="2843011" cy="25805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50" r="13429"/>
          <a:stretch/>
        </p:blipFill>
        <p:spPr bwMode="auto">
          <a:xfrm>
            <a:off x="3085817" y="983173"/>
            <a:ext cx="2865040" cy="22903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7446" y="944504"/>
            <a:ext cx="2755926" cy="23676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778540" y="3628572"/>
            <a:ext cx="1285929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0066CC"/>
                </a:solidFill>
                <a:latin typeface=".VnAvant" pitchFamily="34" charset="0"/>
              </a:rPr>
              <a:t>b</a:t>
            </a:r>
            <a:r>
              <a:rPr lang="en-US" sz="6600" b="1" dirty="0" smtClean="0">
                <a:solidFill>
                  <a:srgbClr val="FF0000"/>
                </a:solidFill>
                <a:latin typeface=".VnAvant" pitchFamily="34" charset="0"/>
              </a:rPr>
              <a:t>¬</a:t>
            </a:r>
            <a:endParaRPr lang="en-US" sz="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3875372" y="3418624"/>
            <a:ext cx="148790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66CC"/>
                </a:solidFill>
                <a:latin typeface=".VnAvant" pitchFamily="34" charset="0"/>
              </a:rPr>
              <a:t>th</a:t>
            </a:r>
            <a:r>
              <a:rPr lang="en-US" sz="6600" b="1" dirty="0" err="1" smtClean="0">
                <a:solidFill>
                  <a:srgbClr val="FF0000"/>
                </a:solidFill>
                <a:latin typeface=".VnAvant" pitchFamily="34" charset="0"/>
              </a:rPr>
              <a:t>î</a:t>
            </a:r>
            <a:endParaRPr lang="en-US" sz="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891455" y="3418624"/>
            <a:ext cx="1098378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0066CC"/>
                </a:solidFill>
                <a:latin typeface=".VnAvant" pitchFamily="34" charset="0"/>
              </a:rPr>
              <a:t>s</a:t>
            </a:r>
            <a:r>
              <a:rPr lang="en-US" sz="6600" b="1" dirty="0" err="1" smtClean="0">
                <a:solidFill>
                  <a:srgbClr val="FF0000"/>
                </a:solidFill>
                <a:latin typeface=".VnAvant" pitchFamily="34" charset="0"/>
              </a:rPr>
              <a:t>î</a:t>
            </a:r>
            <a:endParaRPr lang="en-US" sz="6600" b="1" dirty="0">
              <a:solidFill>
                <a:srgbClr val="FF00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91688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3213" y="1196030"/>
            <a:ext cx="5077685" cy="3981549"/>
          </a:xfrm>
          <a:prstGeom prst="rect">
            <a:avLst/>
          </a:prstGeom>
        </p:spPr>
      </p:pic>
      <p:sp>
        <p:nvSpPr>
          <p:cNvPr id="13" name="Oval 12"/>
          <p:cNvSpPr/>
          <p:nvPr/>
        </p:nvSpPr>
        <p:spPr>
          <a:xfrm>
            <a:off x="3952665" y="516368"/>
            <a:ext cx="1894115" cy="749297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Õ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87085" y="85057"/>
            <a:ext cx="6212114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3. </a:t>
            </a:r>
            <a:r>
              <a:rPr lang="en-US" sz="2600" b="1" dirty="0" err="1" smtClean="0">
                <a:solidFill>
                  <a:srgbClr val="0000CC"/>
                </a:solidFill>
                <a:latin typeface=".VnAvant" pitchFamily="34" charset="0"/>
              </a:rPr>
              <a:t>T×m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600" b="1" dirty="0" err="1" smtClean="0">
                <a:solidFill>
                  <a:srgbClr val="0000CC"/>
                </a:solidFill>
                <a:latin typeface=".VnAvant" pitchFamily="34" charset="0"/>
              </a:rPr>
              <a:t>tiÕng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600" b="1" dirty="0" err="1" smtClean="0">
                <a:solidFill>
                  <a:srgbClr val="0000CC"/>
                </a:solidFill>
                <a:latin typeface=".VnAvant" pitchFamily="34" charset="0"/>
              </a:rPr>
              <a:t>cã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 </a:t>
            </a:r>
            <a:r>
              <a:rPr lang="en-US" sz="2600" b="1" dirty="0">
                <a:solidFill>
                  <a:srgbClr val="0000CC"/>
                </a:solidFill>
                <a:latin typeface=".VnAvant" pitchFamily="34" charset="0"/>
              </a:rPr>
              <a:t>©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m </a:t>
            </a:r>
            <a:r>
              <a:rPr lang="en-US" sz="2600" b="1" dirty="0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r>
              <a:rPr lang="en-US" sz="2600" b="1" dirty="0" smtClean="0">
                <a:solidFill>
                  <a:srgbClr val="0000CC"/>
                </a:solidFill>
                <a:latin typeface=".VnAvant" pitchFamily="34" charset="0"/>
              </a:rPr>
              <a:t>.</a:t>
            </a:r>
            <a:endParaRPr lang="en-US" sz="2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5" name="Oval 14"/>
          <p:cNvSpPr/>
          <p:nvPr/>
        </p:nvSpPr>
        <p:spPr>
          <a:xfrm>
            <a:off x="6650012" y="2051970"/>
            <a:ext cx="1284516" cy="551543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khØ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7" name="Oval 16"/>
          <p:cNvSpPr/>
          <p:nvPr/>
        </p:nvSpPr>
        <p:spPr>
          <a:xfrm>
            <a:off x="3193142" y="5090492"/>
            <a:ext cx="1857829" cy="682188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õa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8" name="Oval 17"/>
          <p:cNvSpPr/>
          <p:nvPr/>
        </p:nvSpPr>
        <p:spPr>
          <a:xfrm>
            <a:off x="406400" y="3555624"/>
            <a:ext cx="1263778" cy="653519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t¸o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9" name="Oval 18"/>
          <p:cNvSpPr/>
          <p:nvPr/>
        </p:nvSpPr>
        <p:spPr>
          <a:xfrm>
            <a:off x="87085" y="934559"/>
            <a:ext cx="1770744" cy="8526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ª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  <p:sp>
        <p:nvSpPr>
          <p:cNvPr id="12" name="Oval 11"/>
          <p:cNvSpPr/>
          <p:nvPr/>
        </p:nvSpPr>
        <p:spPr>
          <a:xfrm>
            <a:off x="6299199" y="4103644"/>
            <a:ext cx="1865088" cy="718470"/>
          </a:xfrm>
          <a:prstGeom prst="ellipse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b="1" dirty="0" err="1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©u</a:t>
            </a:r>
            <a:endParaRPr lang="en-US" sz="3200" b="1" dirty="0">
              <a:solidFill>
                <a:srgbClr val="006600"/>
              </a:solidFill>
              <a:latin typeface=".VnAvant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22265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" dur="10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8" dur="50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39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0" fill="hold">
                      <p:stCondLst>
                        <p:cond delay="0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4" dur="50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5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6" fill="hold">
                      <p:stCondLst>
                        <p:cond delay="0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1000" tmFilter="0, 0; .2, .5; .8, .5; 1, 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0" dur="500" autoRev="1" fill="hold"/>
                                        <p:tgtEl>
                                          <p:spTgt spid="1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5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2" fill="hold">
                      <p:stCondLst>
                        <p:cond delay="0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10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6" dur="50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2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63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4" fill="hold">
                      <p:stCondLst>
                        <p:cond delay="0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</p:childTnLst>
        </p:cTn>
      </p:par>
    </p:tnLst>
    <p:bldLst>
      <p:bldP spid="13" grpId="0" animBg="1"/>
      <p:bldP spid="13" grpId="1" animBg="1"/>
      <p:bldP spid="15" grpId="0" animBg="1"/>
      <p:bldP spid="15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12" grpId="0" animBg="1"/>
      <p:bldP spid="12" grpId="1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Line 12"/>
          <p:cNvSpPr>
            <a:spLocks noChangeShapeType="1"/>
          </p:cNvSpPr>
          <p:nvPr/>
        </p:nvSpPr>
        <p:spPr bwMode="auto">
          <a:xfrm>
            <a:off x="0" y="622304"/>
            <a:ext cx="9144000" cy="0"/>
          </a:xfrm>
          <a:prstGeom prst="line">
            <a:avLst/>
          </a:prstGeom>
          <a:noFill/>
          <a:ln w="12700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1436" tIns="45718" rIns="91436" bIns="45718"/>
          <a:lstStyle/>
          <a:p>
            <a:endParaRPr lang="en-US"/>
          </a:p>
        </p:txBody>
      </p:sp>
      <p:sp>
        <p:nvSpPr>
          <p:cNvPr id="3" name="TextBox 2"/>
          <p:cNvSpPr txBox="1"/>
          <p:nvPr/>
        </p:nvSpPr>
        <p:spPr>
          <a:xfrm>
            <a:off x="2293257" y="27370"/>
            <a:ext cx="489131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C¸c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tiÕng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</a:t>
            </a:r>
            <a:r>
              <a:rPr lang="en-US" sz="3200" b="1" dirty="0" err="1" smtClean="0">
                <a:solidFill>
                  <a:srgbClr val="006600"/>
                </a:solidFill>
                <a:latin typeface=".VnAvant" pitchFamily="34" charset="0"/>
              </a:rPr>
              <a:t>cã</a:t>
            </a:r>
            <a:r>
              <a:rPr lang="en-US" sz="3200" b="1" dirty="0" smtClean="0">
                <a:solidFill>
                  <a:srgbClr val="006600"/>
                </a:solidFill>
                <a:latin typeface=".VnAvant" pitchFamily="34" charset="0"/>
              </a:rPr>
              <a:t> ©m </a:t>
            </a:r>
            <a:r>
              <a:rPr lang="en-US" sz="3200" b="1" dirty="0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endParaRPr lang="en-US" sz="32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404673" y="3773715"/>
            <a:ext cx="1319592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r>
              <a:rPr lang="en-US" sz="6600" b="1" dirty="0" smtClean="0">
                <a:solidFill>
                  <a:srgbClr val="0066CC"/>
                </a:solidFill>
                <a:latin typeface=".VnAvant" pitchFamily="34" charset="0"/>
              </a:rPr>
              <a:t>ª</a:t>
            </a:r>
            <a:endParaRPr lang="en-US" sz="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6035112" y="3610383"/>
            <a:ext cx="1845377" cy="110799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6600" b="1" dirty="0" err="1" smtClean="0">
                <a:solidFill>
                  <a:srgbClr val="FF0000"/>
                </a:solidFill>
                <a:latin typeface=".VnAvant" pitchFamily="34" charset="0"/>
              </a:rPr>
              <a:t>d</a:t>
            </a:r>
            <a:r>
              <a:rPr lang="en-US" sz="6600" b="1" dirty="0" err="1" smtClean="0">
                <a:solidFill>
                  <a:srgbClr val="0066CC"/>
                </a:solidFill>
                <a:latin typeface=".VnAvant" pitchFamily="34" charset="0"/>
              </a:rPr>
              <a:t>õa</a:t>
            </a:r>
            <a:endParaRPr lang="en-US" sz="6600" b="1" dirty="0">
              <a:solidFill>
                <a:srgbClr val="FF0000"/>
              </a:solidFill>
              <a:latin typeface=".VnAvant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469" y="771072"/>
            <a:ext cx="3810000" cy="2857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1224" b="89031" l="20667" r="866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1302" t="11175" r="13429" b="10625"/>
          <a:stretch/>
        </p:blipFill>
        <p:spPr bwMode="auto">
          <a:xfrm>
            <a:off x="5546305" y="771072"/>
            <a:ext cx="3276531" cy="25647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63988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7" grpId="0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1125</TotalTime>
  <Words>233</Words>
  <Application>Microsoft Office PowerPoint</Application>
  <PresentationFormat>On-screen Show (16:10)</PresentationFormat>
  <Paragraphs>66</Paragraphs>
  <Slides>13</Slides>
  <Notes>7</Notes>
  <HiddenSlides>0</HiddenSlides>
  <MMClips>2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1" baseType="lpstr">
      <vt:lpstr>.VnArial</vt:lpstr>
      <vt:lpstr>Tahoma</vt:lpstr>
      <vt:lpstr>Arial</vt:lpstr>
      <vt:lpstr>.VnAvant</vt:lpstr>
      <vt:lpstr>Times New Roman</vt:lpstr>
      <vt:lpstr>宋体</vt:lpstr>
      <vt:lpstr>Calibri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张 晓芳</dc:creator>
  <cp:lastModifiedBy>MTC</cp:lastModifiedBy>
  <cp:revision>190</cp:revision>
  <dcterms:created xsi:type="dcterms:W3CDTF">2020-02-10T09:35:50Z</dcterms:created>
  <dcterms:modified xsi:type="dcterms:W3CDTF">2022-09-14T04:41:08Z</dcterms:modified>
</cp:coreProperties>
</file>