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7" r:id="rId3"/>
    <p:sldId id="268" r:id="rId4"/>
    <p:sldId id="352" r:id="rId5"/>
    <p:sldId id="340" r:id="rId6"/>
    <p:sldId id="350" r:id="rId7"/>
    <p:sldId id="341" r:id="rId8"/>
    <p:sldId id="342" r:id="rId9"/>
    <p:sldId id="343" r:id="rId10"/>
    <p:sldId id="348" r:id="rId11"/>
    <p:sldId id="344" r:id="rId12"/>
    <p:sldId id="354" r:id="rId13"/>
    <p:sldId id="349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ở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đát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?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9/7/2022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9/7/2022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9050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LUYỆN TỪ VÀ CÂU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Tuần</a:t>
            </a:r>
            <a:r>
              <a:rPr lang="en-US" sz="4000" i="1" dirty="0">
                <a:solidFill>
                  <a:schemeClr val="bg1"/>
                </a:solidFill>
              </a:rPr>
              <a:t> 4 – </a:t>
            </a:r>
            <a:r>
              <a:rPr lang="en-US" sz="4000" i="1" dirty="0" err="1">
                <a:solidFill>
                  <a:schemeClr val="bg1"/>
                </a:solidFill>
              </a:rPr>
              <a:t>Tiết</a:t>
            </a:r>
            <a:r>
              <a:rPr lang="en-US" sz="4000" i="1">
                <a:solidFill>
                  <a:schemeClr val="bg1"/>
                </a:solidFill>
              </a:rPr>
              <a:t> 4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4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1.Tìm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quốc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2.Tìm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21ED0-A0D8-4C09-81DA-842C31AC5945}"/>
              </a:ext>
            </a:extLst>
          </p:cNvPr>
          <p:cNvSpPr txBox="1"/>
          <p:nvPr/>
        </p:nvSpPr>
        <p:spPr>
          <a:xfrm>
            <a:off x="762811" y="1699002"/>
            <a:ext cx="990600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E7990-B64B-40A6-8BE3-3AAAFA197E8B}"/>
              </a:ext>
            </a:extLst>
          </p:cNvPr>
          <p:cNvSpPr txBox="1"/>
          <p:nvPr/>
        </p:nvSpPr>
        <p:spPr>
          <a:xfrm>
            <a:off x="761190" y="3037407"/>
            <a:ext cx="11049810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ABB19-7FCB-4FED-8009-F008528356F1}"/>
              </a:ext>
            </a:extLst>
          </p:cNvPr>
          <p:cNvSpPr txBox="1"/>
          <p:nvPr/>
        </p:nvSpPr>
        <p:spPr>
          <a:xfrm>
            <a:off x="761190" y="4574140"/>
            <a:ext cx="632541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146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9144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MỞ RỘNG VỐN TỪ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TỔ QUỐC</a:t>
            </a:r>
          </a:p>
        </p:txBody>
      </p:sp>
      <p:pic>
        <p:nvPicPr>
          <p:cNvPr id="5" name="Picture 2" descr="Những hình ảnh lá cờ Việt Nam tuyệt đẹp">
            <a:extLst>
              <a:ext uri="{FF2B5EF4-FFF2-40B4-BE49-F238E27FC236}">
                <a16:creationId xmlns:a16="http://schemas.microsoft.com/office/drawing/2014/main" id="{B844E8F6-1950-463B-B2C2-FAC46B02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3" y="2455683"/>
            <a:ext cx="3848353" cy="31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5365"/>
              </p:ext>
            </p:extLst>
          </p:nvPr>
        </p:nvGraphicFramePr>
        <p:xfrm>
          <a:off x="609600" y="253489"/>
          <a:ext cx="10972800" cy="60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Vệ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Ái</a:t>
                      </a:r>
                      <a:r>
                        <a:rPr lang="en-US" sz="2500" b="1" baseline="0"/>
                        <a:t>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ca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43C436-3479-4D3C-BF9E-C5EA134119A6}"/>
              </a:ext>
            </a:extLst>
          </p:cNvPr>
          <p:cNvSpPr txBox="1"/>
          <p:nvPr/>
        </p:nvSpPr>
        <p:spPr>
          <a:xfrm>
            <a:off x="609600" y="838200"/>
            <a:ext cx="6781800" cy="61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B</a:t>
            </a:r>
            <a:r>
              <a:rPr lang="vi-VN" sz="2400" b="1" i="0" u="none" strike="noStrike" kern="1200" dirty="0">
                <a:effectLst/>
                <a:latin typeface="Times New Roman" panose="02020603050405020304" pitchFamily="18" charset="0"/>
              </a:rPr>
              <a:t>ảo vệ Tổ quốc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Yêu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Bài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hát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chính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thức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dùng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trong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những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nghi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thể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Người</a:t>
            </a: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200" b="1" dirty="0" err="1">
                <a:latin typeface="Times New Roman" panose="02020603050405020304" pitchFamily="18" charset="0"/>
              </a:rPr>
              <a:t>Ti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nh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thần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đặc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biệt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tạo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nên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sức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sống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tộc</a:t>
            </a:r>
            <a:endParaRPr lang="en-SG" sz="2200" b="1" i="0" u="none" strike="noStrike" kern="1200" dirty="0">
              <a:effectLst/>
              <a:latin typeface="Times New Roman" panose="02020603050405020304" pitchFamily="18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huy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hiệu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kern="1200" dirty="0" err="1">
                <a:effectLst/>
                <a:latin typeface="Times New Roman" panose="02020603050405020304" pitchFamily="18" charset="0"/>
              </a:rPr>
              <a:t>Cơ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quan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quyết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định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các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vấn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đề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đại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đất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Loài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hoa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tang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cấp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quốc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gia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524</Words>
  <Application>Microsoft Office PowerPoint</Application>
  <PresentationFormat>Widescreen</PresentationFormat>
  <Paragraphs>71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.VnTime</vt:lpstr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DMIN</cp:lastModifiedBy>
  <cp:revision>198</cp:revision>
  <dcterms:created xsi:type="dcterms:W3CDTF">2006-08-16T00:00:00Z</dcterms:created>
  <dcterms:modified xsi:type="dcterms:W3CDTF">2022-09-07T15:28:00Z</dcterms:modified>
  <cp:contentStatus/>
</cp:coreProperties>
</file>