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7" r:id="rId2"/>
    <p:sldId id="256" r:id="rId3"/>
    <p:sldId id="257" r:id="rId4"/>
    <p:sldId id="280" r:id="rId5"/>
    <p:sldId id="281" r:id="rId6"/>
    <p:sldId id="261" r:id="rId7"/>
    <p:sldId id="282" r:id="rId8"/>
    <p:sldId id="288" r:id="rId9"/>
    <p:sldId id="289" r:id="rId10"/>
    <p:sldId id="290" r:id="rId11"/>
    <p:sldId id="291" r:id="rId12"/>
    <p:sldId id="292" r:id="rId13"/>
    <p:sldId id="293" r:id="rId14"/>
    <p:sldId id="299" r:id="rId15"/>
    <p:sldId id="294" r:id="rId16"/>
    <p:sldId id="298" r:id="rId17"/>
    <p:sldId id="286" r:id="rId18"/>
    <p:sldId id="296" r:id="rId19"/>
    <p:sldId id="297" r:id="rId20"/>
    <p:sldId id="295" r:id="rId21"/>
    <p:sldId id="285" r:id="rId22"/>
    <p:sldId id="276" r:id="rId23"/>
    <p:sldId id="277" r:id="rId24"/>
    <p:sldId id="278" r:id="rId25"/>
    <p:sldId id="279" r:id="rId26"/>
  </p:sldIdLst>
  <p:sldSz cx="9144000" cy="5715000" type="screen16x10"/>
  <p:notesSz cx="6858000" cy="9144000"/>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99"/>
    <a:srgbClr val="FFAEFF"/>
    <a:srgbClr val="FFCCCC"/>
    <a:srgbClr val="0000CC"/>
    <a:srgbClr val="FF5050"/>
    <a:srgbClr val="FF9393"/>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p:scale>
          <a:sx n="66" d="100"/>
          <a:sy n="66" d="100"/>
        </p:scale>
        <p:origin x="-1656" y="-50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34052643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2020/8/15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2020/8/15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gif"/><Relationship Id="rId2" Type="http://schemas.openxmlformats.org/officeDocument/2006/relationships/image" Target="../media/image1.wmf"/><Relationship Id="rId1" Type="http://schemas.openxmlformats.org/officeDocument/2006/relationships/slideLayout" Target="../slideLayouts/slideLayout12.xml"/><Relationship Id="rId6" Type="http://schemas.openxmlformats.org/officeDocument/2006/relationships/image" Target="../media/image5.gi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gi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567221"/>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smtClean="0">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smtClean="0">
                <a:solidFill>
                  <a:srgbClr val="006600"/>
                </a:solidFill>
                <a:effectLst>
                  <a:outerShdw blurRad="38100" dist="38100" dir="2700000" algn="tl">
                    <a:srgbClr val="C0C0C0"/>
                  </a:outerShdw>
                </a:effectLst>
                <a:latin typeface="Arial" pitchFamily="34" charset="0"/>
                <a:cs typeface="Arial" pitchFamily="34" charset="0"/>
              </a:rPr>
              <a:t>)</a:t>
            </a:r>
            <a:endParaRPr lang="en-US" sz="2800" b="1" dirty="0">
              <a:solidFill>
                <a:srgbClr val="006600"/>
              </a:solidFill>
              <a:effectLst>
                <a:outerShdw blurRad="38100" dist="38100" dir="2700000" algn="tl">
                  <a:srgbClr val="C0C0C0"/>
                </a:outerShdw>
              </a:effectLst>
              <a:latin typeface="Arial" pitchFamily="34" charset="0"/>
              <a:cs typeface="Arial" pitchFamily="34" charset="0"/>
            </a:endParaRPr>
          </a:p>
        </p:txBody>
      </p:sp>
      <p:pic>
        <p:nvPicPr>
          <p:cNvPr id="68700" name="Picture 92"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52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800" b="1" dirty="0" smtClean="0">
                <a:ln>
                  <a:solidFill>
                    <a:srgbClr val="33CC33"/>
                  </a:solidFill>
                </a:ln>
                <a:solidFill>
                  <a:srgbClr val="FF0000"/>
                </a:solidFill>
              </a:rPr>
              <a:t>BÀI GIẢNG ĐIỆN TỬ CHƯƠNG TRÌNH MỚI 2020</a:t>
            </a:r>
            <a:endParaRPr lang="en-US" sz="2800" b="1" dirty="0">
              <a:ln>
                <a:solidFill>
                  <a:srgbClr val="33CC33"/>
                </a:solidFill>
              </a:ln>
              <a:solidFill>
                <a:srgbClr val="FF0000"/>
              </a:solidFill>
            </a:endParaRPr>
          </a:p>
        </p:txBody>
      </p:sp>
      <p:sp>
        <p:nvSpPr>
          <p:cNvPr id="68708" name="Text Box 100"/>
          <p:cNvSpPr txBox="1">
            <a:spLocks noChangeArrowheads="1"/>
          </p:cNvSpPr>
          <p:nvPr/>
        </p:nvSpPr>
        <p:spPr bwMode="auto">
          <a:xfrm>
            <a:off x="2714166" y="1656742"/>
            <a:ext cx="42291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smtClean="0">
                <a:solidFill>
                  <a:srgbClr val="FF0000"/>
                </a:solidFill>
                <a:latin typeface="Arial" pitchFamily="34" charset="0"/>
                <a:cs typeface="Arial" pitchFamily="34" charset="0"/>
              </a:rPr>
              <a:t>ĐẠO ĐỨC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191514"/>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115314"/>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409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016" y="3457211"/>
            <a:ext cx="3231873" cy="1914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44623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42" y="991093"/>
            <a:ext cx="4737011" cy="3687559"/>
          </a:xfrm>
          <a:prstGeom prst="rect">
            <a:avLst/>
          </a:prstGeom>
          <a:ln>
            <a:solidFill>
              <a:srgbClr val="FFAEFF"/>
            </a:solidFill>
          </a:ln>
          <a:effectLst>
            <a:glow rad="228600">
              <a:schemeClr val="accent4">
                <a:satMod val="175000"/>
                <a:alpha val="40000"/>
              </a:schemeClr>
            </a:glow>
          </a:effectLst>
        </p:spPr>
      </p:pic>
      <p:sp>
        <p:nvSpPr>
          <p:cNvPr id="2" name="Rectangle 1"/>
          <p:cNvSpPr/>
          <p:nvPr/>
        </p:nvSpPr>
        <p:spPr>
          <a:xfrm>
            <a:off x="1962779" y="4794022"/>
            <a:ext cx="5418471"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xếp giày dép vào chỗ quy định</a:t>
            </a:r>
            <a:endParaRPr lang="vi-VN"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530252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4</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887965" y="4850086"/>
            <a:ext cx="7568097" cy="523220"/>
          </a:xfrm>
          <a:prstGeom prst="rect">
            <a:avLst/>
          </a:prstGeom>
        </p:spPr>
        <p:txBody>
          <a:bodyPr wrap="none">
            <a:spAutoFit/>
          </a:bodyPr>
          <a:lstStyle/>
          <a:p>
            <a:r>
              <a:rPr lang="vi-VN" sz="2800" b="1" dirty="0">
                <a:solidFill>
                  <a:srgbClr val="FF0000"/>
                </a:solidFill>
                <a:latin typeface="Arial" pitchFamily="34" charset="0"/>
                <a:cs typeface="Arial" pitchFamily="34" charset="0"/>
              </a:rPr>
              <a:t>xếp gọn đồ chơi vào chỗ quy định (tủ, hộp)</a:t>
            </a: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997" y="879335"/>
            <a:ext cx="4738354" cy="3852771"/>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239683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6" name="Rectangle 25"/>
          <p:cNvSpPr/>
          <p:nvPr/>
        </p:nvSpPr>
        <p:spPr>
          <a:xfrm>
            <a:off x="1406772" y="4852429"/>
            <a:ext cx="6317756"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treo hoặc cất chổi vào chỗ quy định</a:t>
            </a: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6031" y="991093"/>
            <a:ext cx="4599239" cy="3749379"/>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2628805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230415" y="4597827"/>
            <a:ext cx="8651727"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sắp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xếp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sách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vở</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sau</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học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trong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góc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học</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tập</a:t>
            </a:r>
            <a:r>
              <a:rPr lang="en-US" sz="2800" dirty="0">
                <a:solidFill>
                  <a:srgbClr val="FF0000"/>
                </a:solidFill>
                <a:latin typeface="Arial" pitchFamily="34" charset="0"/>
                <a:cs typeface="Arial" pitchFamily="34" charset="0"/>
              </a:rPr>
              <a:t> ở </a:t>
            </a:r>
            <a:r>
              <a:rPr lang="en-US" sz="2800" dirty="0" err="1">
                <a:solidFill>
                  <a:srgbClr val="FF0000"/>
                </a:solidFill>
                <a:latin typeface="Arial" pitchFamily="34" charset="0"/>
                <a:cs typeface="Arial" pitchFamily="34" charset="0"/>
              </a:rPr>
              <a:t>nhà</a:t>
            </a:r>
            <a:endParaRPr lang="en-US" sz="2800" dirty="0">
              <a:solidFill>
                <a:srgbClr val="FF0000"/>
              </a:solidFill>
              <a:latin typeface="Arial" pitchFamily="34" charset="0"/>
              <a:cs typeface="Arial"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559" y="931856"/>
            <a:ext cx="4318384" cy="3434386"/>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93895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83106" y="2224289"/>
            <a:ext cx="5561007" cy="1569660"/>
          </a:xfrm>
          <a:prstGeom prst="rect">
            <a:avLst/>
          </a:prstGeom>
        </p:spPr>
        <p:txBody>
          <a:bodyPr wrap="square">
            <a:spAutoFit/>
          </a:bodyPr>
          <a:lstStyle/>
          <a:p>
            <a:pPr algn="just">
              <a:lnSpc>
                <a:spcPct val="150000"/>
              </a:lnSpc>
            </a:pPr>
            <a:r>
              <a:rPr lang="en-US" sz="3200" dirty="0">
                <a:solidFill>
                  <a:srgbClr val="0000CC"/>
                </a:solidFill>
                <a:latin typeface="Arial" pitchFamily="34" charset="0"/>
                <a:cs typeface="Arial" pitchFamily="34" charset="0"/>
              </a:rPr>
              <a:t>-</a:t>
            </a:r>
            <a:r>
              <a:rPr lang="vi-VN"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Tất</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cả</a:t>
            </a:r>
            <a:r>
              <a:rPr lang="en-US" sz="3200" dirty="0">
                <a:solidFill>
                  <a:srgbClr val="0000CC"/>
                </a:solidFill>
                <a:latin typeface="Arial" pitchFamily="34" charset="0"/>
                <a:cs typeface="Arial" pitchFamily="34" charset="0"/>
              </a:rPr>
              <a:t> c</a:t>
            </a:r>
            <a:r>
              <a:rPr lang="vi-VN" sz="3200" dirty="0">
                <a:solidFill>
                  <a:srgbClr val="0000CC"/>
                </a:solidFill>
                <a:latin typeface="Arial" pitchFamily="34" charset="0"/>
                <a:cs typeface="Arial" pitchFamily="34" charset="0"/>
              </a:rPr>
              <a:t>ác bạn trong tranh </a:t>
            </a:r>
            <a:r>
              <a:rPr lang="en-US" sz="3200" dirty="0" err="1">
                <a:solidFill>
                  <a:srgbClr val="0000CC"/>
                </a:solidFill>
                <a:latin typeface="Arial" pitchFamily="34" charset="0"/>
                <a:cs typeface="Arial" pitchFamily="34" charset="0"/>
              </a:rPr>
              <a:t>đều</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gọn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gàng</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ngắn</a:t>
            </a:r>
            <a:r>
              <a:rPr lang="en-US" sz="3200" dirty="0">
                <a:solidFill>
                  <a:srgbClr val="0000CC"/>
                </a:solidFill>
                <a:latin typeface="Arial" pitchFamily="34" charset="0"/>
                <a:cs typeface="Arial" pitchFamily="34" charset="0"/>
              </a:rPr>
              <a:t> </a:t>
            </a:r>
            <a:r>
              <a:rPr lang="en-US" sz="3200" dirty="0" err="1">
                <a:solidFill>
                  <a:srgbClr val="0000CC"/>
                </a:solidFill>
                <a:latin typeface="Arial" pitchFamily="34" charset="0"/>
                <a:cs typeface="Arial" pitchFamily="34" charset="0"/>
              </a:rPr>
              <a:t>nắp</a:t>
            </a:r>
            <a:r>
              <a:rPr lang="en-US" sz="3200" dirty="0">
                <a:solidFill>
                  <a:srgbClr val="0000CC"/>
                </a:solidFill>
                <a:latin typeface="Arial" pitchFamily="34" charset="0"/>
                <a:cs typeface="Arial" pitchFamily="34" charset="0"/>
              </a:rPr>
              <a:t>.</a:t>
            </a:r>
            <a:endParaRPr lang="vi-VN" sz="3200" dirty="0">
              <a:solidFill>
                <a:srgbClr val="0000CC"/>
              </a:solidFill>
              <a:latin typeface="Arial" pitchFamily="34" charset="0"/>
              <a:cs typeface="Arial" pitchFamily="34" charset="0"/>
            </a:endParaRPr>
          </a:p>
        </p:txBody>
      </p:sp>
    </p:spTree>
    <p:extLst>
      <p:ext uri="{BB962C8B-B14F-4D97-AF65-F5344CB8AC3E}">
        <p14:creationId xmlns:p14="http://schemas.microsoft.com/office/powerpoint/2010/main" val="254347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55074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7088" y="638633"/>
            <a:ext cx="8926284" cy="830997"/>
          </a:xfrm>
          <a:prstGeom prst="rect">
            <a:avLst/>
          </a:prstGeom>
          <a:noFill/>
        </p:spPr>
        <p:txBody>
          <a:bodyPr wrap="square" rtlCol="0">
            <a:spAutoFit/>
          </a:bodyPr>
          <a:lstStyle/>
          <a:p>
            <a:pPr algn="just"/>
            <a:r>
              <a:rPr lang="en-US" sz="2400" dirty="0" smtClean="0">
                <a:solidFill>
                  <a:srgbClr val="FF0000"/>
                </a:solidFill>
                <a:latin typeface="Arial" pitchFamily="34" charset="0"/>
                <a:cs typeface="Arial" pitchFamily="34" charset="0"/>
              </a:rPr>
              <a:t>a.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các</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dưới</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đây</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nào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là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người</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nào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chưa</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413" y="1687784"/>
            <a:ext cx="3008061" cy="1665016"/>
          </a:xfrm>
          <a:prstGeom prst="rect">
            <a:avLst/>
          </a:prstGeom>
          <a:ln>
            <a:solidFill>
              <a:srgbClr val="FF9999"/>
            </a:solidFill>
          </a:ln>
          <a:effectLst>
            <a:glow rad="139700">
              <a:schemeClr val="accent4">
                <a:satMod val="175000"/>
                <a:alpha val="40000"/>
              </a:schemeClr>
            </a:glow>
            <a:outerShdw blurRad="292100" dist="139700" dir="2700000" algn="tl" rotWithShape="0">
              <a:srgbClr val="333333">
                <a:alpha val="65000"/>
              </a:srgbClr>
            </a:outerShdw>
          </a:effectLst>
        </p:spPr>
      </p:pic>
      <p:sp>
        <p:nvSpPr>
          <p:cNvPr id="5" name="Line 12"/>
          <p:cNvSpPr>
            <a:spLocks noChangeShapeType="1"/>
          </p:cNvSpPr>
          <p:nvPr/>
        </p:nvSpPr>
        <p:spPr bwMode="auto">
          <a:xfrm>
            <a:off x="0" y="60779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9027" y="1656341"/>
            <a:ext cx="2801258" cy="1677758"/>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7413" y="3735405"/>
            <a:ext cx="3008061" cy="1824293"/>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pic>
        <p:nvPicPr>
          <p:cNvPr id="8" name="Picture 7" descr="D:\LOP 1 CANH DIEU\Dao Duc 1 moi\Bai 2\dd1b002tr011h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9027" y="3735405"/>
            <a:ext cx="2801258" cy="1824294"/>
          </a:xfrm>
          <a:prstGeom prst="rect">
            <a:avLst/>
          </a:prstGeom>
          <a:noFill/>
          <a:ln>
            <a:solidFill>
              <a:srgbClr val="FF9999"/>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222" y="1150755"/>
            <a:ext cx="4715070" cy="2609876"/>
          </a:xfrm>
          <a:prstGeom prst="rect">
            <a:avLst/>
          </a:prstGeom>
          <a:ln>
            <a:solidFill>
              <a:srgbClr val="FF9999"/>
            </a:solidFill>
          </a:ln>
          <a:effectLst>
            <a:glow rad="139700">
              <a:schemeClr val="accent4">
                <a:satMod val="175000"/>
                <a:alpha val="40000"/>
              </a:schemeClr>
            </a:glow>
            <a:outerShdw blurRad="292100" dist="139700" dir="2700000" algn="tl" rotWithShape="0">
              <a:srgbClr val="333333">
                <a:alpha val="65000"/>
              </a:srgbClr>
            </a:outerShdw>
          </a:effectLst>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TextBox 1"/>
          <p:cNvSpPr txBox="1"/>
          <p:nvPr/>
        </p:nvSpPr>
        <p:spPr>
          <a:xfrm>
            <a:off x="461737" y="4007339"/>
            <a:ext cx="8392041" cy="461665"/>
          </a:xfrm>
          <a:prstGeom prst="rect">
            <a:avLst/>
          </a:prstGeom>
          <a:noFill/>
        </p:spPr>
        <p:txBody>
          <a:bodyPr wrap="none" rtlCol="0">
            <a:spAutoFit/>
          </a:bodyPr>
          <a:lstStyle/>
          <a:p>
            <a:r>
              <a:rPr lang="en-US" sz="2400" dirty="0" err="1" smtClean="0">
                <a:solidFill>
                  <a:srgbClr val="006600"/>
                </a:solidFill>
                <a:latin typeface="Arial" pitchFamily="34" charset="0"/>
                <a:cs typeface="Arial" pitchFamily="34" charset="0"/>
              </a:rPr>
              <a:t>Khi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bạn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Vân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vứt</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luôn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bình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tưới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chạy</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đi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chơi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với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các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bạn</a:t>
            </a:r>
            <a:endParaRPr lang="en-US" sz="2400" dirty="0">
              <a:solidFill>
                <a:srgbClr val="006600"/>
              </a:solidFill>
              <a:latin typeface="Arial" pitchFamily="34" charset="0"/>
              <a:cs typeface="Arial" pitchFamily="34" charset="0"/>
            </a:endParaRPr>
          </a:p>
        </p:txBody>
      </p:sp>
      <p:sp>
        <p:nvSpPr>
          <p:cNvPr id="13"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4"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15" name="TextBox 14"/>
          <p:cNvSpPr txBox="1"/>
          <p:nvPr/>
        </p:nvSpPr>
        <p:spPr>
          <a:xfrm>
            <a:off x="360139" y="4444546"/>
            <a:ext cx="8682263" cy="830997"/>
          </a:xfrm>
          <a:prstGeom prst="rect">
            <a:avLst/>
          </a:prstGeom>
          <a:noFill/>
        </p:spPr>
        <p:txBody>
          <a:bodyPr wrap="square" rtlCol="0">
            <a:spAutoFit/>
          </a:bodyPr>
          <a:lstStyle/>
          <a:p>
            <a:pPr algn="ctr"/>
            <a:r>
              <a:rPr lang="vi-VN" sz="2400" dirty="0" smtClean="0">
                <a:solidFill>
                  <a:srgbClr val="FF0000"/>
                </a:solidFill>
                <a:latin typeface="Arial" pitchFamily="34" charset="0"/>
                <a:cs typeface="Arial" pitchFamily="34" charset="0"/>
              </a:rPr>
              <a:t>Đó </a:t>
            </a:r>
            <a:r>
              <a:rPr lang="vi-VN" sz="2400" dirty="0">
                <a:solidFill>
                  <a:srgbClr val="FF0000"/>
                </a:solidFill>
                <a:latin typeface="Arial" pitchFamily="34" charset="0"/>
                <a:cs typeface="Arial" pitchFamily="34" charset="0"/>
              </a:rPr>
              <a:t>là hành vi chưa gọn gàng, ngăn nắp. Vân nên cất bình tưới vào chỗ quy định trước khi đi chơi</a:t>
            </a:r>
          </a:p>
        </p:txBody>
      </p:sp>
    </p:spTree>
    <p:extLst>
      <p:ext uri="{BB962C8B-B14F-4D97-AF65-F5344CB8AC3E}">
        <p14:creationId xmlns:p14="http://schemas.microsoft.com/office/powerpoint/2010/main" val="398695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150" y="920313"/>
            <a:ext cx="4585479" cy="2746382"/>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sp>
        <p:nvSpPr>
          <p:cNvPr id="9"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0"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11" name="TextBox 10"/>
          <p:cNvSpPr txBox="1"/>
          <p:nvPr/>
        </p:nvSpPr>
        <p:spPr>
          <a:xfrm>
            <a:off x="362857" y="3990589"/>
            <a:ext cx="8273143" cy="1569660"/>
          </a:xfrm>
          <a:prstGeom prst="rect">
            <a:avLst/>
          </a:prstGeom>
          <a:noFill/>
        </p:spPr>
        <p:txBody>
          <a:bodyPr wrap="square" rtlCol="0">
            <a:spAutoFit/>
          </a:bodyPr>
          <a:lstStyle/>
          <a:p>
            <a:pPr algn="just"/>
            <a:r>
              <a:rPr lang="vi-VN" sz="2400" dirty="0">
                <a:solidFill>
                  <a:srgbClr val="006600"/>
                </a:solidFill>
                <a:latin typeface="Arial" pitchFamily="34" charset="0"/>
                <a:cs typeface="Arial" pitchFamily="34" charset="0"/>
              </a:rPr>
              <a:t>Việc gạt giấy xuống sàn làm lớp bẩn, mất vệ sinh, chưa thực hiện đúng nội quy trường, lớp. Đó là hành vi chưa gọn gàng, ngăn nắp. Trà nên nhặt giấy vụn và thả vào thùng rác của trường/lớp.</a:t>
            </a:r>
          </a:p>
        </p:txBody>
      </p:sp>
    </p:spTree>
    <p:extLst>
      <p:ext uri="{BB962C8B-B14F-4D97-AF65-F5344CB8AC3E}">
        <p14:creationId xmlns:p14="http://schemas.microsoft.com/office/powerpoint/2010/main" val="348169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8522" y="1168248"/>
            <a:ext cx="5328962" cy="3014432"/>
          </a:xfrm>
          <a:prstGeom prst="rect">
            <a:avLst/>
          </a:prstGeom>
          <a:ln>
            <a:solidFill>
              <a:srgbClr val="FF9999"/>
            </a:solidFill>
          </a:ln>
          <a:effectLst>
            <a:glow rad="228600">
              <a:schemeClr val="accent4">
                <a:satMod val="175000"/>
                <a:alpha val="40000"/>
              </a:schemeClr>
            </a:glow>
            <a:outerShdw blurRad="292100" dist="139700" dir="2700000" algn="tl" rotWithShape="0">
              <a:srgbClr val="333333">
                <a:alpha val="65000"/>
              </a:srgbClr>
            </a:outerShdw>
          </a:effectLst>
        </p:spPr>
      </p:pic>
      <p:sp>
        <p:nvSpPr>
          <p:cNvPr id="5"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6"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8"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3</a:t>
            </a:r>
            <a:endParaRPr lang="en-US" sz="1050" kern="10" dirty="0">
              <a:solidFill>
                <a:srgbClr val="FFFF00"/>
              </a:solidFill>
              <a:latin typeface="+mj-lt"/>
              <a:ea typeface="+mj-lt"/>
              <a:cs typeface="+mj-lt"/>
            </a:endParaRPr>
          </a:p>
        </p:txBody>
      </p:sp>
      <p:sp>
        <p:nvSpPr>
          <p:cNvPr id="9" name="TextBox 8"/>
          <p:cNvSpPr txBox="1"/>
          <p:nvPr/>
        </p:nvSpPr>
        <p:spPr>
          <a:xfrm>
            <a:off x="2241315" y="4983144"/>
            <a:ext cx="4603376" cy="461665"/>
          </a:xfrm>
          <a:prstGeom prst="rect">
            <a:avLst/>
          </a:prstGeom>
          <a:noFill/>
        </p:spPr>
        <p:txBody>
          <a:bodyPr wrap="none" rtlCol="0">
            <a:spAutoFit/>
          </a:bodyPr>
          <a:lstStyle/>
          <a:p>
            <a:pPr algn="ctr"/>
            <a:r>
              <a:rPr lang="vi-VN" sz="2400" b="1" dirty="0" smtClean="0">
                <a:solidFill>
                  <a:srgbClr val="FF0000"/>
                </a:solidFill>
                <a:latin typeface="Arial" pitchFamily="34" charset="0"/>
                <a:cs typeface="Arial" pitchFamily="34" charset="0"/>
              </a:rPr>
              <a:t>Việc </a:t>
            </a:r>
            <a:r>
              <a:rPr lang="vi-VN" sz="2400" b="1" dirty="0">
                <a:solidFill>
                  <a:srgbClr val="FF0000"/>
                </a:solidFill>
                <a:latin typeface="Arial" pitchFamily="34" charset="0"/>
                <a:cs typeface="Arial" pitchFamily="34" charset="0"/>
              </a:rPr>
              <a:t>làm của Tùng đáng khen!</a:t>
            </a:r>
          </a:p>
        </p:txBody>
      </p:sp>
      <p:sp>
        <p:nvSpPr>
          <p:cNvPr id="10" name="TextBox 9"/>
          <p:cNvSpPr txBox="1"/>
          <p:nvPr/>
        </p:nvSpPr>
        <p:spPr>
          <a:xfrm>
            <a:off x="284343" y="4484075"/>
            <a:ext cx="8749511" cy="461665"/>
          </a:xfrm>
          <a:prstGeom prst="rect">
            <a:avLst/>
          </a:prstGeom>
          <a:noFill/>
        </p:spPr>
        <p:txBody>
          <a:bodyPr wrap="none" rtlCol="0">
            <a:spAutoFit/>
          </a:bodyPr>
          <a:lstStyle/>
          <a:p>
            <a:pPr algn="ctr"/>
            <a:r>
              <a:rPr lang="en-US" sz="2400" dirty="0" err="1" smtClean="0">
                <a:solidFill>
                  <a:srgbClr val="006600"/>
                </a:solidFill>
                <a:latin typeface="Arial" pitchFamily="34" charset="0"/>
                <a:cs typeface="Arial" pitchFamily="34" charset="0"/>
              </a:rPr>
              <a:t>Tùng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xếp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đồ</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chơi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vào</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thùng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trước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khi</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cơm</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cùng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bố</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mẹ</a:t>
            </a:r>
            <a:endParaRPr lang="en-US" sz="24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213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4" name="TextBox 3"/>
          <p:cNvSpPr txBox="1"/>
          <p:nvPr/>
        </p:nvSpPr>
        <p:spPr>
          <a:xfrm>
            <a:off x="3485251" y="2343425"/>
            <a:ext cx="3706464" cy="461665"/>
          </a:xfrm>
          <a:prstGeom prst="rect">
            <a:avLst/>
          </a:prstGeom>
          <a:noFill/>
        </p:spPr>
        <p:txBody>
          <a:bodyPr wrap="none" rtlCol="0">
            <a:spAutoFit/>
          </a:bodyPr>
          <a:lstStyle/>
          <a:p>
            <a:pPr algn="ctr"/>
            <a:r>
              <a:rPr lang="en-US" sz="2400" b="1" dirty="0" smtClean="0">
                <a:latin typeface="Arial" pitchFamily="34" charset="0"/>
                <a:cs typeface="Arial" pitchFamily="34" charset="0"/>
              </a:rPr>
              <a:t>GỌN GÀNG, NGĂN NẮP</a:t>
            </a:r>
            <a:endParaRPr lang="en-US" sz="2400" b="1" dirty="0">
              <a:latin typeface="Arial" pitchFamily="34" charset="0"/>
              <a:cs typeface="Arial"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717" y="2857500"/>
            <a:ext cx="4269254" cy="2144487"/>
          </a:xfrm>
          <a:prstGeom prst="ellipse">
            <a:avLst/>
          </a:prstGeom>
          <a:ln>
            <a:noFill/>
          </a:ln>
          <a:effectLst>
            <a:softEdge rad="112500"/>
          </a:effectLst>
        </p:spPr>
      </p:pic>
      <p:grpSp>
        <p:nvGrpSpPr>
          <p:cNvPr id="8" name="Group 7"/>
          <p:cNvGrpSpPr/>
          <p:nvPr/>
        </p:nvGrpSpPr>
        <p:grpSpPr>
          <a:xfrm>
            <a:off x="94936" y="41793"/>
            <a:ext cx="8656889" cy="2220686"/>
            <a:chOff x="94936" y="41793"/>
            <a:chExt cx="8656889" cy="2220686"/>
          </a:xfrm>
        </p:grpSpPr>
        <p:grpSp>
          <p:nvGrpSpPr>
            <p:cNvPr id="9" name="Group 8"/>
            <p:cNvGrpSpPr/>
            <p:nvPr/>
          </p:nvGrpSpPr>
          <p:grpSpPr>
            <a:xfrm>
              <a:off x="94936" y="41793"/>
              <a:ext cx="8656889" cy="2220686"/>
              <a:chOff x="308079" y="1291772"/>
              <a:chExt cx="8656889" cy="2220686"/>
            </a:xfrm>
          </p:grpSpPr>
          <p:pic>
            <p:nvPicPr>
              <p:cNvPr id="10" name="Picture 2" descr="D:\Dao Duc 1 moi\Package - Lesson\Data\image_paste_200709160737.jpg"/>
              <p:cNvPicPr>
                <a:picLocks noChangeAspect="1" noChangeArrowheads="1"/>
              </p:cNvPicPr>
              <p:nvPr/>
            </p:nvPicPr>
            <p:blipFill rotWithShape="1">
              <a:blip r:embed="rId4">
                <a:extLst>
                  <a:ext uri="{28A0092B-C50C-407E-A947-70E740481C1C}">
                    <a14:useLocalDpi xmlns:a14="http://schemas.microsoft.com/office/drawing/2010/main" val="0"/>
                  </a:ext>
                </a:extLst>
              </a:blip>
              <a:srcRect b="21939"/>
              <a:stretch/>
            </p:blipFill>
            <p:spPr bwMode="auto">
              <a:xfrm>
                <a:off x="308079" y="1291772"/>
                <a:ext cx="8656889" cy="222068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rot="21416432">
                <a:off x="622709" y="1740839"/>
                <a:ext cx="8076090" cy="1294717"/>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extBox 6"/>
            <p:cNvSpPr txBox="1"/>
            <p:nvPr/>
          </p:nvSpPr>
          <p:spPr>
            <a:xfrm rot="21280163">
              <a:off x="957940" y="628916"/>
              <a:ext cx="6371771" cy="1077218"/>
            </a:xfrm>
            <a:prstGeom prst="rect">
              <a:avLst/>
            </a:prstGeom>
            <a:noFill/>
          </p:spPr>
          <p:txBody>
            <a:bodyPr wrap="square" rtlCol="0">
              <a:spAutoFit/>
            </a:bodyPr>
            <a:lstStyle/>
            <a:p>
              <a:pPr algn="ctr"/>
              <a:r>
                <a:rPr lang="en-US" sz="3200" b="1" dirty="0" err="1" smtClean="0">
                  <a:solidFill>
                    <a:srgbClr val="FFFF00"/>
                  </a:solidFill>
                  <a:latin typeface="Arial" pitchFamily="34" charset="0"/>
                  <a:cs typeface="Arial" pitchFamily="34" charset="0"/>
                </a:rPr>
                <a:t>Chủ</a:t>
              </a:r>
              <a:r>
                <a:rPr lang="en-US" sz="3200" b="1" dirty="0" smtClean="0">
                  <a:solidFill>
                    <a:srgbClr val="FFFF00"/>
                  </a:solidFill>
                  <a:latin typeface="Arial" pitchFamily="34" charset="0"/>
                  <a:cs typeface="Arial" pitchFamily="34" charset="0"/>
                </a:rPr>
                <a:t> </a:t>
              </a:r>
              <a:r>
                <a:rPr lang="en-US" sz="3200" b="1" dirty="0" err="1" smtClean="0">
                  <a:solidFill>
                    <a:srgbClr val="FFFF00"/>
                  </a:solidFill>
                  <a:latin typeface="Arial" pitchFamily="34" charset="0"/>
                  <a:cs typeface="Arial" pitchFamily="34" charset="0"/>
                </a:rPr>
                <a:t>đề</a:t>
              </a:r>
              <a:endParaRPr lang="en-US" sz="3200" b="1" dirty="0" smtClean="0">
                <a:solidFill>
                  <a:srgbClr val="FFFF00"/>
                </a:solidFill>
                <a:latin typeface="Arial" pitchFamily="34" charset="0"/>
                <a:cs typeface="Arial" pitchFamily="34" charset="0"/>
              </a:endParaRPr>
            </a:p>
            <a:p>
              <a:pPr algn="ctr"/>
              <a:r>
                <a:rPr lang="en-US" sz="3200" b="1" smtClean="0">
                  <a:solidFill>
                    <a:schemeClr val="bg1"/>
                  </a:solidFill>
                  <a:latin typeface="Arial" pitchFamily="34" charset="0"/>
                  <a:cs typeface="Arial" pitchFamily="34" charset="0"/>
                </a:rPr>
                <a:t>SINH HỌAT </a:t>
              </a:r>
              <a:r>
                <a:rPr lang="en-US" sz="3200" b="1" dirty="0" smtClean="0">
                  <a:solidFill>
                    <a:schemeClr val="bg1"/>
                  </a:solidFill>
                  <a:latin typeface="Arial" pitchFamily="34" charset="0"/>
                  <a:cs typeface="Arial" pitchFamily="34" charset="0"/>
                </a:rPr>
                <a:t>NỀN NẾP</a:t>
              </a:r>
              <a:endParaRPr lang="en-US" sz="3200" b="1" dirty="0">
                <a:solidFill>
                  <a:schemeClr val="bg1"/>
                </a:solidFill>
                <a:latin typeface="Arial" pitchFamily="34" charset="0"/>
                <a:cs typeface="Arial" pitchFamily="34" charset="0"/>
              </a:endParaRPr>
            </a:p>
          </p:txBody>
        </p:sp>
      </p:grpSp>
      <p:sp>
        <p:nvSpPr>
          <p:cNvPr id="12" name="Oval 11"/>
          <p:cNvSpPr/>
          <p:nvPr/>
        </p:nvSpPr>
        <p:spPr>
          <a:xfrm>
            <a:off x="1959663" y="2262479"/>
            <a:ext cx="1549630" cy="656085"/>
          </a:xfrm>
          <a:prstGeom prst="ellipse">
            <a:avLst/>
          </a:prstGeom>
          <a:solidFill>
            <a:srgbClr val="FF505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FF00"/>
                </a:solidFill>
                <a:latin typeface="Arial" pitchFamily="34" charset="0"/>
                <a:cs typeface="Arial" pitchFamily="34" charset="0"/>
              </a:rPr>
              <a:t>Bài</a:t>
            </a:r>
            <a:r>
              <a:rPr lang="en-US" sz="2400" b="1" dirty="0">
                <a:solidFill>
                  <a:srgbClr val="FFFF00"/>
                </a:solidFill>
                <a:latin typeface="Arial" pitchFamily="34" charset="0"/>
                <a:cs typeface="Arial" pitchFamily="34" charset="0"/>
              </a:rPr>
              <a:t> 2: </a:t>
            </a:r>
            <a:endParaRPr lang="en-US" sz="2400" dirty="0">
              <a:solidFill>
                <a:srgbClr val="FFFF00"/>
              </a:solidFill>
            </a:endParaRPr>
          </a:p>
        </p:txBody>
      </p:sp>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LOP 1 CANH DIEU\Dao Duc 1 moi\Bai 2\dd1b002tr011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8985" y="1204424"/>
            <a:ext cx="4586029" cy="2986610"/>
          </a:xfrm>
          <a:prstGeom prst="rect">
            <a:avLst/>
          </a:prstGeom>
          <a:noFill/>
          <a:ln>
            <a:solidFill>
              <a:srgbClr val="FF9999"/>
            </a:solid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9"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AutoShape 22"/>
          <p:cNvSpPr>
            <a:spLocks noChangeArrowheads="1"/>
          </p:cNvSpPr>
          <p:nvPr/>
        </p:nvSpPr>
        <p:spPr bwMode="auto">
          <a:xfrm>
            <a:off x="2474360" y="132811"/>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11" name="WordArt 25"/>
          <p:cNvSpPr>
            <a:spLocks noChangeArrowheads="1" noChangeShapeType="1" noTextEdit="1"/>
          </p:cNvSpPr>
          <p:nvPr/>
        </p:nvSpPr>
        <p:spPr bwMode="auto">
          <a:xfrm>
            <a:off x="3349622" y="218089"/>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4</a:t>
            </a:r>
            <a:endParaRPr lang="en-US" sz="1050" kern="10" dirty="0">
              <a:solidFill>
                <a:srgbClr val="FFFF00"/>
              </a:solidFill>
              <a:latin typeface="+mj-lt"/>
              <a:ea typeface="+mj-lt"/>
              <a:cs typeface="+mj-lt"/>
            </a:endParaRPr>
          </a:p>
        </p:txBody>
      </p:sp>
      <p:sp>
        <p:nvSpPr>
          <p:cNvPr id="12" name="TextBox 11"/>
          <p:cNvSpPr txBox="1"/>
          <p:nvPr/>
        </p:nvSpPr>
        <p:spPr>
          <a:xfrm>
            <a:off x="1521226" y="4521479"/>
            <a:ext cx="6070893" cy="461665"/>
          </a:xfrm>
          <a:prstGeom prst="rect">
            <a:avLst/>
          </a:prstGeom>
          <a:noFill/>
        </p:spPr>
        <p:txBody>
          <a:bodyPr wrap="none" rtlCol="0">
            <a:spAutoFit/>
          </a:bodyPr>
          <a:lstStyle/>
          <a:p>
            <a:pPr algn="ctr"/>
            <a:r>
              <a:rPr lang="en-US" sz="2400" dirty="0" err="1" smtClean="0">
                <a:solidFill>
                  <a:srgbClr val="006600"/>
                </a:solidFill>
                <a:latin typeface="Arial" pitchFamily="34" charset="0"/>
                <a:cs typeface="Arial" pitchFamily="34" charset="0"/>
              </a:rPr>
              <a:t>Ngọc</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sắp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xếp</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sách</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vở</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gọn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gàng</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ngăn</a:t>
            </a:r>
            <a:r>
              <a:rPr lang="en-US" sz="2400" dirty="0" smtClean="0">
                <a:solidFill>
                  <a:srgbClr val="006600"/>
                </a:solidFill>
                <a:latin typeface="Arial" pitchFamily="34" charset="0"/>
                <a:cs typeface="Arial" pitchFamily="34" charset="0"/>
              </a:rPr>
              <a:t> </a:t>
            </a:r>
            <a:r>
              <a:rPr lang="en-US" sz="2400" dirty="0" err="1" smtClean="0">
                <a:solidFill>
                  <a:srgbClr val="006600"/>
                </a:solidFill>
                <a:latin typeface="Arial" pitchFamily="34" charset="0"/>
                <a:cs typeface="Arial" pitchFamily="34" charset="0"/>
              </a:rPr>
              <a:t>nắp</a:t>
            </a:r>
            <a:endParaRPr lang="en-US" sz="2400" dirty="0">
              <a:solidFill>
                <a:srgbClr val="006600"/>
              </a:solidFill>
              <a:latin typeface="Arial" pitchFamily="34" charset="0"/>
              <a:cs typeface="Arial" pitchFamily="34" charset="0"/>
            </a:endParaRPr>
          </a:p>
        </p:txBody>
      </p:sp>
      <p:sp>
        <p:nvSpPr>
          <p:cNvPr id="8" name="TextBox 7"/>
          <p:cNvSpPr txBox="1"/>
          <p:nvPr/>
        </p:nvSpPr>
        <p:spPr>
          <a:xfrm>
            <a:off x="2032541" y="4983144"/>
            <a:ext cx="5020926" cy="461665"/>
          </a:xfrm>
          <a:prstGeom prst="rect">
            <a:avLst/>
          </a:prstGeom>
          <a:noFill/>
        </p:spPr>
        <p:txBody>
          <a:bodyPr wrap="none" rtlCol="0">
            <a:spAutoFit/>
          </a:bodyPr>
          <a:lstStyle/>
          <a:p>
            <a:pPr algn="ctr"/>
            <a:r>
              <a:rPr lang="en-US" sz="2400" b="1" dirty="0" err="1">
                <a:solidFill>
                  <a:srgbClr val="FF0000"/>
                </a:solidFill>
                <a:latin typeface="Arial" pitchFamily="34" charset="0"/>
                <a:cs typeface="Arial" pitchFamily="34" charset="0"/>
              </a:rPr>
              <a:t>Đó</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việc</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em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nên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làm</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hằng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ngày</a:t>
            </a:r>
            <a:endParaRPr lang="en-US" sz="24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27818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3200" y="769259"/>
            <a:ext cx="8679606" cy="830997"/>
          </a:xfrm>
          <a:prstGeom prst="rect">
            <a:avLst/>
          </a:prstGeom>
          <a:noFill/>
        </p:spPr>
        <p:txBody>
          <a:bodyPr wrap="square" rtlCol="0">
            <a:spAutoFit/>
          </a:bodyPr>
          <a:lstStyle/>
          <a:p>
            <a:pPr algn="just"/>
            <a:r>
              <a:rPr lang="en-US" sz="2400" dirty="0" smtClean="0">
                <a:solidFill>
                  <a:srgbClr val="FF0000"/>
                </a:solidFill>
                <a:latin typeface="Arial" pitchFamily="34" charset="0"/>
                <a:cs typeface="Arial" pitchFamily="34" charset="0"/>
              </a:rPr>
              <a:t>b. </a:t>
            </a:r>
            <a:r>
              <a:rPr lang="en-US" sz="2400" dirty="0" err="1" smtClean="0">
                <a:solidFill>
                  <a:srgbClr val="FF0000"/>
                </a:solidFill>
                <a:latin typeface="Arial" pitchFamily="34" charset="0"/>
                <a:cs typeface="Arial" pitchFamily="34" charset="0"/>
              </a:rPr>
              <a:t>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hãy</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hướng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dẫn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bạn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trong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sắp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xếp</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phòng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cho</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  </a:t>
            </a:r>
            <a:endParaRPr lang="en-US" sz="2400" dirty="0">
              <a:solidFill>
                <a:srgbClr val="FF0000"/>
              </a:solidFill>
              <a:latin typeface="Arial" pitchFamily="34" charset="0"/>
              <a:cs typeface="Arial"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810" y="1756443"/>
            <a:ext cx="6562788" cy="3483211"/>
          </a:xfrm>
          <a:prstGeom prst="rect">
            <a:avLst/>
          </a:prstGeom>
          <a:ln>
            <a:noFill/>
          </a:ln>
          <a:effectLst>
            <a:glow rad="228600">
              <a:schemeClr val="accent5">
                <a:satMod val="175000"/>
                <a:alpha val="40000"/>
              </a:schemeClr>
            </a:glow>
          </a:effectLst>
        </p:spPr>
      </p:pic>
      <p:sp>
        <p:nvSpPr>
          <p:cNvPr id="5"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6223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45886" y="1407886"/>
            <a:ext cx="7424058" cy="2496457"/>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09441" y="744173"/>
            <a:ext cx="2300630" cy="523220"/>
          </a:xfrm>
          <a:prstGeom prst="rect">
            <a:avLst/>
          </a:prstGeom>
        </p:spPr>
        <p:txBody>
          <a:bodyPr wrap="none">
            <a:spAutoFit/>
          </a:bodyPr>
          <a:lstStyle/>
          <a:p>
            <a:r>
              <a:rPr lang="en-US" sz="2800" b="1" u="sng" dirty="0">
                <a:solidFill>
                  <a:srgbClr val="FF0000"/>
                </a:solidFill>
                <a:latin typeface="Arial" pitchFamily="34" charset="0"/>
                <a:cs typeface="Arial" pitchFamily="34" charset="0"/>
              </a:rPr>
              <a:t>c. </a:t>
            </a:r>
            <a:r>
              <a:rPr lang="en-US" sz="2800" b="1" u="sng" dirty="0" err="1">
                <a:solidFill>
                  <a:srgbClr val="FF0000"/>
                </a:solidFill>
                <a:latin typeface="Arial" pitchFamily="34" charset="0"/>
                <a:cs typeface="Arial" pitchFamily="34" charset="0"/>
              </a:rPr>
              <a:t>Tự</a:t>
            </a:r>
            <a:r>
              <a:rPr lang="en-US" sz="2800" b="1" u="sng" dirty="0">
                <a:solidFill>
                  <a:srgbClr val="FF0000"/>
                </a:solidFill>
                <a:latin typeface="Arial" pitchFamily="34" charset="0"/>
                <a:cs typeface="Arial" pitchFamily="34" charset="0"/>
              </a:rPr>
              <a:t> </a:t>
            </a:r>
            <a:r>
              <a:rPr lang="en-US" sz="2800" b="1" u="sng" dirty="0" err="1">
                <a:solidFill>
                  <a:srgbClr val="FF0000"/>
                </a:solidFill>
                <a:latin typeface="Arial" pitchFamily="34" charset="0"/>
                <a:cs typeface="Arial" pitchFamily="34" charset="0"/>
              </a:rPr>
              <a:t>liên</a:t>
            </a:r>
            <a:r>
              <a:rPr lang="en-US" sz="2800" b="1" u="sng" dirty="0">
                <a:solidFill>
                  <a:srgbClr val="FF0000"/>
                </a:solidFill>
                <a:latin typeface="Arial" pitchFamily="34" charset="0"/>
                <a:cs typeface="Arial" pitchFamily="34" charset="0"/>
              </a:rPr>
              <a:t> </a:t>
            </a:r>
            <a:r>
              <a:rPr lang="en-US" sz="2800" b="1" u="sng" dirty="0" err="1">
                <a:solidFill>
                  <a:srgbClr val="FF0000"/>
                </a:solidFill>
                <a:latin typeface="Arial" pitchFamily="34" charset="0"/>
                <a:cs typeface="Arial" pitchFamily="34" charset="0"/>
              </a:rPr>
              <a:t>hệ</a:t>
            </a:r>
            <a:endParaRPr lang="en-US" sz="2800" b="1" u="sng" dirty="0">
              <a:solidFill>
                <a:srgbClr val="FF0000"/>
              </a:solidFill>
              <a:latin typeface="Arial" pitchFamily="34" charset="0"/>
              <a:cs typeface="Arial" pitchFamily="34" charset="0"/>
            </a:endParaRPr>
          </a:p>
        </p:txBody>
      </p:sp>
      <p:sp>
        <p:nvSpPr>
          <p:cNvPr id="5" name="Rectangle 4"/>
          <p:cNvSpPr/>
          <p:nvPr/>
        </p:nvSpPr>
        <p:spPr>
          <a:xfrm>
            <a:off x="930653" y="1590854"/>
            <a:ext cx="6878036" cy="1951496"/>
          </a:xfrm>
          <a:prstGeom prst="rect">
            <a:avLst/>
          </a:prstGeom>
        </p:spPr>
        <p:txBody>
          <a:bodyPr wrap="square">
            <a:spAutoFit/>
          </a:bodyPr>
          <a:lstStyle/>
          <a:p>
            <a:pPr algn="just">
              <a:lnSpc>
                <a:spcPct val="150000"/>
              </a:lnSpc>
            </a:pPr>
            <a:r>
              <a:rPr lang="vi-VN" sz="2800" dirty="0">
                <a:solidFill>
                  <a:srgbClr val="FFFF00"/>
                </a:solidFill>
                <a:latin typeface="Arial" pitchFamily="34" charset="0"/>
                <a:cs typeface="Arial" pitchFamily="34" charset="0"/>
              </a:rPr>
              <a:t>- Em đã </a:t>
            </a:r>
            <a:r>
              <a:rPr lang="en-US" sz="2800" dirty="0" err="1" smtClean="0">
                <a:solidFill>
                  <a:srgbClr val="FFFF00"/>
                </a:solidFill>
                <a:latin typeface="Arial" pitchFamily="34" charset="0"/>
                <a:cs typeface="Arial" pitchFamily="34" charset="0"/>
              </a:rPr>
              <a:t>làm</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và</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chưa</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làm</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những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việc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gì</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để</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nơi</a:t>
            </a:r>
            <a:r>
              <a:rPr lang="en-US" sz="2800" dirty="0" smtClean="0">
                <a:solidFill>
                  <a:srgbClr val="FFFF00"/>
                </a:solidFill>
                <a:latin typeface="Arial" pitchFamily="34" charset="0"/>
                <a:cs typeface="Arial" pitchFamily="34" charset="0"/>
              </a:rPr>
              <a:t> ở, </a:t>
            </a:r>
            <a:r>
              <a:rPr lang="en-US" sz="2800" dirty="0" err="1" smtClean="0">
                <a:solidFill>
                  <a:srgbClr val="FFFF00"/>
                </a:solidFill>
                <a:latin typeface="Arial" pitchFamily="34" charset="0"/>
                <a:cs typeface="Arial" pitchFamily="34" charset="0"/>
              </a:rPr>
              <a:t>nơi</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học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được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gọn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gàng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ngăn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nắp</a:t>
            </a:r>
            <a:r>
              <a:rPr lang="en-US" sz="2800" dirty="0">
                <a:solidFill>
                  <a:srgbClr val="FFFF00"/>
                </a:solidFill>
                <a:latin typeface="Arial" pitchFamily="34" charset="0"/>
                <a:cs typeface="Arial" pitchFamily="34" charset="0"/>
              </a:rPr>
              <a:t>?</a:t>
            </a:r>
            <a:r>
              <a:rPr lang="en-US" sz="2800" dirty="0" smtClean="0">
                <a:solidFill>
                  <a:srgbClr val="FFFF00"/>
                </a:solidFill>
                <a:latin typeface="Arial" pitchFamily="34" charset="0"/>
                <a:cs typeface="Arial" pitchFamily="34" charset="0"/>
              </a:rPr>
              <a:t> </a:t>
            </a:r>
            <a:endParaRPr lang="vi-VN" sz="2800" dirty="0">
              <a:solidFill>
                <a:srgbClr val="FFFF00"/>
              </a:solidFill>
              <a:latin typeface="Arial" pitchFamily="34" charset="0"/>
              <a:cs typeface="Arial"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5605" y="4083678"/>
            <a:ext cx="1570339" cy="1570339"/>
          </a:xfrm>
          <a:prstGeom prst="rect">
            <a:avLst/>
          </a:prstGeom>
        </p:spPr>
      </p:pic>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57" y="14519"/>
            <a:ext cx="1945587" cy="63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253471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29054" y="827316"/>
            <a:ext cx="5142838" cy="4669776"/>
          </a:xfrm>
          <a:prstGeom prst="roundRect">
            <a:avLst/>
          </a:prstGeom>
          <a:solidFill>
            <a:srgbClr val="006600"/>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38088"/>
            <a:ext cx="2307771" cy="6698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66982" y="885693"/>
            <a:ext cx="4471075" cy="4524315"/>
          </a:xfrm>
          <a:prstGeom prst="rect">
            <a:avLst/>
          </a:prstGeom>
        </p:spPr>
        <p:txBody>
          <a:bodyPr wrap="square">
            <a:spAutoFit/>
          </a:bodyPr>
          <a:lstStyle/>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Tập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sách</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vở</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đồ</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dùng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cá</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nhân</a:t>
            </a:r>
            <a:r>
              <a:rPr lang="en-US" sz="2400" dirty="0" smtClean="0">
                <a:solidFill>
                  <a:srgbClr val="FFFF00"/>
                </a:solidFill>
                <a:latin typeface="Arial" pitchFamily="34" charset="0"/>
                <a:cs typeface="Arial" pitchFamily="34" charset="0"/>
              </a:rPr>
              <a:t> ở </a:t>
            </a:r>
            <a:r>
              <a:rPr lang="en-US" sz="2400" dirty="0" err="1" smtClean="0">
                <a:solidFill>
                  <a:srgbClr val="FFFF00"/>
                </a:solidFill>
                <a:latin typeface="Arial" pitchFamily="34" charset="0"/>
                <a:cs typeface="Arial" pitchFamily="34" charset="0"/>
              </a:rPr>
              <a:t>lớp</a:t>
            </a:r>
            <a:r>
              <a:rPr lang="en-US" sz="2400" dirty="0" smtClean="0">
                <a:solidFill>
                  <a:srgbClr val="FFFF00"/>
                </a:solidFill>
                <a:latin typeface="Arial" pitchFamily="34" charset="0"/>
                <a:cs typeface="Arial" pitchFamily="34" charset="0"/>
              </a:rPr>
              <a:t>.</a:t>
            </a:r>
          </a:p>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Quan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sát</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và</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lại</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lớp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học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gọn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ngăn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nắp</a:t>
            </a:r>
            <a:r>
              <a:rPr lang="en-US" sz="2400" dirty="0" smtClean="0">
                <a:solidFill>
                  <a:srgbClr val="FFFF00"/>
                </a:solidFill>
                <a:latin typeface="Arial" pitchFamily="34" charset="0"/>
                <a:cs typeface="Arial" pitchFamily="34" charset="0"/>
              </a:rPr>
              <a:t>.</a:t>
            </a:r>
          </a:p>
          <a:p>
            <a:pPr algn="just">
              <a:lnSpc>
                <a:spcPct val="150000"/>
              </a:lnSpc>
            </a:pP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ngày</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thực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hiện</a:t>
            </a:r>
            <a:endParaRPr lang="en-US" sz="2400" dirty="0" smtClean="0">
              <a:solidFill>
                <a:srgbClr val="FFFF00"/>
              </a:solidFill>
              <a:latin typeface="Arial" pitchFamily="34" charset="0"/>
              <a:cs typeface="Arial" pitchFamily="34" charset="0"/>
            </a:endParaRPr>
          </a:p>
          <a:p>
            <a:pPr algn="just">
              <a:lnSpc>
                <a:spcPct val="150000"/>
              </a:lnSpc>
            </a:pPr>
            <a:r>
              <a:rPr lang="en-US" sz="2400" dirty="0" smtClean="0">
                <a:solidFill>
                  <a:srgbClr val="FFFF00"/>
                </a:solidFill>
                <a:latin typeface="Arial" pitchFamily="34" charset="0"/>
                <a:cs typeface="Arial" pitchFamily="34" charset="0"/>
              </a:rPr>
              <a:t>   - </a:t>
            </a:r>
            <a:r>
              <a:rPr lang="en-US" sz="2400" dirty="0" err="1" smtClean="0">
                <a:solidFill>
                  <a:srgbClr val="FFFF00"/>
                </a:solidFill>
                <a:latin typeface="Arial" pitchFamily="34" charset="0"/>
                <a:cs typeface="Arial" pitchFamily="34" charset="0"/>
              </a:rPr>
              <a:t>Gấp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quần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áo</a:t>
            </a:r>
            <a:r>
              <a:rPr lang="en-US" sz="2400" dirty="0" smtClean="0">
                <a:solidFill>
                  <a:srgbClr val="FFFF00"/>
                </a:solidFill>
                <a:latin typeface="Arial" pitchFamily="34" charset="0"/>
                <a:cs typeface="Arial" pitchFamily="34" charset="0"/>
              </a:rPr>
              <a:t>.</a:t>
            </a:r>
          </a:p>
          <a:p>
            <a:pPr algn="just">
              <a:lnSpc>
                <a:spcPct val="150000"/>
              </a:lnSpc>
            </a:pPr>
            <a:r>
              <a:rPr lang="en-US" sz="2400" dirty="0">
                <a:solidFill>
                  <a:srgbClr val="FFFF00"/>
                </a:solidFill>
                <a:latin typeface="Arial" pitchFamily="34" charset="0"/>
                <a:cs typeface="Arial" pitchFamily="34" charset="0"/>
              </a:rPr>
              <a:t> </a:t>
            </a:r>
            <a:r>
              <a:rPr lang="en-US" sz="2400" dirty="0" smtClean="0">
                <a:solidFill>
                  <a:srgbClr val="FFFF00"/>
                </a:solidFill>
                <a:latin typeface="Arial" pitchFamily="34" charset="0"/>
                <a:cs typeface="Arial" pitchFamily="34" charset="0"/>
              </a:rPr>
              <a:t>  - </a:t>
            </a:r>
            <a:r>
              <a:rPr lang="en-US" sz="2400" dirty="0" err="1" smtClean="0">
                <a:solidFill>
                  <a:srgbClr val="FFFF00"/>
                </a:solidFill>
                <a:latin typeface="Arial" pitchFamily="34" charset="0"/>
                <a:cs typeface="Arial" pitchFamily="34" charset="0"/>
              </a:rPr>
              <a:t>Sắp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xếp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gọn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gàng</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ngăn</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nắp</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góc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học</a:t>
            </a:r>
            <a:r>
              <a:rPr lang="en-US" sz="2400" dirty="0" smtClean="0">
                <a:solidFill>
                  <a:srgbClr val="FFFF00"/>
                </a:solidFill>
                <a:latin typeface="Arial" pitchFamily="34" charset="0"/>
                <a:cs typeface="Arial" pitchFamily="34" charset="0"/>
              </a:rPr>
              <a:t> </a:t>
            </a:r>
            <a:r>
              <a:rPr lang="en-US" sz="2400" dirty="0" err="1" smtClean="0">
                <a:solidFill>
                  <a:srgbClr val="FFFF00"/>
                </a:solidFill>
                <a:latin typeface="Arial" pitchFamily="34" charset="0"/>
                <a:cs typeface="Arial" pitchFamily="34" charset="0"/>
              </a:rPr>
              <a:t>tập</a:t>
            </a:r>
            <a:r>
              <a:rPr lang="en-US" sz="2400" dirty="0" smtClean="0">
                <a:solidFill>
                  <a:srgbClr val="FFFF00"/>
                </a:solidFill>
                <a:latin typeface="Arial" pitchFamily="34" charset="0"/>
                <a:cs typeface="Arial" pitchFamily="34" charset="0"/>
              </a:rPr>
              <a:t> ở </a:t>
            </a:r>
            <a:r>
              <a:rPr lang="en-US" sz="2400" dirty="0" err="1" smtClean="0">
                <a:solidFill>
                  <a:srgbClr val="FFFF00"/>
                </a:solidFill>
                <a:latin typeface="Arial" pitchFamily="34" charset="0"/>
                <a:cs typeface="Arial" pitchFamily="34" charset="0"/>
              </a:rPr>
              <a:t>nhà</a:t>
            </a:r>
            <a:r>
              <a:rPr lang="en-US" sz="2400" dirty="0" smtClean="0">
                <a:solidFill>
                  <a:srgbClr val="FFFF00"/>
                </a:solidFill>
                <a:latin typeface="Arial" pitchFamily="34" charset="0"/>
                <a:cs typeface="Arial" pitchFamily="34" charset="0"/>
              </a:rPr>
              <a:t>.</a:t>
            </a:r>
            <a:endParaRPr lang="en-US" sz="2400"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306" y="1052286"/>
            <a:ext cx="3149977" cy="209556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848" y="3187486"/>
            <a:ext cx="3062893" cy="2309606"/>
          </a:xfrm>
          <a:prstGeom prst="rect">
            <a:avLst/>
          </a:prstGeom>
        </p:spPr>
      </p:pic>
      <p:sp>
        <p:nvSpPr>
          <p:cNvPr id="8" name="Line 12"/>
          <p:cNvSpPr>
            <a:spLocks noChangeShapeType="1"/>
          </p:cNvSpPr>
          <p:nvPr/>
        </p:nvSpPr>
        <p:spPr bwMode="auto">
          <a:xfrm>
            <a:off x="0" y="73841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860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down)">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down)">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down)">
                                      <p:cBhvr>
                                        <p:cTn id="27" dur="500"/>
                                        <p:tgtEl>
                                          <p:spTgt spid="11">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grpSp>
        <p:nvGrpSpPr>
          <p:cNvPr id="5" name="Group 4"/>
          <p:cNvGrpSpPr/>
          <p:nvPr/>
        </p:nvGrpSpPr>
        <p:grpSpPr>
          <a:xfrm>
            <a:off x="163741" y="253547"/>
            <a:ext cx="8540137" cy="2475140"/>
            <a:chOff x="163741" y="253547"/>
            <a:chExt cx="8540137" cy="2475140"/>
          </a:xfrm>
        </p:grpSpPr>
        <p:grpSp>
          <p:nvGrpSpPr>
            <p:cNvPr id="3" name="Group 2"/>
            <p:cNvGrpSpPr/>
            <p:nvPr/>
          </p:nvGrpSpPr>
          <p:grpSpPr>
            <a:xfrm>
              <a:off x="163741" y="253547"/>
              <a:ext cx="8540137" cy="2475140"/>
              <a:chOff x="163741" y="253547"/>
              <a:chExt cx="8540137" cy="2475140"/>
            </a:xfrm>
          </p:grpSpPr>
          <p:pic>
            <p:nvPicPr>
              <p:cNvPr id="10242" name="Picture 2" descr="D:\Dao Duc 1 moi\Package - Lesson\Data\image_paste_20071010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741" y="253547"/>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8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155" y="1253217"/>
                <a:ext cx="1661886" cy="46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041" y="125321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6012" y="1671637"/>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7590" y="1780495"/>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5236" y="1797501"/>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065" y="1756229"/>
                <a:ext cx="1782160" cy="50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 name="TextBox 3"/>
            <p:cNvSpPr txBox="1"/>
            <p:nvPr/>
          </p:nvSpPr>
          <p:spPr>
            <a:xfrm>
              <a:off x="1117180" y="1230294"/>
              <a:ext cx="7285970" cy="1077218"/>
            </a:xfrm>
            <a:prstGeom prst="rect">
              <a:avLst/>
            </a:prstGeom>
            <a:noFill/>
          </p:spPr>
          <p:txBody>
            <a:bodyPr wrap="none" rtlCol="0">
              <a:spAutoFit/>
            </a:bodyPr>
            <a:lstStyle/>
            <a:p>
              <a:pPr algn="ctr"/>
              <a:r>
                <a:rPr lang="en-US" sz="3200" dirty="0" err="1" smtClean="0">
                  <a:latin typeface="Arial" pitchFamily="34" charset="0"/>
                  <a:cs typeface="Arial" pitchFamily="34" charset="0"/>
                </a:rPr>
                <a:t>Đúng</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giờ</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nhớ</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nhé</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em</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ơi</a:t>
              </a:r>
              <a:endParaRPr lang="en-US" sz="3200" dirty="0" smtClean="0">
                <a:latin typeface="Arial" pitchFamily="34" charset="0"/>
                <a:cs typeface="Arial" pitchFamily="34" charset="0"/>
              </a:endParaRPr>
            </a:p>
            <a:p>
              <a:pPr algn="ctr"/>
              <a:r>
                <a:rPr lang="en-US" sz="3200" dirty="0" err="1" smtClean="0">
                  <a:latin typeface="Arial" pitchFamily="34" charset="0"/>
                  <a:cs typeface="Arial" pitchFamily="34" charset="0"/>
                </a:rPr>
                <a:t>Sinh</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hoạt</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nền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nếp</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mọi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người</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mến</a:t>
              </a:r>
              <a:r>
                <a:rPr lang="en-US" sz="3200" dirty="0" smtClean="0">
                  <a:latin typeface="Arial" pitchFamily="34" charset="0"/>
                  <a:cs typeface="Arial" pitchFamily="34" charset="0"/>
                </a:rPr>
                <a:t> </a:t>
              </a:r>
              <a:r>
                <a:rPr lang="en-US" sz="3200" dirty="0" err="1" smtClean="0">
                  <a:latin typeface="Arial" pitchFamily="34" charset="0"/>
                  <a:cs typeface="Arial" pitchFamily="34" charset="0"/>
                </a:rPr>
                <a:t>yêu</a:t>
              </a:r>
              <a:endParaRPr lang="en-US" sz="3200" dirty="0">
                <a:latin typeface="Arial" pitchFamily="34" charset="0"/>
                <a:cs typeface="Arial" pitchFamily="34" charset="0"/>
              </a:endParaRPr>
            </a:p>
          </p:txBody>
        </p:sp>
      </p:grpSp>
    </p:spTree>
    <p:extLst>
      <p:ext uri="{BB962C8B-B14F-4D97-AF65-F5344CB8AC3E}">
        <p14:creationId xmlns:p14="http://schemas.microsoft.com/office/powerpoint/2010/main" val="2380701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58"/>
            <a:ext cx="9144000" cy="569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60184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Dao Duc 1 moi\Package - Lesson\Data\screenshot_159427082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30" y="92224"/>
            <a:ext cx="1706627" cy="5276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1003" y="1114142"/>
            <a:ext cx="4456486" cy="1951496"/>
          </a:xfrm>
          <a:prstGeom prst="rect">
            <a:avLst/>
          </a:prstGeom>
          <a:noFill/>
        </p:spPr>
        <p:txBody>
          <a:bodyPr wrap="square" rtlCol="0">
            <a:spAutoFit/>
          </a:bodyPr>
          <a:lstStyle/>
          <a:p>
            <a:pPr algn="just">
              <a:lnSpc>
                <a:spcPct val="150000"/>
              </a:lnSpc>
            </a:pP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thích</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căn</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phòng</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nào</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trong</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tranh</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nhiều</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hơn</a:t>
            </a:r>
            <a:r>
              <a:rPr lang="en-US" sz="2800" dirty="0" smtClean="0">
                <a:solidFill>
                  <a:srgbClr val="006600"/>
                </a:solidFill>
                <a:latin typeface="Arial" pitchFamily="34" charset="0"/>
                <a:cs typeface="Arial" pitchFamily="34" charset="0"/>
              </a:rPr>
              <a:t>? </a:t>
            </a:r>
          </a:p>
          <a:p>
            <a:pPr algn="just">
              <a:lnSpc>
                <a:spcPct val="150000"/>
              </a:lnSpc>
            </a:pPr>
            <a:r>
              <a:rPr lang="en-US" sz="2800" dirty="0" err="1" smtClean="0">
                <a:solidFill>
                  <a:srgbClr val="006600"/>
                </a:solidFill>
                <a:latin typeface="Arial" pitchFamily="34" charset="0"/>
                <a:cs typeface="Arial" pitchFamily="34" charset="0"/>
              </a:rPr>
              <a:t>Vì</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sao</a:t>
            </a:r>
            <a:r>
              <a:rPr lang="en-US" sz="2800" dirty="0" smtClean="0">
                <a:solidFill>
                  <a:srgbClr val="006600"/>
                </a:solidFill>
                <a:latin typeface="Arial" pitchFamily="34" charset="0"/>
                <a:cs typeface="Arial" pitchFamily="34" charset="0"/>
              </a:rPr>
              <a:t>?</a:t>
            </a:r>
            <a:endParaRPr lang="en-US" sz="2800" dirty="0">
              <a:solidFill>
                <a:srgbClr val="006600"/>
              </a:solidFill>
              <a:latin typeface="Arial" pitchFamily="34" charset="0"/>
              <a:cs typeface="Arial"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25500"/>
            <a:ext cx="4212620" cy="23106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370359"/>
            <a:ext cx="4212620" cy="2116040"/>
          </a:xfrm>
          <a:prstGeom prst="rect">
            <a:avLst/>
          </a:prstGeom>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014184"/>
            <a:ext cx="8868228" cy="4559302"/>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pic>
        <p:nvPicPr>
          <p:cNvPr id="5" name="Picture 2" descr="D:\Dao Duc 1 moi\Package - Lesson\Data\image_paste_20070916081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08" y="22339"/>
            <a:ext cx="2166243" cy="659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86853" y="150450"/>
            <a:ext cx="3756156"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a. </a:t>
            </a:r>
            <a:r>
              <a:rPr lang="en-US" sz="2400" b="1" dirty="0" err="1" smtClean="0">
                <a:solidFill>
                  <a:srgbClr val="FF0000"/>
                </a:solidFill>
                <a:latin typeface="Arial" pitchFamily="34" charset="0"/>
                <a:cs typeface="Arial" pitchFamily="34" charset="0"/>
              </a:rPr>
              <a:t>Kể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chuyện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theo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tranh</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7" name="TextBox 6"/>
          <p:cNvSpPr txBox="1"/>
          <p:nvPr/>
        </p:nvSpPr>
        <p:spPr>
          <a:xfrm>
            <a:off x="5812383" y="151844"/>
            <a:ext cx="3361818" cy="461665"/>
          </a:xfrm>
          <a:prstGeom prst="rect">
            <a:avLst/>
          </a:prstGeom>
          <a:noFill/>
        </p:spPr>
        <p:txBody>
          <a:bodyPr wrap="none" rtlCol="0">
            <a:spAutoFit/>
          </a:bodyPr>
          <a:lstStyle/>
          <a:p>
            <a:r>
              <a:rPr lang="en-US" sz="2400" b="1" dirty="0" err="1" smtClean="0">
                <a:solidFill>
                  <a:srgbClr val="006600"/>
                </a:solidFill>
                <a:latin typeface="Arial" pitchFamily="34" charset="0"/>
                <a:cs typeface="Arial" pitchFamily="34" charset="0"/>
              </a:rPr>
              <a:t>Chuyện</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của</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bạn</a:t>
            </a:r>
            <a:r>
              <a:rPr lang="en-US" sz="2400" b="1" dirty="0" smtClean="0">
                <a:solidFill>
                  <a:srgbClr val="006600"/>
                </a:solidFill>
                <a:latin typeface="Arial" pitchFamily="34" charset="0"/>
                <a:cs typeface="Arial" pitchFamily="34" charset="0"/>
              </a:rPr>
              <a:t> Minh</a:t>
            </a:r>
            <a:endParaRPr lang="en-US" sz="2400" b="1" dirty="0">
              <a:solidFill>
                <a:srgbClr val="006600"/>
              </a:solidFill>
              <a:latin typeface="Arial" pitchFamily="34" charset="0"/>
              <a:cs typeface="Arial" pitchFamily="34" charset="0"/>
            </a:endParaRPr>
          </a:p>
        </p:txBody>
      </p:sp>
      <p:pic>
        <p:nvPicPr>
          <p:cNvPr id="8" name="DaoDuc-1-Trang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1641" y="1170218"/>
            <a:ext cx="8384016" cy="4264274"/>
          </a:xfrm>
          <a:prstGeom prst="rect">
            <a:avLst/>
          </a:prstGeom>
        </p:spPr>
      </p:pic>
      <p:sp>
        <p:nvSpPr>
          <p:cNvPr id="11" name="Line 12"/>
          <p:cNvSpPr>
            <a:spLocks noChangeShapeType="1"/>
          </p:cNvSpPr>
          <p:nvPr/>
        </p:nvSpPr>
        <p:spPr bwMode="auto">
          <a:xfrm>
            <a:off x="0" y="68036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97930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66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Dao Duc 1 moi\Package - Lesson\Data\image_paste_200709160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08" y="22339"/>
            <a:ext cx="2166243" cy="6598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51939" y="179758"/>
            <a:ext cx="3756156" cy="461665"/>
          </a:xfrm>
          <a:prstGeom prst="rect">
            <a:avLst/>
          </a:prstGeom>
          <a:noFill/>
        </p:spPr>
        <p:txBody>
          <a:bodyPr wrap="none" rtlCol="0">
            <a:spAutoFit/>
          </a:bodyPr>
          <a:lstStyle/>
          <a:p>
            <a:r>
              <a:rPr lang="en-US" sz="2400" b="1" dirty="0" smtClean="0">
                <a:solidFill>
                  <a:srgbClr val="FF0000"/>
                </a:solidFill>
                <a:latin typeface="Arial" pitchFamily="34" charset="0"/>
                <a:cs typeface="Arial" pitchFamily="34" charset="0"/>
              </a:rPr>
              <a:t>a. </a:t>
            </a:r>
            <a:r>
              <a:rPr lang="en-US" sz="2400" b="1" dirty="0" err="1" smtClean="0">
                <a:solidFill>
                  <a:srgbClr val="FF0000"/>
                </a:solidFill>
                <a:latin typeface="Arial" pitchFamily="34" charset="0"/>
                <a:cs typeface="Arial" pitchFamily="34" charset="0"/>
              </a:rPr>
              <a:t>Kể</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chuyện</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theo</a:t>
            </a:r>
            <a:r>
              <a:rPr lang="en-US" sz="2400" b="1" dirty="0" smtClean="0">
                <a:solidFill>
                  <a:srgbClr val="FF0000"/>
                </a:solidFill>
                <a:latin typeface="Arial" pitchFamily="34" charset="0"/>
                <a:cs typeface="Arial" pitchFamily="34" charset="0"/>
              </a:rPr>
              <a:t> </a:t>
            </a:r>
            <a:r>
              <a:rPr lang="en-US" sz="2400" b="1" dirty="0" err="1" smtClean="0">
                <a:solidFill>
                  <a:srgbClr val="FF0000"/>
                </a:solidFill>
                <a:latin typeface="Arial" pitchFamily="34" charset="0"/>
                <a:cs typeface="Arial" pitchFamily="34" charset="0"/>
              </a:rPr>
              <a:t>tranh</a:t>
            </a:r>
            <a:r>
              <a:rPr lang="en-US" sz="2400" b="1" dirty="0" smtClean="0">
                <a:solidFill>
                  <a:srgbClr val="FF0000"/>
                </a:solidFill>
                <a:latin typeface="Arial" pitchFamily="34" charset="0"/>
                <a:cs typeface="Arial" pitchFamily="34" charset="0"/>
              </a:rPr>
              <a:t>.</a:t>
            </a:r>
            <a:endParaRPr lang="en-US" sz="2400" b="1" dirty="0">
              <a:solidFill>
                <a:srgbClr val="FF0000"/>
              </a:solidFill>
              <a:latin typeface="Arial" pitchFamily="34" charset="0"/>
              <a:cs typeface="Arial" pitchFamily="34" charset="0"/>
            </a:endParaRPr>
          </a:p>
        </p:txBody>
      </p:sp>
      <p:sp>
        <p:nvSpPr>
          <p:cNvPr id="7" name="TextBox 6"/>
          <p:cNvSpPr txBox="1"/>
          <p:nvPr/>
        </p:nvSpPr>
        <p:spPr>
          <a:xfrm>
            <a:off x="2891091" y="873647"/>
            <a:ext cx="3361818" cy="461665"/>
          </a:xfrm>
          <a:prstGeom prst="rect">
            <a:avLst/>
          </a:prstGeom>
          <a:noFill/>
        </p:spPr>
        <p:txBody>
          <a:bodyPr wrap="none" rtlCol="0">
            <a:spAutoFit/>
          </a:bodyPr>
          <a:lstStyle/>
          <a:p>
            <a:r>
              <a:rPr lang="en-US" sz="2400" b="1" dirty="0" err="1" smtClean="0">
                <a:solidFill>
                  <a:srgbClr val="006600"/>
                </a:solidFill>
                <a:latin typeface="Arial" pitchFamily="34" charset="0"/>
                <a:cs typeface="Arial" pitchFamily="34" charset="0"/>
              </a:rPr>
              <a:t>Chuyện</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của</a:t>
            </a:r>
            <a:r>
              <a:rPr lang="en-US" sz="2400" b="1" dirty="0" smtClean="0">
                <a:solidFill>
                  <a:srgbClr val="006600"/>
                </a:solidFill>
                <a:latin typeface="Arial" pitchFamily="34" charset="0"/>
                <a:cs typeface="Arial" pitchFamily="34" charset="0"/>
              </a:rPr>
              <a:t> </a:t>
            </a:r>
            <a:r>
              <a:rPr lang="en-US" sz="2400" b="1" dirty="0" err="1" smtClean="0">
                <a:solidFill>
                  <a:srgbClr val="006600"/>
                </a:solidFill>
                <a:latin typeface="Arial" pitchFamily="34" charset="0"/>
                <a:cs typeface="Arial" pitchFamily="34" charset="0"/>
              </a:rPr>
              <a:t>bạn</a:t>
            </a:r>
            <a:r>
              <a:rPr lang="en-US" sz="2400" b="1" dirty="0" smtClean="0">
                <a:solidFill>
                  <a:srgbClr val="006600"/>
                </a:solidFill>
                <a:latin typeface="Arial" pitchFamily="34" charset="0"/>
                <a:cs typeface="Arial" pitchFamily="34" charset="0"/>
              </a:rPr>
              <a:t> Minh</a:t>
            </a:r>
            <a:endParaRPr lang="en-US" sz="2400" b="1" dirty="0">
              <a:solidFill>
                <a:srgbClr val="006600"/>
              </a:solidFill>
              <a:latin typeface="Arial" pitchFamily="34" charset="0"/>
              <a:cs typeface="Arial"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979" y="1486118"/>
            <a:ext cx="2606478" cy="2214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649" y="1637488"/>
            <a:ext cx="2319315" cy="206332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515" y="1527099"/>
            <a:ext cx="2402627" cy="213272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7388" y="3780795"/>
            <a:ext cx="2284123" cy="1945037"/>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555"/>
          <a:stretch/>
        </p:blipFill>
        <p:spPr>
          <a:xfrm>
            <a:off x="4588306" y="3911422"/>
            <a:ext cx="3439578" cy="1749148"/>
          </a:xfrm>
          <a:prstGeom prst="rect">
            <a:avLst/>
          </a:prstGeom>
        </p:spPr>
      </p:pic>
      <p:sp>
        <p:nvSpPr>
          <p:cNvPr id="11"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30822214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ounded Rectangle 38"/>
          <p:cNvSpPr/>
          <p:nvPr/>
        </p:nvSpPr>
        <p:spPr>
          <a:xfrm>
            <a:off x="304800" y="1722003"/>
            <a:ext cx="5424488" cy="2496457"/>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0396" y="1947241"/>
            <a:ext cx="5409017" cy="1951496"/>
          </a:xfrm>
          <a:prstGeom prst="rect">
            <a:avLst/>
          </a:prstGeom>
          <a:noFill/>
        </p:spPr>
        <p:txBody>
          <a:bodyPr wrap="square" rtlCol="0">
            <a:spAutoFit/>
          </a:bodyPr>
          <a:lstStyle/>
          <a:p>
            <a:pPr marL="285750" indent="-285750" algn="just">
              <a:lnSpc>
                <a:spcPct val="150000"/>
              </a:lnSpc>
              <a:buFontTx/>
              <a:buChar char="-"/>
            </a:pPr>
            <a:r>
              <a:rPr lang="en-US" sz="2800" dirty="0" err="1" smtClean="0">
                <a:solidFill>
                  <a:srgbClr val="FFFF00"/>
                </a:solidFill>
                <a:latin typeface="Arial" pitchFamily="34" charset="0"/>
                <a:cs typeface="Arial" pitchFamily="34" charset="0"/>
              </a:rPr>
              <a:t>Vì</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sao</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bạn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Mình</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đi</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học</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muộn</a:t>
            </a:r>
            <a:r>
              <a:rPr lang="en-US" sz="2800" dirty="0" smtClean="0">
                <a:solidFill>
                  <a:srgbClr val="FFFF00"/>
                </a:solidFill>
                <a:latin typeface="Arial" pitchFamily="34" charset="0"/>
                <a:cs typeface="Arial" pitchFamily="34" charset="0"/>
              </a:rPr>
              <a:t>?</a:t>
            </a:r>
          </a:p>
          <a:p>
            <a:pPr marL="285750" indent="-285750" algn="just">
              <a:lnSpc>
                <a:spcPct val="150000"/>
              </a:lnSpc>
              <a:buFontTx/>
              <a:buChar char="-"/>
            </a:pPr>
            <a:r>
              <a:rPr lang="en-US" sz="2800" dirty="0" err="1" smtClean="0">
                <a:solidFill>
                  <a:srgbClr val="FFFF00"/>
                </a:solidFill>
                <a:latin typeface="Arial" pitchFamily="34" charset="0"/>
                <a:cs typeface="Arial" pitchFamily="34" charset="0"/>
              </a:rPr>
              <a:t>Sống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gọn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gàng</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ngăn</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nắp</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có</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ích</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lợi</a:t>
            </a:r>
            <a:r>
              <a:rPr lang="en-US" sz="2800" dirty="0" smtClean="0">
                <a:solidFill>
                  <a:srgbClr val="FFFF00"/>
                </a:solidFill>
                <a:latin typeface="Arial" pitchFamily="34" charset="0"/>
                <a:cs typeface="Arial" pitchFamily="34" charset="0"/>
              </a:rPr>
              <a:t> </a:t>
            </a:r>
            <a:r>
              <a:rPr lang="en-US" sz="2800" dirty="0" err="1" smtClean="0">
                <a:solidFill>
                  <a:srgbClr val="FFFF00"/>
                </a:solidFill>
                <a:latin typeface="Arial" pitchFamily="34" charset="0"/>
                <a:cs typeface="Arial" pitchFamily="34" charset="0"/>
              </a:rPr>
              <a:t>gì</a:t>
            </a:r>
            <a:r>
              <a:rPr lang="en-US" sz="2800" dirty="0" smtClean="0">
                <a:solidFill>
                  <a:srgbClr val="FFFF00"/>
                </a:solidFill>
                <a:latin typeface="Arial" pitchFamily="34" charset="0"/>
                <a:cs typeface="Arial" pitchFamily="34" charset="0"/>
              </a:rPr>
              <a:t>?</a:t>
            </a:r>
            <a:endParaRPr lang="en-US" sz="2800" dirty="0">
              <a:solidFill>
                <a:srgbClr val="FFFF00"/>
              </a:solidFill>
              <a:latin typeface="Arial" pitchFamily="34" charset="0"/>
              <a:cs typeface="Arial" pitchFamily="34" charset="0"/>
            </a:endParaRPr>
          </a:p>
        </p:txBody>
      </p:sp>
      <p:sp>
        <p:nvSpPr>
          <p:cNvPr id="5" name="AutoShape 20"/>
          <p:cNvSpPr>
            <a:spLocks noChangeArrowheads="1"/>
          </p:cNvSpPr>
          <p:nvPr>
            <p:custDataLst>
              <p:tags r:id="rId1"/>
            </p:custDataLst>
          </p:nvPr>
        </p:nvSpPr>
        <p:spPr bwMode="gray">
          <a:xfrm>
            <a:off x="304800" y="1031532"/>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 name="Text Box 5"/>
          <p:cNvSpPr txBox="1">
            <a:spLocks noChangeArrowheads="1"/>
          </p:cNvSpPr>
          <p:nvPr>
            <p:custDataLst>
              <p:tags r:id="rId2"/>
            </p:custDataLst>
          </p:nvPr>
        </p:nvSpPr>
        <p:spPr bwMode="auto">
          <a:xfrm>
            <a:off x="1044576" y="102810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b="1" dirty="0" smtClean="0">
                <a:solidFill>
                  <a:schemeClr val="bg1"/>
                </a:solidFill>
                <a:latin typeface="Arial" charset="0"/>
                <a:cs typeface="Arial" charset="0"/>
              </a:rPr>
              <a:t>b. THẢO LUẬN</a:t>
            </a:r>
            <a:endParaRPr lang="en-US" altLang="en-US" sz="2400" b="1" dirty="0">
              <a:solidFill>
                <a:schemeClr val="bg1"/>
              </a:solidFill>
              <a:latin typeface="Arial" charset="0"/>
              <a:cs typeface="Arial" charset="0"/>
            </a:endParaRPr>
          </a:p>
        </p:txBody>
      </p:sp>
      <p:sp>
        <p:nvSpPr>
          <p:cNvPr id="7" name="Line 12"/>
          <p:cNvSpPr>
            <a:spLocks noChangeShapeType="1"/>
          </p:cNvSpPr>
          <p:nvPr/>
        </p:nvSpPr>
        <p:spPr bwMode="auto">
          <a:xfrm>
            <a:off x="0" y="99966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6"/>
          <p:cNvSpPr txBox="1">
            <a:spLocks noChangeArrowheads="1"/>
          </p:cNvSpPr>
          <p:nvPr/>
        </p:nvSpPr>
        <p:spPr bwMode="auto">
          <a:xfrm>
            <a:off x="3781425" y="6706"/>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0</a:t>
            </a:r>
          </a:p>
        </p:txBody>
      </p:sp>
      <p:sp>
        <p:nvSpPr>
          <p:cNvPr id="9" name="Text Box 7"/>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a:t>
            </a:r>
          </a:p>
        </p:txBody>
      </p:sp>
      <p:sp>
        <p:nvSpPr>
          <p:cNvPr id="10" name="Text Box 8"/>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a:t>
            </a:r>
          </a:p>
        </p:txBody>
      </p:sp>
      <p:sp>
        <p:nvSpPr>
          <p:cNvPr id="11" name="Text Box 9"/>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a:t>
            </a:r>
          </a:p>
        </p:txBody>
      </p:sp>
      <p:sp>
        <p:nvSpPr>
          <p:cNvPr id="12" name="Text Box 10"/>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a:t>
            </a:r>
          </a:p>
        </p:txBody>
      </p:sp>
      <p:sp>
        <p:nvSpPr>
          <p:cNvPr id="13" name="Text Box 11"/>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a:t>
            </a:r>
          </a:p>
        </p:txBody>
      </p:sp>
      <p:sp>
        <p:nvSpPr>
          <p:cNvPr id="14" name="Text Box 12"/>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a:t>
            </a:r>
          </a:p>
        </p:txBody>
      </p:sp>
      <p:sp>
        <p:nvSpPr>
          <p:cNvPr id="15" name="Text Box 13"/>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a:t>
            </a:r>
          </a:p>
        </p:txBody>
      </p:sp>
      <p:sp>
        <p:nvSpPr>
          <p:cNvPr id="16" name="Text Box 14"/>
          <p:cNvSpPr txBox="1">
            <a:spLocks noChangeArrowheads="1"/>
          </p:cNvSpPr>
          <p:nvPr/>
        </p:nvSpPr>
        <p:spPr bwMode="auto">
          <a:xfrm>
            <a:off x="3781425"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a:t>
            </a:r>
          </a:p>
        </p:txBody>
      </p:sp>
      <p:sp>
        <p:nvSpPr>
          <p:cNvPr id="17" name="Text Box 15"/>
          <p:cNvSpPr txBox="1">
            <a:spLocks noChangeArrowheads="1"/>
          </p:cNvSpPr>
          <p:nvPr/>
        </p:nvSpPr>
        <p:spPr bwMode="auto">
          <a:xfrm>
            <a:off x="3733800" y="45071"/>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a:t>
            </a:r>
          </a:p>
        </p:txBody>
      </p:sp>
      <p:sp>
        <p:nvSpPr>
          <p:cNvPr id="18" name="Text Box 16"/>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a:t>
            </a:r>
          </a:p>
        </p:txBody>
      </p:sp>
      <p:sp>
        <p:nvSpPr>
          <p:cNvPr id="19" name="Text Box 17"/>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20</a:t>
            </a:r>
          </a:p>
        </p:txBody>
      </p:sp>
      <p:sp>
        <p:nvSpPr>
          <p:cNvPr id="20" name="Text Box 18"/>
          <p:cNvSpPr txBox="1">
            <a:spLocks noChangeArrowheads="1"/>
          </p:cNvSpPr>
          <p:nvPr/>
        </p:nvSpPr>
        <p:spPr bwMode="auto">
          <a:xfrm>
            <a:off x="3748089" y="91"/>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30</a:t>
            </a:r>
          </a:p>
        </p:txBody>
      </p:sp>
      <p:sp>
        <p:nvSpPr>
          <p:cNvPr id="21" name="Text Box 19"/>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40</a:t>
            </a:r>
          </a:p>
        </p:txBody>
      </p:sp>
      <p:sp>
        <p:nvSpPr>
          <p:cNvPr id="22" name="Text Box 20"/>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50</a:t>
            </a:r>
          </a:p>
        </p:txBody>
      </p:sp>
      <p:sp>
        <p:nvSpPr>
          <p:cNvPr id="23" name="Text Box 21"/>
          <p:cNvSpPr txBox="1">
            <a:spLocks noChangeArrowheads="1"/>
          </p:cNvSpPr>
          <p:nvPr/>
        </p:nvSpPr>
        <p:spPr bwMode="auto">
          <a:xfrm>
            <a:off x="3748089" y="13320"/>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60</a:t>
            </a:r>
          </a:p>
        </p:txBody>
      </p:sp>
      <p:sp>
        <p:nvSpPr>
          <p:cNvPr id="24" name="Text Box 22"/>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70</a:t>
            </a:r>
          </a:p>
        </p:txBody>
      </p:sp>
      <p:sp>
        <p:nvSpPr>
          <p:cNvPr id="25" name="Text Box 23"/>
          <p:cNvSpPr txBox="1">
            <a:spLocks noChangeArrowheads="1"/>
          </p:cNvSpPr>
          <p:nvPr/>
        </p:nvSpPr>
        <p:spPr bwMode="auto">
          <a:xfrm>
            <a:off x="3748089" y="1464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80</a:t>
            </a:r>
          </a:p>
        </p:txBody>
      </p:sp>
      <p:sp>
        <p:nvSpPr>
          <p:cNvPr id="26" name="Text Box 24"/>
          <p:cNvSpPr txBox="1">
            <a:spLocks noChangeArrowheads="1"/>
          </p:cNvSpPr>
          <p:nvPr/>
        </p:nvSpPr>
        <p:spPr bwMode="auto">
          <a:xfrm>
            <a:off x="3748089" y="27873"/>
            <a:ext cx="1728787"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90</a:t>
            </a:r>
          </a:p>
        </p:txBody>
      </p:sp>
      <p:sp>
        <p:nvSpPr>
          <p:cNvPr id="27" name="Text Box 25"/>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100</a:t>
            </a:r>
          </a:p>
        </p:txBody>
      </p:sp>
      <p:sp>
        <p:nvSpPr>
          <p:cNvPr id="28" name="Text Box 26"/>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110</a:t>
            </a:r>
          </a:p>
        </p:txBody>
      </p:sp>
      <p:sp>
        <p:nvSpPr>
          <p:cNvPr id="29" name="Text Box 27"/>
          <p:cNvSpPr txBox="1">
            <a:spLocks noChangeArrowheads="1"/>
          </p:cNvSpPr>
          <p:nvPr/>
        </p:nvSpPr>
        <p:spPr bwMode="auto">
          <a:xfrm>
            <a:off x="38100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a:solidFill>
                  <a:srgbClr val="FF0066"/>
                </a:solidFill>
                <a:latin typeface=".VnTifani Heavy" pitchFamily="34" charset="0"/>
              </a:rPr>
              <a:t>120</a:t>
            </a:r>
          </a:p>
        </p:txBody>
      </p:sp>
      <p:sp>
        <p:nvSpPr>
          <p:cNvPr id="30" name="Text Box 27"/>
          <p:cNvSpPr txBox="1">
            <a:spLocks noChangeArrowheads="1"/>
          </p:cNvSpPr>
          <p:nvPr/>
        </p:nvSpPr>
        <p:spPr bwMode="auto">
          <a:xfrm>
            <a:off x="3781425" y="10264"/>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130</a:t>
            </a:r>
            <a:endParaRPr lang="en-US" altLang="vi-VN" sz="5400">
              <a:solidFill>
                <a:srgbClr val="FF0066"/>
              </a:solidFill>
              <a:latin typeface=".VnTifani Heavy" pitchFamily="34" charset="0"/>
            </a:endParaRPr>
          </a:p>
        </p:txBody>
      </p:sp>
      <p:sp>
        <p:nvSpPr>
          <p:cNvPr id="31"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140</a:t>
            </a:r>
            <a:endParaRPr lang="en-US" altLang="vi-VN" sz="5400">
              <a:solidFill>
                <a:srgbClr val="FF0066"/>
              </a:solidFill>
              <a:latin typeface=".VnTifani Heavy" pitchFamily="34" charset="0"/>
            </a:endParaRPr>
          </a:p>
        </p:txBody>
      </p:sp>
      <p:sp>
        <p:nvSpPr>
          <p:cNvPr id="32" name="Text Box 27"/>
          <p:cNvSpPr txBox="1">
            <a:spLocks noChangeArrowheads="1"/>
          </p:cNvSpPr>
          <p:nvPr/>
        </p:nvSpPr>
        <p:spPr bwMode="auto">
          <a:xfrm>
            <a:off x="3733800"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150</a:t>
            </a:r>
            <a:endParaRPr lang="en-US" altLang="vi-VN" sz="5400">
              <a:solidFill>
                <a:srgbClr val="FF0066"/>
              </a:solidFill>
              <a:latin typeface=".VnTifani Heavy" pitchFamily="34" charset="0"/>
            </a:endParaRPr>
          </a:p>
        </p:txBody>
      </p:sp>
      <p:sp>
        <p:nvSpPr>
          <p:cNvPr id="33" name="Text Box 27"/>
          <p:cNvSpPr txBox="1">
            <a:spLocks noChangeArrowheads="1"/>
          </p:cNvSpPr>
          <p:nvPr/>
        </p:nvSpPr>
        <p:spPr bwMode="auto">
          <a:xfrm>
            <a:off x="3757612" y="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160</a:t>
            </a:r>
            <a:endParaRPr lang="en-US" altLang="vi-VN" sz="5400">
              <a:solidFill>
                <a:srgbClr val="FF0066"/>
              </a:solidFill>
              <a:latin typeface=".VnTifani Heavy" pitchFamily="34" charset="0"/>
            </a:endParaRPr>
          </a:p>
        </p:txBody>
      </p:sp>
      <p:sp>
        <p:nvSpPr>
          <p:cNvPr id="34" name="Text Box 27"/>
          <p:cNvSpPr txBox="1">
            <a:spLocks noChangeArrowheads="1"/>
          </p:cNvSpPr>
          <p:nvPr/>
        </p:nvSpPr>
        <p:spPr bwMode="auto">
          <a:xfrm>
            <a:off x="3757612" y="20300"/>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170</a:t>
            </a:r>
            <a:endParaRPr lang="en-US" altLang="vi-VN" sz="5400">
              <a:solidFill>
                <a:srgbClr val="FF0066"/>
              </a:solidFill>
              <a:latin typeface=".VnTifani Heavy" pitchFamily="34" charset="0"/>
            </a:endParaRPr>
          </a:p>
        </p:txBody>
      </p:sp>
      <p:sp>
        <p:nvSpPr>
          <p:cNvPr id="35" name="Text Box 27"/>
          <p:cNvSpPr txBox="1">
            <a:spLocks noChangeArrowheads="1"/>
          </p:cNvSpPr>
          <p:nvPr/>
        </p:nvSpPr>
        <p:spPr bwMode="auto">
          <a:xfrm>
            <a:off x="3757612" y="27873"/>
            <a:ext cx="1728788" cy="923330"/>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5400" smtClean="0">
                <a:solidFill>
                  <a:srgbClr val="FF0066"/>
                </a:solidFill>
                <a:latin typeface=".VnTifani Heavy" pitchFamily="34" charset="0"/>
              </a:rPr>
              <a:t>180</a:t>
            </a:r>
            <a:endParaRPr lang="en-US" altLang="vi-VN" sz="5400">
              <a:solidFill>
                <a:srgbClr val="FF0066"/>
              </a:solidFill>
              <a:latin typeface=".VnTifani Heavy" pitchFamily="34" charset="0"/>
            </a:endParaRPr>
          </a:p>
        </p:txBody>
      </p:sp>
      <p:pic>
        <p:nvPicPr>
          <p:cNvPr id="36" name="Picture 35"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90925"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62350"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7315" y="1722003"/>
            <a:ext cx="3053552" cy="2278419"/>
          </a:xfrm>
          <a:prstGeom prst="rect">
            <a:avLst/>
          </a:prstGeom>
        </p:spPr>
      </p:pic>
      <p:pic>
        <p:nvPicPr>
          <p:cNvPr id="38" name="Picture 2" descr="D:\Dao Duc 1 moi\Package - Lesson\Data\image_paste_2007091608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208" y="22339"/>
            <a:ext cx="2166243" cy="65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7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1"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2000" fill="hold"/>
                                        <p:tgtEl>
                                          <p:spTgt spid="8"/>
                                        </p:tgtEl>
                                        <p:attrNameLst>
                                          <p:attrName>ppt_w</p:attrName>
                                        </p:attrNameLst>
                                      </p:cBhvr>
                                      <p:tavLst>
                                        <p:tav tm="0">
                                          <p:val>
                                            <p:strVal val="#ppt_w+.3"/>
                                          </p:val>
                                        </p:tav>
                                        <p:tav tm="100000">
                                          <p:val>
                                            <p:strVal val="#ppt_w"/>
                                          </p:val>
                                        </p:tav>
                                      </p:tavLst>
                                    </p:anim>
                                    <p:anim calcmode="lin" valueType="num">
                                      <p:cBhvr>
                                        <p:cTn id="27" dur="2000" fill="hold"/>
                                        <p:tgtEl>
                                          <p:spTgt spid="8"/>
                                        </p:tgtEl>
                                        <p:attrNameLst>
                                          <p:attrName>ppt_h</p:attrName>
                                        </p:attrNameLst>
                                      </p:cBhvr>
                                      <p:tavLst>
                                        <p:tav tm="0">
                                          <p:val>
                                            <p:strVal val="#ppt_h"/>
                                          </p:val>
                                        </p:tav>
                                        <p:tav tm="100000">
                                          <p:val>
                                            <p:strVal val="#ppt_h"/>
                                          </p:val>
                                        </p:tav>
                                      </p:tavLst>
                                    </p:anim>
                                    <p:animEffect transition="in" filter="fade">
                                      <p:cBhvr>
                                        <p:cTn id="28" dur="2000"/>
                                        <p:tgtEl>
                                          <p:spTgt spid="8"/>
                                        </p:tgtEl>
                                      </p:cBhvr>
                                    </p:animEffect>
                                  </p:childTnLst>
                                </p:cTn>
                              </p:par>
                              <p:par>
                                <p:cTn id="29" presetID="50" presetClass="entr" presetSubtype="0" decel="10000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2000" fill="hold"/>
                                        <p:tgtEl>
                                          <p:spTgt spid="9"/>
                                        </p:tgtEl>
                                        <p:attrNameLst>
                                          <p:attrName>ppt_w</p:attrName>
                                        </p:attrNameLst>
                                      </p:cBhvr>
                                      <p:tavLst>
                                        <p:tav tm="0">
                                          <p:val>
                                            <p:strVal val="#ppt_w+.3"/>
                                          </p:val>
                                        </p:tav>
                                        <p:tav tm="100000">
                                          <p:val>
                                            <p:strVal val="#ppt_w"/>
                                          </p:val>
                                        </p:tav>
                                      </p:tavLst>
                                    </p:anim>
                                    <p:anim calcmode="lin" valueType="num">
                                      <p:cBhvr>
                                        <p:cTn id="32" dur="2000" fill="hold"/>
                                        <p:tgtEl>
                                          <p:spTgt spid="9"/>
                                        </p:tgtEl>
                                        <p:attrNameLst>
                                          <p:attrName>ppt_h</p:attrName>
                                        </p:attrNameLst>
                                      </p:cBhvr>
                                      <p:tavLst>
                                        <p:tav tm="0">
                                          <p:val>
                                            <p:strVal val="#ppt_h"/>
                                          </p:val>
                                        </p:tav>
                                        <p:tav tm="100000">
                                          <p:val>
                                            <p:strVal val="#ppt_h"/>
                                          </p:val>
                                        </p:tav>
                                      </p:tavLst>
                                    </p:anim>
                                    <p:animEffect transition="in" filter="fade">
                                      <p:cBhvr>
                                        <p:cTn id="33" dur="2000"/>
                                        <p:tgtEl>
                                          <p:spTgt spid="9"/>
                                        </p:tgtEl>
                                      </p:cBhvr>
                                    </p:animEffect>
                                  </p:childTnLst>
                                </p:cTn>
                              </p:par>
                              <p:par>
                                <p:cTn id="34" presetID="50" presetClass="entr" presetSubtype="0" decel="100000" fill="hold" grpId="1"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2000" fill="hold"/>
                                        <p:tgtEl>
                                          <p:spTgt spid="10"/>
                                        </p:tgtEl>
                                        <p:attrNameLst>
                                          <p:attrName>ppt_w</p:attrName>
                                        </p:attrNameLst>
                                      </p:cBhvr>
                                      <p:tavLst>
                                        <p:tav tm="0">
                                          <p:val>
                                            <p:strVal val="#ppt_w+.3"/>
                                          </p:val>
                                        </p:tav>
                                        <p:tav tm="100000">
                                          <p:val>
                                            <p:strVal val="#ppt_w"/>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animEffect transition="in" filter="fade">
                                      <p:cBhvr>
                                        <p:cTn id="38" dur="2000"/>
                                        <p:tgtEl>
                                          <p:spTgt spid="10"/>
                                        </p:tgtEl>
                                      </p:cBhvr>
                                    </p:animEffect>
                                  </p:childTnLst>
                                </p:cTn>
                              </p:par>
                              <p:par>
                                <p:cTn id="39" presetID="50" presetClass="entr" presetSubtype="0" decel="10000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2000" fill="hold"/>
                                        <p:tgtEl>
                                          <p:spTgt spid="11"/>
                                        </p:tgtEl>
                                        <p:attrNameLst>
                                          <p:attrName>ppt_w</p:attrName>
                                        </p:attrNameLst>
                                      </p:cBhvr>
                                      <p:tavLst>
                                        <p:tav tm="0">
                                          <p:val>
                                            <p:strVal val="#ppt_w+.3"/>
                                          </p:val>
                                        </p:tav>
                                        <p:tav tm="100000">
                                          <p:val>
                                            <p:strVal val="#ppt_w"/>
                                          </p:val>
                                        </p:tav>
                                      </p:tavLst>
                                    </p:anim>
                                    <p:anim calcmode="lin" valueType="num">
                                      <p:cBhvr>
                                        <p:cTn id="42" dur="2000" fill="hold"/>
                                        <p:tgtEl>
                                          <p:spTgt spid="11"/>
                                        </p:tgtEl>
                                        <p:attrNameLst>
                                          <p:attrName>ppt_h</p:attrName>
                                        </p:attrNameLst>
                                      </p:cBhvr>
                                      <p:tavLst>
                                        <p:tav tm="0">
                                          <p:val>
                                            <p:strVal val="#ppt_h"/>
                                          </p:val>
                                        </p:tav>
                                        <p:tav tm="100000">
                                          <p:val>
                                            <p:strVal val="#ppt_h"/>
                                          </p:val>
                                        </p:tav>
                                      </p:tavLst>
                                    </p:anim>
                                    <p:animEffect transition="in" filter="fade">
                                      <p:cBhvr>
                                        <p:cTn id="43" dur="2000"/>
                                        <p:tgtEl>
                                          <p:spTgt spid="11"/>
                                        </p:tgtEl>
                                      </p:cBhvr>
                                    </p:animEffect>
                                  </p:childTnLst>
                                </p:cTn>
                              </p:par>
                              <p:par>
                                <p:cTn id="44" presetID="50" presetClass="entr" presetSubtype="0" decel="100000" fill="hold" grpId="1"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2000" fill="hold"/>
                                        <p:tgtEl>
                                          <p:spTgt spid="12"/>
                                        </p:tgtEl>
                                        <p:attrNameLst>
                                          <p:attrName>ppt_w</p:attrName>
                                        </p:attrNameLst>
                                      </p:cBhvr>
                                      <p:tavLst>
                                        <p:tav tm="0">
                                          <p:val>
                                            <p:strVal val="#ppt_w+.3"/>
                                          </p:val>
                                        </p:tav>
                                        <p:tav tm="100000">
                                          <p:val>
                                            <p:strVal val="#ppt_w"/>
                                          </p:val>
                                        </p:tav>
                                      </p:tavLst>
                                    </p:anim>
                                    <p:anim calcmode="lin" valueType="num">
                                      <p:cBhvr>
                                        <p:cTn id="47" dur="2000" fill="hold"/>
                                        <p:tgtEl>
                                          <p:spTgt spid="12"/>
                                        </p:tgtEl>
                                        <p:attrNameLst>
                                          <p:attrName>ppt_h</p:attrName>
                                        </p:attrNameLst>
                                      </p:cBhvr>
                                      <p:tavLst>
                                        <p:tav tm="0">
                                          <p:val>
                                            <p:strVal val="#ppt_h"/>
                                          </p:val>
                                        </p:tav>
                                        <p:tav tm="100000">
                                          <p:val>
                                            <p:strVal val="#ppt_h"/>
                                          </p:val>
                                        </p:tav>
                                      </p:tavLst>
                                    </p:anim>
                                    <p:animEffect transition="in" filter="fade">
                                      <p:cBhvr>
                                        <p:cTn id="48" dur="2000"/>
                                        <p:tgtEl>
                                          <p:spTgt spid="12"/>
                                        </p:tgtEl>
                                      </p:cBhvr>
                                    </p:animEffect>
                                  </p:childTnLst>
                                </p:cTn>
                              </p:par>
                              <p:par>
                                <p:cTn id="49" presetID="50" presetClass="entr" presetSubtype="0" decel="100000" fill="hold" grpId="1"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000" fill="hold"/>
                                        <p:tgtEl>
                                          <p:spTgt spid="13"/>
                                        </p:tgtEl>
                                        <p:attrNameLst>
                                          <p:attrName>ppt_w</p:attrName>
                                        </p:attrNameLst>
                                      </p:cBhvr>
                                      <p:tavLst>
                                        <p:tav tm="0">
                                          <p:val>
                                            <p:strVal val="#ppt_w+.3"/>
                                          </p:val>
                                        </p:tav>
                                        <p:tav tm="100000">
                                          <p:val>
                                            <p:strVal val="#ppt_w"/>
                                          </p:val>
                                        </p:tav>
                                      </p:tavLst>
                                    </p:anim>
                                    <p:anim calcmode="lin" valueType="num">
                                      <p:cBhvr>
                                        <p:cTn id="52" dur="2000" fill="hold"/>
                                        <p:tgtEl>
                                          <p:spTgt spid="13"/>
                                        </p:tgtEl>
                                        <p:attrNameLst>
                                          <p:attrName>ppt_h</p:attrName>
                                        </p:attrNameLst>
                                      </p:cBhvr>
                                      <p:tavLst>
                                        <p:tav tm="0">
                                          <p:val>
                                            <p:strVal val="#ppt_h"/>
                                          </p:val>
                                        </p:tav>
                                        <p:tav tm="100000">
                                          <p:val>
                                            <p:strVal val="#ppt_h"/>
                                          </p:val>
                                        </p:tav>
                                      </p:tavLst>
                                    </p:anim>
                                    <p:animEffect transition="in" filter="fade">
                                      <p:cBhvr>
                                        <p:cTn id="53" dur="2000"/>
                                        <p:tgtEl>
                                          <p:spTgt spid="13"/>
                                        </p:tgtEl>
                                      </p:cBhvr>
                                    </p:animEffect>
                                  </p:childTnLst>
                                </p:cTn>
                              </p:par>
                              <p:par>
                                <p:cTn id="54" presetID="50" presetClass="entr" presetSubtype="0" decel="100000" fill="hold" grpId="1" nodeType="with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000" fill="hold"/>
                                        <p:tgtEl>
                                          <p:spTgt spid="14"/>
                                        </p:tgtEl>
                                        <p:attrNameLst>
                                          <p:attrName>ppt_w</p:attrName>
                                        </p:attrNameLst>
                                      </p:cBhvr>
                                      <p:tavLst>
                                        <p:tav tm="0">
                                          <p:val>
                                            <p:strVal val="#ppt_w+.3"/>
                                          </p:val>
                                        </p:tav>
                                        <p:tav tm="100000">
                                          <p:val>
                                            <p:strVal val="#ppt_w"/>
                                          </p:val>
                                        </p:tav>
                                      </p:tavLst>
                                    </p:anim>
                                    <p:anim calcmode="lin" valueType="num">
                                      <p:cBhvr>
                                        <p:cTn id="57" dur="2000" fill="hold"/>
                                        <p:tgtEl>
                                          <p:spTgt spid="14"/>
                                        </p:tgtEl>
                                        <p:attrNameLst>
                                          <p:attrName>ppt_h</p:attrName>
                                        </p:attrNameLst>
                                      </p:cBhvr>
                                      <p:tavLst>
                                        <p:tav tm="0">
                                          <p:val>
                                            <p:strVal val="#ppt_h"/>
                                          </p:val>
                                        </p:tav>
                                        <p:tav tm="100000">
                                          <p:val>
                                            <p:strVal val="#ppt_h"/>
                                          </p:val>
                                        </p:tav>
                                      </p:tavLst>
                                    </p:anim>
                                    <p:animEffect transition="in" filter="fade">
                                      <p:cBhvr>
                                        <p:cTn id="58" dur="2000"/>
                                        <p:tgtEl>
                                          <p:spTgt spid="14"/>
                                        </p:tgtEl>
                                      </p:cBhvr>
                                    </p:animEffect>
                                  </p:childTnLst>
                                </p:cTn>
                              </p:par>
                              <p:par>
                                <p:cTn id="59" presetID="50" presetClass="entr" presetSubtype="0" decel="100000" fill="hold" grpId="1"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2000" fill="hold"/>
                                        <p:tgtEl>
                                          <p:spTgt spid="15"/>
                                        </p:tgtEl>
                                        <p:attrNameLst>
                                          <p:attrName>ppt_w</p:attrName>
                                        </p:attrNameLst>
                                      </p:cBhvr>
                                      <p:tavLst>
                                        <p:tav tm="0">
                                          <p:val>
                                            <p:strVal val="#ppt_w+.3"/>
                                          </p:val>
                                        </p:tav>
                                        <p:tav tm="100000">
                                          <p:val>
                                            <p:strVal val="#ppt_w"/>
                                          </p:val>
                                        </p:tav>
                                      </p:tavLst>
                                    </p:anim>
                                    <p:anim calcmode="lin" valueType="num">
                                      <p:cBhvr>
                                        <p:cTn id="62" dur="2000" fill="hold"/>
                                        <p:tgtEl>
                                          <p:spTgt spid="15"/>
                                        </p:tgtEl>
                                        <p:attrNameLst>
                                          <p:attrName>ppt_h</p:attrName>
                                        </p:attrNameLst>
                                      </p:cBhvr>
                                      <p:tavLst>
                                        <p:tav tm="0">
                                          <p:val>
                                            <p:strVal val="#ppt_h"/>
                                          </p:val>
                                        </p:tav>
                                        <p:tav tm="100000">
                                          <p:val>
                                            <p:strVal val="#ppt_h"/>
                                          </p:val>
                                        </p:tav>
                                      </p:tavLst>
                                    </p:anim>
                                    <p:animEffect transition="in" filter="fade">
                                      <p:cBhvr>
                                        <p:cTn id="63" dur="2000"/>
                                        <p:tgtEl>
                                          <p:spTgt spid="15"/>
                                        </p:tgtEl>
                                      </p:cBhvr>
                                    </p:animEffect>
                                  </p:childTnLst>
                                </p:cTn>
                              </p:par>
                              <p:par>
                                <p:cTn id="64" presetID="50" presetClass="entr" presetSubtype="0" decel="100000" fill="hold" grpId="1"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2000" fill="hold"/>
                                        <p:tgtEl>
                                          <p:spTgt spid="16"/>
                                        </p:tgtEl>
                                        <p:attrNameLst>
                                          <p:attrName>ppt_w</p:attrName>
                                        </p:attrNameLst>
                                      </p:cBhvr>
                                      <p:tavLst>
                                        <p:tav tm="0">
                                          <p:val>
                                            <p:strVal val="#ppt_w+.3"/>
                                          </p:val>
                                        </p:tav>
                                        <p:tav tm="100000">
                                          <p:val>
                                            <p:strVal val="#ppt_w"/>
                                          </p:val>
                                        </p:tav>
                                      </p:tavLst>
                                    </p:anim>
                                    <p:anim calcmode="lin" valueType="num">
                                      <p:cBhvr>
                                        <p:cTn id="67" dur="2000" fill="hold"/>
                                        <p:tgtEl>
                                          <p:spTgt spid="16"/>
                                        </p:tgtEl>
                                        <p:attrNameLst>
                                          <p:attrName>ppt_h</p:attrName>
                                        </p:attrNameLst>
                                      </p:cBhvr>
                                      <p:tavLst>
                                        <p:tav tm="0">
                                          <p:val>
                                            <p:strVal val="#ppt_h"/>
                                          </p:val>
                                        </p:tav>
                                        <p:tav tm="100000">
                                          <p:val>
                                            <p:strVal val="#ppt_h"/>
                                          </p:val>
                                        </p:tav>
                                      </p:tavLst>
                                    </p:anim>
                                    <p:animEffect transition="in" filter="fade">
                                      <p:cBhvr>
                                        <p:cTn id="68" dur="2000"/>
                                        <p:tgtEl>
                                          <p:spTgt spid="16"/>
                                        </p:tgtEl>
                                      </p:cBhvr>
                                    </p:animEffect>
                                  </p:childTnLst>
                                </p:cTn>
                              </p:par>
                              <p:par>
                                <p:cTn id="69" presetID="50" presetClass="entr" presetSubtype="0" decel="100000" fill="hold" grpId="1" nodeType="with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2000" fill="hold"/>
                                        <p:tgtEl>
                                          <p:spTgt spid="17"/>
                                        </p:tgtEl>
                                        <p:attrNameLst>
                                          <p:attrName>ppt_w</p:attrName>
                                        </p:attrNameLst>
                                      </p:cBhvr>
                                      <p:tavLst>
                                        <p:tav tm="0">
                                          <p:val>
                                            <p:strVal val="#ppt_w+.3"/>
                                          </p:val>
                                        </p:tav>
                                        <p:tav tm="100000">
                                          <p:val>
                                            <p:strVal val="#ppt_w"/>
                                          </p:val>
                                        </p:tav>
                                      </p:tavLst>
                                    </p:anim>
                                    <p:anim calcmode="lin" valueType="num">
                                      <p:cBhvr>
                                        <p:cTn id="72" dur="2000" fill="hold"/>
                                        <p:tgtEl>
                                          <p:spTgt spid="17"/>
                                        </p:tgtEl>
                                        <p:attrNameLst>
                                          <p:attrName>ppt_h</p:attrName>
                                        </p:attrNameLst>
                                      </p:cBhvr>
                                      <p:tavLst>
                                        <p:tav tm="0">
                                          <p:val>
                                            <p:strVal val="#ppt_h"/>
                                          </p:val>
                                        </p:tav>
                                        <p:tav tm="100000">
                                          <p:val>
                                            <p:strVal val="#ppt_h"/>
                                          </p:val>
                                        </p:tav>
                                      </p:tavLst>
                                    </p:anim>
                                    <p:animEffect transition="in" filter="fade">
                                      <p:cBhvr>
                                        <p:cTn id="73" dur="2000"/>
                                        <p:tgtEl>
                                          <p:spTgt spid="17"/>
                                        </p:tgtEl>
                                      </p:cBhvr>
                                    </p:animEffect>
                                  </p:childTnLst>
                                </p:cTn>
                              </p:par>
                              <p:par>
                                <p:cTn id="74" presetID="50" presetClass="entr" presetSubtype="0" decel="100000" fill="hold" grpId="1"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p:cTn id="76" dur="2000" fill="hold"/>
                                        <p:tgtEl>
                                          <p:spTgt spid="18"/>
                                        </p:tgtEl>
                                        <p:attrNameLst>
                                          <p:attrName>ppt_w</p:attrName>
                                        </p:attrNameLst>
                                      </p:cBhvr>
                                      <p:tavLst>
                                        <p:tav tm="0">
                                          <p:val>
                                            <p:strVal val="#ppt_w+.3"/>
                                          </p:val>
                                        </p:tav>
                                        <p:tav tm="100000">
                                          <p:val>
                                            <p:strVal val="#ppt_w"/>
                                          </p:val>
                                        </p:tav>
                                      </p:tavLst>
                                    </p:anim>
                                    <p:anim calcmode="lin" valueType="num">
                                      <p:cBhvr>
                                        <p:cTn id="77" dur="2000" fill="hold"/>
                                        <p:tgtEl>
                                          <p:spTgt spid="18"/>
                                        </p:tgtEl>
                                        <p:attrNameLst>
                                          <p:attrName>ppt_h</p:attrName>
                                        </p:attrNameLst>
                                      </p:cBhvr>
                                      <p:tavLst>
                                        <p:tav tm="0">
                                          <p:val>
                                            <p:strVal val="#ppt_h"/>
                                          </p:val>
                                        </p:tav>
                                        <p:tav tm="100000">
                                          <p:val>
                                            <p:strVal val="#ppt_h"/>
                                          </p:val>
                                        </p:tav>
                                      </p:tavLst>
                                    </p:anim>
                                    <p:animEffect transition="in" filter="fade">
                                      <p:cBhvr>
                                        <p:cTn id="78" dur="2000"/>
                                        <p:tgtEl>
                                          <p:spTgt spid="18"/>
                                        </p:tgtEl>
                                      </p:cBhvr>
                                    </p:animEffect>
                                  </p:childTnLst>
                                </p:cTn>
                              </p:par>
                              <p:par>
                                <p:cTn id="79" presetID="50" presetClass="entr" presetSubtype="0" decel="100000" fill="hold" grpId="1"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2000" fill="hold"/>
                                        <p:tgtEl>
                                          <p:spTgt spid="19"/>
                                        </p:tgtEl>
                                        <p:attrNameLst>
                                          <p:attrName>ppt_w</p:attrName>
                                        </p:attrNameLst>
                                      </p:cBhvr>
                                      <p:tavLst>
                                        <p:tav tm="0">
                                          <p:val>
                                            <p:strVal val="#ppt_w+.3"/>
                                          </p:val>
                                        </p:tav>
                                        <p:tav tm="100000">
                                          <p:val>
                                            <p:strVal val="#ppt_w"/>
                                          </p:val>
                                        </p:tav>
                                      </p:tavLst>
                                    </p:anim>
                                    <p:anim calcmode="lin" valueType="num">
                                      <p:cBhvr>
                                        <p:cTn id="82" dur="2000" fill="hold"/>
                                        <p:tgtEl>
                                          <p:spTgt spid="19"/>
                                        </p:tgtEl>
                                        <p:attrNameLst>
                                          <p:attrName>ppt_h</p:attrName>
                                        </p:attrNameLst>
                                      </p:cBhvr>
                                      <p:tavLst>
                                        <p:tav tm="0">
                                          <p:val>
                                            <p:strVal val="#ppt_h"/>
                                          </p:val>
                                        </p:tav>
                                        <p:tav tm="100000">
                                          <p:val>
                                            <p:strVal val="#ppt_h"/>
                                          </p:val>
                                        </p:tav>
                                      </p:tavLst>
                                    </p:anim>
                                    <p:animEffect transition="in" filter="fade">
                                      <p:cBhvr>
                                        <p:cTn id="83" dur="2000"/>
                                        <p:tgtEl>
                                          <p:spTgt spid="19"/>
                                        </p:tgtEl>
                                      </p:cBhvr>
                                    </p:animEffect>
                                  </p:childTnLst>
                                </p:cTn>
                              </p:par>
                              <p:par>
                                <p:cTn id="84" presetID="50" presetClass="entr" presetSubtype="0" decel="100000" fill="hold" grpId="1"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2000" fill="hold"/>
                                        <p:tgtEl>
                                          <p:spTgt spid="20"/>
                                        </p:tgtEl>
                                        <p:attrNameLst>
                                          <p:attrName>ppt_w</p:attrName>
                                        </p:attrNameLst>
                                      </p:cBhvr>
                                      <p:tavLst>
                                        <p:tav tm="0">
                                          <p:val>
                                            <p:strVal val="#ppt_w+.3"/>
                                          </p:val>
                                        </p:tav>
                                        <p:tav tm="100000">
                                          <p:val>
                                            <p:strVal val="#ppt_w"/>
                                          </p:val>
                                        </p:tav>
                                      </p:tavLst>
                                    </p:anim>
                                    <p:anim calcmode="lin" valueType="num">
                                      <p:cBhvr>
                                        <p:cTn id="87" dur="2000" fill="hold"/>
                                        <p:tgtEl>
                                          <p:spTgt spid="20"/>
                                        </p:tgtEl>
                                        <p:attrNameLst>
                                          <p:attrName>ppt_h</p:attrName>
                                        </p:attrNameLst>
                                      </p:cBhvr>
                                      <p:tavLst>
                                        <p:tav tm="0">
                                          <p:val>
                                            <p:strVal val="#ppt_h"/>
                                          </p:val>
                                        </p:tav>
                                        <p:tav tm="100000">
                                          <p:val>
                                            <p:strVal val="#ppt_h"/>
                                          </p:val>
                                        </p:tav>
                                      </p:tavLst>
                                    </p:anim>
                                    <p:animEffect transition="in" filter="fade">
                                      <p:cBhvr>
                                        <p:cTn id="88" dur="2000"/>
                                        <p:tgtEl>
                                          <p:spTgt spid="20"/>
                                        </p:tgtEl>
                                      </p:cBhvr>
                                    </p:animEffect>
                                  </p:childTnLst>
                                </p:cTn>
                              </p:par>
                              <p:par>
                                <p:cTn id="89" presetID="50" presetClass="entr" presetSubtype="0" decel="100000" fill="hold" grpId="1" nodeType="with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2000" fill="hold"/>
                                        <p:tgtEl>
                                          <p:spTgt spid="21"/>
                                        </p:tgtEl>
                                        <p:attrNameLst>
                                          <p:attrName>ppt_w</p:attrName>
                                        </p:attrNameLst>
                                      </p:cBhvr>
                                      <p:tavLst>
                                        <p:tav tm="0">
                                          <p:val>
                                            <p:strVal val="#ppt_w+.3"/>
                                          </p:val>
                                        </p:tav>
                                        <p:tav tm="100000">
                                          <p:val>
                                            <p:strVal val="#ppt_w"/>
                                          </p:val>
                                        </p:tav>
                                      </p:tavLst>
                                    </p:anim>
                                    <p:anim calcmode="lin" valueType="num">
                                      <p:cBhvr>
                                        <p:cTn id="92" dur="2000" fill="hold"/>
                                        <p:tgtEl>
                                          <p:spTgt spid="21"/>
                                        </p:tgtEl>
                                        <p:attrNameLst>
                                          <p:attrName>ppt_h</p:attrName>
                                        </p:attrNameLst>
                                      </p:cBhvr>
                                      <p:tavLst>
                                        <p:tav tm="0">
                                          <p:val>
                                            <p:strVal val="#ppt_h"/>
                                          </p:val>
                                        </p:tav>
                                        <p:tav tm="100000">
                                          <p:val>
                                            <p:strVal val="#ppt_h"/>
                                          </p:val>
                                        </p:tav>
                                      </p:tavLst>
                                    </p:anim>
                                    <p:animEffect transition="in" filter="fade">
                                      <p:cBhvr>
                                        <p:cTn id="93" dur="2000"/>
                                        <p:tgtEl>
                                          <p:spTgt spid="21"/>
                                        </p:tgtEl>
                                      </p:cBhvr>
                                    </p:animEffect>
                                  </p:childTnLst>
                                </p:cTn>
                              </p:par>
                              <p:par>
                                <p:cTn id="94" presetID="50" presetClass="entr" presetSubtype="0" decel="100000" fill="hold" grpId="1" nodeType="withEffect">
                                  <p:stCondLst>
                                    <p:cond delay="0"/>
                                  </p:stCondLst>
                                  <p:childTnLst>
                                    <p:set>
                                      <p:cBhvr>
                                        <p:cTn id="95" dur="1" fill="hold">
                                          <p:stCondLst>
                                            <p:cond delay="0"/>
                                          </p:stCondLst>
                                        </p:cTn>
                                        <p:tgtEl>
                                          <p:spTgt spid="22"/>
                                        </p:tgtEl>
                                        <p:attrNameLst>
                                          <p:attrName>style.visibility</p:attrName>
                                        </p:attrNameLst>
                                      </p:cBhvr>
                                      <p:to>
                                        <p:strVal val="visible"/>
                                      </p:to>
                                    </p:set>
                                    <p:anim calcmode="lin" valueType="num">
                                      <p:cBhvr>
                                        <p:cTn id="96" dur="2000" fill="hold"/>
                                        <p:tgtEl>
                                          <p:spTgt spid="22"/>
                                        </p:tgtEl>
                                        <p:attrNameLst>
                                          <p:attrName>ppt_w</p:attrName>
                                        </p:attrNameLst>
                                      </p:cBhvr>
                                      <p:tavLst>
                                        <p:tav tm="0">
                                          <p:val>
                                            <p:strVal val="#ppt_w+.3"/>
                                          </p:val>
                                        </p:tav>
                                        <p:tav tm="100000">
                                          <p:val>
                                            <p:strVal val="#ppt_w"/>
                                          </p:val>
                                        </p:tav>
                                      </p:tavLst>
                                    </p:anim>
                                    <p:anim calcmode="lin" valueType="num">
                                      <p:cBhvr>
                                        <p:cTn id="97" dur="2000" fill="hold"/>
                                        <p:tgtEl>
                                          <p:spTgt spid="22"/>
                                        </p:tgtEl>
                                        <p:attrNameLst>
                                          <p:attrName>ppt_h</p:attrName>
                                        </p:attrNameLst>
                                      </p:cBhvr>
                                      <p:tavLst>
                                        <p:tav tm="0">
                                          <p:val>
                                            <p:strVal val="#ppt_h"/>
                                          </p:val>
                                        </p:tav>
                                        <p:tav tm="100000">
                                          <p:val>
                                            <p:strVal val="#ppt_h"/>
                                          </p:val>
                                        </p:tav>
                                      </p:tavLst>
                                    </p:anim>
                                    <p:animEffect transition="in" filter="fade">
                                      <p:cBhvr>
                                        <p:cTn id="98" dur="2000"/>
                                        <p:tgtEl>
                                          <p:spTgt spid="22"/>
                                        </p:tgtEl>
                                      </p:cBhvr>
                                    </p:animEffect>
                                  </p:childTnLst>
                                </p:cTn>
                              </p:par>
                              <p:par>
                                <p:cTn id="99" presetID="50" presetClass="entr" presetSubtype="0" decel="100000" fill="hold" grpId="1"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2000" fill="hold"/>
                                        <p:tgtEl>
                                          <p:spTgt spid="23"/>
                                        </p:tgtEl>
                                        <p:attrNameLst>
                                          <p:attrName>ppt_w</p:attrName>
                                        </p:attrNameLst>
                                      </p:cBhvr>
                                      <p:tavLst>
                                        <p:tav tm="0">
                                          <p:val>
                                            <p:strVal val="#ppt_w+.3"/>
                                          </p:val>
                                        </p:tav>
                                        <p:tav tm="100000">
                                          <p:val>
                                            <p:strVal val="#ppt_w"/>
                                          </p:val>
                                        </p:tav>
                                      </p:tavLst>
                                    </p:anim>
                                    <p:anim calcmode="lin" valueType="num">
                                      <p:cBhvr>
                                        <p:cTn id="102" dur="2000" fill="hold"/>
                                        <p:tgtEl>
                                          <p:spTgt spid="23"/>
                                        </p:tgtEl>
                                        <p:attrNameLst>
                                          <p:attrName>ppt_h</p:attrName>
                                        </p:attrNameLst>
                                      </p:cBhvr>
                                      <p:tavLst>
                                        <p:tav tm="0">
                                          <p:val>
                                            <p:strVal val="#ppt_h"/>
                                          </p:val>
                                        </p:tav>
                                        <p:tav tm="100000">
                                          <p:val>
                                            <p:strVal val="#ppt_h"/>
                                          </p:val>
                                        </p:tav>
                                      </p:tavLst>
                                    </p:anim>
                                    <p:animEffect transition="in" filter="fade">
                                      <p:cBhvr>
                                        <p:cTn id="103" dur="2000"/>
                                        <p:tgtEl>
                                          <p:spTgt spid="23"/>
                                        </p:tgtEl>
                                      </p:cBhvr>
                                    </p:animEffect>
                                  </p:childTnLst>
                                </p:cTn>
                              </p:par>
                              <p:par>
                                <p:cTn id="104" presetID="50" presetClass="entr" presetSubtype="0" decel="100000" fill="hold" grpId="1"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2000" fill="hold"/>
                                        <p:tgtEl>
                                          <p:spTgt spid="24"/>
                                        </p:tgtEl>
                                        <p:attrNameLst>
                                          <p:attrName>ppt_w</p:attrName>
                                        </p:attrNameLst>
                                      </p:cBhvr>
                                      <p:tavLst>
                                        <p:tav tm="0">
                                          <p:val>
                                            <p:strVal val="#ppt_w+.3"/>
                                          </p:val>
                                        </p:tav>
                                        <p:tav tm="100000">
                                          <p:val>
                                            <p:strVal val="#ppt_w"/>
                                          </p:val>
                                        </p:tav>
                                      </p:tavLst>
                                    </p:anim>
                                    <p:anim calcmode="lin" valueType="num">
                                      <p:cBhvr>
                                        <p:cTn id="107" dur="2000" fill="hold"/>
                                        <p:tgtEl>
                                          <p:spTgt spid="24"/>
                                        </p:tgtEl>
                                        <p:attrNameLst>
                                          <p:attrName>ppt_h</p:attrName>
                                        </p:attrNameLst>
                                      </p:cBhvr>
                                      <p:tavLst>
                                        <p:tav tm="0">
                                          <p:val>
                                            <p:strVal val="#ppt_h"/>
                                          </p:val>
                                        </p:tav>
                                        <p:tav tm="100000">
                                          <p:val>
                                            <p:strVal val="#ppt_h"/>
                                          </p:val>
                                        </p:tav>
                                      </p:tavLst>
                                    </p:anim>
                                    <p:animEffect transition="in" filter="fade">
                                      <p:cBhvr>
                                        <p:cTn id="108" dur="2000"/>
                                        <p:tgtEl>
                                          <p:spTgt spid="24"/>
                                        </p:tgtEl>
                                      </p:cBhvr>
                                    </p:animEffect>
                                  </p:childTnLst>
                                </p:cTn>
                              </p:par>
                              <p:par>
                                <p:cTn id="109" presetID="50" presetClass="entr" presetSubtype="0" decel="100000" fill="hold" grpId="1" nodeType="withEffect">
                                  <p:stCondLst>
                                    <p:cond delay="0"/>
                                  </p:stCondLst>
                                  <p:childTnLst>
                                    <p:set>
                                      <p:cBhvr>
                                        <p:cTn id="110" dur="1" fill="hold">
                                          <p:stCondLst>
                                            <p:cond delay="0"/>
                                          </p:stCondLst>
                                        </p:cTn>
                                        <p:tgtEl>
                                          <p:spTgt spid="25"/>
                                        </p:tgtEl>
                                        <p:attrNameLst>
                                          <p:attrName>style.visibility</p:attrName>
                                        </p:attrNameLst>
                                      </p:cBhvr>
                                      <p:to>
                                        <p:strVal val="visible"/>
                                      </p:to>
                                    </p:set>
                                    <p:anim calcmode="lin" valueType="num">
                                      <p:cBhvr>
                                        <p:cTn id="111" dur="2000" fill="hold"/>
                                        <p:tgtEl>
                                          <p:spTgt spid="25"/>
                                        </p:tgtEl>
                                        <p:attrNameLst>
                                          <p:attrName>ppt_w</p:attrName>
                                        </p:attrNameLst>
                                      </p:cBhvr>
                                      <p:tavLst>
                                        <p:tav tm="0">
                                          <p:val>
                                            <p:strVal val="#ppt_w+.3"/>
                                          </p:val>
                                        </p:tav>
                                        <p:tav tm="100000">
                                          <p:val>
                                            <p:strVal val="#ppt_w"/>
                                          </p:val>
                                        </p:tav>
                                      </p:tavLst>
                                    </p:anim>
                                    <p:anim calcmode="lin" valueType="num">
                                      <p:cBhvr>
                                        <p:cTn id="112" dur="2000" fill="hold"/>
                                        <p:tgtEl>
                                          <p:spTgt spid="25"/>
                                        </p:tgtEl>
                                        <p:attrNameLst>
                                          <p:attrName>ppt_h</p:attrName>
                                        </p:attrNameLst>
                                      </p:cBhvr>
                                      <p:tavLst>
                                        <p:tav tm="0">
                                          <p:val>
                                            <p:strVal val="#ppt_h"/>
                                          </p:val>
                                        </p:tav>
                                        <p:tav tm="100000">
                                          <p:val>
                                            <p:strVal val="#ppt_h"/>
                                          </p:val>
                                        </p:tav>
                                      </p:tavLst>
                                    </p:anim>
                                    <p:animEffect transition="in" filter="fade">
                                      <p:cBhvr>
                                        <p:cTn id="113" dur="2000"/>
                                        <p:tgtEl>
                                          <p:spTgt spid="25"/>
                                        </p:tgtEl>
                                      </p:cBhvr>
                                    </p:animEffect>
                                  </p:childTnLst>
                                </p:cTn>
                              </p:par>
                              <p:par>
                                <p:cTn id="114" presetID="50" presetClass="entr" presetSubtype="0" decel="100000" fill="hold" grpId="1" nodeType="withEffect">
                                  <p:stCondLst>
                                    <p:cond delay="0"/>
                                  </p:stCondLst>
                                  <p:childTnLst>
                                    <p:set>
                                      <p:cBhvr>
                                        <p:cTn id="115" dur="1" fill="hold">
                                          <p:stCondLst>
                                            <p:cond delay="0"/>
                                          </p:stCondLst>
                                        </p:cTn>
                                        <p:tgtEl>
                                          <p:spTgt spid="26"/>
                                        </p:tgtEl>
                                        <p:attrNameLst>
                                          <p:attrName>style.visibility</p:attrName>
                                        </p:attrNameLst>
                                      </p:cBhvr>
                                      <p:to>
                                        <p:strVal val="visible"/>
                                      </p:to>
                                    </p:set>
                                    <p:anim calcmode="lin" valueType="num">
                                      <p:cBhvr>
                                        <p:cTn id="116" dur="2000" fill="hold"/>
                                        <p:tgtEl>
                                          <p:spTgt spid="26"/>
                                        </p:tgtEl>
                                        <p:attrNameLst>
                                          <p:attrName>ppt_w</p:attrName>
                                        </p:attrNameLst>
                                      </p:cBhvr>
                                      <p:tavLst>
                                        <p:tav tm="0">
                                          <p:val>
                                            <p:strVal val="#ppt_w+.3"/>
                                          </p:val>
                                        </p:tav>
                                        <p:tav tm="100000">
                                          <p:val>
                                            <p:strVal val="#ppt_w"/>
                                          </p:val>
                                        </p:tav>
                                      </p:tavLst>
                                    </p:anim>
                                    <p:anim calcmode="lin" valueType="num">
                                      <p:cBhvr>
                                        <p:cTn id="117" dur="2000" fill="hold"/>
                                        <p:tgtEl>
                                          <p:spTgt spid="26"/>
                                        </p:tgtEl>
                                        <p:attrNameLst>
                                          <p:attrName>ppt_h</p:attrName>
                                        </p:attrNameLst>
                                      </p:cBhvr>
                                      <p:tavLst>
                                        <p:tav tm="0">
                                          <p:val>
                                            <p:strVal val="#ppt_h"/>
                                          </p:val>
                                        </p:tav>
                                        <p:tav tm="100000">
                                          <p:val>
                                            <p:strVal val="#ppt_h"/>
                                          </p:val>
                                        </p:tav>
                                      </p:tavLst>
                                    </p:anim>
                                    <p:animEffect transition="in" filter="fade">
                                      <p:cBhvr>
                                        <p:cTn id="118" dur="2000"/>
                                        <p:tgtEl>
                                          <p:spTgt spid="26"/>
                                        </p:tgtEl>
                                      </p:cBhvr>
                                    </p:animEffect>
                                  </p:childTnLst>
                                </p:cTn>
                              </p:par>
                              <p:par>
                                <p:cTn id="119" presetID="50" presetClass="entr" presetSubtype="0" decel="100000" fill="hold" grpId="1" nodeType="withEffect">
                                  <p:stCondLst>
                                    <p:cond delay="0"/>
                                  </p:stCondLst>
                                  <p:childTnLst>
                                    <p:set>
                                      <p:cBhvr>
                                        <p:cTn id="120" dur="1" fill="hold">
                                          <p:stCondLst>
                                            <p:cond delay="0"/>
                                          </p:stCondLst>
                                        </p:cTn>
                                        <p:tgtEl>
                                          <p:spTgt spid="27"/>
                                        </p:tgtEl>
                                        <p:attrNameLst>
                                          <p:attrName>style.visibility</p:attrName>
                                        </p:attrNameLst>
                                      </p:cBhvr>
                                      <p:to>
                                        <p:strVal val="visible"/>
                                      </p:to>
                                    </p:set>
                                    <p:anim calcmode="lin" valueType="num">
                                      <p:cBhvr>
                                        <p:cTn id="121" dur="2000" fill="hold"/>
                                        <p:tgtEl>
                                          <p:spTgt spid="27"/>
                                        </p:tgtEl>
                                        <p:attrNameLst>
                                          <p:attrName>ppt_w</p:attrName>
                                        </p:attrNameLst>
                                      </p:cBhvr>
                                      <p:tavLst>
                                        <p:tav tm="0">
                                          <p:val>
                                            <p:strVal val="#ppt_w+.3"/>
                                          </p:val>
                                        </p:tav>
                                        <p:tav tm="100000">
                                          <p:val>
                                            <p:strVal val="#ppt_w"/>
                                          </p:val>
                                        </p:tav>
                                      </p:tavLst>
                                    </p:anim>
                                    <p:anim calcmode="lin" valueType="num">
                                      <p:cBhvr>
                                        <p:cTn id="122" dur="2000" fill="hold"/>
                                        <p:tgtEl>
                                          <p:spTgt spid="27"/>
                                        </p:tgtEl>
                                        <p:attrNameLst>
                                          <p:attrName>ppt_h</p:attrName>
                                        </p:attrNameLst>
                                      </p:cBhvr>
                                      <p:tavLst>
                                        <p:tav tm="0">
                                          <p:val>
                                            <p:strVal val="#ppt_h"/>
                                          </p:val>
                                        </p:tav>
                                        <p:tav tm="100000">
                                          <p:val>
                                            <p:strVal val="#ppt_h"/>
                                          </p:val>
                                        </p:tav>
                                      </p:tavLst>
                                    </p:anim>
                                    <p:animEffect transition="in" filter="fade">
                                      <p:cBhvr>
                                        <p:cTn id="123" dur="2000"/>
                                        <p:tgtEl>
                                          <p:spTgt spid="27"/>
                                        </p:tgtEl>
                                      </p:cBhvr>
                                    </p:animEffect>
                                  </p:childTnLst>
                                </p:cTn>
                              </p:par>
                              <p:par>
                                <p:cTn id="124" presetID="50" presetClass="entr" presetSubtype="0" decel="100000" fill="hold" grpId="1" nodeType="withEffect">
                                  <p:stCondLst>
                                    <p:cond delay="0"/>
                                  </p:stCondLst>
                                  <p:childTnLst>
                                    <p:set>
                                      <p:cBhvr>
                                        <p:cTn id="125" dur="1" fill="hold">
                                          <p:stCondLst>
                                            <p:cond delay="0"/>
                                          </p:stCondLst>
                                        </p:cTn>
                                        <p:tgtEl>
                                          <p:spTgt spid="28"/>
                                        </p:tgtEl>
                                        <p:attrNameLst>
                                          <p:attrName>style.visibility</p:attrName>
                                        </p:attrNameLst>
                                      </p:cBhvr>
                                      <p:to>
                                        <p:strVal val="visible"/>
                                      </p:to>
                                    </p:set>
                                    <p:anim calcmode="lin" valueType="num">
                                      <p:cBhvr>
                                        <p:cTn id="126" dur="2000" fill="hold"/>
                                        <p:tgtEl>
                                          <p:spTgt spid="28"/>
                                        </p:tgtEl>
                                        <p:attrNameLst>
                                          <p:attrName>ppt_w</p:attrName>
                                        </p:attrNameLst>
                                      </p:cBhvr>
                                      <p:tavLst>
                                        <p:tav tm="0">
                                          <p:val>
                                            <p:strVal val="#ppt_w+.3"/>
                                          </p:val>
                                        </p:tav>
                                        <p:tav tm="100000">
                                          <p:val>
                                            <p:strVal val="#ppt_w"/>
                                          </p:val>
                                        </p:tav>
                                      </p:tavLst>
                                    </p:anim>
                                    <p:anim calcmode="lin" valueType="num">
                                      <p:cBhvr>
                                        <p:cTn id="127" dur="2000" fill="hold"/>
                                        <p:tgtEl>
                                          <p:spTgt spid="28"/>
                                        </p:tgtEl>
                                        <p:attrNameLst>
                                          <p:attrName>ppt_h</p:attrName>
                                        </p:attrNameLst>
                                      </p:cBhvr>
                                      <p:tavLst>
                                        <p:tav tm="0">
                                          <p:val>
                                            <p:strVal val="#ppt_h"/>
                                          </p:val>
                                        </p:tav>
                                        <p:tav tm="100000">
                                          <p:val>
                                            <p:strVal val="#ppt_h"/>
                                          </p:val>
                                        </p:tav>
                                      </p:tavLst>
                                    </p:anim>
                                    <p:animEffect transition="in" filter="fade">
                                      <p:cBhvr>
                                        <p:cTn id="128" dur="2000"/>
                                        <p:tgtEl>
                                          <p:spTgt spid="28"/>
                                        </p:tgtEl>
                                      </p:cBhvr>
                                    </p:animEffect>
                                  </p:childTnLst>
                                </p:cTn>
                              </p:par>
                              <p:par>
                                <p:cTn id="129" presetID="50" presetClass="entr" presetSubtype="0" decel="100000" fill="hold" grpId="1" nodeType="with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p:cTn id="131" dur="2000" fill="hold"/>
                                        <p:tgtEl>
                                          <p:spTgt spid="29"/>
                                        </p:tgtEl>
                                        <p:attrNameLst>
                                          <p:attrName>ppt_w</p:attrName>
                                        </p:attrNameLst>
                                      </p:cBhvr>
                                      <p:tavLst>
                                        <p:tav tm="0">
                                          <p:val>
                                            <p:strVal val="#ppt_w+.3"/>
                                          </p:val>
                                        </p:tav>
                                        <p:tav tm="100000">
                                          <p:val>
                                            <p:strVal val="#ppt_w"/>
                                          </p:val>
                                        </p:tav>
                                      </p:tavLst>
                                    </p:anim>
                                    <p:anim calcmode="lin" valueType="num">
                                      <p:cBhvr>
                                        <p:cTn id="132" dur="2000" fill="hold"/>
                                        <p:tgtEl>
                                          <p:spTgt spid="29"/>
                                        </p:tgtEl>
                                        <p:attrNameLst>
                                          <p:attrName>ppt_h</p:attrName>
                                        </p:attrNameLst>
                                      </p:cBhvr>
                                      <p:tavLst>
                                        <p:tav tm="0">
                                          <p:val>
                                            <p:strVal val="#ppt_h"/>
                                          </p:val>
                                        </p:tav>
                                        <p:tav tm="100000">
                                          <p:val>
                                            <p:strVal val="#ppt_h"/>
                                          </p:val>
                                        </p:tav>
                                      </p:tavLst>
                                    </p:anim>
                                    <p:animEffect transition="in" filter="fade">
                                      <p:cBhvr>
                                        <p:cTn id="133" dur="2000"/>
                                        <p:tgtEl>
                                          <p:spTgt spid="29"/>
                                        </p:tgtEl>
                                      </p:cBhvr>
                                    </p:animEffect>
                                  </p:childTnLst>
                                </p:cTn>
                              </p:par>
                              <p:par>
                                <p:cTn id="134" presetID="50" presetClass="entr" presetSubtype="0" decel="100000" fill="hold" grpId="1" nodeType="withEffect">
                                  <p:stCondLst>
                                    <p:cond delay="0"/>
                                  </p:stCondLst>
                                  <p:childTnLst>
                                    <p:set>
                                      <p:cBhvr>
                                        <p:cTn id="135" dur="1" fill="hold">
                                          <p:stCondLst>
                                            <p:cond delay="0"/>
                                          </p:stCondLst>
                                        </p:cTn>
                                        <p:tgtEl>
                                          <p:spTgt spid="30"/>
                                        </p:tgtEl>
                                        <p:attrNameLst>
                                          <p:attrName>style.visibility</p:attrName>
                                        </p:attrNameLst>
                                      </p:cBhvr>
                                      <p:to>
                                        <p:strVal val="visible"/>
                                      </p:to>
                                    </p:set>
                                    <p:anim calcmode="lin" valueType="num">
                                      <p:cBhvr>
                                        <p:cTn id="136" dur="2000" fill="hold"/>
                                        <p:tgtEl>
                                          <p:spTgt spid="30"/>
                                        </p:tgtEl>
                                        <p:attrNameLst>
                                          <p:attrName>ppt_w</p:attrName>
                                        </p:attrNameLst>
                                      </p:cBhvr>
                                      <p:tavLst>
                                        <p:tav tm="0">
                                          <p:val>
                                            <p:strVal val="#ppt_w+.3"/>
                                          </p:val>
                                        </p:tav>
                                        <p:tav tm="100000">
                                          <p:val>
                                            <p:strVal val="#ppt_w"/>
                                          </p:val>
                                        </p:tav>
                                      </p:tavLst>
                                    </p:anim>
                                    <p:anim calcmode="lin" valueType="num">
                                      <p:cBhvr>
                                        <p:cTn id="137" dur="2000" fill="hold"/>
                                        <p:tgtEl>
                                          <p:spTgt spid="30"/>
                                        </p:tgtEl>
                                        <p:attrNameLst>
                                          <p:attrName>ppt_h</p:attrName>
                                        </p:attrNameLst>
                                      </p:cBhvr>
                                      <p:tavLst>
                                        <p:tav tm="0">
                                          <p:val>
                                            <p:strVal val="#ppt_h"/>
                                          </p:val>
                                        </p:tav>
                                        <p:tav tm="100000">
                                          <p:val>
                                            <p:strVal val="#ppt_h"/>
                                          </p:val>
                                        </p:tav>
                                      </p:tavLst>
                                    </p:anim>
                                    <p:animEffect transition="in" filter="fade">
                                      <p:cBhvr>
                                        <p:cTn id="138" dur="2000"/>
                                        <p:tgtEl>
                                          <p:spTgt spid="30"/>
                                        </p:tgtEl>
                                      </p:cBhvr>
                                    </p:animEffect>
                                  </p:childTnLst>
                                </p:cTn>
                              </p:par>
                              <p:par>
                                <p:cTn id="139" presetID="50" presetClass="entr" presetSubtype="0" decel="100000" fill="hold" grpId="1" nodeType="with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p:cTn id="141" dur="2000" fill="hold"/>
                                        <p:tgtEl>
                                          <p:spTgt spid="31"/>
                                        </p:tgtEl>
                                        <p:attrNameLst>
                                          <p:attrName>ppt_w</p:attrName>
                                        </p:attrNameLst>
                                      </p:cBhvr>
                                      <p:tavLst>
                                        <p:tav tm="0">
                                          <p:val>
                                            <p:strVal val="#ppt_w+.3"/>
                                          </p:val>
                                        </p:tav>
                                        <p:tav tm="100000">
                                          <p:val>
                                            <p:strVal val="#ppt_w"/>
                                          </p:val>
                                        </p:tav>
                                      </p:tavLst>
                                    </p:anim>
                                    <p:anim calcmode="lin" valueType="num">
                                      <p:cBhvr>
                                        <p:cTn id="142" dur="2000" fill="hold"/>
                                        <p:tgtEl>
                                          <p:spTgt spid="31"/>
                                        </p:tgtEl>
                                        <p:attrNameLst>
                                          <p:attrName>ppt_h</p:attrName>
                                        </p:attrNameLst>
                                      </p:cBhvr>
                                      <p:tavLst>
                                        <p:tav tm="0">
                                          <p:val>
                                            <p:strVal val="#ppt_h"/>
                                          </p:val>
                                        </p:tav>
                                        <p:tav tm="100000">
                                          <p:val>
                                            <p:strVal val="#ppt_h"/>
                                          </p:val>
                                        </p:tav>
                                      </p:tavLst>
                                    </p:anim>
                                    <p:animEffect transition="in" filter="fade">
                                      <p:cBhvr>
                                        <p:cTn id="143" dur="2000"/>
                                        <p:tgtEl>
                                          <p:spTgt spid="31"/>
                                        </p:tgtEl>
                                      </p:cBhvr>
                                    </p:animEffect>
                                  </p:childTnLst>
                                </p:cTn>
                              </p:par>
                              <p:par>
                                <p:cTn id="144" presetID="50" presetClass="entr" presetSubtype="0" decel="100000" fill="hold" grpId="1" nodeType="withEffect">
                                  <p:stCondLst>
                                    <p:cond delay="0"/>
                                  </p:stCondLst>
                                  <p:childTnLst>
                                    <p:set>
                                      <p:cBhvr>
                                        <p:cTn id="145" dur="1" fill="hold">
                                          <p:stCondLst>
                                            <p:cond delay="0"/>
                                          </p:stCondLst>
                                        </p:cTn>
                                        <p:tgtEl>
                                          <p:spTgt spid="32"/>
                                        </p:tgtEl>
                                        <p:attrNameLst>
                                          <p:attrName>style.visibility</p:attrName>
                                        </p:attrNameLst>
                                      </p:cBhvr>
                                      <p:to>
                                        <p:strVal val="visible"/>
                                      </p:to>
                                    </p:set>
                                    <p:anim calcmode="lin" valueType="num">
                                      <p:cBhvr>
                                        <p:cTn id="146" dur="2000" fill="hold"/>
                                        <p:tgtEl>
                                          <p:spTgt spid="32"/>
                                        </p:tgtEl>
                                        <p:attrNameLst>
                                          <p:attrName>ppt_w</p:attrName>
                                        </p:attrNameLst>
                                      </p:cBhvr>
                                      <p:tavLst>
                                        <p:tav tm="0">
                                          <p:val>
                                            <p:strVal val="#ppt_w+.3"/>
                                          </p:val>
                                        </p:tav>
                                        <p:tav tm="100000">
                                          <p:val>
                                            <p:strVal val="#ppt_w"/>
                                          </p:val>
                                        </p:tav>
                                      </p:tavLst>
                                    </p:anim>
                                    <p:anim calcmode="lin" valueType="num">
                                      <p:cBhvr>
                                        <p:cTn id="147" dur="2000" fill="hold"/>
                                        <p:tgtEl>
                                          <p:spTgt spid="32"/>
                                        </p:tgtEl>
                                        <p:attrNameLst>
                                          <p:attrName>ppt_h</p:attrName>
                                        </p:attrNameLst>
                                      </p:cBhvr>
                                      <p:tavLst>
                                        <p:tav tm="0">
                                          <p:val>
                                            <p:strVal val="#ppt_h"/>
                                          </p:val>
                                        </p:tav>
                                        <p:tav tm="100000">
                                          <p:val>
                                            <p:strVal val="#ppt_h"/>
                                          </p:val>
                                        </p:tav>
                                      </p:tavLst>
                                    </p:anim>
                                    <p:animEffect transition="in" filter="fade">
                                      <p:cBhvr>
                                        <p:cTn id="148" dur="2000"/>
                                        <p:tgtEl>
                                          <p:spTgt spid="32"/>
                                        </p:tgtEl>
                                      </p:cBhvr>
                                    </p:animEffect>
                                  </p:childTnLst>
                                </p:cTn>
                              </p:par>
                              <p:par>
                                <p:cTn id="149" presetID="50" presetClass="entr" presetSubtype="0" decel="100000" fill="hold" grpId="1" nodeType="with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p:cTn id="151" dur="2000" fill="hold"/>
                                        <p:tgtEl>
                                          <p:spTgt spid="33"/>
                                        </p:tgtEl>
                                        <p:attrNameLst>
                                          <p:attrName>ppt_w</p:attrName>
                                        </p:attrNameLst>
                                      </p:cBhvr>
                                      <p:tavLst>
                                        <p:tav tm="0">
                                          <p:val>
                                            <p:strVal val="#ppt_w+.3"/>
                                          </p:val>
                                        </p:tav>
                                        <p:tav tm="100000">
                                          <p:val>
                                            <p:strVal val="#ppt_w"/>
                                          </p:val>
                                        </p:tav>
                                      </p:tavLst>
                                    </p:anim>
                                    <p:anim calcmode="lin" valueType="num">
                                      <p:cBhvr>
                                        <p:cTn id="152" dur="2000" fill="hold"/>
                                        <p:tgtEl>
                                          <p:spTgt spid="33"/>
                                        </p:tgtEl>
                                        <p:attrNameLst>
                                          <p:attrName>ppt_h</p:attrName>
                                        </p:attrNameLst>
                                      </p:cBhvr>
                                      <p:tavLst>
                                        <p:tav tm="0">
                                          <p:val>
                                            <p:strVal val="#ppt_h"/>
                                          </p:val>
                                        </p:tav>
                                        <p:tav tm="100000">
                                          <p:val>
                                            <p:strVal val="#ppt_h"/>
                                          </p:val>
                                        </p:tav>
                                      </p:tavLst>
                                    </p:anim>
                                    <p:animEffect transition="in" filter="fade">
                                      <p:cBhvr>
                                        <p:cTn id="153" dur="2000"/>
                                        <p:tgtEl>
                                          <p:spTgt spid="33"/>
                                        </p:tgtEl>
                                      </p:cBhvr>
                                    </p:animEffect>
                                  </p:childTnLst>
                                </p:cTn>
                              </p:par>
                              <p:par>
                                <p:cTn id="154" presetID="50" presetClass="entr" presetSubtype="0" decel="100000" fill="hold" grpId="1" nodeType="withEffect">
                                  <p:stCondLst>
                                    <p:cond delay="0"/>
                                  </p:stCondLst>
                                  <p:childTnLst>
                                    <p:set>
                                      <p:cBhvr>
                                        <p:cTn id="155" dur="1" fill="hold">
                                          <p:stCondLst>
                                            <p:cond delay="0"/>
                                          </p:stCondLst>
                                        </p:cTn>
                                        <p:tgtEl>
                                          <p:spTgt spid="34"/>
                                        </p:tgtEl>
                                        <p:attrNameLst>
                                          <p:attrName>style.visibility</p:attrName>
                                        </p:attrNameLst>
                                      </p:cBhvr>
                                      <p:to>
                                        <p:strVal val="visible"/>
                                      </p:to>
                                    </p:set>
                                    <p:anim calcmode="lin" valueType="num">
                                      <p:cBhvr>
                                        <p:cTn id="156" dur="2000" fill="hold"/>
                                        <p:tgtEl>
                                          <p:spTgt spid="34"/>
                                        </p:tgtEl>
                                        <p:attrNameLst>
                                          <p:attrName>ppt_w</p:attrName>
                                        </p:attrNameLst>
                                      </p:cBhvr>
                                      <p:tavLst>
                                        <p:tav tm="0">
                                          <p:val>
                                            <p:strVal val="#ppt_w+.3"/>
                                          </p:val>
                                        </p:tav>
                                        <p:tav tm="100000">
                                          <p:val>
                                            <p:strVal val="#ppt_w"/>
                                          </p:val>
                                        </p:tav>
                                      </p:tavLst>
                                    </p:anim>
                                    <p:anim calcmode="lin" valueType="num">
                                      <p:cBhvr>
                                        <p:cTn id="157" dur="2000" fill="hold"/>
                                        <p:tgtEl>
                                          <p:spTgt spid="34"/>
                                        </p:tgtEl>
                                        <p:attrNameLst>
                                          <p:attrName>ppt_h</p:attrName>
                                        </p:attrNameLst>
                                      </p:cBhvr>
                                      <p:tavLst>
                                        <p:tav tm="0">
                                          <p:val>
                                            <p:strVal val="#ppt_h"/>
                                          </p:val>
                                        </p:tav>
                                        <p:tav tm="100000">
                                          <p:val>
                                            <p:strVal val="#ppt_h"/>
                                          </p:val>
                                        </p:tav>
                                      </p:tavLst>
                                    </p:anim>
                                    <p:animEffect transition="in" filter="fade">
                                      <p:cBhvr>
                                        <p:cTn id="158" dur="2000"/>
                                        <p:tgtEl>
                                          <p:spTgt spid="34"/>
                                        </p:tgtEl>
                                      </p:cBhvr>
                                    </p:animEffect>
                                  </p:childTnLst>
                                </p:cTn>
                              </p:par>
                              <p:par>
                                <p:cTn id="159" presetID="50" presetClass="entr" presetSubtype="0" decel="100000" fill="hold" grpId="1" nodeType="with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p:cTn id="161" dur="2000" fill="hold"/>
                                        <p:tgtEl>
                                          <p:spTgt spid="35"/>
                                        </p:tgtEl>
                                        <p:attrNameLst>
                                          <p:attrName>ppt_w</p:attrName>
                                        </p:attrNameLst>
                                      </p:cBhvr>
                                      <p:tavLst>
                                        <p:tav tm="0">
                                          <p:val>
                                            <p:strVal val="#ppt_w+.3"/>
                                          </p:val>
                                        </p:tav>
                                        <p:tav tm="100000">
                                          <p:val>
                                            <p:strVal val="#ppt_w"/>
                                          </p:val>
                                        </p:tav>
                                      </p:tavLst>
                                    </p:anim>
                                    <p:anim calcmode="lin" valueType="num">
                                      <p:cBhvr>
                                        <p:cTn id="162" dur="2000" fill="hold"/>
                                        <p:tgtEl>
                                          <p:spTgt spid="35"/>
                                        </p:tgtEl>
                                        <p:attrNameLst>
                                          <p:attrName>ppt_h</p:attrName>
                                        </p:attrNameLst>
                                      </p:cBhvr>
                                      <p:tavLst>
                                        <p:tav tm="0">
                                          <p:val>
                                            <p:strVal val="#ppt_h"/>
                                          </p:val>
                                        </p:tav>
                                        <p:tav tm="100000">
                                          <p:val>
                                            <p:strVal val="#ppt_h"/>
                                          </p:val>
                                        </p:tav>
                                      </p:tavLst>
                                    </p:anim>
                                    <p:animEffect transition="in" filter="fade">
                                      <p:cBhvr>
                                        <p:cTn id="163" dur="2000"/>
                                        <p:tgtEl>
                                          <p:spTgt spid="35"/>
                                        </p:tgtEl>
                                      </p:cBhvr>
                                    </p:animEffect>
                                  </p:childTnLst>
                                </p:cTn>
                              </p:par>
                            </p:childTnLst>
                          </p:cTn>
                        </p:par>
                        <p:par>
                          <p:cTn id="164" fill="hold">
                            <p:stCondLst>
                              <p:cond delay="2000"/>
                            </p:stCondLst>
                            <p:childTnLst>
                              <p:par>
                                <p:cTn id="165" presetID="50" presetClass="exit" presetSubtype="0" accel="100000" fill="hold" grpId="0" nodeType="afterEffect">
                                  <p:stCondLst>
                                    <p:cond delay="0"/>
                                  </p:stCondLst>
                                  <p:childTnLst>
                                    <p:anim calcmode="lin" valueType="num">
                                      <p:cBhvr>
                                        <p:cTn id="166" dur="10000"/>
                                        <p:tgtEl>
                                          <p:spTgt spid="35"/>
                                        </p:tgtEl>
                                        <p:attrNameLst>
                                          <p:attrName>ppt_w</p:attrName>
                                        </p:attrNameLst>
                                      </p:cBhvr>
                                      <p:tavLst>
                                        <p:tav tm="0">
                                          <p:val>
                                            <p:strVal val="ppt_w"/>
                                          </p:val>
                                        </p:tav>
                                        <p:tav tm="100000">
                                          <p:val>
                                            <p:strVal val="ppt_w+.3"/>
                                          </p:val>
                                        </p:tav>
                                      </p:tavLst>
                                    </p:anim>
                                    <p:anim calcmode="lin" valueType="num">
                                      <p:cBhvr>
                                        <p:cTn id="167" dur="10000"/>
                                        <p:tgtEl>
                                          <p:spTgt spid="35"/>
                                        </p:tgtEl>
                                        <p:attrNameLst>
                                          <p:attrName>ppt_h</p:attrName>
                                        </p:attrNameLst>
                                      </p:cBhvr>
                                      <p:tavLst>
                                        <p:tav tm="0">
                                          <p:val>
                                            <p:strVal val="ppt_h"/>
                                          </p:val>
                                        </p:tav>
                                        <p:tav tm="100000">
                                          <p:val>
                                            <p:strVal val="ppt_h"/>
                                          </p:val>
                                        </p:tav>
                                      </p:tavLst>
                                    </p:anim>
                                    <p:animEffect transition="out" filter="fade">
                                      <p:cBhvr>
                                        <p:cTn id="168" dur="10000"/>
                                        <p:tgtEl>
                                          <p:spTgt spid="35"/>
                                        </p:tgtEl>
                                      </p:cBhvr>
                                    </p:animEffect>
                                    <p:set>
                                      <p:cBhvr>
                                        <p:cTn id="169" dur="1" fill="hold">
                                          <p:stCondLst>
                                            <p:cond delay="9999"/>
                                          </p:stCondLst>
                                        </p:cTn>
                                        <p:tgtEl>
                                          <p:spTgt spid="35"/>
                                        </p:tgtEl>
                                        <p:attrNameLst>
                                          <p:attrName>style.visibility</p:attrName>
                                        </p:attrNameLst>
                                      </p:cBhvr>
                                      <p:to>
                                        <p:strVal val="hidden"/>
                                      </p:to>
                                    </p:set>
                                  </p:childTnLst>
                                  <p:subTnLst>
                                    <p:audio>
                                      <p:cMediaNode vol="100000">
                                        <p:cTn display="0" masterRel="sameClick">
                                          <p:stCondLst>
                                            <p:cond evt="begin" delay="0">
                                              <p:tn val="165"/>
                                            </p:cond>
                                          </p:stCondLst>
                                          <p:endCondLst>
                                            <p:cond evt="onStopAudio" delay="0">
                                              <p:tgtEl>
                                                <p:sldTgt/>
                                              </p:tgtEl>
                                            </p:cond>
                                          </p:endCondLst>
                                        </p:cTn>
                                        <p:tgtEl>
                                          <p:sndTgt r:embed="rId4" name="click.wav"/>
                                        </p:tgtEl>
                                      </p:cMediaNode>
                                    </p:audio>
                                  </p:subTnLst>
                                </p:cTn>
                              </p:par>
                            </p:childTnLst>
                          </p:cTn>
                        </p:par>
                        <p:par>
                          <p:cTn id="170" fill="hold">
                            <p:stCondLst>
                              <p:cond delay="12000"/>
                            </p:stCondLst>
                            <p:childTnLst>
                              <p:par>
                                <p:cTn id="171" presetID="50" presetClass="exit" presetSubtype="0" accel="100000" fill="hold" grpId="0" nodeType="afterEffect">
                                  <p:stCondLst>
                                    <p:cond delay="0"/>
                                  </p:stCondLst>
                                  <p:childTnLst>
                                    <p:anim calcmode="lin" valueType="num">
                                      <p:cBhvr>
                                        <p:cTn id="172" dur="10000"/>
                                        <p:tgtEl>
                                          <p:spTgt spid="34"/>
                                        </p:tgtEl>
                                        <p:attrNameLst>
                                          <p:attrName>ppt_w</p:attrName>
                                        </p:attrNameLst>
                                      </p:cBhvr>
                                      <p:tavLst>
                                        <p:tav tm="0">
                                          <p:val>
                                            <p:strVal val="ppt_w"/>
                                          </p:val>
                                        </p:tav>
                                        <p:tav tm="100000">
                                          <p:val>
                                            <p:strVal val="ppt_w+.3"/>
                                          </p:val>
                                        </p:tav>
                                      </p:tavLst>
                                    </p:anim>
                                    <p:anim calcmode="lin" valueType="num">
                                      <p:cBhvr>
                                        <p:cTn id="173" dur="10000"/>
                                        <p:tgtEl>
                                          <p:spTgt spid="34"/>
                                        </p:tgtEl>
                                        <p:attrNameLst>
                                          <p:attrName>ppt_h</p:attrName>
                                        </p:attrNameLst>
                                      </p:cBhvr>
                                      <p:tavLst>
                                        <p:tav tm="0">
                                          <p:val>
                                            <p:strVal val="ppt_h"/>
                                          </p:val>
                                        </p:tav>
                                        <p:tav tm="100000">
                                          <p:val>
                                            <p:strVal val="ppt_h"/>
                                          </p:val>
                                        </p:tav>
                                      </p:tavLst>
                                    </p:anim>
                                    <p:animEffect transition="out" filter="fade">
                                      <p:cBhvr>
                                        <p:cTn id="174" dur="10000"/>
                                        <p:tgtEl>
                                          <p:spTgt spid="34"/>
                                        </p:tgtEl>
                                      </p:cBhvr>
                                    </p:animEffect>
                                    <p:set>
                                      <p:cBhvr>
                                        <p:cTn id="175" dur="1" fill="hold">
                                          <p:stCondLst>
                                            <p:cond delay="9999"/>
                                          </p:stCondLst>
                                        </p:cTn>
                                        <p:tgtEl>
                                          <p:spTgt spid="34"/>
                                        </p:tgtEl>
                                        <p:attrNameLst>
                                          <p:attrName>style.visibility</p:attrName>
                                        </p:attrNameLst>
                                      </p:cBhvr>
                                      <p:to>
                                        <p:strVal val="hidden"/>
                                      </p:to>
                                    </p:set>
                                  </p:childTnLst>
                                  <p:subTnLst>
                                    <p:audio>
                                      <p:cMediaNode vol="100000">
                                        <p:cTn display="0" masterRel="sameClick">
                                          <p:stCondLst>
                                            <p:cond evt="begin" delay="0">
                                              <p:tn val="171"/>
                                            </p:cond>
                                          </p:stCondLst>
                                          <p:endCondLst>
                                            <p:cond evt="onStopAudio" delay="0">
                                              <p:tgtEl>
                                                <p:sldTgt/>
                                              </p:tgtEl>
                                            </p:cond>
                                          </p:endCondLst>
                                        </p:cTn>
                                        <p:tgtEl>
                                          <p:sndTgt r:embed="rId4" name="click.wav"/>
                                        </p:tgtEl>
                                      </p:cMediaNode>
                                    </p:audio>
                                  </p:subTnLst>
                                </p:cTn>
                              </p:par>
                            </p:childTnLst>
                          </p:cTn>
                        </p:par>
                        <p:par>
                          <p:cTn id="176" fill="hold">
                            <p:stCondLst>
                              <p:cond delay="22000"/>
                            </p:stCondLst>
                            <p:childTnLst>
                              <p:par>
                                <p:cTn id="177" presetID="50" presetClass="exit" presetSubtype="0" accel="100000" fill="hold" grpId="0" nodeType="afterEffect">
                                  <p:stCondLst>
                                    <p:cond delay="0"/>
                                  </p:stCondLst>
                                  <p:childTnLst>
                                    <p:anim calcmode="lin" valueType="num">
                                      <p:cBhvr>
                                        <p:cTn id="178" dur="10000"/>
                                        <p:tgtEl>
                                          <p:spTgt spid="33"/>
                                        </p:tgtEl>
                                        <p:attrNameLst>
                                          <p:attrName>ppt_w</p:attrName>
                                        </p:attrNameLst>
                                      </p:cBhvr>
                                      <p:tavLst>
                                        <p:tav tm="0">
                                          <p:val>
                                            <p:strVal val="ppt_w"/>
                                          </p:val>
                                        </p:tav>
                                        <p:tav tm="100000">
                                          <p:val>
                                            <p:strVal val="ppt_w+.3"/>
                                          </p:val>
                                        </p:tav>
                                      </p:tavLst>
                                    </p:anim>
                                    <p:anim calcmode="lin" valueType="num">
                                      <p:cBhvr>
                                        <p:cTn id="179" dur="10000"/>
                                        <p:tgtEl>
                                          <p:spTgt spid="33"/>
                                        </p:tgtEl>
                                        <p:attrNameLst>
                                          <p:attrName>ppt_h</p:attrName>
                                        </p:attrNameLst>
                                      </p:cBhvr>
                                      <p:tavLst>
                                        <p:tav tm="0">
                                          <p:val>
                                            <p:strVal val="ppt_h"/>
                                          </p:val>
                                        </p:tav>
                                        <p:tav tm="100000">
                                          <p:val>
                                            <p:strVal val="ppt_h"/>
                                          </p:val>
                                        </p:tav>
                                      </p:tavLst>
                                    </p:anim>
                                    <p:animEffect transition="out" filter="fade">
                                      <p:cBhvr>
                                        <p:cTn id="180" dur="10000"/>
                                        <p:tgtEl>
                                          <p:spTgt spid="33"/>
                                        </p:tgtEl>
                                      </p:cBhvr>
                                    </p:animEffect>
                                    <p:set>
                                      <p:cBhvr>
                                        <p:cTn id="181"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77"/>
                                            </p:cond>
                                          </p:stCondLst>
                                          <p:endCondLst>
                                            <p:cond evt="onStopAudio" delay="0">
                                              <p:tgtEl>
                                                <p:sldTgt/>
                                              </p:tgtEl>
                                            </p:cond>
                                          </p:endCondLst>
                                        </p:cTn>
                                        <p:tgtEl>
                                          <p:sndTgt r:embed="rId4" name="click.wav"/>
                                        </p:tgtEl>
                                      </p:cMediaNode>
                                    </p:audio>
                                  </p:subTnLst>
                                </p:cTn>
                              </p:par>
                            </p:childTnLst>
                          </p:cTn>
                        </p:par>
                        <p:par>
                          <p:cTn id="182" fill="hold">
                            <p:stCondLst>
                              <p:cond delay="32000"/>
                            </p:stCondLst>
                            <p:childTnLst>
                              <p:par>
                                <p:cTn id="183" presetID="50" presetClass="exit" presetSubtype="0" accel="100000" fill="hold" grpId="0" nodeType="afterEffect">
                                  <p:stCondLst>
                                    <p:cond delay="0"/>
                                  </p:stCondLst>
                                  <p:childTnLst>
                                    <p:anim calcmode="lin" valueType="num">
                                      <p:cBhvr>
                                        <p:cTn id="184" dur="10000"/>
                                        <p:tgtEl>
                                          <p:spTgt spid="32"/>
                                        </p:tgtEl>
                                        <p:attrNameLst>
                                          <p:attrName>ppt_w</p:attrName>
                                        </p:attrNameLst>
                                      </p:cBhvr>
                                      <p:tavLst>
                                        <p:tav tm="0">
                                          <p:val>
                                            <p:strVal val="ppt_w"/>
                                          </p:val>
                                        </p:tav>
                                        <p:tav tm="100000">
                                          <p:val>
                                            <p:strVal val="ppt_w+.3"/>
                                          </p:val>
                                        </p:tav>
                                      </p:tavLst>
                                    </p:anim>
                                    <p:anim calcmode="lin" valueType="num">
                                      <p:cBhvr>
                                        <p:cTn id="185" dur="10000"/>
                                        <p:tgtEl>
                                          <p:spTgt spid="32"/>
                                        </p:tgtEl>
                                        <p:attrNameLst>
                                          <p:attrName>ppt_h</p:attrName>
                                        </p:attrNameLst>
                                      </p:cBhvr>
                                      <p:tavLst>
                                        <p:tav tm="0">
                                          <p:val>
                                            <p:strVal val="ppt_h"/>
                                          </p:val>
                                        </p:tav>
                                        <p:tav tm="100000">
                                          <p:val>
                                            <p:strVal val="ppt_h"/>
                                          </p:val>
                                        </p:tav>
                                      </p:tavLst>
                                    </p:anim>
                                    <p:animEffect transition="out" filter="fade">
                                      <p:cBhvr>
                                        <p:cTn id="186" dur="10000"/>
                                        <p:tgtEl>
                                          <p:spTgt spid="32"/>
                                        </p:tgtEl>
                                      </p:cBhvr>
                                    </p:animEffect>
                                    <p:set>
                                      <p:cBhvr>
                                        <p:cTn id="187"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3"/>
                                            </p:cond>
                                          </p:stCondLst>
                                          <p:endCondLst>
                                            <p:cond evt="onStopAudio" delay="0">
                                              <p:tgtEl>
                                                <p:sldTgt/>
                                              </p:tgtEl>
                                            </p:cond>
                                          </p:endCondLst>
                                        </p:cTn>
                                        <p:tgtEl>
                                          <p:sndTgt r:embed="rId4" name="click.wav"/>
                                        </p:tgtEl>
                                      </p:cMediaNode>
                                    </p:audio>
                                  </p:subTnLst>
                                </p:cTn>
                              </p:par>
                            </p:childTnLst>
                          </p:cTn>
                        </p:par>
                        <p:par>
                          <p:cTn id="188" fill="hold">
                            <p:stCondLst>
                              <p:cond delay="42000"/>
                            </p:stCondLst>
                            <p:childTnLst>
                              <p:par>
                                <p:cTn id="189" presetID="50" presetClass="exit" presetSubtype="0" accel="100000" fill="hold" grpId="0" nodeType="afterEffect">
                                  <p:stCondLst>
                                    <p:cond delay="0"/>
                                  </p:stCondLst>
                                  <p:childTnLst>
                                    <p:anim calcmode="lin" valueType="num">
                                      <p:cBhvr>
                                        <p:cTn id="190" dur="10000"/>
                                        <p:tgtEl>
                                          <p:spTgt spid="31"/>
                                        </p:tgtEl>
                                        <p:attrNameLst>
                                          <p:attrName>ppt_w</p:attrName>
                                        </p:attrNameLst>
                                      </p:cBhvr>
                                      <p:tavLst>
                                        <p:tav tm="0">
                                          <p:val>
                                            <p:strVal val="ppt_w"/>
                                          </p:val>
                                        </p:tav>
                                        <p:tav tm="100000">
                                          <p:val>
                                            <p:strVal val="ppt_w+.3"/>
                                          </p:val>
                                        </p:tav>
                                      </p:tavLst>
                                    </p:anim>
                                    <p:anim calcmode="lin" valueType="num">
                                      <p:cBhvr>
                                        <p:cTn id="191" dur="10000"/>
                                        <p:tgtEl>
                                          <p:spTgt spid="31"/>
                                        </p:tgtEl>
                                        <p:attrNameLst>
                                          <p:attrName>ppt_h</p:attrName>
                                        </p:attrNameLst>
                                      </p:cBhvr>
                                      <p:tavLst>
                                        <p:tav tm="0">
                                          <p:val>
                                            <p:strVal val="ppt_h"/>
                                          </p:val>
                                        </p:tav>
                                        <p:tav tm="100000">
                                          <p:val>
                                            <p:strVal val="ppt_h"/>
                                          </p:val>
                                        </p:tav>
                                      </p:tavLst>
                                    </p:anim>
                                    <p:animEffect transition="out" filter="fade">
                                      <p:cBhvr>
                                        <p:cTn id="192" dur="10000"/>
                                        <p:tgtEl>
                                          <p:spTgt spid="31"/>
                                        </p:tgtEl>
                                      </p:cBhvr>
                                    </p:animEffect>
                                    <p:set>
                                      <p:cBhvr>
                                        <p:cTn id="193"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89"/>
                                            </p:cond>
                                          </p:stCondLst>
                                          <p:endCondLst>
                                            <p:cond evt="onStopAudio" delay="0">
                                              <p:tgtEl>
                                                <p:sldTgt/>
                                              </p:tgtEl>
                                            </p:cond>
                                          </p:endCondLst>
                                        </p:cTn>
                                        <p:tgtEl>
                                          <p:sndTgt r:embed="rId4" name="click.wav"/>
                                        </p:tgtEl>
                                      </p:cMediaNode>
                                    </p:audio>
                                  </p:subTnLst>
                                </p:cTn>
                              </p:par>
                            </p:childTnLst>
                          </p:cTn>
                        </p:par>
                        <p:par>
                          <p:cTn id="194" fill="hold">
                            <p:stCondLst>
                              <p:cond delay="52000"/>
                            </p:stCondLst>
                            <p:childTnLst>
                              <p:par>
                                <p:cTn id="195" presetID="50" presetClass="exit" presetSubtype="0" accel="100000" fill="hold" grpId="0" nodeType="afterEffect">
                                  <p:stCondLst>
                                    <p:cond delay="0"/>
                                  </p:stCondLst>
                                  <p:childTnLst>
                                    <p:anim calcmode="lin" valueType="num">
                                      <p:cBhvr>
                                        <p:cTn id="196" dur="10000"/>
                                        <p:tgtEl>
                                          <p:spTgt spid="30"/>
                                        </p:tgtEl>
                                        <p:attrNameLst>
                                          <p:attrName>ppt_w</p:attrName>
                                        </p:attrNameLst>
                                      </p:cBhvr>
                                      <p:tavLst>
                                        <p:tav tm="0">
                                          <p:val>
                                            <p:strVal val="ppt_w"/>
                                          </p:val>
                                        </p:tav>
                                        <p:tav tm="100000">
                                          <p:val>
                                            <p:strVal val="ppt_w+.3"/>
                                          </p:val>
                                        </p:tav>
                                      </p:tavLst>
                                    </p:anim>
                                    <p:anim calcmode="lin" valueType="num">
                                      <p:cBhvr>
                                        <p:cTn id="197" dur="10000"/>
                                        <p:tgtEl>
                                          <p:spTgt spid="30"/>
                                        </p:tgtEl>
                                        <p:attrNameLst>
                                          <p:attrName>ppt_h</p:attrName>
                                        </p:attrNameLst>
                                      </p:cBhvr>
                                      <p:tavLst>
                                        <p:tav tm="0">
                                          <p:val>
                                            <p:strVal val="ppt_h"/>
                                          </p:val>
                                        </p:tav>
                                        <p:tav tm="100000">
                                          <p:val>
                                            <p:strVal val="ppt_h"/>
                                          </p:val>
                                        </p:tav>
                                      </p:tavLst>
                                    </p:anim>
                                    <p:animEffect transition="out" filter="fade">
                                      <p:cBhvr>
                                        <p:cTn id="198" dur="10000"/>
                                        <p:tgtEl>
                                          <p:spTgt spid="30"/>
                                        </p:tgtEl>
                                      </p:cBhvr>
                                    </p:animEffect>
                                    <p:set>
                                      <p:cBhvr>
                                        <p:cTn id="199"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195"/>
                                            </p:cond>
                                          </p:stCondLst>
                                          <p:endCondLst>
                                            <p:cond evt="onStopAudio" delay="0">
                                              <p:tgtEl>
                                                <p:sldTgt/>
                                              </p:tgtEl>
                                            </p:cond>
                                          </p:endCondLst>
                                        </p:cTn>
                                        <p:tgtEl>
                                          <p:sndTgt r:embed="rId4" name="click.wav"/>
                                        </p:tgtEl>
                                      </p:cMediaNode>
                                    </p:audio>
                                  </p:subTnLst>
                                </p:cTn>
                              </p:par>
                            </p:childTnLst>
                          </p:cTn>
                        </p:par>
                        <p:par>
                          <p:cTn id="200" fill="hold">
                            <p:stCondLst>
                              <p:cond delay="62000"/>
                            </p:stCondLst>
                            <p:childTnLst>
                              <p:par>
                                <p:cTn id="201" presetID="50" presetClass="exit" presetSubtype="0" accel="100000" fill="hold" grpId="0" nodeType="afterEffect">
                                  <p:stCondLst>
                                    <p:cond delay="0"/>
                                  </p:stCondLst>
                                  <p:childTnLst>
                                    <p:anim calcmode="lin" valueType="num">
                                      <p:cBhvr>
                                        <p:cTn id="202" dur="10000"/>
                                        <p:tgtEl>
                                          <p:spTgt spid="29"/>
                                        </p:tgtEl>
                                        <p:attrNameLst>
                                          <p:attrName>ppt_w</p:attrName>
                                        </p:attrNameLst>
                                      </p:cBhvr>
                                      <p:tavLst>
                                        <p:tav tm="0">
                                          <p:val>
                                            <p:strVal val="ppt_w"/>
                                          </p:val>
                                        </p:tav>
                                        <p:tav tm="100000">
                                          <p:val>
                                            <p:strVal val="ppt_w+.3"/>
                                          </p:val>
                                        </p:tav>
                                      </p:tavLst>
                                    </p:anim>
                                    <p:anim calcmode="lin" valueType="num">
                                      <p:cBhvr>
                                        <p:cTn id="203" dur="10000"/>
                                        <p:tgtEl>
                                          <p:spTgt spid="29"/>
                                        </p:tgtEl>
                                        <p:attrNameLst>
                                          <p:attrName>ppt_h</p:attrName>
                                        </p:attrNameLst>
                                      </p:cBhvr>
                                      <p:tavLst>
                                        <p:tav tm="0">
                                          <p:val>
                                            <p:strVal val="ppt_h"/>
                                          </p:val>
                                        </p:tav>
                                        <p:tav tm="100000">
                                          <p:val>
                                            <p:strVal val="ppt_h"/>
                                          </p:val>
                                        </p:tav>
                                      </p:tavLst>
                                    </p:anim>
                                    <p:animEffect transition="out" filter="fade">
                                      <p:cBhvr>
                                        <p:cTn id="204" dur="10000"/>
                                        <p:tgtEl>
                                          <p:spTgt spid="29"/>
                                        </p:tgtEl>
                                      </p:cBhvr>
                                    </p:animEffect>
                                    <p:set>
                                      <p:cBhvr>
                                        <p:cTn id="205"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1"/>
                                            </p:cond>
                                          </p:stCondLst>
                                          <p:endCondLst>
                                            <p:cond evt="onStopAudio" delay="0">
                                              <p:tgtEl>
                                                <p:sldTgt/>
                                              </p:tgtEl>
                                            </p:cond>
                                          </p:endCondLst>
                                        </p:cTn>
                                        <p:tgtEl>
                                          <p:sndTgt r:embed="rId4" name="click.wav"/>
                                        </p:tgtEl>
                                      </p:cMediaNode>
                                    </p:audio>
                                  </p:subTnLst>
                                </p:cTn>
                              </p:par>
                            </p:childTnLst>
                          </p:cTn>
                        </p:par>
                        <p:par>
                          <p:cTn id="206" fill="hold">
                            <p:stCondLst>
                              <p:cond delay="72000"/>
                            </p:stCondLst>
                            <p:childTnLst>
                              <p:par>
                                <p:cTn id="207" presetID="50" presetClass="exit" presetSubtype="0" accel="100000" fill="hold" grpId="0" nodeType="afterEffect">
                                  <p:stCondLst>
                                    <p:cond delay="0"/>
                                  </p:stCondLst>
                                  <p:childTnLst>
                                    <p:anim calcmode="lin" valueType="num">
                                      <p:cBhvr>
                                        <p:cTn id="208" dur="10000"/>
                                        <p:tgtEl>
                                          <p:spTgt spid="28"/>
                                        </p:tgtEl>
                                        <p:attrNameLst>
                                          <p:attrName>ppt_w</p:attrName>
                                        </p:attrNameLst>
                                      </p:cBhvr>
                                      <p:tavLst>
                                        <p:tav tm="0">
                                          <p:val>
                                            <p:strVal val="ppt_w"/>
                                          </p:val>
                                        </p:tav>
                                        <p:tav tm="100000">
                                          <p:val>
                                            <p:strVal val="ppt_w+.3"/>
                                          </p:val>
                                        </p:tav>
                                      </p:tavLst>
                                    </p:anim>
                                    <p:anim calcmode="lin" valueType="num">
                                      <p:cBhvr>
                                        <p:cTn id="209" dur="10000"/>
                                        <p:tgtEl>
                                          <p:spTgt spid="28"/>
                                        </p:tgtEl>
                                        <p:attrNameLst>
                                          <p:attrName>ppt_h</p:attrName>
                                        </p:attrNameLst>
                                      </p:cBhvr>
                                      <p:tavLst>
                                        <p:tav tm="0">
                                          <p:val>
                                            <p:strVal val="ppt_h"/>
                                          </p:val>
                                        </p:tav>
                                        <p:tav tm="100000">
                                          <p:val>
                                            <p:strVal val="ppt_h"/>
                                          </p:val>
                                        </p:tav>
                                      </p:tavLst>
                                    </p:anim>
                                    <p:animEffect transition="out" filter="fade">
                                      <p:cBhvr>
                                        <p:cTn id="210" dur="10000"/>
                                        <p:tgtEl>
                                          <p:spTgt spid="28"/>
                                        </p:tgtEl>
                                      </p:cBhvr>
                                    </p:animEffect>
                                    <p:set>
                                      <p:cBhvr>
                                        <p:cTn id="211"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07"/>
                                            </p:cond>
                                          </p:stCondLst>
                                          <p:endCondLst>
                                            <p:cond evt="onStopAudio" delay="0">
                                              <p:tgtEl>
                                                <p:sldTgt/>
                                              </p:tgtEl>
                                            </p:cond>
                                          </p:endCondLst>
                                        </p:cTn>
                                        <p:tgtEl>
                                          <p:sndTgt r:embed="rId4" name="click.wav"/>
                                        </p:tgtEl>
                                      </p:cMediaNode>
                                    </p:audio>
                                  </p:subTnLst>
                                </p:cTn>
                              </p:par>
                            </p:childTnLst>
                          </p:cTn>
                        </p:par>
                        <p:par>
                          <p:cTn id="212" fill="hold">
                            <p:stCondLst>
                              <p:cond delay="82000"/>
                            </p:stCondLst>
                            <p:childTnLst>
                              <p:par>
                                <p:cTn id="213" presetID="50" presetClass="exit" presetSubtype="0" accel="100000" fill="hold" grpId="0" nodeType="afterEffect">
                                  <p:stCondLst>
                                    <p:cond delay="0"/>
                                  </p:stCondLst>
                                  <p:childTnLst>
                                    <p:anim calcmode="lin" valueType="num">
                                      <p:cBhvr>
                                        <p:cTn id="214" dur="10000"/>
                                        <p:tgtEl>
                                          <p:spTgt spid="27"/>
                                        </p:tgtEl>
                                        <p:attrNameLst>
                                          <p:attrName>ppt_w</p:attrName>
                                        </p:attrNameLst>
                                      </p:cBhvr>
                                      <p:tavLst>
                                        <p:tav tm="0">
                                          <p:val>
                                            <p:strVal val="ppt_w"/>
                                          </p:val>
                                        </p:tav>
                                        <p:tav tm="100000">
                                          <p:val>
                                            <p:strVal val="ppt_w+.3"/>
                                          </p:val>
                                        </p:tav>
                                      </p:tavLst>
                                    </p:anim>
                                    <p:anim calcmode="lin" valueType="num">
                                      <p:cBhvr>
                                        <p:cTn id="215" dur="10000"/>
                                        <p:tgtEl>
                                          <p:spTgt spid="27"/>
                                        </p:tgtEl>
                                        <p:attrNameLst>
                                          <p:attrName>ppt_h</p:attrName>
                                        </p:attrNameLst>
                                      </p:cBhvr>
                                      <p:tavLst>
                                        <p:tav tm="0">
                                          <p:val>
                                            <p:strVal val="ppt_h"/>
                                          </p:val>
                                        </p:tav>
                                        <p:tav tm="100000">
                                          <p:val>
                                            <p:strVal val="ppt_h"/>
                                          </p:val>
                                        </p:tav>
                                      </p:tavLst>
                                    </p:anim>
                                    <p:animEffect transition="out" filter="fade">
                                      <p:cBhvr>
                                        <p:cTn id="216" dur="10000"/>
                                        <p:tgtEl>
                                          <p:spTgt spid="27"/>
                                        </p:tgtEl>
                                      </p:cBhvr>
                                    </p:animEffect>
                                    <p:set>
                                      <p:cBhvr>
                                        <p:cTn id="217"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4" name="click.wav"/>
                                        </p:tgtEl>
                                      </p:cMediaNode>
                                    </p:audio>
                                  </p:subTnLst>
                                </p:cTn>
                              </p:par>
                            </p:childTnLst>
                          </p:cTn>
                        </p:par>
                        <p:par>
                          <p:cTn id="218" fill="hold">
                            <p:stCondLst>
                              <p:cond delay="92000"/>
                            </p:stCondLst>
                            <p:childTnLst>
                              <p:par>
                                <p:cTn id="219" presetID="50" presetClass="exit" presetSubtype="0" accel="100000" fill="hold" grpId="0" nodeType="afterEffect">
                                  <p:stCondLst>
                                    <p:cond delay="0"/>
                                  </p:stCondLst>
                                  <p:childTnLst>
                                    <p:anim calcmode="lin" valueType="num">
                                      <p:cBhvr>
                                        <p:cTn id="220" dur="10000"/>
                                        <p:tgtEl>
                                          <p:spTgt spid="26"/>
                                        </p:tgtEl>
                                        <p:attrNameLst>
                                          <p:attrName>ppt_w</p:attrName>
                                        </p:attrNameLst>
                                      </p:cBhvr>
                                      <p:tavLst>
                                        <p:tav tm="0">
                                          <p:val>
                                            <p:strVal val="ppt_w"/>
                                          </p:val>
                                        </p:tav>
                                        <p:tav tm="100000">
                                          <p:val>
                                            <p:strVal val="ppt_w+.3"/>
                                          </p:val>
                                        </p:tav>
                                      </p:tavLst>
                                    </p:anim>
                                    <p:anim calcmode="lin" valueType="num">
                                      <p:cBhvr>
                                        <p:cTn id="221" dur="10000"/>
                                        <p:tgtEl>
                                          <p:spTgt spid="26"/>
                                        </p:tgtEl>
                                        <p:attrNameLst>
                                          <p:attrName>ppt_h</p:attrName>
                                        </p:attrNameLst>
                                      </p:cBhvr>
                                      <p:tavLst>
                                        <p:tav tm="0">
                                          <p:val>
                                            <p:strVal val="ppt_h"/>
                                          </p:val>
                                        </p:tav>
                                        <p:tav tm="100000">
                                          <p:val>
                                            <p:strVal val="ppt_h"/>
                                          </p:val>
                                        </p:tav>
                                      </p:tavLst>
                                    </p:anim>
                                    <p:animEffect transition="out" filter="fade">
                                      <p:cBhvr>
                                        <p:cTn id="222" dur="10000"/>
                                        <p:tgtEl>
                                          <p:spTgt spid="26"/>
                                        </p:tgtEl>
                                      </p:cBhvr>
                                    </p:animEffect>
                                    <p:set>
                                      <p:cBhvr>
                                        <p:cTn id="223"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4" name="click.wav"/>
                                        </p:tgtEl>
                                      </p:cMediaNode>
                                    </p:audio>
                                  </p:subTnLst>
                                </p:cTn>
                              </p:par>
                            </p:childTnLst>
                          </p:cTn>
                        </p:par>
                        <p:par>
                          <p:cTn id="224" fill="hold">
                            <p:stCondLst>
                              <p:cond delay="102000"/>
                            </p:stCondLst>
                            <p:childTnLst>
                              <p:par>
                                <p:cTn id="225" presetID="50" presetClass="exit" presetSubtype="0" accel="100000" fill="hold" grpId="0" nodeType="afterEffect">
                                  <p:stCondLst>
                                    <p:cond delay="0"/>
                                  </p:stCondLst>
                                  <p:childTnLst>
                                    <p:anim calcmode="lin" valueType="num">
                                      <p:cBhvr>
                                        <p:cTn id="226" dur="10000"/>
                                        <p:tgtEl>
                                          <p:spTgt spid="25"/>
                                        </p:tgtEl>
                                        <p:attrNameLst>
                                          <p:attrName>ppt_w</p:attrName>
                                        </p:attrNameLst>
                                      </p:cBhvr>
                                      <p:tavLst>
                                        <p:tav tm="0">
                                          <p:val>
                                            <p:strVal val="ppt_w"/>
                                          </p:val>
                                        </p:tav>
                                        <p:tav tm="100000">
                                          <p:val>
                                            <p:strVal val="ppt_w+.3"/>
                                          </p:val>
                                        </p:tav>
                                      </p:tavLst>
                                    </p:anim>
                                    <p:anim calcmode="lin" valueType="num">
                                      <p:cBhvr>
                                        <p:cTn id="227" dur="10000"/>
                                        <p:tgtEl>
                                          <p:spTgt spid="25"/>
                                        </p:tgtEl>
                                        <p:attrNameLst>
                                          <p:attrName>ppt_h</p:attrName>
                                        </p:attrNameLst>
                                      </p:cBhvr>
                                      <p:tavLst>
                                        <p:tav tm="0">
                                          <p:val>
                                            <p:strVal val="ppt_h"/>
                                          </p:val>
                                        </p:tav>
                                        <p:tav tm="100000">
                                          <p:val>
                                            <p:strVal val="ppt_h"/>
                                          </p:val>
                                        </p:tav>
                                      </p:tavLst>
                                    </p:anim>
                                    <p:animEffect transition="out" filter="fade">
                                      <p:cBhvr>
                                        <p:cTn id="228" dur="10000"/>
                                        <p:tgtEl>
                                          <p:spTgt spid="25"/>
                                        </p:tgtEl>
                                      </p:cBhvr>
                                    </p:animEffect>
                                    <p:set>
                                      <p:cBhvr>
                                        <p:cTn id="229"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4" name="click.wav"/>
                                        </p:tgtEl>
                                      </p:cMediaNode>
                                    </p:audio>
                                  </p:subTnLst>
                                </p:cTn>
                              </p:par>
                            </p:childTnLst>
                          </p:cTn>
                        </p:par>
                        <p:par>
                          <p:cTn id="230" fill="hold">
                            <p:stCondLst>
                              <p:cond delay="112000"/>
                            </p:stCondLst>
                            <p:childTnLst>
                              <p:par>
                                <p:cTn id="231" presetID="50" presetClass="exit" presetSubtype="0" accel="100000" fill="hold" grpId="0" nodeType="afterEffect">
                                  <p:stCondLst>
                                    <p:cond delay="0"/>
                                  </p:stCondLst>
                                  <p:childTnLst>
                                    <p:anim calcmode="lin" valueType="num">
                                      <p:cBhvr>
                                        <p:cTn id="232" dur="10000"/>
                                        <p:tgtEl>
                                          <p:spTgt spid="24"/>
                                        </p:tgtEl>
                                        <p:attrNameLst>
                                          <p:attrName>ppt_w</p:attrName>
                                        </p:attrNameLst>
                                      </p:cBhvr>
                                      <p:tavLst>
                                        <p:tav tm="0">
                                          <p:val>
                                            <p:strVal val="ppt_w"/>
                                          </p:val>
                                        </p:tav>
                                        <p:tav tm="100000">
                                          <p:val>
                                            <p:strVal val="ppt_w+.3"/>
                                          </p:val>
                                        </p:tav>
                                      </p:tavLst>
                                    </p:anim>
                                    <p:anim calcmode="lin" valueType="num">
                                      <p:cBhvr>
                                        <p:cTn id="233" dur="10000"/>
                                        <p:tgtEl>
                                          <p:spTgt spid="24"/>
                                        </p:tgtEl>
                                        <p:attrNameLst>
                                          <p:attrName>ppt_h</p:attrName>
                                        </p:attrNameLst>
                                      </p:cBhvr>
                                      <p:tavLst>
                                        <p:tav tm="0">
                                          <p:val>
                                            <p:strVal val="ppt_h"/>
                                          </p:val>
                                        </p:tav>
                                        <p:tav tm="100000">
                                          <p:val>
                                            <p:strVal val="ppt_h"/>
                                          </p:val>
                                        </p:tav>
                                      </p:tavLst>
                                    </p:anim>
                                    <p:animEffect transition="out" filter="fade">
                                      <p:cBhvr>
                                        <p:cTn id="234" dur="10000"/>
                                        <p:tgtEl>
                                          <p:spTgt spid="24"/>
                                        </p:tgtEl>
                                      </p:cBhvr>
                                    </p:animEffect>
                                    <p:set>
                                      <p:cBhvr>
                                        <p:cTn id="235"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1"/>
                                            </p:cond>
                                          </p:stCondLst>
                                          <p:endCondLst>
                                            <p:cond evt="onStopAudio" delay="0">
                                              <p:tgtEl>
                                                <p:sldTgt/>
                                              </p:tgtEl>
                                            </p:cond>
                                          </p:endCondLst>
                                        </p:cTn>
                                        <p:tgtEl>
                                          <p:sndTgt r:embed="rId4" name="click.wav"/>
                                        </p:tgtEl>
                                      </p:cMediaNode>
                                    </p:audio>
                                  </p:subTnLst>
                                </p:cTn>
                              </p:par>
                            </p:childTnLst>
                          </p:cTn>
                        </p:par>
                        <p:par>
                          <p:cTn id="236" fill="hold">
                            <p:stCondLst>
                              <p:cond delay="122000"/>
                            </p:stCondLst>
                            <p:childTnLst>
                              <p:par>
                                <p:cTn id="237" presetID="50" presetClass="exit" presetSubtype="0" accel="100000" fill="hold" grpId="0" nodeType="afterEffect">
                                  <p:stCondLst>
                                    <p:cond delay="0"/>
                                  </p:stCondLst>
                                  <p:childTnLst>
                                    <p:anim calcmode="lin" valueType="num">
                                      <p:cBhvr>
                                        <p:cTn id="238" dur="10000"/>
                                        <p:tgtEl>
                                          <p:spTgt spid="23"/>
                                        </p:tgtEl>
                                        <p:attrNameLst>
                                          <p:attrName>ppt_w</p:attrName>
                                        </p:attrNameLst>
                                      </p:cBhvr>
                                      <p:tavLst>
                                        <p:tav tm="0">
                                          <p:val>
                                            <p:strVal val="ppt_w"/>
                                          </p:val>
                                        </p:tav>
                                        <p:tav tm="100000">
                                          <p:val>
                                            <p:strVal val="ppt_w+.3"/>
                                          </p:val>
                                        </p:tav>
                                      </p:tavLst>
                                    </p:anim>
                                    <p:anim calcmode="lin" valueType="num">
                                      <p:cBhvr>
                                        <p:cTn id="239" dur="10000"/>
                                        <p:tgtEl>
                                          <p:spTgt spid="23"/>
                                        </p:tgtEl>
                                        <p:attrNameLst>
                                          <p:attrName>ppt_h</p:attrName>
                                        </p:attrNameLst>
                                      </p:cBhvr>
                                      <p:tavLst>
                                        <p:tav tm="0">
                                          <p:val>
                                            <p:strVal val="ppt_h"/>
                                          </p:val>
                                        </p:tav>
                                        <p:tav tm="100000">
                                          <p:val>
                                            <p:strVal val="ppt_h"/>
                                          </p:val>
                                        </p:tav>
                                      </p:tavLst>
                                    </p:anim>
                                    <p:animEffect transition="out" filter="fade">
                                      <p:cBhvr>
                                        <p:cTn id="240" dur="10000"/>
                                        <p:tgtEl>
                                          <p:spTgt spid="23"/>
                                        </p:tgtEl>
                                      </p:cBhvr>
                                    </p:animEffect>
                                    <p:set>
                                      <p:cBhvr>
                                        <p:cTn id="241"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37"/>
                                            </p:cond>
                                          </p:stCondLst>
                                          <p:endCondLst>
                                            <p:cond evt="onStopAudio" delay="0">
                                              <p:tgtEl>
                                                <p:sldTgt/>
                                              </p:tgtEl>
                                            </p:cond>
                                          </p:endCondLst>
                                        </p:cTn>
                                        <p:tgtEl>
                                          <p:sndTgt r:embed="rId4" name="click.wav"/>
                                        </p:tgtEl>
                                      </p:cMediaNode>
                                    </p:audio>
                                  </p:subTnLst>
                                </p:cTn>
                              </p:par>
                            </p:childTnLst>
                          </p:cTn>
                        </p:par>
                        <p:par>
                          <p:cTn id="242" fill="hold">
                            <p:stCondLst>
                              <p:cond delay="132000"/>
                            </p:stCondLst>
                            <p:childTnLst>
                              <p:par>
                                <p:cTn id="243" presetID="50" presetClass="exit" presetSubtype="0" accel="100000" fill="hold" grpId="0" nodeType="afterEffect">
                                  <p:stCondLst>
                                    <p:cond delay="0"/>
                                  </p:stCondLst>
                                  <p:childTnLst>
                                    <p:anim calcmode="lin" valueType="num">
                                      <p:cBhvr>
                                        <p:cTn id="244" dur="10000"/>
                                        <p:tgtEl>
                                          <p:spTgt spid="22"/>
                                        </p:tgtEl>
                                        <p:attrNameLst>
                                          <p:attrName>ppt_w</p:attrName>
                                        </p:attrNameLst>
                                      </p:cBhvr>
                                      <p:tavLst>
                                        <p:tav tm="0">
                                          <p:val>
                                            <p:strVal val="ppt_w"/>
                                          </p:val>
                                        </p:tav>
                                        <p:tav tm="100000">
                                          <p:val>
                                            <p:strVal val="ppt_w+.3"/>
                                          </p:val>
                                        </p:tav>
                                      </p:tavLst>
                                    </p:anim>
                                    <p:anim calcmode="lin" valueType="num">
                                      <p:cBhvr>
                                        <p:cTn id="245" dur="10000"/>
                                        <p:tgtEl>
                                          <p:spTgt spid="22"/>
                                        </p:tgtEl>
                                        <p:attrNameLst>
                                          <p:attrName>ppt_h</p:attrName>
                                        </p:attrNameLst>
                                      </p:cBhvr>
                                      <p:tavLst>
                                        <p:tav tm="0">
                                          <p:val>
                                            <p:strVal val="ppt_h"/>
                                          </p:val>
                                        </p:tav>
                                        <p:tav tm="100000">
                                          <p:val>
                                            <p:strVal val="ppt_h"/>
                                          </p:val>
                                        </p:tav>
                                      </p:tavLst>
                                    </p:anim>
                                    <p:animEffect transition="out" filter="fade">
                                      <p:cBhvr>
                                        <p:cTn id="246" dur="10000"/>
                                        <p:tgtEl>
                                          <p:spTgt spid="22"/>
                                        </p:tgtEl>
                                      </p:cBhvr>
                                    </p:animEffect>
                                    <p:set>
                                      <p:cBhvr>
                                        <p:cTn id="247"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3"/>
                                            </p:cond>
                                          </p:stCondLst>
                                          <p:endCondLst>
                                            <p:cond evt="onStopAudio" delay="0">
                                              <p:tgtEl>
                                                <p:sldTgt/>
                                              </p:tgtEl>
                                            </p:cond>
                                          </p:endCondLst>
                                        </p:cTn>
                                        <p:tgtEl>
                                          <p:sndTgt r:embed="rId4" name="click.wav"/>
                                        </p:tgtEl>
                                      </p:cMediaNode>
                                    </p:audio>
                                  </p:subTnLst>
                                </p:cTn>
                              </p:par>
                            </p:childTnLst>
                          </p:cTn>
                        </p:par>
                        <p:par>
                          <p:cTn id="248" fill="hold">
                            <p:stCondLst>
                              <p:cond delay="142000"/>
                            </p:stCondLst>
                            <p:childTnLst>
                              <p:par>
                                <p:cTn id="249" presetID="50" presetClass="exit" presetSubtype="0" accel="100000" fill="hold" grpId="0" nodeType="afterEffect">
                                  <p:stCondLst>
                                    <p:cond delay="0"/>
                                  </p:stCondLst>
                                  <p:childTnLst>
                                    <p:anim calcmode="lin" valueType="num">
                                      <p:cBhvr>
                                        <p:cTn id="250" dur="10000"/>
                                        <p:tgtEl>
                                          <p:spTgt spid="21"/>
                                        </p:tgtEl>
                                        <p:attrNameLst>
                                          <p:attrName>ppt_w</p:attrName>
                                        </p:attrNameLst>
                                      </p:cBhvr>
                                      <p:tavLst>
                                        <p:tav tm="0">
                                          <p:val>
                                            <p:strVal val="ppt_w"/>
                                          </p:val>
                                        </p:tav>
                                        <p:tav tm="100000">
                                          <p:val>
                                            <p:strVal val="ppt_w+.3"/>
                                          </p:val>
                                        </p:tav>
                                      </p:tavLst>
                                    </p:anim>
                                    <p:anim calcmode="lin" valueType="num">
                                      <p:cBhvr>
                                        <p:cTn id="251" dur="10000"/>
                                        <p:tgtEl>
                                          <p:spTgt spid="21"/>
                                        </p:tgtEl>
                                        <p:attrNameLst>
                                          <p:attrName>ppt_h</p:attrName>
                                        </p:attrNameLst>
                                      </p:cBhvr>
                                      <p:tavLst>
                                        <p:tav tm="0">
                                          <p:val>
                                            <p:strVal val="ppt_h"/>
                                          </p:val>
                                        </p:tav>
                                        <p:tav tm="100000">
                                          <p:val>
                                            <p:strVal val="ppt_h"/>
                                          </p:val>
                                        </p:tav>
                                      </p:tavLst>
                                    </p:anim>
                                    <p:animEffect transition="out" filter="fade">
                                      <p:cBhvr>
                                        <p:cTn id="252" dur="10000"/>
                                        <p:tgtEl>
                                          <p:spTgt spid="21"/>
                                        </p:tgtEl>
                                      </p:cBhvr>
                                    </p:animEffect>
                                    <p:set>
                                      <p:cBhvr>
                                        <p:cTn id="253" dur="1" fill="hold">
                                          <p:stCondLst>
                                            <p:cond delay="9999"/>
                                          </p:stCondLst>
                                        </p:cTn>
                                        <p:tgtEl>
                                          <p:spTgt spid="21"/>
                                        </p:tgtEl>
                                        <p:attrNameLst>
                                          <p:attrName>style.visibility</p:attrName>
                                        </p:attrNameLst>
                                      </p:cBhvr>
                                      <p:to>
                                        <p:strVal val="hidden"/>
                                      </p:to>
                                    </p:set>
                                  </p:childTnLst>
                                  <p:subTnLst>
                                    <p:audio>
                                      <p:cMediaNode vol="100000">
                                        <p:cTn display="0" masterRel="sameClick">
                                          <p:stCondLst>
                                            <p:cond evt="begin" delay="0">
                                              <p:tn val="249"/>
                                            </p:cond>
                                          </p:stCondLst>
                                          <p:endCondLst>
                                            <p:cond evt="onStopAudio" delay="0">
                                              <p:tgtEl>
                                                <p:sldTgt/>
                                              </p:tgtEl>
                                            </p:cond>
                                          </p:endCondLst>
                                        </p:cTn>
                                        <p:tgtEl>
                                          <p:sndTgt r:embed="rId4" name="click.wav"/>
                                        </p:tgtEl>
                                      </p:cMediaNode>
                                    </p:audio>
                                  </p:subTnLst>
                                </p:cTn>
                              </p:par>
                            </p:childTnLst>
                          </p:cTn>
                        </p:par>
                        <p:par>
                          <p:cTn id="254" fill="hold">
                            <p:stCondLst>
                              <p:cond delay="152000"/>
                            </p:stCondLst>
                            <p:childTnLst>
                              <p:par>
                                <p:cTn id="255" presetID="50" presetClass="exit" presetSubtype="0" accel="100000" fill="hold" grpId="0" nodeType="afterEffect">
                                  <p:stCondLst>
                                    <p:cond delay="0"/>
                                  </p:stCondLst>
                                  <p:childTnLst>
                                    <p:anim calcmode="lin" valueType="num">
                                      <p:cBhvr>
                                        <p:cTn id="256" dur="10000"/>
                                        <p:tgtEl>
                                          <p:spTgt spid="20"/>
                                        </p:tgtEl>
                                        <p:attrNameLst>
                                          <p:attrName>ppt_w</p:attrName>
                                        </p:attrNameLst>
                                      </p:cBhvr>
                                      <p:tavLst>
                                        <p:tav tm="0">
                                          <p:val>
                                            <p:strVal val="ppt_w"/>
                                          </p:val>
                                        </p:tav>
                                        <p:tav tm="100000">
                                          <p:val>
                                            <p:strVal val="ppt_w+.3"/>
                                          </p:val>
                                        </p:tav>
                                      </p:tavLst>
                                    </p:anim>
                                    <p:anim calcmode="lin" valueType="num">
                                      <p:cBhvr>
                                        <p:cTn id="257" dur="10000"/>
                                        <p:tgtEl>
                                          <p:spTgt spid="20"/>
                                        </p:tgtEl>
                                        <p:attrNameLst>
                                          <p:attrName>ppt_h</p:attrName>
                                        </p:attrNameLst>
                                      </p:cBhvr>
                                      <p:tavLst>
                                        <p:tav tm="0">
                                          <p:val>
                                            <p:strVal val="ppt_h"/>
                                          </p:val>
                                        </p:tav>
                                        <p:tav tm="100000">
                                          <p:val>
                                            <p:strVal val="ppt_h"/>
                                          </p:val>
                                        </p:tav>
                                      </p:tavLst>
                                    </p:anim>
                                    <p:animEffect transition="out" filter="fade">
                                      <p:cBhvr>
                                        <p:cTn id="258" dur="10000"/>
                                        <p:tgtEl>
                                          <p:spTgt spid="20"/>
                                        </p:tgtEl>
                                      </p:cBhvr>
                                    </p:animEffect>
                                    <p:set>
                                      <p:cBhvr>
                                        <p:cTn id="259" dur="1" fill="hold">
                                          <p:stCondLst>
                                            <p:cond delay="9999"/>
                                          </p:stCondLst>
                                        </p:cTn>
                                        <p:tgtEl>
                                          <p:spTgt spid="20"/>
                                        </p:tgtEl>
                                        <p:attrNameLst>
                                          <p:attrName>style.visibility</p:attrName>
                                        </p:attrNameLst>
                                      </p:cBhvr>
                                      <p:to>
                                        <p:strVal val="hidden"/>
                                      </p:to>
                                    </p:set>
                                  </p:childTnLst>
                                  <p:subTnLst>
                                    <p:audio>
                                      <p:cMediaNode vol="100000">
                                        <p:cTn display="0" masterRel="sameClick">
                                          <p:stCondLst>
                                            <p:cond evt="begin" delay="0">
                                              <p:tn val="255"/>
                                            </p:cond>
                                          </p:stCondLst>
                                          <p:endCondLst>
                                            <p:cond evt="onStopAudio" delay="0">
                                              <p:tgtEl>
                                                <p:sldTgt/>
                                              </p:tgtEl>
                                            </p:cond>
                                          </p:endCondLst>
                                        </p:cTn>
                                        <p:tgtEl>
                                          <p:sndTgt r:embed="rId4" name="click.wav"/>
                                        </p:tgtEl>
                                      </p:cMediaNode>
                                    </p:audio>
                                  </p:subTnLst>
                                </p:cTn>
                              </p:par>
                            </p:childTnLst>
                          </p:cTn>
                        </p:par>
                        <p:par>
                          <p:cTn id="260" fill="hold">
                            <p:stCondLst>
                              <p:cond delay="162000"/>
                            </p:stCondLst>
                            <p:childTnLst>
                              <p:par>
                                <p:cTn id="261" presetID="50" presetClass="exit" presetSubtype="0" accel="100000" fill="hold" grpId="0" nodeType="afterEffect">
                                  <p:stCondLst>
                                    <p:cond delay="0"/>
                                  </p:stCondLst>
                                  <p:childTnLst>
                                    <p:anim calcmode="lin" valueType="num">
                                      <p:cBhvr>
                                        <p:cTn id="262" dur="10000"/>
                                        <p:tgtEl>
                                          <p:spTgt spid="19"/>
                                        </p:tgtEl>
                                        <p:attrNameLst>
                                          <p:attrName>ppt_w</p:attrName>
                                        </p:attrNameLst>
                                      </p:cBhvr>
                                      <p:tavLst>
                                        <p:tav tm="0">
                                          <p:val>
                                            <p:strVal val="ppt_w"/>
                                          </p:val>
                                        </p:tav>
                                        <p:tav tm="100000">
                                          <p:val>
                                            <p:strVal val="ppt_w+.3"/>
                                          </p:val>
                                        </p:tav>
                                      </p:tavLst>
                                    </p:anim>
                                    <p:anim calcmode="lin" valueType="num">
                                      <p:cBhvr>
                                        <p:cTn id="263" dur="10000"/>
                                        <p:tgtEl>
                                          <p:spTgt spid="19"/>
                                        </p:tgtEl>
                                        <p:attrNameLst>
                                          <p:attrName>ppt_h</p:attrName>
                                        </p:attrNameLst>
                                      </p:cBhvr>
                                      <p:tavLst>
                                        <p:tav tm="0">
                                          <p:val>
                                            <p:strVal val="ppt_h"/>
                                          </p:val>
                                        </p:tav>
                                        <p:tav tm="100000">
                                          <p:val>
                                            <p:strVal val="ppt_h"/>
                                          </p:val>
                                        </p:tav>
                                      </p:tavLst>
                                    </p:anim>
                                    <p:animEffect transition="out" filter="fade">
                                      <p:cBhvr>
                                        <p:cTn id="264" dur="10000"/>
                                        <p:tgtEl>
                                          <p:spTgt spid="19"/>
                                        </p:tgtEl>
                                      </p:cBhvr>
                                    </p:animEffect>
                                    <p:set>
                                      <p:cBhvr>
                                        <p:cTn id="265" dur="1" fill="hold">
                                          <p:stCondLst>
                                            <p:cond delay="9999"/>
                                          </p:stCondLst>
                                        </p:cTn>
                                        <p:tgtEl>
                                          <p:spTgt spid="19"/>
                                        </p:tgtEl>
                                        <p:attrNameLst>
                                          <p:attrName>style.visibility</p:attrName>
                                        </p:attrNameLst>
                                      </p:cBhvr>
                                      <p:to>
                                        <p:strVal val="hidden"/>
                                      </p:to>
                                    </p:set>
                                  </p:childTnLst>
                                  <p:subTnLst>
                                    <p:audio>
                                      <p:cMediaNode vol="100000">
                                        <p:cTn display="0" masterRel="sameClick">
                                          <p:stCondLst>
                                            <p:cond evt="begin" delay="0">
                                              <p:tn val="261"/>
                                            </p:cond>
                                          </p:stCondLst>
                                          <p:endCondLst>
                                            <p:cond evt="onStopAudio" delay="0">
                                              <p:tgtEl>
                                                <p:sldTgt/>
                                              </p:tgtEl>
                                            </p:cond>
                                          </p:endCondLst>
                                        </p:cTn>
                                        <p:tgtEl>
                                          <p:sndTgt r:embed="rId4" name="click.wav"/>
                                        </p:tgtEl>
                                      </p:cMediaNode>
                                    </p:audio>
                                  </p:subTnLst>
                                </p:cTn>
                              </p:par>
                            </p:childTnLst>
                          </p:cTn>
                        </p:par>
                        <p:par>
                          <p:cTn id="266" fill="hold">
                            <p:stCondLst>
                              <p:cond delay="172000"/>
                            </p:stCondLst>
                            <p:childTnLst>
                              <p:par>
                                <p:cTn id="267" presetID="50" presetClass="exit" presetSubtype="0" accel="100000" fill="hold" grpId="0" nodeType="afterEffect">
                                  <p:stCondLst>
                                    <p:cond delay="0"/>
                                  </p:stCondLst>
                                  <p:childTnLst>
                                    <p:anim calcmode="lin" valueType="num">
                                      <p:cBhvr>
                                        <p:cTn id="268" dur="10000"/>
                                        <p:tgtEl>
                                          <p:spTgt spid="18"/>
                                        </p:tgtEl>
                                        <p:attrNameLst>
                                          <p:attrName>ppt_w</p:attrName>
                                        </p:attrNameLst>
                                      </p:cBhvr>
                                      <p:tavLst>
                                        <p:tav tm="0">
                                          <p:val>
                                            <p:strVal val="ppt_w"/>
                                          </p:val>
                                        </p:tav>
                                        <p:tav tm="100000">
                                          <p:val>
                                            <p:strVal val="ppt_w+.3"/>
                                          </p:val>
                                        </p:tav>
                                      </p:tavLst>
                                    </p:anim>
                                    <p:anim calcmode="lin" valueType="num">
                                      <p:cBhvr>
                                        <p:cTn id="269" dur="10000"/>
                                        <p:tgtEl>
                                          <p:spTgt spid="18"/>
                                        </p:tgtEl>
                                        <p:attrNameLst>
                                          <p:attrName>ppt_h</p:attrName>
                                        </p:attrNameLst>
                                      </p:cBhvr>
                                      <p:tavLst>
                                        <p:tav tm="0">
                                          <p:val>
                                            <p:strVal val="ppt_h"/>
                                          </p:val>
                                        </p:tav>
                                        <p:tav tm="100000">
                                          <p:val>
                                            <p:strVal val="ppt_h"/>
                                          </p:val>
                                        </p:tav>
                                      </p:tavLst>
                                    </p:anim>
                                    <p:animEffect transition="out" filter="fade">
                                      <p:cBhvr>
                                        <p:cTn id="270" dur="10000"/>
                                        <p:tgtEl>
                                          <p:spTgt spid="18"/>
                                        </p:tgtEl>
                                      </p:cBhvr>
                                    </p:animEffect>
                                    <p:set>
                                      <p:cBhvr>
                                        <p:cTn id="271" dur="1" fill="hold">
                                          <p:stCondLst>
                                            <p:cond delay="9999"/>
                                          </p:stCondLst>
                                        </p:cTn>
                                        <p:tgtEl>
                                          <p:spTgt spid="18"/>
                                        </p:tgtEl>
                                        <p:attrNameLst>
                                          <p:attrName>style.visibility</p:attrName>
                                        </p:attrNameLst>
                                      </p:cBhvr>
                                      <p:to>
                                        <p:strVal val="hidden"/>
                                      </p:to>
                                    </p:set>
                                  </p:childTnLst>
                                  <p:subTnLst>
                                    <p:audio>
                                      <p:cMediaNode vol="100000">
                                        <p:cTn display="0" masterRel="sameClick">
                                          <p:stCondLst>
                                            <p:cond evt="begin" delay="0">
                                              <p:tn val="267"/>
                                            </p:cond>
                                          </p:stCondLst>
                                          <p:endCondLst>
                                            <p:cond evt="onStopAudio" delay="0">
                                              <p:tgtEl>
                                                <p:sldTgt/>
                                              </p:tgtEl>
                                            </p:cond>
                                          </p:endCondLst>
                                        </p:cTn>
                                        <p:tgtEl>
                                          <p:sndTgt r:embed="rId4" name="click.wav"/>
                                        </p:tgtEl>
                                      </p:cMediaNode>
                                    </p:audio>
                                  </p:subTnLst>
                                </p:cTn>
                              </p:par>
                            </p:childTnLst>
                          </p:cTn>
                        </p:par>
                        <p:par>
                          <p:cTn id="272" fill="hold">
                            <p:stCondLst>
                              <p:cond delay="182000"/>
                            </p:stCondLst>
                            <p:childTnLst>
                              <p:par>
                                <p:cTn id="273" presetID="50" presetClass="exit" presetSubtype="0" accel="100000" fill="hold" grpId="0" nodeType="afterEffect">
                                  <p:stCondLst>
                                    <p:cond delay="0"/>
                                  </p:stCondLst>
                                  <p:childTnLst>
                                    <p:anim calcmode="lin" valueType="num">
                                      <p:cBhvr>
                                        <p:cTn id="274" dur="1000"/>
                                        <p:tgtEl>
                                          <p:spTgt spid="17"/>
                                        </p:tgtEl>
                                        <p:attrNameLst>
                                          <p:attrName>ppt_w</p:attrName>
                                        </p:attrNameLst>
                                      </p:cBhvr>
                                      <p:tavLst>
                                        <p:tav tm="0">
                                          <p:val>
                                            <p:strVal val="ppt_w"/>
                                          </p:val>
                                        </p:tav>
                                        <p:tav tm="100000">
                                          <p:val>
                                            <p:strVal val="ppt_w+.3"/>
                                          </p:val>
                                        </p:tav>
                                      </p:tavLst>
                                    </p:anim>
                                    <p:anim calcmode="lin" valueType="num">
                                      <p:cBhvr>
                                        <p:cTn id="275" dur="1000"/>
                                        <p:tgtEl>
                                          <p:spTgt spid="17"/>
                                        </p:tgtEl>
                                        <p:attrNameLst>
                                          <p:attrName>ppt_h</p:attrName>
                                        </p:attrNameLst>
                                      </p:cBhvr>
                                      <p:tavLst>
                                        <p:tav tm="0">
                                          <p:val>
                                            <p:strVal val="ppt_h"/>
                                          </p:val>
                                        </p:tav>
                                        <p:tav tm="100000">
                                          <p:val>
                                            <p:strVal val="ppt_h"/>
                                          </p:val>
                                        </p:tav>
                                      </p:tavLst>
                                    </p:anim>
                                    <p:animEffect transition="out" filter="fade">
                                      <p:cBhvr>
                                        <p:cTn id="276" dur="1000"/>
                                        <p:tgtEl>
                                          <p:spTgt spid="17"/>
                                        </p:tgtEl>
                                      </p:cBhvr>
                                    </p:animEffect>
                                    <p:set>
                                      <p:cBhvr>
                                        <p:cTn id="277"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3"/>
                                            </p:cond>
                                          </p:stCondLst>
                                          <p:endCondLst>
                                            <p:cond evt="onStopAudio" delay="0">
                                              <p:tgtEl>
                                                <p:sldTgt/>
                                              </p:tgtEl>
                                            </p:cond>
                                          </p:endCondLst>
                                        </p:cTn>
                                        <p:tgtEl>
                                          <p:sndTgt r:embed="rId4" name="click.wav"/>
                                        </p:tgtEl>
                                      </p:cMediaNode>
                                    </p:audio>
                                  </p:subTnLst>
                                </p:cTn>
                              </p:par>
                            </p:childTnLst>
                          </p:cTn>
                        </p:par>
                        <p:par>
                          <p:cTn id="278" fill="hold">
                            <p:stCondLst>
                              <p:cond delay="183000"/>
                            </p:stCondLst>
                            <p:childTnLst>
                              <p:par>
                                <p:cTn id="279" presetID="50" presetClass="exit" presetSubtype="0" accel="100000" fill="hold" grpId="0" nodeType="afterEffect">
                                  <p:stCondLst>
                                    <p:cond delay="0"/>
                                  </p:stCondLst>
                                  <p:childTnLst>
                                    <p:anim calcmode="lin" valueType="num">
                                      <p:cBhvr>
                                        <p:cTn id="280" dur="1000"/>
                                        <p:tgtEl>
                                          <p:spTgt spid="16"/>
                                        </p:tgtEl>
                                        <p:attrNameLst>
                                          <p:attrName>ppt_w</p:attrName>
                                        </p:attrNameLst>
                                      </p:cBhvr>
                                      <p:tavLst>
                                        <p:tav tm="0">
                                          <p:val>
                                            <p:strVal val="ppt_w"/>
                                          </p:val>
                                        </p:tav>
                                        <p:tav tm="100000">
                                          <p:val>
                                            <p:strVal val="ppt_w+.3"/>
                                          </p:val>
                                        </p:tav>
                                      </p:tavLst>
                                    </p:anim>
                                    <p:anim calcmode="lin" valueType="num">
                                      <p:cBhvr>
                                        <p:cTn id="281" dur="1000"/>
                                        <p:tgtEl>
                                          <p:spTgt spid="16"/>
                                        </p:tgtEl>
                                        <p:attrNameLst>
                                          <p:attrName>ppt_h</p:attrName>
                                        </p:attrNameLst>
                                      </p:cBhvr>
                                      <p:tavLst>
                                        <p:tav tm="0">
                                          <p:val>
                                            <p:strVal val="ppt_h"/>
                                          </p:val>
                                        </p:tav>
                                        <p:tav tm="100000">
                                          <p:val>
                                            <p:strVal val="ppt_h"/>
                                          </p:val>
                                        </p:tav>
                                      </p:tavLst>
                                    </p:anim>
                                    <p:animEffect transition="out" filter="fade">
                                      <p:cBhvr>
                                        <p:cTn id="282" dur="1000"/>
                                        <p:tgtEl>
                                          <p:spTgt spid="16"/>
                                        </p:tgtEl>
                                      </p:cBhvr>
                                    </p:animEffect>
                                    <p:set>
                                      <p:cBhvr>
                                        <p:cTn id="283"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79"/>
                                            </p:cond>
                                          </p:stCondLst>
                                          <p:endCondLst>
                                            <p:cond evt="onStopAudio" delay="0">
                                              <p:tgtEl>
                                                <p:sldTgt/>
                                              </p:tgtEl>
                                            </p:cond>
                                          </p:endCondLst>
                                        </p:cTn>
                                        <p:tgtEl>
                                          <p:sndTgt r:embed="rId4" name="click.wav"/>
                                        </p:tgtEl>
                                      </p:cMediaNode>
                                    </p:audio>
                                  </p:subTnLst>
                                </p:cTn>
                              </p:par>
                            </p:childTnLst>
                          </p:cTn>
                        </p:par>
                        <p:par>
                          <p:cTn id="284" fill="hold">
                            <p:stCondLst>
                              <p:cond delay="184000"/>
                            </p:stCondLst>
                            <p:childTnLst>
                              <p:par>
                                <p:cTn id="285" presetID="50" presetClass="exit" presetSubtype="0" accel="100000" fill="hold" grpId="0" nodeType="afterEffect">
                                  <p:stCondLst>
                                    <p:cond delay="0"/>
                                  </p:stCondLst>
                                  <p:childTnLst>
                                    <p:anim calcmode="lin" valueType="num">
                                      <p:cBhvr>
                                        <p:cTn id="286" dur="1000"/>
                                        <p:tgtEl>
                                          <p:spTgt spid="15"/>
                                        </p:tgtEl>
                                        <p:attrNameLst>
                                          <p:attrName>ppt_w</p:attrName>
                                        </p:attrNameLst>
                                      </p:cBhvr>
                                      <p:tavLst>
                                        <p:tav tm="0">
                                          <p:val>
                                            <p:strVal val="ppt_w"/>
                                          </p:val>
                                        </p:tav>
                                        <p:tav tm="100000">
                                          <p:val>
                                            <p:strVal val="ppt_w+.3"/>
                                          </p:val>
                                        </p:tav>
                                      </p:tavLst>
                                    </p:anim>
                                    <p:anim calcmode="lin" valueType="num">
                                      <p:cBhvr>
                                        <p:cTn id="287" dur="1000"/>
                                        <p:tgtEl>
                                          <p:spTgt spid="15"/>
                                        </p:tgtEl>
                                        <p:attrNameLst>
                                          <p:attrName>ppt_h</p:attrName>
                                        </p:attrNameLst>
                                      </p:cBhvr>
                                      <p:tavLst>
                                        <p:tav tm="0">
                                          <p:val>
                                            <p:strVal val="ppt_h"/>
                                          </p:val>
                                        </p:tav>
                                        <p:tav tm="100000">
                                          <p:val>
                                            <p:strVal val="ppt_h"/>
                                          </p:val>
                                        </p:tav>
                                      </p:tavLst>
                                    </p:anim>
                                    <p:animEffect transition="out" filter="fade">
                                      <p:cBhvr>
                                        <p:cTn id="288" dur="1000"/>
                                        <p:tgtEl>
                                          <p:spTgt spid="15"/>
                                        </p:tgtEl>
                                      </p:cBhvr>
                                    </p:animEffect>
                                    <p:set>
                                      <p:cBhvr>
                                        <p:cTn id="289"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85"/>
                                            </p:cond>
                                          </p:stCondLst>
                                          <p:endCondLst>
                                            <p:cond evt="onStopAudio" delay="0">
                                              <p:tgtEl>
                                                <p:sldTgt/>
                                              </p:tgtEl>
                                            </p:cond>
                                          </p:endCondLst>
                                        </p:cTn>
                                        <p:tgtEl>
                                          <p:sndTgt r:embed="rId4" name="click.wav"/>
                                        </p:tgtEl>
                                      </p:cMediaNode>
                                    </p:audio>
                                  </p:subTnLst>
                                </p:cTn>
                              </p:par>
                            </p:childTnLst>
                          </p:cTn>
                        </p:par>
                        <p:par>
                          <p:cTn id="290" fill="hold">
                            <p:stCondLst>
                              <p:cond delay="185000"/>
                            </p:stCondLst>
                            <p:childTnLst>
                              <p:par>
                                <p:cTn id="291" presetID="50" presetClass="exit" presetSubtype="0" accel="100000" fill="hold" grpId="0" nodeType="afterEffect">
                                  <p:stCondLst>
                                    <p:cond delay="0"/>
                                  </p:stCondLst>
                                  <p:childTnLst>
                                    <p:anim calcmode="lin" valueType="num">
                                      <p:cBhvr>
                                        <p:cTn id="292" dur="1000"/>
                                        <p:tgtEl>
                                          <p:spTgt spid="14"/>
                                        </p:tgtEl>
                                        <p:attrNameLst>
                                          <p:attrName>ppt_w</p:attrName>
                                        </p:attrNameLst>
                                      </p:cBhvr>
                                      <p:tavLst>
                                        <p:tav tm="0">
                                          <p:val>
                                            <p:strVal val="ppt_w"/>
                                          </p:val>
                                        </p:tav>
                                        <p:tav tm="100000">
                                          <p:val>
                                            <p:strVal val="ppt_w+.3"/>
                                          </p:val>
                                        </p:tav>
                                      </p:tavLst>
                                    </p:anim>
                                    <p:anim calcmode="lin" valueType="num">
                                      <p:cBhvr>
                                        <p:cTn id="293" dur="1000"/>
                                        <p:tgtEl>
                                          <p:spTgt spid="14"/>
                                        </p:tgtEl>
                                        <p:attrNameLst>
                                          <p:attrName>ppt_h</p:attrName>
                                        </p:attrNameLst>
                                      </p:cBhvr>
                                      <p:tavLst>
                                        <p:tav tm="0">
                                          <p:val>
                                            <p:strVal val="ppt_h"/>
                                          </p:val>
                                        </p:tav>
                                        <p:tav tm="100000">
                                          <p:val>
                                            <p:strVal val="ppt_h"/>
                                          </p:val>
                                        </p:tav>
                                      </p:tavLst>
                                    </p:anim>
                                    <p:animEffect transition="out" filter="fade">
                                      <p:cBhvr>
                                        <p:cTn id="294" dur="1000"/>
                                        <p:tgtEl>
                                          <p:spTgt spid="14"/>
                                        </p:tgtEl>
                                      </p:cBhvr>
                                    </p:animEffect>
                                    <p:set>
                                      <p:cBhvr>
                                        <p:cTn id="295"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1"/>
                                            </p:cond>
                                          </p:stCondLst>
                                          <p:endCondLst>
                                            <p:cond evt="onStopAudio" delay="0">
                                              <p:tgtEl>
                                                <p:sldTgt/>
                                              </p:tgtEl>
                                            </p:cond>
                                          </p:endCondLst>
                                        </p:cTn>
                                        <p:tgtEl>
                                          <p:sndTgt r:embed="rId4" name="click.wav"/>
                                        </p:tgtEl>
                                      </p:cMediaNode>
                                    </p:audio>
                                  </p:subTnLst>
                                </p:cTn>
                              </p:par>
                            </p:childTnLst>
                          </p:cTn>
                        </p:par>
                        <p:par>
                          <p:cTn id="296" fill="hold">
                            <p:stCondLst>
                              <p:cond delay="186000"/>
                            </p:stCondLst>
                            <p:childTnLst>
                              <p:par>
                                <p:cTn id="297" presetID="50" presetClass="exit" presetSubtype="0" accel="100000" fill="hold" grpId="0" nodeType="afterEffect">
                                  <p:stCondLst>
                                    <p:cond delay="0"/>
                                  </p:stCondLst>
                                  <p:childTnLst>
                                    <p:anim calcmode="lin" valueType="num">
                                      <p:cBhvr>
                                        <p:cTn id="298" dur="1000"/>
                                        <p:tgtEl>
                                          <p:spTgt spid="13"/>
                                        </p:tgtEl>
                                        <p:attrNameLst>
                                          <p:attrName>ppt_w</p:attrName>
                                        </p:attrNameLst>
                                      </p:cBhvr>
                                      <p:tavLst>
                                        <p:tav tm="0">
                                          <p:val>
                                            <p:strVal val="ppt_w"/>
                                          </p:val>
                                        </p:tav>
                                        <p:tav tm="100000">
                                          <p:val>
                                            <p:strVal val="ppt_w+.3"/>
                                          </p:val>
                                        </p:tav>
                                      </p:tavLst>
                                    </p:anim>
                                    <p:anim calcmode="lin" valueType="num">
                                      <p:cBhvr>
                                        <p:cTn id="299" dur="1000"/>
                                        <p:tgtEl>
                                          <p:spTgt spid="13"/>
                                        </p:tgtEl>
                                        <p:attrNameLst>
                                          <p:attrName>ppt_h</p:attrName>
                                        </p:attrNameLst>
                                      </p:cBhvr>
                                      <p:tavLst>
                                        <p:tav tm="0">
                                          <p:val>
                                            <p:strVal val="ppt_h"/>
                                          </p:val>
                                        </p:tav>
                                        <p:tav tm="100000">
                                          <p:val>
                                            <p:strVal val="ppt_h"/>
                                          </p:val>
                                        </p:tav>
                                      </p:tavLst>
                                    </p:anim>
                                    <p:animEffect transition="out" filter="fade">
                                      <p:cBhvr>
                                        <p:cTn id="300" dur="1000"/>
                                        <p:tgtEl>
                                          <p:spTgt spid="13"/>
                                        </p:tgtEl>
                                      </p:cBhvr>
                                    </p:animEffect>
                                    <p:set>
                                      <p:cBhvr>
                                        <p:cTn id="301"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297"/>
                                            </p:cond>
                                          </p:stCondLst>
                                          <p:endCondLst>
                                            <p:cond evt="onStopAudio" delay="0">
                                              <p:tgtEl>
                                                <p:sldTgt/>
                                              </p:tgtEl>
                                            </p:cond>
                                          </p:endCondLst>
                                        </p:cTn>
                                        <p:tgtEl>
                                          <p:sndTgt r:embed="rId4" name="click.wav"/>
                                        </p:tgtEl>
                                      </p:cMediaNode>
                                    </p:audio>
                                  </p:subTnLst>
                                </p:cTn>
                              </p:par>
                            </p:childTnLst>
                          </p:cTn>
                        </p:par>
                        <p:par>
                          <p:cTn id="302" fill="hold">
                            <p:stCondLst>
                              <p:cond delay="187000"/>
                            </p:stCondLst>
                            <p:childTnLst>
                              <p:par>
                                <p:cTn id="303" presetID="50" presetClass="exit" presetSubtype="0" accel="100000" fill="hold" grpId="0" nodeType="afterEffect">
                                  <p:stCondLst>
                                    <p:cond delay="0"/>
                                  </p:stCondLst>
                                  <p:childTnLst>
                                    <p:anim calcmode="lin" valueType="num">
                                      <p:cBhvr>
                                        <p:cTn id="304" dur="1000"/>
                                        <p:tgtEl>
                                          <p:spTgt spid="12"/>
                                        </p:tgtEl>
                                        <p:attrNameLst>
                                          <p:attrName>ppt_w</p:attrName>
                                        </p:attrNameLst>
                                      </p:cBhvr>
                                      <p:tavLst>
                                        <p:tav tm="0">
                                          <p:val>
                                            <p:strVal val="ppt_w"/>
                                          </p:val>
                                        </p:tav>
                                        <p:tav tm="100000">
                                          <p:val>
                                            <p:strVal val="ppt_w+.3"/>
                                          </p:val>
                                        </p:tav>
                                      </p:tavLst>
                                    </p:anim>
                                    <p:anim calcmode="lin" valueType="num">
                                      <p:cBhvr>
                                        <p:cTn id="305" dur="1000"/>
                                        <p:tgtEl>
                                          <p:spTgt spid="12"/>
                                        </p:tgtEl>
                                        <p:attrNameLst>
                                          <p:attrName>ppt_h</p:attrName>
                                        </p:attrNameLst>
                                      </p:cBhvr>
                                      <p:tavLst>
                                        <p:tav tm="0">
                                          <p:val>
                                            <p:strVal val="ppt_h"/>
                                          </p:val>
                                        </p:tav>
                                        <p:tav tm="100000">
                                          <p:val>
                                            <p:strVal val="ppt_h"/>
                                          </p:val>
                                        </p:tav>
                                      </p:tavLst>
                                    </p:anim>
                                    <p:animEffect transition="out" filter="fade">
                                      <p:cBhvr>
                                        <p:cTn id="306" dur="1000"/>
                                        <p:tgtEl>
                                          <p:spTgt spid="12"/>
                                        </p:tgtEl>
                                      </p:cBhvr>
                                    </p:animEffect>
                                    <p:set>
                                      <p:cBhvr>
                                        <p:cTn id="307"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3"/>
                                            </p:cond>
                                          </p:stCondLst>
                                          <p:endCondLst>
                                            <p:cond evt="onStopAudio" delay="0">
                                              <p:tgtEl>
                                                <p:sldTgt/>
                                              </p:tgtEl>
                                            </p:cond>
                                          </p:endCondLst>
                                        </p:cTn>
                                        <p:tgtEl>
                                          <p:sndTgt r:embed="rId4" name="click.wav"/>
                                        </p:tgtEl>
                                      </p:cMediaNode>
                                    </p:audio>
                                  </p:subTnLst>
                                </p:cTn>
                              </p:par>
                            </p:childTnLst>
                          </p:cTn>
                        </p:par>
                        <p:par>
                          <p:cTn id="308" fill="hold">
                            <p:stCondLst>
                              <p:cond delay="188000"/>
                            </p:stCondLst>
                            <p:childTnLst>
                              <p:par>
                                <p:cTn id="309" presetID="50" presetClass="exit" presetSubtype="0" accel="100000" fill="hold" grpId="0" nodeType="afterEffect">
                                  <p:stCondLst>
                                    <p:cond delay="0"/>
                                  </p:stCondLst>
                                  <p:childTnLst>
                                    <p:anim calcmode="lin" valueType="num">
                                      <p:cBhvr>
                                        <p:cTn id="310" dur="1000"/>
                                        <p:tgtEl>
                                          <p:spTgt spid="11"/>
                                        </p:tgtEl>
                                        <p:attrNameLst>
                                          <p:attrName>ppt_w</p:attrName>
                                        </p:attrNameLst>
                                      </p:cBhvr>
                                      <p:tavLst>
                                        <p:tav tm="0">
                                          <p:val>
                                            <p:strVal val="ppt_w"/>
                                          </p:val>
                                        </p:tav>
                                        <p:tav tm="100000">
                                          <p:val>
                                            <p:strVal val="ppt_w+.3"/>
                                          </p:val>
                                        </p:tav>
                                      </p:tavLst>
                                    </p:anim>
                                    <p:anim calcmode="lin" valueType="num">
                                      <p:cBhvr>
                                        <p:cTn id="311" dur="1000"/>
                                        <p:tgtEl>
                                          <p:spTgt spid="11"/>
                                        </p:tgtEl>
                                        <p:attrNameLst>
                                          <p:attrName>ppt_h</p:attrName>
                                        </p:attrNameLst>
                                      </p:cBhvr>
                                      <p:tavLst>
                                        <p:tav tm="0">
                                          <p:val>
                                            <p:strVal val="ppt_h"/>
                                          </p:val>
                                        </p:tav>
                                        <p:tav tm="100000">
                                          <p:val>
                                            <p:strVal val="ppt_h"/>
                                          </p:val>
                                        </p:tav>
                                      </p:tavLst>
                                    </p:anim>
                                    <p:animEffect transition="out" filter="fade">
                                      <p:cBhvr>
                                        <p:cTn id="312" dur="1000"/>
                                        <p:tgtEl>
                                          <p:spTgt spid="11"/>
                                        </p:tgtEl>
                                      </p:cBhvr>
                                    </p:animEffect>
                                    <p:set>
                                      <p:cBhvr>
                                        <p:cTn id="313" dur="1" fill="hold">
                                          <p:stCondLst>
                                            <p:cond delay="999"/>
                                          </p:stCondLst>
                                        </p:cTn>
                                        <p:tgtEl>
                                          <p:spTgt spid="11"/>
                                        </p:tgtEl>
                                        <p:attrNameLst>
                                          <p:attrName>style.visibility</p:attrName>
                                        </p:attrNameLst>
                                      </p:cBhvr>
                                      <p:to>
                                        <p:strVal val="hidden"/>
                                      </p:to>
                                    </p:set>
                                  </p:childTnLst>
                                  <p:subTnLst>
                                    <p:audio>
                                      <p:cMediaNode vol="100000">
                                        <p:cTn display="0" masterRel="sameClick">
                                          <p:stCondLst>
                                            <p:cond evt="begin" delay="0">
                                              <p:tn val="309"/>
                                            </p:cond>
                                          </p:stCondLst>
                                          <p:endCondLst>
                                            <p:cond evt="onStopAudio" delay="0">
                                              <p:tgtEl>
                                                <p:sldTgt/>
                                              </p:tgtEl>
                                            </p:cond>
                                          </p:endCondLst>
                                        </p:cTn>
                                        <p:tgtEl>
                                          <p:sndTgt r:embed="rId4" name="click.wav"/>
                                        </p:tgtEl>
                                      </p:cMediaNode>
                                    </p:audio>
                                  </p:subTnLst>
                                </p:cTn>
                              </p:par>
                            </p:childTnLst>
                          </p:cTn>
                        </p:par>
                        <p:par>
                          <p:cTn id="314" fill="hold">
                            <p:stCondLst>
                              <p:cond delay="189000"/>
                            </p:stCondLst>
                            <p:childTnLst>
                              <p:par>
                                <p:cTn id="315" presetID="50" presetClass="exit" presetSubtype="0" accel="100000" fill="hold" grpId="0" nodeType="afterEffect">
                                  <p:stCondLst>
                                    <p:cond delay="0"/>
                                  </p:stCondLst>
                                  <p:childTnLst>
                                    <p:anim calcmode="lin" valueType="num">
                                      <p:cBhvr>
                                        <p:cTn id="316" dur="1000"/>
                                        <p:tgtEl>
                                          <p:spTgt spid="10"/>
                                        </p:tgtEl>
                                        <p:attrNameLst>
                                          <p:attrName>ppt_w</p:attrName>
                                        </p:attrNameLst>
                                      </p:cBhvr>
                                      <p:tavLst>
                                        <p:tav tm="0">
                                          <p:val>
                                            <p:strVal val="ppt_w"/>
                                          </p:val>
                                        </p:tav>
                                        <p:tav tm="100000">
                                          <p:val>
                                            <p:strVal val="ppt_w+.3"/>
                                          </p:val>
                                        </p:tav>
                                      </p:tavLst>
                                    </p:anim>
                                    <p:anim calcmode="lin" valueType="num">
                                      <p:cBhvr>
                                        <p:cTn id="317" dur="1000"/>
                                        <p:tgtEl>
                                          <p:spTgt spid="10"/>
                                        </p:tgtEl>
                                        <p:attrNameLst>
                                          <p:attrName>ppt_h</p:attrName>
                                        </p:attrNameLst>
                                      </p:cBhvr>
                                      <p:tavLst>
                                        <p:tav tm="0">
                                          <p:val>
                                            <p:strVal val="ppt_h"/>
                                          </p:val>
                                        </p:tav>
                                        <p:tav tm="100000">
                                          <p:val>
                                            <p:strVal val="ppt_h"/>
                                          </p:val>
                                        </p:tav>
                                      </p:tavLst>
                                    </p:anim>
                                    <p:animEffect transition="out" filter="fade">
                                      <p:cBhvr>
                                        <p:cTn id="318" dur="1000"/>
                                        <p:tgtEl>
                                          <p:spTgt spid="10"/>
                                        </p:tgtEl>
                                      </p:cBhvr>
                                    </p:animEffect>
                                    <p:set>
                                      <p:cBhvr>
                                        <p:cTn id="319" dur="1" fill="hold">
                                          <p:stCondLst>
                                            <p:cond delay="999"/>
                                          </p:stCondLst>
                                        </p:cTn>
                                        <p:tgtEl>
                                          <p:spTgt spid="10"/>
                                        </p:tgtEl>
                                        <p:attrNameLst>
                                          <p:attrName>style.visibility</p:attrName>
                                        </p:attrNameLst>
                                      </p:cBhvr>
                                      <p:to>
                                        <p:strVal val="hidden"/>
                                      </p:to>
                                    </p:set>
                                  </p:childTnLst>
                                  <p:subTnLst>
                                    <p:audio>
                                      <p:cMediaNode vol="100000">
                                        <p:cTn display="0" masterRel="sameClick">
                                          <p:stCondLst>
                                            <p:cond evt="begin" delay="0">
                                              <p:tn val="315"/>
                                            </p:cond>
                                          </p:stCondLst>
                                          <p:endCondLst>
                                            <p:cond evt="onStopAudio" delay="0">
                                              <p:tgtEl>
                                                <p:sldTgt/>
                                              </p:tgtEl>
                                            </p:cond>
                                          </p:endCondLst>
                                        </p:cTn>
                                        <p:tgtEl>
                                          <p:sndTgt r:embed="rId4" name="click.wav"/>
                                        </p:tgtEl>
                                      </p:cMediaNode>
                                    </p:audio>
                                  </p:subTnLst>
                                </p:cTn>
                              </p:par>
                            </p:childTnLst>
                          </p:cTn>
                        </p:par>
                        <p:par>
                          <p:cTn id="320" fill="hold">
                            <p:stCondLst>
                              <p:cond delay="190000"/>
                            </p:stCondLst>
                            <p:childTnLst>
                              <p:par>
                                <p:cTn id="321" presetID="50" presetClass="exit" presetSubtype="0" accel="100000" fill="hold" grpId="0" nodeType="afterEffect">
                                  <p:stCondLst>
                                    <p:cond delay="0"/>
                                  </p:stCondLst>
                                  <p:childTnLst>
                                    <p:anim calcmode="lin" valueType="num">
                                      <p:cBhvr>
                                        <p:cTn id="322" dur="1000"/>
                                        <p:tgtEl>
                                          <p:spTgt spid="9"/>
                                        </p:tgtEl>
                                        <p:attrNameLst>
                                          <p:attrName>ppt_w</p:attrName>
                                        </p:attrNameLst>
                                      </p:cBhvr>
                                      <p:tavLst>
                                        <p:tav tm="0">
                                          <p:val>
                                            <p:strVal val="ppt_w"/>
                                          </p:val>
                                        </p:tav>
                                        <p:tav tm="100000">
                                          <p:val>
                                            <p:strVal val="ppt_w+.3"/>
                                          </p:val>
                                        </p:tav>
                                      </p:tavLst>
                                    </p:anim>
                                    <p:anim calcmode="lin" valueType="num">
                                      <p:cBhvr>
                                        <p:cTn id="323" dur="1000"/>
                                        <p:tgtEl>
                                          <p:spTgt spid="9"/>
                                        </p:tgtEl>
                                        <p:attrNameLst>
                                          <p:attrName>ppt_h</p:attrName>
                                        </p:attrNameLst>
                                      </p:cBhvr>
                                      <p:tavLst>
                                        <p:tav tm="0">
                                          <p:val>
                                            <p:strVal val="ppt_h"/>
                                          </p:val>
                                        </p:tav>
                                        <p:tav tm="100000">
                                          <p:val>
                                            <p:strVal val="ppt_h"/>
                                          </p:val>
                                        </p:tav>
                                      </p:tavLst>
                                    </p:anim>
                                    <p:animEffect transition="out" filter="fade">
                                      <p:cBhvr>
                                        <p:cTn id="324" dur="1000"/>
                                        <p:tgtEl>
                                          <p:spTgt spid="9"/>
                                        </p:tgtEl>
                                      </p:cBhvr>
                                    </p:animEffect>
                                    <p:set>
                                      <p:cBhvr>
                                        <p:cTn id="325" dur="1" fill="hold">
                                          <p:stCondLst>
                                            <p:cond delay="999"/>
                                          </p:stCondLst>
                                        </p:cTn>
                                        <p:tgtEl>
                                          <p:spTgt spid="9"/>
                                        </p:tgtEl>
                                        <p:attrNameLst>
                                          <p:attrName>style.visibility</p:attrName>
                                        </p:attrNameLst>
                                      </p:cBhvr>
                                      <p:to>
                                        <p:strVal val="hidden"/>
                                      </p:to>
                                    </p:set>
                                  </p:childTnLst>
                                  <p:subTnLst>
                                    <p:audio>
                                      <p:cMediaNode vol="100000">
                                        <p:cTn display="0" masterRel="sameClick">
                                          <p:stCondLst>
                                            <p:cond evt="begin" delay="0">
                                              <p:tn val="321"/>
                                            </p:cond>
                                          </p:stCondLst>
                                          <p:endCondLst>
                                            <p:cond evt="onStopAudio" delay="0">
                                              <p:tgtEl>
                                                <p:sldTgt/>
                                              </p:tgtEl>
                                            </p:cond>
                                          </p:endCondLst>
                                        </p:cTn>
                                        <p:tgtEl>
                                          <p:sndTgt r:embed="rId4" name="click.wav"/>
                                        </p:tgtEl>
                                      </p:cMediaNode>
                                    </p:audio>
                                  </p:subTnLst>
                                </p:cTn>
                              </p:par>
                            </p:childTnLst>
                          </p:cTn>
                        </p:par>
                        <p:par>
                          <p:cTn id="326" fill="hold">
                            <p:stCondLst>
                              <p:cond delay="191000"/>
                            </p:stCondLst>
                            <p:childTnLst>
                              <p:par>
                                <p:cTn id="327" presetID="50" presetClass="exit" presetSubtype="0" accel="100000" fill="hold" grpId="0" nodeType="afterEffect">
                                  <p:stCondLst>
                                    <p:cond delay="0"/>
                                  </p:stCondLst>
                                  <p:childTnLst>
                                    <p:anim calcmode="lin" valueType="num">
                                      <p:cBhvr>
                                        <p:cTn id="328" dur="1000"/>
                                        <p:tgtEl>
                                          <p:spTgt spid="8"/>
                                        </p:tgtEl>
                                        <p:attrNameLst>
                                          <p:attrName>ppt_w</p:attrName>
                                        </p:attrNameLst>
                                      </p:cBhvr>
                                      <p:tavLst>
                                        <p:tav tm="0">
                                          <p:val>
                                            <p:strVal val="ppt_w"/>
                                          </p:val>
                                        </p:tav>
                                        <p:tav tm="100000">
                                          <p:val>
                                            <p:strVal val="ppt_w+.3"/>
                                          </p:val>
                                        </p:tav>
                                      </p:tavLst>
                                    </p:anim>
                                    <p:anim calcmode="lin" valueType="num">
                                      <p:cBhvr>
                                        <p:cTn id="329" dur="1000"/>
                                        <p:tgtEl>
                                          <p:spTgt spid="8"/>
                                        </p:tgtEl>
                                        <p:attrNameLst>
                                          <p:attrName>ppt_h</p:attrName>
                                        </p:attrNameLst>
                                      </p:cBhvr>
                                      <p:tavLst>
                                        <p:tav tm="0">
                                          <p:val>
                                            <p:strVal val="ppt_h"/>
                                          </p:val>
                                        </p:tav>
                                        <p:tav tm="100000">
                                          <p:val>
                                            <p:strVal val="ppt_h"/>
                                          </p:val>
                                        </p:tav>
                                      </p:tavLst>
                                    </p:anim>
                                    <p:animEffect transition="out" filter="fade">
                                      <p:cBhvr>
                                        <p:cTn id="330" dur="1000"/>
                                        <p:tgtEl>
                                          <p:spTgt spid="8"/>
                                        </p:tgtEl>
                                      </p:cBhvr>
                                    </p:animEffect>
                                    <p:set>
                                      <p:cBhvr>
                                        <p:cTn id="331" dur="1" fill="hold">
                                          <p:stCondLst>
                                            <p:cond delay="999"/>
                                          </p:stCondLst>
                                        </p:cTn>
                                        <p:tgtEl>
                                          <p:spTgt spid="8"/>
                                        </p:tgtEl>
                                        <p:attrNameLst>
                                          <p:attrName>style.visibility</p:attrName>
                                        </p:attrNameLst>
                                      </p:cBhvr>
                                      <p:to>
                                        <p:strVal val="hidden"/>
                                      </p:to>
                                    </p:set>
                                  </p:childTnLst>
                                  <p:subTnLst>
                                    <p:audio>
                                      <p:cMediaNode vol="100000">
                                        <p:cTn display="0" masterRel="sameClick">
                                          <p:stCondLst>
                                            <p:cond evt="begin" delay="0">
                                              <p:tn val="327"/>
                                            </p:cond>
                                          </p:stCondLst>
                                          <p:endCondLst>
                                            <p:cond evt="onStopAudio" delay="0">
                                              <p:tgtEl>
                                                <p:sldTgt/>
                                              </p:tgtEl>
                                            </p:cond>
                                          </p:endCondLst>
                                        </p:cTn>
                                        <p:tgtEl>
                                          <p:sndTgt r:embed="rId4" name="click.wav"/>
                                        </p:tgtEl>
                                      </p:cMediaNode>
                                    </p:audio>
                                  </p:subTnLst>
                                </p:cTn>
                              </p:par>
                            </p:childTnLst>
                          </p:cTn>
                        </p:par>
                        <p:par>
                          <p:cTn id="332" fill="hold">
                            <p:stCondLst>
                              <p:cond delay="192000"/>
                            </p:stCondLst>
                            <p:childTnLst>
                              <p:par>
                                <p:cTn id="333" presetID="50" presetClass="entr" presetSubtype="0" repeatCount="2000" decel="100000" fill="hold" nodeType="afterEffect">
                                  <p:stCondLst>
                                    <p:cond delay="0"/>
                                  </p:stCondLst>
                                  <p:childTnLst>
                                    <p:set>
                                      <p:cBhvr>
                                        <p:cTn id="334" dur="1" fill="hold">
                                          <p:stCondLst>
                                            <p:cond delay="0"/>
                                          </p:stCondLst>
                                        </p:cTn>
                                        <p:tgtEl>
                                          <p:spTgt spid="37"/>
                                        </p:tgtEl>
                                        <p:attrNameLst>
                                          <p:attrName>style.visibility</p:attrName>
                                        </p:attrNameLst>
                                      </p:cBhvr>
                                      <p:to>
                                        <p:strVal val="visible"/>
                                      </p:to>
                                    </p:set>
                                    <p:anim calcmode="lin" valueType="num">
                                      <p:cBhvr>
                                        <p:cTn id="335" dur="500" fill="hold"/>
                                        <p:tgtEl>
                                          <p:spTgt spid="37"/>
                                        </p:tgtEl>
                                        <p:attrNameLst>
                                          <p:attrName>ppt_w</p:attrName>
                                        </p:attrNameLst>
                                      </p:cBhvr>
                                      <p:tavLst>
                                        <p:tav tm="0">
                                          <p:val>
                                            <p:strVal val="#ppt_w+.3"/>
                                          </p:val>
                                        </p:tav>
                                        <p:tav tm="100000">
                                          <p:val>
                                            <p:strVal val="#ppt_w"/>
                                          </p:val>
                                        </p:tav>
                                      </p:tavLst>
                                    </p:anim>
                                    <p:anim calcmode="lin" valueType="num">
                                      <p:cBhvr>
                                        <p:cTn id="336" dur="500" fill="hold"/>
                                        <p:tgtEl>
                                          <p:spTgt spid="37"/>
                                        </p:tgtEl>
                                        <p:attrNameLst>
                                          <p:attrName>ppt_h</p:attrName>
                                        </p:attrNameLst>
                                      </p:cBhvr>
                                      <p:tavLst>
                                        <p:tav tm="0">
                                          <p:val>
                                            <p:strVal val="#ppt_h"/>
                                          </p:val>
                                        </p:tav>
                                        <p:tav tm="100000">
                                          <p:val>
                                            <p:strVal val="#ppt_h"/>
                                          </p:val>
                                        </p:tav>
                                      </p:tavLst>
                                    </p:anim>
                                    <p:animEffect transition="in" filter="fade">
                                      <p:cBhvr>
                                        <p:cTn id="337" dur="500"/>
                                        <p:tgtEl>
                                          <p:spTgt spid="37"/>
                                        </p:tgtEl>
                                      </p:cBhvr>
                                    </p:animEffect>
                                  </p:childTnLst>
                                  <p:subTnLst>
                                    <p:audio>
                                      <p:cMediaNode vol="100000">
                                        <p:cTn display="0" masterRel="sameClick">
                                          <p:stCondLst>
                                            <p:cond evt="begin" delay="0">
                                              <p:tn val="333"/>
                                            </p:cond>
                                          </p:stCondLst>
                                          <p:endCondLst>
                                            <p:cond evt="onStopAudio" delay="0">
                                              <p:tgtEl>
                                                <p:sldTgt/>
                                              </p:tgtEl>
                                            </p:cond>
                                          </p:endCondLst>
                                        </p:cTn>
                                        <p:tgtEl>
                                          <p:sndTgt r:embed="rId5" name="DOORBELL.WAV"/>
                                        </p:tgtEl>
                                      </p:cMediaNode>
                                    </p:audio>
                                  </p:subTnLst>
                                </p:cTn>
                              </p:par>
                            </p:childTnLst>
                          </p:cTn>
                        </p:par>
                        <p:par>
                          <p:cTn id="338" fill="hold">
                            <p:stCondLst>
                              <p:cond delay="193000"/>
                            </p:stCondLst>
                            <p:childTnLst>
                              <p:par>
                                <p:cTn id="339" presetID="50" presetClass="entr" presetSubtype="0" repeatCount="2000" decel="100000" fill="hold" nodeType="afterEffect">
                                  <p:stCondLst>
                                    <p:cond delay="0"/>
                                  </p:stCondLst>
                                  <p:childTnLst>
                                    <p:set>
                                      <p:cBhvr>
                                        <p:cTn id="340" dur="1" fill="hold">
                                          <p:stCondLst>
                                            <p:cond delay="0"/>
                                          </p:stCondLst>
                                        </p:cTn>
                                        <p:tgtEl>
                                          <p:spTgt spid="36"/>
                                        </p:tgtEl>
                                        <p:attrNameLst>
                                          <p:attrName>style.visibility</p:attrName>
                                        </p:attrNameLst>
                                      </p:cBhvr>
                                      <p:to>
                                        <p:strVal val="visible"/>
                                      </p:to>
                                    </p:set>
                                    <p:anim calcmode="lin" valueType="num">
                                      <p:cBhvr>
                                        <p:cTn id="341" dur="500" fill="hold"/>
                                        <p:tgtEl>
                                          <p:spTgt spid="36"/>
                                        </p:tgtEl>
                                        <p:attrNameLst>
                                          <p:attrName>ppt_w</p:attrName>
                                        </p:attrNameLst>
                                      </p:cBhvr>
                                      <p:tavLst>
                                        <p:tav tm="0">
                                          <p:val>
                                            <p:strVal val="#ppt_w+.3"/>
                                          </p:val>
                                        </p:tav>
                                        <p:tav tm="100000">
                                          <p:val>
                                            <p:strVal val="#ppt_w"/>
                                          </p:val>
                                        </p:tav>
                                      </p:tavLst>
                                    </p:anim>
                                    <p:anim calcmode="lin" valueType="num">
                                      <p:cBhvr>
                                        <p:cTn id="342" dur="500" fill="hold"/>
                                        <p:tgtEl>
                                          <p:spTgt spid="36"/>
                                        </p:tgtEl>
                                        <p:attrNameLst>
                                          <p:attrName>ppt_h</p:attrName>
                                        </p:attrNameLst>
                                      </p:cBhvr>
                                      <p:tavLst>
                                        <p:tav tm="0">
                                          <p:val>
                                            <p:strVal val="#ppt_h"/>
                                          </p:val>
                                        </p:tav>
                                        <p:tav tm="100000">
                                          <p:val>
                                            <p:strVal val="#ppt_h"/>
                                          </p:val>
                                        </p:tav>
                                      </p:tavLst>
                                    </p:anim>
                                    <p:animEffect transition="in" filter="fade">
                                      <p:cBhvr>
                                        <p:cTn id="343" dur="500"/>
                                        <p:tgtEl>
                                          <p:spTgt spid="36"/>
                                        </p:tgtEl>
                                      </p:cBhvr>
                                    </p:animEffect>
                                  </p:childTnLst>
                                  <p:subTnLst>
                                    <p:audio>
                                      <p:cMediaNode vol="100000">
                                        <p:cTn display="0" masterRel="sameClick">
                                          <p:stCondLst>
                                            <p:cond evt="begin" delay="0">
                                              <p:tn val="339"/>
                                            </p:cond>
                                          </p:stCondLst>
                                          <p:endCondLst>
                                            <p:cond evt="onStopAudio" delay="0">
                                              <p:tgtEl>
                                                <p:sldTgt/>
                                              </p:tgtEl>
                                            </p:cond>
                                          </p:endCondLst>
                                        </p:cTn>
                                        <p:tgtEl>
                                          <p:sndTgt r:embed="rId5"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377" y="667301"/>
            <a:ext cx="8832867" cy="461665"/>
          </a:xfrm>
          <a:prstGeom prst="rect">
            <a:avLst/>
          </a:prstGeom>
        </p:spPr>
        <p:txBody>
          <a:bodyPr wrap="none">
            <a:spAutoFit/>
          </a:bodyPr>
          <a:lstStyle/>
          <a:p>
            <a:r>
              <a:rPr lang="en-US" sz="2400" dirty="0" smtClean="0">
                <a:solidFill>
                  <a:srgbClr val="FF0000"/>
                </a:solidFill>
                <a:latin typeface="Arial" pitchFamily="34" charset="0"/>
                <a:cs typeface="Arial" pitchFamily="34" charset="0"/>
              </a:rPr>
              <a:t>c. </a:t>
            </a:r>
            <a:r>
              <a:rPr lang="en-US" sz="2400" dirty="0" err="1" smtClean="0">
                <a:solidFill>
                  <a:srgbClr val="FF0000"/>
                </a:solidFill>
                <a:latin typeface="Arial" pitchFamily="34" charset="0"/>
                <a:cs typeface="Arial" pitchFamily="34" charset="0"/>
              </a:rPr>
              <a:t>Xem</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tranh</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và</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nêu</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những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biểu</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hiện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sống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gọn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gàng</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ngăn</a:t>
            </a:r>
            <a:r>
              <a:rPr lang="en-US" sz="2400" dirty="0" smtClean="0">
                <a:solidFill>
                  <a:srgbClr val="FF0000"/>
                </a:solidFill>
                <a:latin typeface="Arial" pitchFamily="34" charset="0"/>
                <a:cs typeface="Arial" pitchFamily="34" charset="0"/>
              </a:rPr>
              <a:t> </a:t>
            </a:r>
            <a:r>
              <a:rPr lang="en-US" sz="2400" dirty="0" err="1" smtClean="0">
                <a:solidFill>
                  <a:srgbClr val="FF0000"/>
                </a:solidFill>
                <a:latin typeface="Arial" pitchFamily="34" charset="0"/>
                <a:cs typeface="Arial" pitchFamily="34" charset="0"/>
              </a:rPr>
              <a:t>nắp</a:t>
            </a:r>
            <a:r>
              <a:rPr lang="en-US" sz="2400" dirty="0" smtClean="0">
                <a:solidFill>
                  <a:srgbClr val="FF0000"/>
                </a:solidFill>
                <a:latin typeface="Arial" pitchFamily="34" charset="0"/>
                <a:cs typeface="Arial" pitchFamily="34" charset="0"/>
              </a:rPr>
              <a:t>.</a:t>
            </a:r>
            <a:endParaRPr lang="vi-VN" sz="24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81" y="1287544"/>
            <a:ext cx="2895600" cy="1981200"/>
          </a:xfrm>
          <a:prstGeom prst="rect">
            <a:avLst/>
          </a:prstGeom>
          <a:ln>
            <a:solidFill>
              <a:srgbClr val="00B050"/>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91" y="1287544"/>
            <a:ext cx="2686377" cy="1981200"/>
          </a:xfrm>
          <a:prstGeom prst="rect">
            <a:avLst/>
          </a:prstGeom>
          <a:ln>
            <a:solidFill>
              <a:srgbClr val="00B050"/>
            </a:solid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620" y="1287544"/>
            <a:ext cx="2706624" cy="1981200"/>
          </a:xfrm>
          <a:prstGeom prst="rect">
            <a:avLst/>
          </a:prstGeom>
          <a:ln>
            <a:solidFill>
              <a:srgbClr val="00B050"/>
            </a:solid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071" y="3468584"/>
            <a:ext cx="2874709" cy="2086255"/>
          </a:xfrm>
          <a:prstGeom prst="rect">
            <a:avLst/>
          </a:prstGeom>
          <a:ln>
            <a:solidFill>
              <a:srgbClr val="00B050"/>
            </a:solid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91091" y="3494391"/>
            <a:ext cx="2729419" cy="2060448"/>
          </a:xfrm>
          <a:prstGeom prst="rect">
            <a:avLst/>
          </a:prstGeom>
          <a:ln>
            <a:solidFill>
              <a:srgbClr val="00B050"/>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0018" y="3494391"/>
            <a:ext cx="2663226" cy="2060448"/>
          </a:xfrm>
          <a:prstGeom prst="rect">
            <a:avLst/>
          </a:prstGeom>
          <a:ln>
            <a:solidFill>
              <a:srgbClr val="00B050"/>
            </a:solidFill>
          </a:ln>
        </p:spPr>
      </p:pic>
      <p:sp>
        <p:nvSpPr>
          <p:cNvPr id="11" name="Line 12"/>
          <p:cNvSpPr>
            <a:spLocks noChangeShapeType="1"/>
          </p:cNvSpPr>
          <p:nvPr/>
        </p:nvSpPr>
        <p:spPr bwMode="auto">
          <a:xfrm>
            <a:off x="0" y="66583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12" name="Picture 2" descr="D:\Dao Duc 1 moi\Package - Lesson\Data\image_paste_20070916081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80" y="-21203"/>
            <a:ext cx="2166243" cy="659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31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1054665" y="4736542"/>
            <a:ext cx="7034298" cy="523220"/>
          </a:xfrm>
          <a:prstGeom prst="rect">
            <a:avLst/>
          </a:prstGeom>
        </p:spPr>
        <p:txBody>
          <a:bodyPr wrap="none">
            <a:spAutoFit/>
          </a:bodyPr>
          <a:lstStyle/>
          <a:p>
            <a:pPr algn="ctr"/>
            <a:r>
              <a:rPr lang="vi-VN" sz="2800" b="1" dirty="0" smtClean="0">
                <a:solidFill>
                  <a:srgbClr val="FF0000"/>
                </a:solidFill>
                <a:latin typeface="Arial" pitchFamily="34" charset="0"/>
                <a:cs typeface="Arial" pitchFamily="34" charset="0"/>
              </a:rPr>
              <a:t>Bạn </a:t>
            </a:r>
            <a:r>
              <a:rPr lang="vi-VN" sz="2800" b="1" dirty="0">
                <a:solidFill>
                  <a:srgbClr val="FF0000"/>
                </a:solidFill>
                <a:latin typeface="Arial" pitchFamily="34" charset="0"/>
                <a:cs typeface="Arial" pitchFamily="34" charset="0"/>
              </a:rPr>
              <a:t>gái </a:t>
            </a:r>
            <a:r>
              <a:rPr lang="en-US" sz="2800" b="1" dirty="0" err="1">
                <a:solidFill>
                  <a:srgbClr val="FF0000"/>
                </a:solidFill>
                <a:latin typeface="Arial" pitchFamily="34" charset="0"/>
                <a:cs typeface="Arial" pitchFamily="34" charset="0"/>
              </a:rPr>
              <a:t>treo</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quần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áo</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lên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giá</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lên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mắc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áo</a:t>
            </a:r>
            <a:endParaRPr lang="en-US" sz="2800" b="1" dirty="0">
              <a:solidFill>
                <a:srgbClr val="FF0000"/>
              </a:solidFill>
              <a:latin typeface="Arial" pitchFamily="34" charset="0"/>
              <a:cs typeface="Arial" pitchFamily="34" charset="0"/>
            </a:endParaRP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172" y="1019758"/>
            <a:ext cx="5305314" cy="3629951"/>
          </a:xfrm>
          <a:prstGeom prst="rect">
            <a:avLst/>
          </a:prstGeom>
          <a:ln w="12700">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529734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2</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677593" y="4751056"/>
            <a:ext cx="7933583"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xếp sách vào giá sách ở thư viện sau khi đọc</a:t>
            </a:r>
            <a:endParaRPr lang="vi-VN" sz="2800" b="1" dirty="0">
              <a:solidFill>
                <a:srgbClr val="FF0000"/>
              </a:solidFill>
              <a:latin typeface="Arial" pitchFamily="34" charset="0"/>
              <a:cs typeface="Arial"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5020" y="991093"/>
            <a:ext cx="4673587" cy="3579334"/>
          </a:xfrm>
          <a:prstGeom prst="rect">
            <a:avLst/>
          </a:prstGeom>
          <a:ln>
            <a:solidFill>
              <a:srgbClr val="FFAEFF"/>
            </a:solidFill>
          </a:ln>
          <a:effectLst>
            <a:glow rad="228600">
              <a:schemeClr val="accent4">
                <a:satMod val="175000"/>
                <a:alpha val="40000"/>
              </a:schemeClr>
            </a:glow>
          </a:effectLst>
        </p:spPr>
      </p:pic>
    </p:spTree>
    <p:extLst>
      <p:ext uri="{BB962C8B-B14F-4D97-AF65-F5344CB8AC3E}">
        <p14:creationId xmlns:p14="http://schemas.microsoft.com/office/powerpoint/2010/main" val="1679537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829</TotalTime>
  <Words>498</Words>
  <Application>Microsoft Office PowerPoint</Application>
  <PresentationFormat>On-screen Show (16:10)</PresentationFormat>
  <Paragraphs>80</Paragraphs>
  <Slides>25</Slides>
  <Notes>0</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asdmin</cp:lastModifiedBy>
  <cp:revision>81</cp:revision>
  <dcterms:created xsi:type="dcterms:W3CDTF">2020-02-10T09:35:50Z</dcterms:created>
  <dcterms:modified xsi:type="dcterms:W3CDTF">2020-08-15T04:11:42Z</dcterms:modified>
</cp:coreProperties>
</file>