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304" r:id="rId3"/>
    <p:sldId id="297" r:id="rId4"/>
    <p:sldId id="298" r:id="rId5"/>
    <p:sldId id="266" r:id="rId6"/>
    <p:sldId id="299" r:id="rId7"/>
    <p:sldId id="283" r:id="rId8"/>
    <p:sldId id="284" r:id="rId9"/>
    <p:sldId id="286" r:id="rId10"/>
    <p:sldId id="300" r:id="rId11"/>
    <p:sldId id="302" r:id="rId12"/>
    <p:sldId id="296" r:id="rId13"/>
    <p:sldId id="303" r:id="rId14"/>
    <p:sldId id="291" r:id="rId15"/>
    <p:sldId id="301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66" d="100"/>
          <a:sy n="66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8E7B4-AE4B-41C0-8F6F-3B25EC7148D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38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slide" Target="slide1.xml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Bai%20Ca%20Nguoi%20Giao%20Vien%20Nhan%20Dan%20-%20Duy%20Khoa.mp3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gif"/><Relationship Id="rId4" Type="http://schemas.openxmlformats.org/officeDocument/2006/relationships/image" Target="../media/image1.gif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1 (1567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A0210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lora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55626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lowerba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1 (1820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ImageX[49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5486400" y="5867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7155656" y="5874544"/>
            <a:ext cx="595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64770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2133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2570163" y="5821363"/>
            <a:ext cx="533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21"/>
          <p:cNvSpPr txBox="1">
            <a:spLocks noChangeArrowheads="1"/>
          </p:cNvSpPr>
          <p:nvPr/>
        </p:nvSpPr>
        <p:spPr bwMode="auto">
          <a:xfrm>
            <a:off x="1676399" y="1530350"/>
            <a:ext cx="6645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062" name="Text Box 18"/>
          <p:cNvSpPr txBox="1">
            <a:spLocks noChangeArrowheads="1"/>
          </p:cNvSpPr>
          <p:nvPr/>
        </p:nvSpPr>
        <p:spPr bwMode="auto">
          <a:xfrm>
            <a:off x="2590800" y="2743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sp>
        <p:nvSpPr>
          <p:cNvPr id="2063" name="Text Box 20"/>
          <p:cNvSpPr txBox="1">
            <a:spLocks noChangeArrowheads="1"/>
          </p:cNvSpPr>
          <p:nvPr/>
        </p:nvSpPr>
        <p:spPr bwMode="auto">
          <a:xfrm>
            <a:off x="2270238" y="4191000"/>
            <a:ext cx="6340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3300"/>
                </a:solidFill>
              </a:rPr>
              <a:t>Giáo viên: </a:t>
            </a:r>
            <a:r>
              <a:rPr lang="en-US" altLang="en-US" sz="3200" b="1" i="1" dirty="0" smtClean="0">
                <a:solidFill>
                  <a:srgbClr val="FF3300"/>
                </a:solidFill>
              </a:rPr>
              <a:t>Tạ Thùy Linh</a:t>
            </a:r>
            <a:endParaRPr lang="vi-VN" altLang="en-US" sz="3600" b="1" i="1" dirty="0">
              <a:solidFill>
                <a:srgbClr val="FF3300"/>
              </a:solidFill>
            </a:endParaRPr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685800" y="762000"/>
            <a:ext cx="76200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  <a:p>
            <a:pPr algn="ctr"/>
            <a:r>
              <a:rPr lang="vi-VN" sz="3200" b="1" kern="10" dirty="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 ĐẾN DỰ GIỜ</a:t>
            </a:r>
            <a:endParaRPr lang="en-US" sz="3200" b="1" kern="10" dirty="0"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0135" name="Bai Ca Nguoi Giao Vien Nhan Dan - Duy Kho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/>
          </p:cNvPr>
          <p:cNvSpPr/>
          <p:nvPr/>
        </p:nvSpPr>
        <p:spPr>
          <a:xfrm>
            <a:off x="228600" y="2590800"/>
            <a:ext cx="8534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MĨ THUẬT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33" fill="hold"/>
                                        <p:tgtEl>
                                          <p:spTgt spid="90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35"/>
                </p:tgtEl>
              </p:cMediaNode>
            </p:audio>
          </p:childTnLst>
        </p:cTn>
      </p:par>
    </p:tnLst>
    <p:bldLst>
      <p:bldP spid="92166" grpId="0" animBg="1"/>
      <p:bldP spid="9216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" y="1447800"/>
            <a:ext cx="4616005" cy="405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1426" r="9587" b="5217"/>
          <a:stretch/>
        </p:blipFill>
        <p:spPr bwMode="auto">
          <a:xfrm>
            <a:off x="4572000" y="485936"/>
            <a:ext cx="4572000" cy="56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"/>
            <a:ext cx="8496510" cy="338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429000"/>
            <a:ext cx="3733800" cy="3358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2" b="17043"/>
          <a:stretch>
            <a:fillRect/>
          </a:stretch>
        </p:blipFill>
        <p:spPr bwMode="auto">
          <a:xfrm>
            <a:off x="457200" y="3429000"/>
            <a:ext cx="36838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3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D:\100ANDRO\DCIM\IMG_20161013_11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 r="7584" b="7564"/>
          <a:stretch>
            <a:fillRect/>
          </a:stretch>
        </p:blipFill>
        <p:spPr bwMode="auto">
          <a:xfrm>
            <a:off x="152399" y="152400"/>
            <a:ext cx="42291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D:\100ANDRO\DCIM\IMG_20161013_1151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>
            <a:fillRect/>
          </a:stretch>
        </p:blipFill>
        <p:spPr bwMode="auto">
          <a:xfrm>
            <a:off x="4724400" y="228600"/>
            <a:ext cx="43366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D:\100ANDRO\DCIM\IMG_20161013_115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>
            <a:fillRect/>
          </a:stretch>
        </p:blipFill>
        <p:spPr bwMode="auto">
          <a:xfrm>
            <a:off x="152400" y="3886200"/>
            <a:ext cx="33116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D:\100ANDRO\DCIM\IMG_20161013_1153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3581400"/>
            <a:ext cx="2025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D:\100ANDRO\DCIM\IMG_20161013_1151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30838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2895600" cy="3429000"/>
          </a:xfrm>
          <a:prstGeom prst="rect">
            <a:avLst/>
          </a:prstGeom>
        </p:spPr>
      </p:pic>
      <p:pic>
        <p:nvPicPr>
          <p:cNvPr id="8" name="Picture 3" descr="D:\100ANDRO\DCIM\IMG20161208162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b="7182"/>
          <a:stretch>
            <a:fillRect/>
          </a:stretch>
        </p:blipFill>
        <p:spPr bwMode="auto">
          <a:xfrm>
            <a:off x="609600" y="3524250"/>
            <a:ext cx="330786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0890"/>
          <a:stretch>
            <a:fillRect/>
          </a:stretch>
        </p:blipFill>
        <p:spPr bwMode="auto">
          <a:xfrm>
            <a:off x="609600" y="0"/>
            <a:ext cx="3352800" cy="323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4808" r="8173" b="5260"/>
          <a:stretch>
            <a:fillRect/>
          </a:stretch>
        </p:blipFill>
        <p:spPr bwMode="auto">
          <a:xfrm>
            <a:off x="5562600" y="3581400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8" b="27779"/>
          <a:stretch>
            <a:fillRect/>
          </a:stretch>
        </p:blipFill>
        <p:spPr bwMode="auto">
          <a:xfrm>
            <a:off x="4648200" y="395288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5288"/>
            <a:ext cx="3783013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7263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97263"/>
            <a:ext cx="3730625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1714500" y="2857500"/>
            <a:ext cx="58674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193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"/>
            <a:ext cx="48863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49548"/>
            <a:ext cx="39624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380999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380999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7127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57200" y="1428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00100" y="9144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HÁT BÀI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0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8"/>
            <a:ext cx="9144000" cy="6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2296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khám phá những điều mới mẻ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67200"/>
            <a:ext cx="6715125" cy="24003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4400" y="685800"/>
            <a:ext cx="1828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914400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743200" y="1524000"/>
            <a:ext cx="3657600" cy="990600"/>
            <a:chOff x="2743200" y="1524000"/>
            <a:chExt cx="3657600" cy="9906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743200" y="1524000"/>
              <a:ext cx="914400" cy="9906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576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720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4864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3357563" y="426593"/>
            <a:ext cx="2644333" cy="1130380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urved Connector 40"/>
          <p:cNvCxnSpPr/>
          <p:nvPr/>
        </p:nvCxnSpPr>
        <p:spPr>
          <a:xfrm>
            <a:off x="6934200" y="152400"/>
            <a:ext cx="1447800" cy="1295400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1" y="457200"/>
            <a:ext cx="4357549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0410"/>
            <a:ext cx="4267200" cy="2737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85" r="8507"/>
          <a:stretch/>
        </p:blipFill>
        <p:spPr>
          <a:xfrm>
            <a:off x="285750" y="3581400"/>
            <a:ext cx="419729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32894"/>
            <a:ext cx="4191000" cy="32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6900" y="768"/>
            <a:ext cx="5410200" cy="6881813"/>
            <a:chOff x="2786062" y="990600"/>
            <a:chExt cx="3571875" cy="4876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062" y="990600"/>
              <a:ext cx="3571875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71800" y="1143000"/>
              <a:ext cx="3276600" cy="37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41500" y="29497"/>
            <a:ext cx="5461000" cy="6858000"/>
            <a:chOff x="1968500" y="0"/>
            <a:chExt cx="5461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8500" y="0"/>
              <a:ext cx="5461000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3600" y="152400"/>
              <a:ext cx="495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7625" y="0"/>
            <a:ext cx="9169831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0198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9243"/>
            <a:ext cx="8289553" cy="68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82</Words>
  <Application>Microsoft Office PowerPoint</Application>
  <PresentationFormat>On-screen Show (4:3)</PresentationFormat>
  <Paragraphs>19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VNI-Times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Tìm hiểu khám phá những điều mới mẻ.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63</cp:revision>
  <dcterms:created xsi:type="dcterms:W3CDTF">2006-08-16T00:00:00Z</dcterms:created>
  <dcterms:modified xsi:type="dcterms:W3CDTF">2021-03-02T16:56:25Z</dcterms:modified>
</cp:coreProperties>
</file>