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398" r:id="rId3"/>
    <p:sldId id="395" r:id="rId4"/>
    <p:sldId id="396" r:id="rId5"/>
    <p:sldId id="256" r:id="rId6"/>
    <p:sldId id="365" r:id="rId7"/>
    <p:sldId id="388" r:id="rId8"/>
    <p:sldId id="389" r:id="rId9"/>
    <p:sldId id="374" r:id="rId10"/>
    <p:sldId id="390" r:id="rId11"/>
    <p:sldId id="391" r:id="rId12"/>
    <p:sldId id="392" r:id="rId13"/>
    <p:sldId id="393" r:id="rId14"/>
    <p:sldId id="350" r:id="rId15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宋体" panose="02010600030101010101" pitchFamily="2" charset="-122"/>
      <p:regular r:id="rId23"/>
    </p:embeddedFont>
    <p:embeddedFont>
      <p:font typeface=".VnAvant" panose="020B7200000000000000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CC"/>
    <a:srgbClr val="006600"/>
    <a:srgbClr val="00CCFF"/>
    <a:srgbClr val="FF66FF"/>
    <a:srgbClr val="FFFF99"/>
    <a:srgbClr val="0066CC"/>
    <a:srgbClr val="FFCCFF"/>
    <a:srgbClr val="99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86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6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5"/>
            <a:ext cx="8229600" cy="4876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58357-E66D-480C-A7ED-849FE6B59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1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microsoft.com/office/2007/relationships/hdphoto" Target="../media/hdphoto3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microsoft.com/office/2007/relationships/hdphoto" Target="../media/hdphoto2.wdp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g"/><Relationship Id="rId3" Type="http://schemas.openxmlformats.org/officeDocument/2006/relationships/audio" Target="../media/audio9.wav"/><Relationship Id="rId7" Type="http://schemas.microsoft.com/office/2007/relationships/hdphoto" Target="../media/hdphoto5.wdp"/><Relationship Id="rId12" Type="http://schemas.openxmlformats.org/officeDocument/2006/relationships/image" Target="../media/image2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4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jpg"/><Relationship Id="rId3" Type="http://schemas.openxmlformats.org/officeDocument/2006/relationships/audio" Target="../media/audio9.wav"/><Relationship Id="rId7" Type="http://schemas.microsoft.com/office/2007/relationships/hdphoto" Target="../media/hdphoto5.wdp"/><Relationship Id="rId12" Type="http://schemas.openxmlformats.org/officeDocument/2006/relationships/image" Target="../media/image2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4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g"/><Relationship Id="rId3" Type="http://schemas.openxmlformats.org/officeDocument/2006/relationships/audio" Target="../media/audio9.wav"/><Relationship Id="rId7" Type="http://schemas.microsoft.com/office/2007/relationships/hdphoto" Target="../media/hdphoto5.wdp"/><Relationship Id="rId12" Type="http://schemas.openxmlformats.org/officeDocument/2006/relationships/image" Target="../media/image2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4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.wmf"/><Relationship Id="rId5" Type="http://schemas.openxmlformats.org/officeDocument/2006/relationships/image" Target="../media/image38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7.gif"/><Relationship Id="rId26" Type="http://schemas.openxmlformats.org/officeDocument/2006/relationships/image" Target="../media/image15.gif"/><Relationship Id="rId3" Type="http://schemas.openxmlformats.org/officeDocument/2006/relationships/tags" Target="../tags/tag3.xml"/><Relationship Id="rId21" Type="http://schemas.openxmlformats.org/officeDocument/2006/relationships/image" Target="../media/image10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4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9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13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12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8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1.gif"/><Relationship Id="rId27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7.gif"/><Relationship Id="rId26" Type="http://schemas.openxmlformats.org/officeDocument/2006/relationships/image" Target="../media/image15.gif"/><Relationship Id="rId3" Type="http://schemas.openxmlformats.org/officeDocument/2006/relationships/tags" Target="../tags/tag11.xml"/><Relationship Id="rId21" Type="http://schemas.openxmlformats.org/officeDocument/2006/relationships/image" Target="../media/image10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4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9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13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12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8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1.gif"/><Relationship Id="rId27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188631"/>
            <a:ext cx="80470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7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</a:rPr>
              <a:t>C. 90</a:t>
            </a:r>
            <a:endParaRPr lang="es-ES" sz="24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D. 100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B. 780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A. 70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tất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chiếc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chìa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khoá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3" y="3452210"/>
            <a:ext cx="5094516" cy="16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4355" y="56480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80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89348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100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14026" y="576877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90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34990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70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20" name="Rectangle 1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có</a:t>
              </a:r>
              <a:r>
                <a:rPr lang="en-US" sz="2800" b="1" dirty="0"/>
                <a:t> </a:t>
              </a:r>
              <a:r>
                <a:rPr lang="en-US" sz="2800" b="1" dirty="0" err="1"/>
                <a:t>tất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cả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cà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rốt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64" y="3460047"/>
            <a:ext cx="4819993" cy="15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70544" y="57687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87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13944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88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09373" y="576877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B. 70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49504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90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tất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quả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trứng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99" y="3400810"/>
            <a:ext cx="5268684" cy="16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533400" y="1333500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69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2514600" y="1333500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71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505200" y="1365250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72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5502729" y="1365250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74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6400800" y="1460500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8330293" y="1365250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77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0" y="298450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2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219200" y="16510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5207000" y="1799167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191000" y="17780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3200400" y="17145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2209800" y="16510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6172200" y="17780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7086600" y="17780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8077200" y="17780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354" name="Group 42"/>
          <p:cNvGraphicFramePr>
            <a:graphicFrameLocks noGrp="1"/>
          </p:cNvGraphicFramePr>
          <p:nvPr>
            <p:ph/>
          </p:nvPr>
        </p:nvGraphicFramePr>
        <p:xfrm>
          <a:off x="457200" y="3365500"/>
          <a:ext cx="8686800" cy="889000"/>
        </p:xfrm>
        <a:graphic>
          <a:graphicData uri="http://schemas.openxmlformats.org/drawingml/2006/table">
            <a:tbl>
              <a:tblPr/>
              <a:tblGrid>
                <a:gridCol w="965200"/>
                <a:gridCol w="965200"/>
                <a:gridCol w="965200"/>
                <a:gridCol w="965200"/>
                <a:gridCol w="965200"/>
                <a:gridCol w="965200"/>
                <a:gridCol w="965200"/>
                <a:gridCol w="965200"/>
                <a:gridCol w="9652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6" name="Oval 44"/>
          <p:cNvSpPr>
            <a:spLocks noChangeArrowheads="1"/>
          </p:cNvSpPr>
          <p:nvPr/>
        </p:nvSpPr>
        <p:spPr bwMode="auto">
          <a:xfrm>
            <a:off x="444500" y="3534833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99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4379" name="Oval 45"/>
          <p:cNvSpPr>
            <a:spLocks noChangeArrowheads="1"/>
          </p:cNvSpPr>
          <p:nvPr/>
        </p:nvSpPr>
        <p:spPr bwMode="auto">
          <a:xfrm>
            <a:off x="1447800" y="3556000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98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4380" name="Oval 46"/>
          <p:cNvSpPr>
            <a:spLocks noChangeArrowheads="1"/>
          </p:cNvSpPr>
          <p:nvPr/>
        </p:nvSpPr>
        <p:spPr bwMode="auto">
          <a:xfrm>
            <a:off x="2514600" y="3534833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97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6429" name="Oval 47"/>
          <p:cNvSpPr>
            <a:spLocks noChangeArrowheads="1"/>
          </p:cNvSpPr>
          <p:nvPr/>
        </p:nvSpPr>
        <p:spPr bwMode="auto">
          <a:xfrm>
            <a:off x="3416300" y="3534833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96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4382" name="Oval 48"/>
          <p:cNvSpPr>
            <a:spLocks noChangeArrowheads="1"/>
          </p:cNvSpPr>
          <p:nvPr/>
        </p:nvSpPr>
        <p:spPr bwMode="auto">
          <a:xfrm>
            <a:off x="4419600" y="3534833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95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4383" name="Oval 49"/>
          <p:cNvSpPr>
            <a:spLocks noChangeArrowheads="1"/>
          </p:cNvSpPr>
          <p:nvPr/>
        </p:nvSpPr>
        <p:spPr bwMode="auto">
          <a:xfrm>
            <a:off x="5439229" y="3534833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94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4384" name="Oval 50"/>
          <p:cNvSpPr>
            <a:spLocks noChangeArrowheads="1"/>
          </p:cNvSpPr>
          <p:nvPr/>
        </p:nvSpPr>
        <p:spPr bwMode="auto">
          <a:xfrm>
            <a:off x="6324600" y="3534833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93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6433" name="Oval 51"/>
          <p:cNvSpPr>
            <a:spLocks noChangeArrowheads="1"/>
          </p:cNvSpPr>
          <p:nvPr/>
        </p:nvSpPr>
        <p:spPr bwMode="auto">
          <a:xfrm>
            <a:off x="8369300" y="3577167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91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4386" name="Oval 52"/>
          <p:cNvSpPr>
            <a:spLocks noChangeArrowheads="1"/>
          </p:cNvSpPr>
          <p:nvPr/>
        </p:nvSpPr>
        <p:spPr bwMode="auto">
          <a:xfrm>
            <a:off x="7302500" y="3556000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92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16435" name="TextBox 1"/>
          <p:cNvSpPr txBox="1">
            <a:spLocks noChangeArrowheads="1"/>
          </p:cNvSpPr>
          <p:nvPr/>
        </p:nvSpPr>
        <p:spPr bwMode="auto">
          <a:xfrm>
            <a:off x="444500" y="277813"/>
            <a:ext cx="430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4521200" y="1333500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73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6400800" y="1357993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75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7391400" y="1333500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76</a:t>
            </a:r>
            <a:endParaRPr lang="en-US" altLang="en-US" sz="3600" b="1" dirty="0">
              <a:latin typeface="Tahoma" pitchFamily="34" charset="0"/>
            </a:endParaRPr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1435100" y="1377950"/>
            <a:ext cx="6858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latin typeface="Tahoma" pitchFamily="34" charset="0"/>
              </a:rPr>
              <a:t>70</a:t>
            </a:r>
            <a:endParaRPr lang="en-US" altLang="en-US" sz="36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9" grpId="0" animBg="1"/>
      <p:bldP spid="14380" grpId="0" animBg="1"/>
      <p:bldP spid="14382" grpId="0" animBg="1"/>
      <p:bldP spid="14383" grpId="0" animBg="1"/>
      <p:bldP spid="14384" grpId="0" animBg="1"/>
      <p:bldP spid="143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48998" y="98951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3" y="4644806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67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34965" y="464480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80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3812578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76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6" y="3813549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66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82" y="1844147"/>
            <a:ext cx="6744154" cy="13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3913414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70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10068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65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44940" y="41006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75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9502" y="4961177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80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78026" y="960491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ấm?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1541859"/>
            <a:ext cx="4207051" cy="22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88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601" y="290280"/>
            <a:ext cx="7228115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4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46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ĐẾM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260585"/>
            <a:ext cx="8613092" cy="364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7" y="3584955"/>
            <a:ext cx="8244114" cy="2039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2226" y="58056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026" y="169387"/>
            <a:ext cx="838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100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168" y="673104"/>
            <a:ext cx="8839206" cy="73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2" y="773076"/>
            <a:ext cx="8745794" cy="4321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9543" y="77307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3315" y="7730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2743" y="7813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5543" y="7834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886" y="1224333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3086" y="12450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4672" y="12057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7472" y="12505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7929" y="165967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4101" y="164015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8296" y="20968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9782" y="20935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517" y="247674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87145" y="255517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942" y="289320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7144" y="29384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3782" y="335487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9782" y="33548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67929" y="37381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19053" y="381653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0941" y="4203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4483" y="41986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2610" y="4203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2424" y="420351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3781" y="461717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7554" y="462442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6982" y="46591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9781" y="46461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026" y="16938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168" y="673104"/>
            <a:ext cx="8839206" cy="7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20"/>
            <a:ext cx="9144000" cy="422330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676572" y="2636320"/>
            <a:ext cx="539948" cy="461665"/>
            <a:chOff x="8113486" y="-454726"/>
            <a:chExt cx="539948" cy="461665"/>
          </a:xfrm>
        </p:grpSpPr>
        <p:sp>
          <p:nvSpPr>
            <p:cNvPr id="41" name="Oval 40"/>
            <p:cNvSpPr/>
            <p:nvPr/>
          </p:nvSpPr>
          <p:spPr>
            <a:xfrm>
              <a:off x="8113486" y="-406400"/>
              <a:ext cx="449943" cy="406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25725" y="-454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52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98478" y="2658094"/>
            <a:ext cx="539948" cy="461665"/>
            <a:chOff x="8113486" y="-454726"/>
            <a:chExt cx="539948" cy="461665"/>
          </a:xfrm>
        </p:grpSpPr>
        <p:sp>
          <p:nvSpPr>
            <p:cNvPr id="44" name="Oval 43"/>
            <p:cNvSpPr/>
            <p:nvPr/>
          </p:nvSpPr>
          <p:spPr>
            <a:xfrm>
              <a:off x="8113486" y="-406400"/>
              <a:ext cx="449943" cy="406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25725" y="-454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05631" y="2278567"/>
            <a:ext cx="527709" cy="471395"/>
            <a:chOff x="1376603" y="2278567"/>
            <a:chExt cx="527709" cy="471395"/>
          </a:xfrm>
        </p:grpSpPr>
        <p:sp>
          <p:nvSpPr>
            <p:cNvPr id="47" name="Oval 46"/>
            <p:cNvSpPr/>
            <p:nvPr/>
          </p:nvSpPr>
          <p:spPr>
            <a:xfrm>
              <a:off x="1436934" y="2278567"/>
              <a:ext cx="449943" cy="406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76603" y="228829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8971" y="2271307"/>
            <a:ext cx="527709" cy="471395"/>
            <a:chOff x="1376603" y="2278567"/>
            <a:chExt cx="527709" cy="471395"/>
          </a:xfrm>
        </p:grpSpPr>
        <p:sp>
          <p:nvSpPr>
            <p:cNvPr id="51" name="Oval 50"/>
            <p:cNvSpPr/>
            <p:nvPr/>
          </p:nvSpPr>
          <p:spPr>
            <a:xfrm>
              <a:off x="1436934" y="2278567"/>
              <a:ext cx="449943" cy="406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76603" y="228829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65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45391" y="2256793"/>
            <a:ext cx="527709" cy="461665"/>
            <a:chOff x="2279447" y="4765198"/>
            <a:chExt cx="527709" cy="461665"/>
          </a:xfrm>
        </p:grpSpPr>
        <p:sp>
          <p:nvSpPr>
            <p:cNvPr id="54" name="Oval 53"/>
            <p:cNvSpPr/>
            <p:nvPr/>
          </p:nvSpPr>
          <p:spPr>
            <a:xfrm>
              <a:off x="2328274" y="4792831"/>
              <a:ext cx="449943" cy="4064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79447" y="47651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71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52783" y="2264053"/>
            <a:ext cx="527709" cy="461665"/>
            <a:chOff x="2279447" y="4765198"/>
            <a:chExt cx="527709" cy="461665"/>
          </a:xfrm>
        </p:grpSpPr>
        <p:sp>
          <p:nvSpPr>
            <p:cNvPr id="58" name="Oval 57"/>
            <p:cNvSpPr/>
            <p:nvPr/>
          </p:nvSpPr>
          <p:spPr>
            <a:xfrm>
              <a:off x="2328274" y="4792831"/>
              <a:ext cx="449943" cy="4064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79447" y="47651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69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14721" y="3912324"/>
            <a:ext cx="527709" cy="461665"/>
            <a:chOff x="2700486" y="4797696"/>
            <a:chExt cx="527709" cy="461665"/>
          </a:xfrm>
        </p:grpSpPr>
        <p:sp>
          <p:nvSpPr>
            <p:cNvPr id="61" name="Oval 60"/>
            <p:cNvSpPr/>
            <p:nvPr/>
          </p:nvSpPr>
          <p:spPr>
            <a:xfrm>
              <a:off x="2715000" y="4825329"/>
              <a:ext cx="449943" cy="406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00486" y="47976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29060" y="3912323"/>
            <a:ext cx="527709" cy="461665"/>
            <a:chOff x="2700486" y="4797696"/>
            <a:chExt cx="527709" cy="461665"/>
          </a:xfrm>
        </p:grpSpPr>
        <p:sp>
          <p:nvSpPr>
            <p:cNvPr id="65" name="Oval 64"/>
            <p:cNvSpPr/>
            <p:nvPr/>
          </p:nvSpPr>
          <p:spPr>
            <a:xfrm>
              <a:off x="2715000" y="4825329"/>
              <a:ext cx="449943" cy="406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00486" y="47976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88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93917" y="3844942"/>
            <a:ext cx="699230" cy="515928"/>
            <a:chOff x="4838261" y="4825329"/>
            <a:chExt cx="699230" cy="515928"/>
          </a:xfrm>
        </p:grpSpPr>
        <p:sp>
          <p:nvSpPr>
            <p:cNvPr id="68" name="Oval 67"/>
            <p:cNvSpPr/>
            <p:nvPr/>
          </p:nvSpPr>
          <p:spPr>
            <a:xfrm>
              <a:off x="4879403" y="4825329"/>
              <a:ext cx="650540" cy="51592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38261" y="4865078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100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54202" y="3859456"/>
            <a:ext cx="533139" cy="515928"/>
            <a:chOff x="4879403" y="4825329"/>
            <a:chExt cx="650540" cy="515928"/>
          </a:xfrm>
        </p:grpSpPr>
        <p:sp>
          <p:nvSpPr>
            <p:cNvPr id="72" name="Oval 71"/>
            <p:cNvSpPr/>
            <p:nvPr/>
          </p:nvSpPr>
          <p:spPr>
            <a:xfrm>
              <a:off x="4879403" y="4825329"/>
              <a:ext cx="650540" cy="51592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25345" y="486507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89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5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4452" y="1465943"/>
            <a:ext cx="35636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</TotalTime>
  <Words>322</Words>
  <Application>Microsoft Office PowerPoint</Application>
  <PresentationFormat>On-screen Show (16:10)</PresentationFormat>
  <Paragraphs>98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Tahoma</vt:lpstr>
      <vt:lpstr>Times New Roman</vt:lpstr>
      <vt:lpstr>Calibri</vt:lpstr>
      <vt:lpstr>宋体</vt:lpstr>
      <vt:lpstr>.VnAvant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255</cp:revision>
  <dcterms:created xsi:type="dcterms:W3CDTF">2020-02-10T09:35:50Z</dcterms:created>
  <dcterms:modified xsi:type="dcterms:W3CDTF">2021-02-02T12:58:00Z</dcterms:modified>
</cp:coreProperties>
</file>