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0" r:id="rId3"/>
    <p:sldId id="257" r:id="rId4"/>
    <p:sldId id="278" r:id="rId5"/>
    <p:sldId id="284" r:id="rId6"/>
    <p:sldId id="304" r:id="rId7"/>
    <p:sldId id="293" r:id="rId8"/>
    <p:sldId id="294" r:id="rId9"/>
    <p:sldId id="295" r:id="rId10"/>
    <p:sldId id="296" r:id="rId11"/>
    <p:sldId id="291" r:id="rId12"/>
    <p:sldId id="303" r:id="rId13"/>
    <p:sldId id="305" r:id="rId14"/>
    <p:sldId id="298" r:id="rId15"/>
    <p:sldId id="272" r:id="rId16"/>
    <p:sldId id="307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990099"/>
    <a:srgbClr val="0000FF"/>
    <a:srgbClr val="99FFCC"/>
    <a:srgbClr val="FF3300"/>
    <a:srgbClr val="FF0000"/>
    <a:srgbClr val="FF00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11" autoAdjust="0"/>
    <p:restoredTop sz="94660"/>
  </p:normalViewPr>
  <p:slideViewPr>
    <p:cSldViewPr>
      <p:cViewPr>
        <p:scale>
          <a:sx n="64" d="100"/>
          <a:sy n="64" d="100"/>
        </p:scale>
        <p:origin x="-51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559F2-4287-42B4-AAE4-7D58FBC9D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17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B99D8-BD03-4CD3-AAE5-A7E50F45D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5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0F043-DEA4-4AE4-9D2E-ABA245920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84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64B1C-80A1-4147-8623-D1528E087A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94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8218E-8C1F-45B5-88C5-D6777A2E2B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56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FB02B-708B-4AF1-A76E-9CFC9EB744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41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095CB-9BAB-49CD-AF13-4BB731DF9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45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39EAA-1B3E-4E49-89CB-9656CD1E72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4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B88FE-4318-4EF7-8D1E-A601BC9F4A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23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86BBD-51CB-4115-AC71-0148C7DA33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80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5140-6EF9-4F8E-81EB-B9A0115A39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3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41798-22F1-4B45-B5D2-F1D4B3370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77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1E7F8-79F6-42F9-B85E-C1FCB75241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008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F12EF-3663-4E49-8375-C4A61E7B88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54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2F450-0580-4024-8698-648215FB4C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8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A6F82-D103-4CBB-885C-37DD02AF7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8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3CED6-B86E-467C-8A8A-9BA91E279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8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161B3-FF96-48CE-B9F0-7712D81FF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09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C78F8-FBD3-4393-BA0F-33197E86A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4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8C45F-FF07-4865-9A8B-A5AE4B72B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95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56D2C-C95B-4A9A-815A-192413648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8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76D19-BD2B-4BBD-B175-EF5958D5B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8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DEF85C3-20F0-42CD-84BC-E9F4DCE49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7B91EB75-2895-4C4B-BB75-8EF8A1A0B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u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36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2667000" y="2286000"/>
            <a:ext cx="4364038" cy="1460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TẬP ĐỌC TUẦN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533400" y="1219200"/>
            <a:ext cx="746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700" rIns="91398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  <a:latin typeface="Times New Roman" pitchFamily="18" charset="0"/>
              </a:rPr>
              <a:t>Khi nhìn thấy cô giáo Chi đã nói gì?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457200" y="1066800"/>
            <a:ext cx="74676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700" rIns="91398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  <a:latin typeface="Times New Roman" pitchFamily="18" charset="0"/>
              </a:rPr>
              <a:t>- Khi nhìn thấy cô giáo Chi đã nói: Xin cô cho em được hái một bông hoa. Bố em đang ốm nặng.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685800" y="2819400"/>
            <a:ext cx="746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700" rIns="91398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Khi biết vì sao Chi cần bông hoa, cô giáo đã làm gì?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533400" y="2819400"/>
            <a:ext cx="746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700" rIns="91398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  <a:latin typeface="Times New Roman" pitchFamily="18" charset="0"/>
              </a:rPr>
              <a:t>- Cô giáo ôm Chi vào lòng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  <p:bldP spid="72709" grpId="1"/>
      <p:bldP spid="72710" grpId="0"/>
      <p:bldP spid="72711" grpId="0"/>
      <p:bldP spid="72711" grpId="1"/>
      <p:bldP spid="727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533400" y="2819400"/>
            <a:ext cx="746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700" rIns="91398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  <a:latin typeface="Times New Roman" pitchFamily="18" charset="0"/>
              </a:rPr>
              <a:t>- Cô giáo ôm Chi vào lòng 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762000" y="3505200"/>
            <a:ext cx="746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700" rIns="91398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Khi khỏi bệnh bố Chi đã làm gì?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457200" y="4267200"/>
            <a:ext cx="815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700" rIns="91398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Theo em, Chi có những đức tính gì đáng quý?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762000" y="4191000"/>
            <a:ext cx="746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700" rIns="91398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  <a:latin typeface="Times New Roman" pitchFamily="18" charset="0"/>
              </a:rPr>
              <a:t>- Chi thương bố, thật thà và tôn trọng nội quy của trường.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/>
      <p:bldP spid="84999" grpId="1"/>
      <p:bldP spid="85000" grpId="0"/>
      <p:bldP spid="85000" grpId="1"/>
      <p:bldP spid="850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4340" name="Picture 4" descr="hoc-cuc-dai-doa-v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7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54000"/>
            <a:ext cx="9447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3"/>
          <p:cNvGrpSpPr>
            <a:grpSpLocks/>
          </p:cNvGrpSpPr>
          <p:nvPr/>
        </p:nvGrpSpPr>
        <p:grpSpPr bwMode="auto">
          <a:xfrm rot="10687337">
            <a:off x="6629400" y="4572000"/>
            <a:ext cx="2362200" cy="2000250"/>
            <a:chOff x="240" y="132"/>
            <a:chExt cx="2352" cy="2412"/>
          </a:xfrm>
        </p:grpSpPr>
        <p:sp>
          <p:nvSpPr>
            <p:cNvPr id="15366" name="Freeform 4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24 w 456"/>
                <a:gd name="T1" fmla="*/ 187 h 919"/>
                <a:gd name="T2" fmla="*/ 24 w 456"/>
                <a:gd name="T3" fmla="*/ 166 h 919"/>
                <a:gd name="T4" fmla="*/ 19 w 456"/>
                <a:gd name="T5" fmla="*/ 155 h 919"/>
                <a:gd name="T6" fmla="*/ 13 w 456"/>
                <a:gd name="T7" fmla="*/ 145 h 919"/>
                <a:gd name="T8" fmla="*/ 6 w 456"/>
                <a:gd name="T9" fmla="*/ 133 h 919"/>
                <a:gd name="T10" fmla="*/ 1 w 456"/>
                <a:gd name="T11" fmla="*/ 111 h 919"/>
                <a:gd name="T12" fmla="*/ 4 w 456"/>
                <a:gd name="T13" fmla="*/ 99 h 919"/>
                <a:gd name="T14" fmla="*/ 10 w 456"/>
                <a:gd name="T15" fmla="*/ 89 h 919"/>
                <a:gd name="T16" fmla="*/ 14 w 456"/>
                <a:gd name="T17" fmla="*/ 95 h 919"/>
                <a:gd name="T18" fmla="*/ 19 w 456"/>
                <a:gd name="T19" fmla="*/ 107 h 919"/>
                <a:gd name="T20" fmla="*/ 30 w 456"/>
                <a:gd name="T21" fmla="*/ 104 h 919"/>
                <a:gd name="T22" fmla="*/ 28 w 456"/>
                <a:gd name="T23" fmla="*/ 88 h 919"/>
                <a:gd name="T24" fmla="*/ 19 w 456"/>
                <a:gd name="T25" fmla="*/ 72 h 919"/>
                <a:gd name="T26" fmla="*/ 15 w 456"/>
                <a:gd name="T27" fmla="*/ 56 h 919"/>
                <a:gd name="T28" fmla="*/ 30 w 456"/>
                <a:gd name="T29" fmla="*/ 56 h 919"/>
                <a:gd name="T30" fmla="*/ 39 w 456"/>
                <a:gd name="T31" fmla="*/ 71 h 919"/>
                <a:gd name="T32" fmla="*/ 46 w 456"/>
                <a:gd name="T33" fmla="*/ 69 h 919"/>
                <a:gd name="T34" fmla="*/ 42 w 456"/>
                <a:gd name="T35" fmla="*/ 55 h 919"/>
                <a:gd name="T36" fmla="*/ 38 w 456"/>
                <a:gd name="T37" fmla="*/ 46 h 919"/>
                <a:gd name="T38" fmla="*/ 35 w 456"/>
                <a:gd name="T39" fmla="*/ 36 h 919"/>
                <a:gd name="T40" fmla="*/ 30 w 456"/>
                <a:gd name="T41" fmla="*/ 18 h 919"/>
                <a:gd name="T42" fmla="*/ 47 w 456"/>
                <a:gd name="T43" fmla="*/ 17 h 919"/>
                <a:gd name="T44" fmla="*/ 51 w 456"/>
                <a:gd name="T45" fmla="*/ 31 h 919"/>
                <a:gd name="T46" fmla="*/ 55 w 456"/>
                <a:gd name="T47" fmla="*/ 46 h 919"/>
                <a:gd name="T48" fmla="*/ 57 w 456"/>
                <a:gd name="T49" fmla="*/ 48 h 919"/>
                <a:gd name="T50" fmla="*/ 57 w 456"/>
                <a:gd name="T51" fmla="*/ 8 h 919"/>
                <a:gd name="T52" fmla="*/ 69 w 456"/>
                <a:gd name="T53" fmla="*/ 0 h 919"/>
                <a:gd name="T54" fmla="*/ 76 w 456"/>
                <a:gd name="T55" fmla="*/ 12 h 919"/>
                <a:gd name="T56" fmla="*/ 72 w 456"/>
                <a:gd name="T57" fmla="*/ 25 h 919"/>
                <a:gd name="T58" fmla="*/ 94 w 456"/>
                <a:gd name="T59" fmla="*/ 27 h 919"/>
                <a:gd name="T60" fmla="*/ 88 w 456"/>
                <a:gd name="T61" fmla="*/ 35 h 919"/>
                <a:gd name="T62" fmla="*/ 71 w 456"/>
                <a:gd name="T63" fmla="*/ 48 h 919"/>
                <a:gd name="T64" fmla="*/ 101 w 456"/>
                <a:gd name="T65" fmla="*/ 55 h 919"/>
                <a:gd name="T66" fmla="*/ 102 w 456"/>
                <a:gd name="T67" fmla="*/ 64 h 919"/>
                <a:gd name="T68" fmla="*/ 73 w 456"/>
                <a:gd name="T69" fmla="*/ 78 h 919"/>
                <a:gd name="T70" fmla="*/ 73 w 456"/>
                <a:gd name="T71" fmla="*/ 90 h 919"/>
                <a:gd name="T72" fmla="*/ 98 w 456"/>
                <a:gd name="T73" fmla="*/ 82 h 919"/>
                <a:gd name="T74" fmla="*/ 114 w 456"/>
                <a:gd name="T75" fmla="*/ 93 h 919"/>
                <a:gd name="T76" fmla="*/ 108 w 456"/>
                <a:gd name="T77" fmla="*/ 105 h 919"/>
                <a:gd name="T78" fmla="*/ 69 w 456"/>
                <a:gd name="T79" fmla="*/ 113 h 919"/>
                <a:gd name="T80" fmla="*/ 79 w 456"/>
                <a:gd name="T81" fmla="*/ 119 h 919"/>
                <a:gd name="T82" fmla="*/ 96 w 456"/>
                <a:gd name="T83" fmla="*/ 125 h 919"/>
                <a:gd name="T84" fmla="*/ 93 w 456"/>
                <a:gd name="T85" fmla="*/ 137 h 919"/>
                <a:gd name="T86" fmla="*/ 87 w 456"/>
                <a:gd name="T87" fmla="*/ 149 h 919"/>
                <a:gd name="T88" fmla="*/ 79 w 456"/>
                <a:gd name="T89" fmla="*/ 161 h 919"/>
                <a:gd name="T90" fmla="*/ 63 w 456"/>
                <a:gd name="T91" fmla="*/ 169 h 919"/>
                <a:gd name="T92" fmla="*/ 43 w 456"/>
                <a:gd name="T93" fmla="*/ 182 h 919"/>
                <a:gd name="T94" fmla="*/ 86 w 456"/>
                <a:gd name="T95" fmla="*/ 129 h 919"/>
                <a:gd name="T96" fmla="*/ 95 w 456"/>
                <a:gd name="T97" fmla="*/ 61 h 919"/>
                <a:gd name="T98" fmla="*/ 62 w 456"/>
                <a:gd name="T99" fmla="*/ 45 h 919"/>
                <a:gd name="T100" fmla="*/ 46 w 456"/>
                <a:gd name="T101" fmla="*/ 114 h 919"/>
                <a:gd name="T102" fmla="*/ 36 w 456"/>
                <a:gd name="T103" fmla="*/ 169 h 919"/>
                <a:gd name="T104" fmla="*/ 33 w 456"/>
                <a:gd name="T105" fmla="*/ 187 h 919"/>
                <a:gd name="T106" fmla="*/ 29 w 456"/>
                <a:gd name="T107" fmla="*/ 197 h 919"/>
                <a:gd name="T108" fmla="*/ 24 w 456"/>
                <a:gd name="T109" fmla="*/ 205 h 919"/>
                <a:gd name="T110" fmla="*/ 17 w 456"/>
                <a:gd name="T111" fmla="*/ 215 h 919"/>
                <a:gd name="T112" fmla="*/ 7 w 456"/>
                <a:gd name="T113" fmla="*/ 227 h 919"/>
                <a:gd name="T114" fmla="*/ 20 w 456"/>
                <a:gd name="T115" fmla="*/ 195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6"/>
                <a:gd name="T175" fmla="*/ 0 h 919"/>
                <a:gd name="T176" fmla="*/ 456 w 456"/>
                <a:gd name="T177" fmla="*/ 919 h 9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67" name="Freeform 5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114 w 572"/>
                <a:gd name="T1" fmla="*/ 36 h 813"/>
                <a:gd name="T2" fmla="*/ 108 w 572"/>
                <a:gd name="T3" fmla="*/ 56 h 813"/>
                <a:gd name="T4" fmla="*/ 109 w 572"/>
                <a:gd name="T5" fmla="*/ 68 h 813"/>
                <a:gd name="T6" fmla="*/ 112 w 572"/>
                <a:gd name="T7" fmla="*/ 79 h 813"/>
                <a:gd name="T8" fmla="*/ 116 w 572"/>
                <a:gd name="T9" fmla="*/ 92 h 813"/>
                <a:gd name="T10" fmla="*/ 115 w 572"/>
                <a:gd name="T11" fmla="*/ 115 h 813"/>
                <a:gd name="T12" fmla="*/ 108 w 572"/>
                <a:gd name="T13" fmla="*/ 126 h 813"/>
                <a:gd name="T14" fmla="*/ 100 w 572"/>
                <a:gd name="T15" fmla="*/ 135 h 813"/>
                <a:gd name="T16" fmla="*/ 98 w 572"/>
                <a:gd name="T17" fmla="*/ 127 h 813"/>
                <a:gd name="T18" fmla="*/ 97 w 572"/>
                <a:gd name="T19" fmla="*/ 115 h 813"/>
                <a:gd name="T20" fmla="*/ 84 w 572"/>
                <a:gd name="T21" fmla="*/ 114 h 813"/>
                <a:gd name="T22" fmla="*/ 82 w 572"/>
                <a:gd name="T23" fmla="*/ 131 h 813"/>
                <a:gd name="T24" fmla="*/ 87 w 572"/>
                <a:gd name="T25" fmla="*/ 147 h 813"/>
                <a:gd name="T26" fmla="*/ 85 w 572"/>
                <a:gd name="T27" fmla="*/ 164 h 813"/>
                <a:gd name="T28" fmla="*/ 72 w 572"/>
                <a:gd name="T29" fmla="*/ 160 h 813"/>
                <a:gd name="T30" fmla="*/ 68 w 572"/>
                <a:gd name="T31" fmla="*/ 143 h 813"/>
                <a:gd name="T32" fmla="*/ 60 w 572"/>
                <a:gd name="T33" fmla="*/ 143 h 813"/>
                <a:gd name="T34" fmla="*/ 60 w 572"/>
                <a:gd name="T35" fmla="*/ 158 h 813"/>
                <a:gd name="T36" fmla="*/ 61 w 572"/>
                <a:gd name="T37" fmla="*/ 167 h 813"/>
                <a:gd name="T38" fmla="*/ 61 w 572"/>
                <a:gd name="T39" fmla="*/ 178 h 813"/>
                <a:gd name="T40" fmla="*/ 60 w 572"/>
                <a:gd name="T41" fmla="*/ 197 h 813"/>
                <a:gd name="T42" fmla="*/ 45 w 572"/>
                <a:gd name="T43" fmla="*/ 193 h 813"/>
                <a:gd name="T44" fmla="*/ 44 w 572"/>
                <a:gd name="T45" fmla="*/ 179 h 813"/>
                <a:gd name="T46" fmla="*/ 46 w 572"/>
                <a:gd name="T47" fmla="*/ 163 h 813"/>
                <a:gd name="T48" fmla="*/ 43 w 572"/>
                <a:gd name="T49" fmla="*/ 160 h 813"/>
                <a:gd name="T50" fmla="*/ 33 w 572"/>
                <a:gd name="T51" fmla="*/ 199 h 813"/>
                <a:gd name="T52" fmla="*/ 19 w 572"/>
                <a:gd name="T53" fmla="*/ 204 h 813"/>
                <a:gd name="T54" fmla="*/ 15 w 572"/>
                <a:gd name="T55" fmla="*/ 190 h 813"/>
                <a:gd name="T56" fmla="*/ 23 w 572"/>
                <a:gd name="T57" fmla="*/ 179 h 813"/>
                <a:gd name="T58" fmla="*/ 2 w 572"/>
                <a:gd name="T59" fmla="*/ 170 h 813"/>
                <a:gd name="T60" fmla="*/ 10 w 572"/>
                <a:gd name="T61" fmla="*/ 164 h 813"/>
                <a:gd name="T62" fmla="*/ 30 w 572"/>
                <a:gd name="T63" fmla="*/ 157 h 813"/>
                <a:gd name="T64" fmla="*/ 3 w 572"/>
                <a:gd name="T65" fmla="*/ 142 h 813"/>
                <a:gd name="T66" fmla="*/ 5 w 572"/>
                <a:gd name="T67" fmla="*/ 132 h 813"/>
                <a:gd name="T68" fmla="*/ 36 w 572"/>
                <a:gd name="T69" fmla="*/ 128 h 813"/>
                <a:gd name="T70" fmla="*/ 40 w 572"/>
                <a:gd name="T71" fmla="*/ 116 h 813"/>
                <a:gd name="T72" fmla="*/ 14 w 572"/>
                <a:gd name="T73" fmla="*/ 117 h 813"/>
                <a:gd name="T74" fmla="*/ 1 w 572"/>
                <a:gd name="T75" fmla="*/ 102 h 813"/>
                <a:gd name="T76" fmla="*/ 10 w 572"/>
                <a:gd name="T77" fmla="*/ 92 h 813"/>
                <a:gd name="T78" fmla="*/ 50 w 572"/>
                <a:gd name="T79" fmla="*/ 94 h 813"/>
                <a:gd name="T80" fmla="*/ 42 w 572"/>
                <a:gd name="T81" fmla="*/ 86 h 813"/>
                <a:gd name="T82" fmla="*/ 27 w 572"/>
                <a:gd name="T83" fmla="*/ 76 h 813"/>
                <a:gd name="T84" fmla="*/ 34 w 572"/>
                <a:gd name="T85" fmla="*/ 65 h 813"/>
                <a:gd name="T86" fmla="*/ 42 w 572"/>
                <a:gd name="T87" fmla="*/ 54 h 813"/>
                <a:gd name="T88" fmla="*/ 54 w 572"/>
                <a:gd name="T89" fmla="*/ 46 h 813"/>
                <a:gd name="T90" fmla="*/ 71 w 572"/>
                <a:gd name="T91" fmla="*/ 42 h 813"/>
                <a:gd name="T92" fmla="*/ 94 w 572"/>
                <a:gd name="T93" fmla="*/ 35 h 813"/>
                <a:gd name="T94" fmla="*/ 38 w 572"/>
                <a:gd name="T95" fmla="*/ 74 h 813"/>
                <a:gd name="T96" fmla="*/ 10 w 572"/>
                <a:gd name="T97" fmla="*/ 138 h 813"/>
                <a:gd name="T98" fmla="*/ 37 w 572"/>
                <a:gd name="T99" fmla="*/ 162 h 813"/>
                <a:gd name="T100" fmla="*/ 72 w 572"/>
                <a:gd name="T101" fmla="*/ 100 h 813"/>
                <a:gd name="T102" fmla="*/ 97 w 572"/>
                <a:gd name="T103" fmla="*/ 50 h 813"/>
                <a:gd name="T104" fmla="*/ 105 w 572"/>
                <a:gd name="T105" fmla="*/ 33 h 813"/>
                <a:gd name="T106" fmla="*/ 111 w 572"/>
                <a:gd name="T107" fmla="*/ 25 h 813"/>
                <a:gd name="T108" fmla="*/ 119 w 572"/>
                <a:gd name="T109" fmla="*/ 18 h 813"/>
                <a:gd name="T110" fmla="*/ 129 w 572"/>
                <a:gd name="T111" fmla="*/ 11 h 813"/>
                <a:gd name="T112" fmla="*/ 141 w 572"/>
                <a:gd name="T113" fmla="*/ 2 h 813"/>
                <a:gd name="T114" fmla="*/ 119 w 572"/>
                <a:gd name="T115" fmla="*/ 30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2"/>
                <a:gd name="T175" fmla="*/ 0 h 813"/>
                <a:gd name="T176" fmla="*/ 572 w 572"/>
                <a:gd name="T177" fmla="*/ 813 h 8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68" name="Freeform 6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168 w 884"/>
                <a:gd name="T1" fmla="*/ 445 h 1781"/>
                <a:gd name="T2" fmla="*/ 167 w 884"/>
                <a:gd name="T3" fmla="*/ 656 h 1781"/>
                <a:gd name="T4" fmla="*/ 176 w 884"/>
                <a:gd name="T5" fmla="*/ 774 h 1781"/>
                <a:gd name="T6" fmla="*/ 187 w 884"/>
                <a:gd name="T7" fmla="*/ 881 h 1781"/>
                <a:gd name="T8" fmla="*/ 200 w 884"/>
                <a:gd name="T9" fmla="*/ 1000 h 1781"/>
                <a:gd name="T10" fmla="*/ 211 w 884"/>
                <a:gd name="T11" fmla="*/ 1227 h 1781"/>
                <a:gd name="T12" fmla="*/ 204 w 884"/>
                <a:gd name="T13" fmla="*/ 1358 h 1781"/>
                <a:gd name="T14" fmla="*/ 194 w 884"/>
                <a:gd name="T15" fmla="*/ 1468 h 1781"/>
                <a:gd name="T16" fmla="*/ 187 w 884"/>
                <a:gd name="T17" fmla="*/ 1396 h 1781"/>
                <a:gd name="T18" fmla="*/ 177 w 884"/>
                <a:gd name="T19" fmla="*/ 1278 h 1781"/>
                <a:gd name="T20" fmla="*/ 155 w 884"/>
                <a:gd name="T21" fmla="*/ 1304 h 1781"/>
                <a:gd name="T22" fmla="*/ 160 w 884"/>
                <a:gd name="T23" fmla="*/ 1476 h 1781"/>
                <a:gd name="T24" fmla="*/ 176 w 884"/>
                <a:gd name="T25" fmla="*/ 1632 h 1781"/>
                <a:gd name="T26" fmla="*/ 182 w 884"/>
                <a:gd name="T27" fmla="*/ 1802 h 1781"/>
                <a:gd name="T28" fmla="*/ 155 w 884"/>
                <a:gd name="T29" fmla="*/ 1810 h 1781"/>
                <a:gd name="T30" fmla="*/ 140 w 884"/>
                <a:gd name="T31" fmla="*/ 1649 h 1781"/>
                <a:gd name="T32" fmla="*/ 126 w 884"/>
                <a:gd name="T33" fmla="*/ 1666 h 1781"/>
                <a:gd name="T34" fmla="*/ 135 w 884"/>
                <a:gd name="T35" fmla="*/ 1817 h 1781"/>
                <a:gd name="T36" fmla="*/ 141 w 884"/>
                <a:gd name="T37" fmla="*/ 1908 h 1781"/>
                <a:gd name="T38" fmla="*/ 147 w 884"/>
                <a:gd name="T39" fmla="*/ 2012 h 1781"/>
                <a:gd name="T40" fmla="*/ 154 w 884"/>
                <a:gd name="T41" fmla="*/ 2203 h 1781"/>
                <a:gd name="T42" fmla="*/ 125 w 884"/>
                <a:gd name="T43" fmla="*/ 2205 h 1781"/>
                <a:gd name="T44" fmla="*/ 117 w 884"/>
                <a:gd name="T45" fmla="*/ 2065 h 1781"/>
                <a:gd name="T46" fmla="*/ 111 w 884"/>
                <a:gd name="T47" fmla="*/ 1908 h 1781"/>
                <a:gd name="T48" fmla="*/ 106 w 884"/>
                <a:gd name="T49" fmla="*/ 1884 h 1781"/>
                <a:gd name="T50" fmla="*/ 106 w 884"/>
                <a:gd name="T51" fmla="*/ 2307 h 1781"/>
                <a:gd name="T52" fmla="*/ 85 w 884"/>
                <a:gd name="T53" fmla="*/ 2392 h 1781"/>
                <a:gd name="T54" fmla="*/ 71 w 884"/>
                <a:gd name="T55" fmla="*/ 2264 h 1781"/>
                <a:gd name="T56" fmla="*/ 79 w 884"/>
                <a:gd name="T57" fmla="*/ 2127 h 1781"/>
                <a:gd name="T58" fmla="*/ 37 w 884"/>
                <a:gd name="T59" fmla="*/ 2106 h 1781"/>
                <a:gd name="T60" fmla="*/ 48 w 884"/>
                <a:gd name="T61" fmla="*/ 2018 h 1781"/>
                <a:gd name="T62" fmla="*/ 80 w 884"/>
                <a:gd name="T63" fmla="*/ 1887 h 1781"/>
                <a:gd name="T64" fmla="*/ 25 w 884"/>
                <a:gd name="T65" fmla="*/ 1817 h 1781"/>
                <a:gd name="T66" fmla="*/ 23 w 884"/>
                <a:gd name="T67" fmla="*/ 1717 h 1781"/>
                <a:gd name="T68" fmla="*/ 77 w 884"/>
                <a:gd name="T69" fmla="*/ 1581 h 1781"/>
                <a:gd name="T70" fmla="*/ 77 w 884"/>
                <a:gd name="T71" fmla="*/ 1457 h 1781"/>
                <a:gd name="T72" fmla="*/ 31 w 884"/>
                <a:gd name="T73" fmla="*/ 1533 h 1781"/>
                <a:gd name="T74" fmla="*/ 0 w 884"/>
                <a:gd name="T75" fmla="*/ 1422 h 1781"/>
                <a:gd name="T76" fmla="*/ 12 w 884"/>
                <a:gd name="T77" fmla="*/ 1292 h 1781"/>
                <a:gd name="T78" fmla="*/ 85 w 884"/>
                <a:gd name="T79" fmla="*/ 1210 h 1781"/>
                <a:gd name="T80" fmla="*/ 65 w 884"/>
                <a:gd name="T81" fmla="*/ 1148 h 1781"/>
                <a:gd name="T82" fmla="*/ 33 w 884"/>
                <a:gd name="T83" fmla="*/ 1088 h 1781"/>
                <a:gd name="T84" fmla="*/ 40 w 884"/>
                <a:gd name="T85" fmla="*/ 957 h 1781"/>
                <a:gd name="T86" fmla="*/ 51 w 884"/>
                <a:gd name="T87" fmla="*/ 830 h 1781"/>
                <a:gd name="T88" fmla="*/ 66 w 884"/>
                <a:gd name="T89" fmla="*/ 715 h 1781"/>
                <a:gd name="T90" fmla="*/ 93 w 884"/>
                <a:gd name="T91" fmla="*/ 623 h 1781"/>
                <a:gd name="T92" fmla="*/ 132 w 884"/>
                <a:gd name="T93" fmla="*/ 493 h 1781"/>
                <a:gd name="T94" fmla="*/ 52 w 884"/>
                <a:gd name="T95" fmla="*/ 1043 h 1781"/>
                <a:gd name="T96" fmla="*/ 35 w 884"/>
                <a:gd name="T97" fmla="*/ 1757 h 1781"/>
                <a:gd name="T98" fmla="*/ 96 w 884"/>
                <a:gd name="T99" fmla="*/ 1919 h 1781"/>
                <a:gd name="T100" fmla="*/ 126 w 884"/>
                <a:gd name="T101" fmla="*/ 1199 h 1781"/>
                <a:gd name="T102" fmla="*/ 145 w 884"/>
                <a:gd name="T103" fmla="*/ 626 h 1781"/>
                <a:gd name="T104" fmla="*/ 151 w 884"/>
                <a:gd name="T105" fmla="*/ 439 h 1781"/>
                <a:gd name="T106" fmla="*/ 158 w 884"/>
                <a:gd name="T107" fmla="*/ 340 h 1781"/>
                <a:gd name="T108" fmla="*/ 169 w 884"/>
                <a:gd name="T109" fmla="*/ 247 h 1781"/>
                <a:gd name="T110" fmla="*/ 180 w 884"/>
                <a:gd name="T111" fmla="*/ 151 h 1781"/>
                <a:gd name="T112" fmla="*/ 198 w 884"/>
                <a:gd name="T113" fmla="*/ 25 h 1781"/>
                <a:gd name="T114" fmla="*/ 175 w 884"/>
                <a:gd name="T115" fmla="*/ 360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69" name="Freeform 7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46 w 931"/>
                <a:gd name="T1" fmla="*/ 78 h 460"/>
                <a:gd name="T2" fmla="*/ 64 w 931"/>
                <a:gd name="T3" fmla="*/ 69 h 460"/>
                <a:gd name="T4" fmla="*/ 72 w 931"/>
                <a:gd name="T5" fmla="*/ 58 h 460"/>
                <a:gd name="T6" fmla="*/ 78 w 931"/>
                <a:gd name="T7" fmla="*/ 49 h 460"/>
                <a:gd name="T8" fmla="*/ 84 w 931"/>
                <a:gd name="T9" fmla="*/ 37 h 460"/>
                <a:gd name="T10" fmla="*/ 101 w 931"/>
                <a:gd name="T11" fmla="*/ 21 h 460"/>
                <a:gd name="T12" fmla="*/ 113 w 931"/>
                <a:gd name="T13" fmla="*/ 18 h 460"/>
                <a:gd name="T14" fmla="*/ 125 w 931"/>
                <a:gd name="T15" fmla="*/ 18 h 460"/>
                <a:gd name="T16" fmla="*/ 121 w 931"/>
                <a:gd name="T17" fmla="*/ 24 h 460"/>
                <a:gd name="T18" fmla="*/ 114 w 931"/>
                <a:gd name="T19" fmla="*/ 35 h 460"/>
                <a:gd name="T20" fmla="*/ 122 w 931"/>
                <a:gd name="T21" fmla="*/ 44 h 460"/>
                <a:gd name="T22" fmla="*/ 135 w 931"/>
                <a:gd name="T23" fmla="*/ 33 h 460"/>
                <a:gd name="T24" fmla="*/ 143 w 931"/>
                <a:gd name="T25" fmla="*/ 18 h 460"/>
                <a:gd name="T26" fmla="*/ 156 w 931"/>
                <a:gd name="T27" fmla="*/ 7 h 460"/>
                <a:gd name="T28" fmla="*/ 164 w 931"/>
                <a:gd name="T29" fmla="*/ 20 h 460"/>
                <a:gd name="T30" fmla="*/ 155 w 931"/>
                <a:gd name="T31" fmla="*/ 35 h 460"/>
                <a:gd name="T32" fmla="*/ 160 w 931"/>
                <a:gd name="T33" fmla="*/ 40 h 460"/>
                <a:gd name="T34" fmla="*/ 170 w 931"/>
                <a:gd name="T35" fmla="*/ 29 h 460"/>
                <a:gd name="T36" fmla="*/ 176 w 931"/>
                <a:gd name="T37" fmla="*/ 22 h 460"/>
                <a:gd name="T38" fmla="*/ 183 w 931"/>
                <a:gd name="T39" fmla="*/ 14 h 460"/>
                <a:gd name="T40" fmla="*/ 197 w 931"/>
                <a:gd name="T41" fmla="*/ 2 h 460"/>
                <a:gd name="T42" fmla="*/ 205 w 931"/>
                <a:gd name="T43" fmla="*/ 14 h 460"/>
                <a:gd name="T44" fmla="*/ 196 w 931"/>
                <a:gd name="T45" fmla="*/ 25 h 460"/>
                <a:gd name="T46" fmla="*/ 184 w 931"/>
                <a:gd name="T47" fmla="*/ 35 h 460"/>
                <a:gd name="T48" fmla="*/ 183 w 931"/>
                <a:gd name="T49" fmla="*/ 39 h 460"/>
                <a:gd name="T50" fmla="*/ 219 w 931"/>
                <a:gd name="T51" fmla="*/ 19 h 460"/>
                <a:gd name="T52" fmla="*/ 231 w 931"/>
                <a:gd name="T53" fmla="*/ 25 h 460"/>
                <a:gd name="T54" fmla="*/ 224 w 931"/>
                <a:gd name="T55" fmla="*/ 37 h 460"/>
                <a:gd name="T56" fmla="*/ 211 w 931"/>
                <a:gd name="T57" fmla="*/ 41 h 460"/>
                <a:gd name="T58" fmla="*/ 220 w 931"/>
                <a:gd name="T59" fmla="*/ 60 h 460"/>
                <a:gd name="T60" fmla="*/ 210 w 931"/>
                <a:gd name="T61" fmla="*/ 59 h 460"/>
                <a:gd name="T62" fmla="*/ 190 w 931"/>
                <a:gd name="T63" fmla="*/ 51 h 460"/>
                <a:gd name="T64" fmla="*/ 199 w 931"/>
                <a:gd name="T65" fmla="*/ 81 h 460"/>
                <a:gd name="T66" fmla="*/ 191 w 931"/>
                <a:gd name="T67" fmla="*/ 86 h 460"/>
                <a:gd name="T68" fmla="*/ 166 w 931"/>
                <a:gd name="T69" fmla="*/ 67 h 460"/>
                <a:gd name="T70" fmla="*/ 155 w 931"/>
                <a:gd name="T71" fmla="*/ 73 h 460"/>
                <a:gd name="T72" fmla="*/ 174 w 931"/>
                <a:gd name="T73" fmla="*/ 91 h 460"/>
                <a:gd name="T74" fmla="*/ 173 w 931"/>
                <a:gd name="T75" fmla="*/ 111 h 460"/>
                <a:gd name="T76" fmla="*/ 159 w 931"/>
                <a:gd name="T77" fmla="*/ 112 h 460"/>
                <a:gd name="T78" fmla="*/ 133 w 931"/>
                <a:gd name="T79" fmla="*/ 82 h 460"/>
                <a:gd name="T80" fmla="*/ 133 w 931"/>
                <a:gd name="T81" fmla="*/ 93 h 460"/>
                <a:gd name="T82" fmla="*/ 136 w 931"/>
                <a:gd name="T83" fmla="*/ 112 h 460"/>
                <a:gd name="T84" fmla="*/ 124 w 931"/>
                <a:gd name="T85" fmla="*/ 114 h 460"/>
                <a:gd name="T86" fmla="*/ 110 w 931"/>
                <a:gd name="T87" fmla="*/ 115 h 460"/>
                <a:gd name="T88" fmla="*/ 96 w 931"/>
                <a:gd name="T89" fmla="*/ 113 h 460"/>
                <a:gd name="T90" fmla="*/ 82 w 931"/>
                <a:gd name="T91" fmla="*/ 105 h 460"/>
                <a:gd name="T92" fmla="*/ 61 w 931"/>
                <a:gd name="T93" fmla="*/ 93 h 460"/>
                <a:gd name="T94" fmla="*/ 128 w 931"/>
                <a:gd name="T95" fmla="*/ 104 h 460"/>
                <a:gd name="T96" fmla="*/ 191 w 931"/>
                <a:gd name="T97" fmla="*/ 78 h 460"/>
                <a:gd name="T98" fmla="*/ 189 w 931"/>
                <a:gd name="T99" fmla="*/ 42 h 460"/>
                <a:gd name="T100" fmla="*/ 121 w 931"/>
                <a:gd name="T101" fmla="*/ 62 h 460"/>
                <a:gd name="T102" fmla="*/ 68 w 931"/>
                <a:gd name="T103" fmla="*/ 81 h 460"/>
                <a:gd name="T104" fmla="*/ 51 w 931"/>
                <a:gd name="T105" fmla="*/ 86 h 460"/>
                <a:gd name="T106" fmla="*/ 40 w 931"/>
                <a:gd name="T107" fmla="*/ 88 h 460"/>
                <a:gd name="T108" fmla="*/ 30 w 931"/>
                <a:gd name="T109" fmla="*/ 87 h 460"/>
                <a:gd name="T110" fmla="*/ 19 w 931"/>
                <a:gd name="T111" fmla="*/ 86 h 460"/>
                <a:gd name="T112" fmla="*/ 4 w 931"/>
                <a:gd name="T113" fmla="*/ 84 h 460"/>
                <a:gd name="T114" fmla="*/ 38 w 931"/>
                <a:gd name="T115" fmla="*/ 79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1"/>
                <a:gd name="T175" fmla="*/ 0 h 460"/>
                <a:gd name="T176" fmla="*/ 931 w 931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0" name="Freeform 8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46 w 929"/>
                <a:gd name="T1" fmla="*/ 78 h 460"/>
                <a:gd name="T2" fmla="*/ 64 w 929"/>
                <a:gd name="T3" fmla="*/ 69 h 460"/>
                <a:gd name="T4" fmla="*/ 72 w 929"/>
                <a:gd name="T5" fmla="*/ 58 h 460"/>
                <a:gd name="T6" fmla="*/ 78 w 929"/>
                <a:gd name="T7" fmla="*/ 49 h 460"/>
                <a:gd name="T8" fmla="*/ 84 w 929"/>
                <a:gd name="T9" fmla="*/ 37 h 460"/>
                <a:gd name="T10" fmla="*/ 101 w 929"/>
                <a:gd name="T11" fmla="*/ 21 h 460"/>
                <a:gd name="T12" fmla="*/ 113 w 929"/>
                <a:gd name="T13" fmla="*/ 18 h 460"/>
                <a:gd name="T14" fmla="*/ 125 w 929"/>
                <a:gd name="T15" fmla="*/ 18 h 460"/>
                <a:gd name="T16" fmla="*/ 121 w 929"/>
                <a:gd name="T17" fmla="*/ 25 h 460"/>
                <a:gd name="T18" fmla="*/ 114 w 929"/>
                <a:gd name="T19" fmla="*/ 35 h 460"/>
                <a:gd name="T20" fmla="*/ 121 w 929"/>
                <a:gd name="T21" fmla="*/ 44 h 460"/>
                <a:gd name="T22" fmla="*/ 135 w 929"/>
                <a:gd name="T23" fmla="*/ 34 h 460"/>
                <a:gd name="T24" fmla="*/ 143 w 929"/>
                <a:gd name="T25" fmla="*/ 18 h 460"/>
                <a:gd name="T26" fmla="*/ 156 w 929"/>
                <a:gd name="T27" fmla="*/ 7 h 460"/>
                <a:gd name="T28" fmla="*/ 164 w 929"/>
                <a:gd name="T29" fmla="*/ 20 h 460"/>
                <a:gd name="T30" fmla="*/ 154 w 929"/>
                <a:gd name="T31" fmla="*/ 35 h 460"/>
                <a:gd name="T32" fmla="*/ 159 w 929"/>
                <a:gd name="T33" fmla="*/ 40 h 460"/>
                <a:gd name="T34" fmla="*/ 170 w 929"/>
                <a:gd name="T35" fmla="*/ 29 h 460"/>
                <a:gd name="T36" fmla="*/ 176 w 929"/>
                <a:gd name="T37" fmla="*/ 22 h 460"/>
                <a:gd name="T38" fmla="*/ 183 w 929"/>
                <a:gd name="T39" fmla="*/ 14 h 460"/>
                <a:gd name="T40" fmla="*/ 197 w 929"/>
                <a:gd name="T41" fmla="*/ 2 h 460"/>
                <a:gd name="T42" fmla="*/ 205 w 929"/>
                <a:gd name="T43" fmla="*/ 14 h 460"/>
                <a:gd name="T44" fmla="*/ 196 w 929"/>
                <a:gd name="T45" fmla="*/ 26 h 460"/>
                <a:gd name="T46" fmla="*/ 184 w 929"/>
                <a:gd name="T47" fmla="*/ 36 h 460"/>
                <a:gd name="T48" fmla="*/ 183 w 929"/>
                <a:gd name="T49" fmla="*/ 39 h 460"/>
                <a:gd name="T50" fmla="*/ 219 w 929"/>
                <a:gd name="T51" fmla="*/ 19 h 460"/>
                <a:gd name="T52" fmla="*/ 231 w 929"/>
                <a:gd name="T53" fmla="*/ 25 h 460"/>
                <a:gd name="T54" fmla="*/ 224 w 929"/>
                <a:gd name="T55" fmla="*/ 38 h 460"/>
                <a:gd name="T56" fmla="*/ 211 w 929"/>
                <a:gd name="T57" fmla="*/ 41 h 460"/>
                <a:gd name="T58" fmla="*/ 220 w 929"/>
                <a:gd name="T59" fmla="*/ 60 h 460"/>
                <a:gd name="T60" fmla="*/ 209 w 929"/>
                <a:gd name="T61" fmla="*/ 60 h 460"/>
                <a:gd name="T62" fmla="*/ 190 w 929"/>
                <a:gd name="T63" fmla="*/ 51 h 460"/>
                <a:gd name="T64" fmla="*/ 199 w 929"/>
                <a:gd name="T65" fmla="*/ 81 h 460"/>
                <a:gd name="T66" fmla="*/ 191 w 929"/>
                <a:gd name="T67" fmla="*/ 86 h 460"/>
                <a:gd name="T68" fmla="*/ 166 w 929"/>
                <a:gd name="T69" fmla="*/ 67 h 460"/>
                <a:gd name="T70" fmla="*/ 155 w 929"/>
                <a:gd name="T71" fmla="*/ 73 h 460"/>
                <a:gd name="T72" fmla="*/ 174 w 929"/>
                <a:gd name="T73" fmla="*/ 91 h 460"/>
                <a:gd name="T74" fmla="*/ 173 w 929"/>
                <a:gd name="T75" fmla="*/ 111 h 460"/>
                <a:gd name="T76" fmla="*/ 159 w 929"/>
                <a:gd name="T77" fmla="*/ 112 h 460"/>
                <a:gd name="T78" fmla="*/ 132 w 929"/>
                <a:gd name="T79" fmla="*/ 82 h 460"/>
                <a:gd name="T80" fmla="*/ 132 w 929"/>
                <a:gd name="T81" fmla="*/ 94 h 460"/>
                <a:gd name="T82" fmla="*/ 136 w 929"/>
                <a:gd name="T83" fmla="*/ 112 h 460"/>
                <a:gd name="T84" fmla="*/ 124 w 929"/>
                <a:gd name="T85" fmla="*/ 114 h 460"/>
                <a:gd name="T86" fmla="*/ 110 w 929"/>
                <a:gd name="T87" fmla="*/ 115 h 460"/>
                <a:gd name="T88" fmla="*/ 96 w 929"/>
                <a:gd name="T89" fmla="*/ 114 h 460"/>
                <a:gd name="T90" fmla="*/ 81 w 929"/>
                <a:gd name="T91" fmla="*/ 105 h 460"/>
                <a:gd name="T92" fmla="*/ 60 w 929"/>
                <a:gd name="T93" fmla="*/ 93 h 460"/>
                <a:gd name="T94" fmla="*/ 128 w 929"/>
                <a:gd name="T95" fmla="*/ 105 h 460"/>
                <a:gd name="T96" fmla="*/ 191 w 929"/>
                <a:gd name="T97" fmla="*/ 79 h 460"/>
                <a:gd name="T98" fmla="*/ 189 w 929"/>
                <a:gd name="T99" fmla="*/ 42 h 460"/>
                <a:gd name="T100" fmla="*/ 121 w 929"/>
                <a:gd name="T101" fmla="*/ 62 h 460"/>
                <a:gd name="T102" fmla="*/ 67 w 929"/>
                <a:gd name="T103" fmla="*/ 81 h 460"/>
                <a:gd name="T104" fmla="*/ 51 w 929"/>
                <a:gd name="T105" fmla="*/ 86 h 460"/>
                <a:gd name="T106" fmla="*/ 40 w 929"/>
                <a:gd name="T107" fmla="*/ 88 h 460"/>
                <a:gd name="T108" fmla="*/ 30 w 929"/>
                <a:gd name="T109" fmla="*/ 88 h 460"/>
                <a:gd name="T110" fmla="*/ 19 w 929"/>
                <a:gd name="T111" fmla="*/ 86 h 460"/>
                <a:gd name="T112" fmla="*/ 4 w 929"/>
                <a:gd name="T113" fmla="*/ 84 h 460"/>
                <a:gd name="T114" fmla="*/ 37 w 929"/>
                <a:gd name="T115" fmla="*/ 79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9"/>
                <a:gd name="T175" fmla="*/ 0 h 460"/>
                <a:gd name="T176" fmla="*/ 929 w 929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1" name="Freeform 9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46 w 930"/>
                <a:gd name="T1" fmla="*/ 79 h 460"/>
                <a:gd name="T2" fmla="*/ 63 w 930"/>
                <a:gd name="T3" fmla="*/ 69 h 460"/>
                <a:gd name="T4" fmla="*/ 71 w 930"/>
                <a:gd name="T5" fmla="*/ 59 h 460"/>
                <a:gd name="T6" fmla="*/ 77 w 930"/>
                <a:gd name="T7" fmla="*/ 49 h 460"/>
                <a:gd name="T8" fmla="*/ 84 w 930"/>
                <a:gd name="T9" fmla="*/ 37 h 460"/>
                <a:gd name="T10" fmla="*/ 100 w 930"/>
                <a:gd name="T11" fmla="*/ 21 h 460"/>
                <a:gd name="T12" fmla="*/ 112 w 930"/>
                <a:gd name="T13" fmla="*/ 19 h 460"/>
                <a:gd name="T14" fmla="*/ 124 w 930"/>
                <a:gd name="T15" fmla="*/ 19 h 460"/>
                <a:gd name="T16" fmla="*/ 120 w 930"/>
                <a:gd name="T17" fmla="*/ 25 h 460"/>
                <a:gd name="T18" fmla="*/ 113 w 930"/>
                <a:gd name="T19" fmla="*/ 35 h 460"/>
                <a:gd name="T20" fmla="*/ 121 w 930"/>
                <a:gd name="T21" fmla="*/ 44 h 460"/>
                <a:gd name="T22" fmla="*/ 133 w 930"/>
                <a:gd name="T23" fmla="*/ 34 h 460"/>
                <a:gd name="T24" fmla="*/ 142 w 930"/>
                <a:gd name="T25" fmla="*/ 19 h 460"/>
                <a:gd name="T26" fmla="*/ 155 w 930"/>
                <a:gd name="T27" fmla="*/ 7 h 460"/>
                <a:gd name="T28" fmla="*/ 163 w 930"/>
                <a:gd name="T29" fmla="*/ 20 h 460"/>
                <a:gd name="T30" fmla="*/ 153 w 930"/>
                <a:gd name="T31" fmla="*/ 35 h 460"/>
                <a:gd name="T32" fmla="*/ 159 w 930"/>
                <a:gd name="T33" fmla="*/ 40 h 460"/>
                <a:gd name="T34" fmla="*/ 169 w 930"/>
                <a:gd name="T35" fmla="*/ 29 h 460"/>
                <a:gd name="T36" fmla="*/ 175 w 930"/>
                <a:gd name="T37" fmla="*/ 22 h 460"/>
                <a:gd name="T38" fmla="*/ 182 w 930"/>
                <a:gd name="T39" fmla="*/ 14 h 460"/>
                <a:gd name="T40" fmla="*/ 196 w 930"/>
                <a:gd name="T41" fmla="*/ 2 h 460"/>
                <a:gd name="T42" fmla="*/ 204 w 930"/>
                <a:gd name="T43" fmla="*/ 14 h 460"/>
                <a:gd name="T44" fmla="*/ 194 w 930"/>
                <a:gd name="T45" fmla="*/ 26 h 460"/>
                <a:gd name="T46" fmla="*/ 182 w 930"/>
                <a:gd name="T47" fmla="*/ 36 h 460"/>
                <a:gd name="T48" fmla="*/ 182 w 930"/>
                <a:gd name="T49" fmla="*/ 40 h 460"/>
                <a:gd name="T50" fmla="*/ 218 w 930"/>
                <a:gd name="T51" fmla="*/ 20 h 460"/>
                <a:gd name="T52" fmla="*/ 230 w 930"/>
                <a:gd name="T53" fmla="*/ 26 h 460"/>
                <a:gd name="T54" fmla="*/ 223 w 930"/>
                <a:gd name="T55" fmla="*/ 38 h 460"/>
                <a:gd name="T56" fmla="*/ 210 w 930"/>
                <a:gd name="T57" fmla="*/ 41 h 460"/>
                <a:gd name="T58" fmla="*/ 219 w 930"/>
                <a:gd name="T59" fmla="*/ 61 h 460"/>
                <a:gd name="T60" fmla="*/ 209 w 930"/>
                <a:gd name="T61" fmla="*/ 60 h 460"/>
                <a:gd name="T62" fmla="*/ 189 w 930"/>
                <a:gd name="T63" fmla="*/ 51 h 460"/>
                <a:gd name="T64" fmla="*/ 198 w 930"/>
                <a:gd name="T65" fmla="*/ 81 h 460"/>
                <a:gd name="T66" fmla="*/ 190 w 930"/>
                <a:gd name="T67" fmla="*/ 86 h 460"/>
                <a:gd name="T68" fmla="*/ 164 w 930"/>
                <a:gd name="T69" fmla="*/ 67 h 460"/>
                <a:gd name="T70" fmla="*/ 154 w 930"/>
                <a:gd name="T71" fmla="*/ 73 h 460"/>
                <a:gd name="T72" fmla="*/ 173 w 930"/>
                <a:gd name="T73" fmla="*/ 92 h 460"/>
                <a:gd name="T74" fmla="*/ 172 w 930"/>
                <a:gd name="T75" fmla="*/ 111 h 460"/>
                <a:gd name="T76" fmla="*/ 158 w 930"/>
                <a:gd name="T77" fmla="*/ 112 h 460"/>
                <a:gd name="T78" fmla="*/ 132 w 930"/>
                <a:gd name="T79" fmla="*/ 82 h 460"/>
                <a:gd name="T80" fmla="*/ 132 w 930"/>
                <a:gd name="T81" fmla="*/ 94 h 460"/>
                <a:gd name="T82" fmla="*/ 135 w 930"/>
                <a:gd name="T83" fmla="*/ 112 h 460"/>
                <a:gd name="T84" fmla="*/ 123 w 930"/>
                <a:gd name="T85" fmla="*/ 115 h 460"/>
                <a:gd name="T86" fmla="*/ 109 w 930"/>
                <a:gd name="T87" fmla="*/ 115 h 460"/>
                <a:gd name="T88" fmla="*/ 95 w 930"/>
                <a:gd name="T89" fmla="*/ 114 h 460"/>
                <a:gd name="T90" fmla="*/ 80 w 930"/>
                <a:gd name="T91" fmla="*/ 105 h 460"/>
                <a:gd name="T92" fmla="*/ 60 w 930"/>
                <a:gd name="T93" fmla="*/ 93 h 460"/>
                <a:gd name="T94" fmla="*/ 126 w 930"/>
                <a:gd name="T95" fmla="*/ 105 h 460"/>
                <a:gd name="T96" fmla="*/ 190 w 930"/>
                <a:gd name="T97" fmla="*/ 79 h 460"/>
                <a:gd name="T98" fmla="*/ 188 w 930"/>
                <a:gd name="T99" fmla="*/ 43 h 460"/>
                <a:gd name="T100" fmla="*/ 120 w 930"/>
                <a:gd name="T101" fmla="*/ 62 h 460"/>
                <a:gd name="T102" fmla="*/ 67 w 930"/>
                <a:gd name="T103" fmla="*/ 81 h 460"/>
                <a:gd name="T104" fmla="*/ 50 w 930"/>
                <a:gd name="T105" fmla="*/ 87 h 460"/>
                <a:gd name="T106" fmla="*/ 40 w 930"/>
                <a:gd name="T107" fmla="*/ 88 h 460"/>
                <a:gd name="T108" fmla="*/ 29 w 930"/>
                <a:gd name="T109" fmla="*/ 88 h 460"/>
                <a:gd name="T110" fmla="*/ 18 w 930"/>
                <a:gd name="T111" fmla="*/ 87 h 460"/>
                <a:gd name="T112" fmla="*/ 3 w 930"/>
                <a:gd name="T113" fmla="*/ 85 h 460"/>
                <a:gd name="T114" fmla="*/ 37 w 930"/>
                <a:gd name="T115" fmla="*/ 79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0"/>
                <a:gd name="T175" fmla="*/ 0 h 460"/>
                <a:gd name="T176" fmla="*/ 930 w 930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2" name="Freeform 10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116 w 884"/>
                <a:gd name="T1" fmla="*/ 327 h 1781"/>
                <a:gd name="T2" fmla="*/ 116 w 884"/>
                <a:gd name="T3" fmla="*/ 482 h 1781"/>
                <a:gd name="T4" fmla="*/ 122 w 884"/>
                <a:gd name="T5" fmla="*/ 568 h 1781"/>
                <a:gd name="T6" fmla="*/ 130 w 884"/>
                <a:gd name="T7" fmla="*/ 648 h 1781"/>
                <a:gd name="T8" fmla="*/ 139 w 884"/>
                <a:gd name="T9" fmla="*/ 735 h 1781"/>
                <a:gd name="T10" fmla="*/ 146 w 884"/>
                <a:gd name="T11" fmla="*/ 902 h 1781"/>
                <a:gd name="T12" fmla="*/ 142 w 884"/>
                <a:gd name="T13" fmla="*/ 999 h 1781"/>
                <a:gd name="T14" fmla="*/ 134 w 884"/>
                <a:gd name="T15" fmla="*/ 1079 h 1781"/>
                <a:gd name="T16" fmla="*/ 130 w 884"/>
                <a:gd name="T17" fmla="*/ 1028 h 1781"/>
                <a:gd name="T18" fmla="*/ 123 w 884"/>
                <a:gd name="T19" fmla="*/ 940 h 1781"/>
                <a:gd name="T20" fmla="*/ 108 w 884"/>
                <a:gd name="T21" fmla="*/ 959 h 1781"/>
                <a:gd name="T22" fmla="*/ 111 w 884"/>
                <a:gd name="T23" fmla="*/ 1085 h 1781"/>
                <a:gd name="T24" fmla="*/ 123 w 884"/>
                <a:gd name="T25" fmla="*/ 1200 h 1781"/>
                <a:gd name="T26" fmla="*/ 127 w 884"/>
                <a:gd name="T27" fmla="*/ 1326 h 1781"/>
                <a:gd name="T28" fmla="*/ 108 w 884"/>
                <a:gd name="T29" fmla="*/ 1332 h 1781"/>
                <a:gd name="T30" fmla="*/ 97 w 884"/>
                <a:gd name="T31" fmla="*/ 1212 h 1781"/>
                <a:gd name="T32" fmla="*/ 88 w 884"/>
                <a:gd name="T33" fmla="*/ 1225 h 1781"/>
                <a:gd name="T34" fmla="*/ 94 w 884"/>
                <a:gd name="T35" fmla="*/ 1337 h 1781"/>
                <a:gd name="T36" fmla="*/ 98 w 884"/>
                <a:gd name="T37" fmla="*/ 1402 h 1781"/>
                <a:gd name="T38" fmla="*/ 102 w 884"/>
                <a:gd name="T39" fmla="*/ 1480 h 1781"/>
                <a:gd name="T40" fmla="*/ 107 w 884"/>
                <a:gd name="T41" fmla="*/ 1620 h 1781"/>
                <a:gd name="T42" fmla="*/ 87 w 884"/>
                <a:gd name="T43" fmla="*/ 1622 h 1781"/>
                <a:gd name="T44" fmla="*/ 81 w 884"/>
                <a:gd name="T45" fmla="*/ 1520 h 1781"/>
                <a:gd name="T46" fmla="*/ 77 w 884"/>
                <a:gd name="T47" fmla="*/ 1402 h 1781"/>
                <a:gd name="T48" fmla="*/ 73 w 884"/>
                <a:gd name="T49" fmla="*/ 1385 h 1781"/>
                <a:gd name="T50" fmla="*/ 73 w 884"/>
                <a:gd name="T51" fmla="*/ 1696 h 1781"/>
                <a:gd name="T52" fmla="*/ 59 w 884"/>
                <a:gd name="T53" fmla="*/ 1759 h 1781"/>
                <a:gd name="T54" fmla="*/ 49 w 884"/>
                <a:gd name="T55" fmla="*/ 1666 h 1781"/>
                <a:gd name="T56" fmla="*/ 55 w 884"/>
                <a:gd name="T57" fmla="*/ 1563 h 1781"/>
                <a:gd name="T58" fmla="*/ 26 w 884"/>
                <a:gd name="T59" fmla="*/ 1548 h 1781"/>
                <a:gd name="T60" fmla="*/ 34 w 884"/>
                <a:gd name="T61" fmla="*/ 1484 h 1781"/>
                <a:gd name="T62" fmla="*/ 56 w 884"/>
                <a:gd name="T63" fmla="*/ 1387 h 1781"/>
                <a:gd name="T64" fmla="*/ 17 w 884"/>
                <a:gd name="T65" fmla="*/ 1337 h 1781"/>
                <a:gd name="T66" fmla="*/ 16 w 884"/>
                <a:gd name="T67" fmla="*/ 1263 h 1781"/>
                <a:gd name="T68" fmla="*/ 54 w 884"/>
                <a:gd name="T69" fmla="*/ 1163 h 1781"/>
                <a:gd name="T70" fmla="*/ 54 w 884"/>
                <a:gd name="T71" fmla="*/ 1071 h 1781"/>
                <a:gd name="T72" fmla="*/ 22 w 884"/>
                <a:gd name="T73" fmla="*/ 1128 h 1781"/>
                <a:gd name="T74" fmla="*/ 0 w 884"/>
                <a:gd name="T75" fmla="*/ 1046 h 1781"/>
                <a:gd name="T76" fmla="*/ 8 w 884"/>
                <a:gd name="T77" fmla="*/ 950 h 1781"/>
                <a:gd name="T78" fmla="*/ 59 w 884"/>
                <a:gd name="T79" fmla="*/ 889 h 1781"/>
                <a:gd name="T80" fmla="*/ 45 w 884"/>
                <a:gd name="T81" fmla="*/ 845 h 1781"/>
                <a:gd name="T82" fmla="*/ 23 w 884"/>
                <a:gd name="T83" fmla="*/ 800 h 1781"/>
                <a:gd name="T84" fmla="*/ 27 w 884"/>
                <a:gd name="T85" fmla="*/ 705 h 1781"/>
                <a:gd name="T86" fmla="*/ 35 w 884"/>
                <a:gd name="T87" fmla="*/ 610 h 1781"/>
                <a:gd name="T88" fmla="*/ 46 w 884"/>
                <a:gd name="T89" fmla="*/ 526 h 1781"/>
                <a:gd name="T90" fmla="*/ 65 w 884"/>
                <a:gd name="T91" fmla="*/ 458 h 1781"/>
                <a:gd name="T92" fmla="*/ 92 w 884"/>
                <a:gd name="T93" fmla="*/ 363 h 1781"/>
                <a:gd name="T94" fmla="*/ 36 w 884"/>
                <a:gd name="T95" fmla="*/ 767 h 1781"/>
                <a:gd name="T96" fmla="*/ 24 w 884"/>
                <a:gd name="T97" fmla="*/ 1292 h 1781"/>
                <a:gd name="T98" fmla="*/ 67 w 884"/>
                <a:gd name="T99" fmla="*/ 1411 h 1781"/>
                <a:gd name="T100" fmla="*/ 87 w 884"/>
                <a:gd name="T101" fmla="*/ 882 h 1781"/>
                <a:gd name="T102" fmla="*/ 101 w 884"/>
                <a:gd name="T103" fmla="*/ 460 h 1781"/>
                <a:gd name="T104" fmla="*/ 105 w 884"/>
                <a:gd name="T105" fmla="*/ 323 h 1781"/>
                <a:gd name="T106" fmla="*/ 110 w 884"/>
                <a:gd name="T107" fmla="*/ 249 h 1781"/>
                <a:gd name="T108" fmla="*/ 117 w 884"/>
                <a:gd name="T109" fmla="*/ 182 h 1781"/>
                <a:gd name="T110" fmla="*/ 125 w 884"/>
                <a:gd name="T111" fmla="*/ 110 h 1781"/>
                <a:gd name="T112" fmla="*/ 138 w 884"/>
                <a:gd name="T113" fmla="*/ 19 h 1781"/>
                <a:gd name="T114" fmla="*/ 122 w 884"/>
                <a:gd name="T115" fmla="*/ 264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33800" name="Picture 8" descr="nhomd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2963863"/>
            <a:ext cx="4364038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WordArt 12"/>
          <p:cNvSpPr>
            <a:spLocks noChangeArrowheads="1" noChangeShapeType="1" noTextEdit="1"/>
          </p:cNvSpPr>
          <p:nvPr/>
        </p:nvSpPr>
        <p:spPr bwMode="auto">
          <a:xfrm>
            <a:off x="2216150" y="1841500"/>
            <a:ext cx="4157663" cy="1387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Luyện đọc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1" descr="gfgh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r="5443"/>
          <a:stretch>
            <a:fillRect/>
          </a:stretch>
        </p:blipFill>
        <p:spPr bwMode="auto">
          <a:xfrm>
            <a:off x="130175" y="128588"/>
            <a:ext cx="8807450" cy="65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20"/>
          <p:cNvSpPr>
            <a:spLocks noChangeArrowheads="1"/>
          </p:cNvSpPr>
          <p:nvPr/>
        </p:nvSpPr>
        <p:spPr bwMode="auto">
          <a:xfrm>
            <a:off x="4343400" y="228600"/>
            <a:ext cx="4267200" cy="13716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Mời bạn đóng vai.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>
              <a:solidFill>
                <a:srgbClr val="000000"/>
              </a:solidFill>
              <a:latin typeface=".VnArial" pitchFamily="34" charset="0"/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20"/>
          </a:xfrm>
        </p:grpSpPr>
        <p:pic>
          <p:nvPicPr>
            <p:cNvPr id="1434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8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9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10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11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812" name="WordArt 12"/>
          <p:cNvSpPr>
            <a:spLocks noChangeArrowheads="1" noChangeShapeType="1" noTextEdit="1"/>
          </p:cNvSpPr>
          <p:nvPr/>
        </p:nvSpPr>
        <p:spPr bwMode="auto">
          <a:xfrm>
            <a:off x="990600" y="990600"/>
            <a:ext cx="7467600" cy="847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17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 CÁC THẦY CÔ </a:t>
            </a:r>
            <a:endParaRPr lang="en-US" sz="24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6813" name="WordArt 13" descr="Large grid"/>
          <p:cNvSpPr>
            <a:spLocks noChangeArrowheads="1" noChangeShapeType="1" noTextEdit="1"/>
          </p:cNvSpPr>
          <p:nvPr/>
        </p:nvSpPr>
        <p:spPr bwMode="auto">
          <a:xfrm>
            <a:off x="609600" y="2895600"/>
            <a:ext cx="7924800" cy="3657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3454"/>
              </a:avLst>
            </a:prstTxWarp>
          </a:bodyPr>
          <a:lstStyle/>
          <a:p>
            <a:pPr algn="ctr"/>
            <a:r>
              <a:rPr lang="en-US" sz="3600" b="1" kern="10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Mạnh khỏe - Hạnh phúc </a:t>
            </a:r>
          </a:p>
        </p:txBody>
      </p:sp>
      <p:pic>
        <p:nvPicPr>
          <p:cNvPr id="14342" name="Picture 14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5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6" name="WordArt 16"/>
          <p:cNvSpPr>
            <a:spLocks noChangeArrowheads="1" noChangeShapeType="1" noTextEdit="1"/>
          </p:cNvSpPr>
          <p:nvPr/>
        </p:nvSpPr>
        <p:spPr bwMode="auto">
          <a:xfrm>
            <a:off x="2057400" y="2209800"/>
            <a:ext cx="49530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quý thầy cô</a:t>
            </a:r>
          </a:p>
        </p:txBody>
      </p:sp>
    </p:spTree>
    <p:extLst>
      <p:ext uri="{BB962C8B-B14F-4D97-AF65-F5344CB8AC3E}">
        <p14:creationId xmlns:p14="http://schemas.microsoft.com/office/powerpoint/2010/main" val="2101734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2" grpId="0" animBg="1"/>
      <p:bldP spid="76812" grpId="1" animBg="1"/>
      <p:bldP spid="76813" grpId="0" animBg="1"/>
      <p:bldP spid="76816" grpId="0" animBg="1"/>
      <p:bldP spid="768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609600" y="2743200"/>
            <a:ext cx="81534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charset="0"/>
              </a:rPr>
              <a:t>     Hình ảnh nào cho biết đêm hè rất oi bức?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914400" y="3733800"/>
            <a:ext cx="6705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     Người mẹ được so sánh với những hình ảnh nào?</a:t>
            </a:r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2362200" y="1600200"/>
            <a:ext cx="39624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latin typeface="Arial" charset="0"/>
              </a:rPr>
              <a:t>Đọc thuộc lòng bài Mẹ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9" grpId="0" animBg="1"/>
      <p:bldP spid="3090" grpId="0"/>
      <p:bldP spid="30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886200" y="457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  <a:latin typeface="Arial" charset="0"/>
              </a:rPr>
              <a:t>Tập đọc:</a:t>
            </a:r>
          </a:p>
        </p:txBody>
      </p:sp>
      <p:pic>
        <p:nvPicPr>
          <p:cNvPr id="5123" name="Picture 1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1150"/>
            <a:ext cx="4999038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609600" y="1600200"/>
            <a:ext cx="4419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Bông</a:t>
            </a:r>
            <a:r>
              <a:rPr lang="en-US" sz="3600" b="1">
                <a:solidFill>
                  <a:srgbClr val="FF0000"/>
                </a:solidFill>
              </a:rPr>
              <a:t> hoa Niềm Vui</a:t>
            </a:r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762000" y="2514600"/>
            <a:ext cx="4419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chemeClr val="tx2"/>
                </a:solidFill>
              </a:rPr>
              <a:t>SGK trang 104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6" grpId="0" animBg="1"/>
      <p:bldP spid="532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381000" y="28956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 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57200" y="1295400"/>
            <a:ext cx="789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- Những </a:t>
            </a:r>
            <a:r>
              <a:rPr lang="en-US" sz="3200" b="1">
                <a:latin typeface="Times New Roman" pitchFamily="18" charset="0"/>
              </a:rPr>
              <a:t>bông</a:t>
            </a:r>
            <a:r>
              <a:rPr lang="en-US" sz="3200" b="1"/>
              <a:t> hoa màu xanh lộng lẫy dưới </a:t>
            </a:r>
            <a:r>
              <a:rPr lang="en-US" sz="3200" b="1">
                <a:latin typeface="Times New Roman" pitchFamily="18" charset="0"/>
              </a:rPr>
              <a:t>á</a:t>
            </a:r>
            <a:r>
              <a:rPr lang="en-US" sz="3200" b="1"/>
              <a:t>nh mặt trời buổi </a:t>
            </a:r>
            <a:r>
              <a:rPr lang="en-US" sz="3200" b="1">
                <a:latin typeface="Times New Roman" pitchFamily="18" charset="0"/>
              </a:rPr>
              <a:t>sáng</a:t>
            </a:r>
            <a:r>
              <a:rPr lang="en-US" sz="3200" b="1"/>
              <a:t>.</a:t>
            </a:r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 flipH="1">
            <a:off x="5562600" y="1371600"/>
            <a:ext cx="762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 flipH="1">
            <a:off x="4724400" y="1828800"/>
            <a:ext cx="1524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 flipH="1">
            <a:off x="4800600" y="1828800"/>
            <a:ext cx="1524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 animBg="1"/>
      <p:bldP spid="65549" grpId="0" animBg="1"/>
      <p:bldP spid="655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- Một bông cho mẹ, vì cả bố và mẹ đã dạy dỗ em thành một cô bé hiếu thảo.</a:t>
            </a:r>
            <a:endParaRPr lang="vi-VN" b="1" smtClean="0"/>
          </a:p>
        </p:txBody>
      </p:sp>
      <p:sp>
        <p:nvSpPr>
          <p:cNvPr id="7171" name="Line 4"/>
          <p:cNvSpPr>
            <a:spLocks noChangeShapeType="1"/>
          </p:cNvSpPr>
          <p:nvPr/>
        </p:nvSpPr>
        <p:spPr bwMode="auto">
          <a:xfrm flipH="1">
            <a:off x="7467600" y="2209800"/>
            <a:ext cx="1524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 flipH="1">
            <a:off x="4572000" y="2209800"/>
            <a:ext cx="1524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 flipH="1">
            <a:off x="8229600" y="2667000"/>
            <a:ext cx="1524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 flipH="1">
            <a:off x="8305800" y="2667000"/>
            <a:ext cx="1524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3"/>
          <p:cNvGrpSpPr>
            <a:grpSpLocks/>
          </p:cNvGrpSpPr>
          <p:nvPr/>
        </p:nvGrpSpPr>
        <p:grpSpPr bwMode="auto">
          <a:xfrm rot="10687337">
            <a:off x="6629400" y="4572000"/>
            <a:ext cx="2362200" cy="2000250"/>
            <a:chOff x="240" y="132"/>
            <a:chExt cx="2352" cy="2412"/>
          </a:xfrm>
        </p:grpSpPr>
        <p:sp>
          <p:nvSpPr>
            <p:cNvPr id="8198" name="Freeform 4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24 w 456"/>
                <a:gd name="T1" fmla="*/ 187 h 919"/>
                <a:gd name="T2" fmla="*/ 24 w 456"/>
                <a:gd name="T3" fmla="*/ 166 h 919"/>
                <a:gd name="T4" fmla="*/ 19 w 456"/>
                <a:gd name="T5" fmla="*/ 155 h 919"/>
                <a:gd name="T6" fmla="*/ 13 w 456"/>
                <a:gd name="T7" fmla="*/ 145 h 919"/>
                <a:gd name="T8" fmla="*/ 6 w 456"/>
                <a:gd name="T9" fmla="*/ 133 h 919"/>
                <a:gd name="T10" fmla="*/ 1 w 456"/>
                <a:gd name="T11" fmla="*/ 111 h 919"/>
                <a:gd name="T12" fmla="*/ 4 w 456"/>
                <a:gd name="T13" fmla="*/ 99 h 919"/>
                <a:gd name="T14" fmla="*/ 10 w 456"/>
                <a:gd name="T15" fmla="*/ 89 h 919"/>
                <a:gd name="T16" fmla="*/ 14 w 456"/>
                <a:gd name="T17" fmla="*/ 95 h 919"/>
                <a:gd name="T18" fmla="*/ 19 w 456"/>
                <a:gd name="T19" fmla="*/ 107 h 919"/>
                <a:gd name="T20" fmla="*/ 30 w 456"/>
                <a:gd name="T21" fmla="*/ 104 h 919"/>
                <a:gd name="T22" fmla="*/ 28 w 456"/>
                <a:gd name="T23" fmla="*/ 88 h 919"/>
                <a:gd name="T24" fmla="*/ 19 w 456"/>
                <a:gd name="T25" fmla="*/ 72 h 919"/>
                <a:gd name="T26" fmla="*/ 15 w 456"/>
                <a:gd name="T27" fmla="*/ 56 h 919"/>
                <a:gd name="T28" fmla="*/ 30 w 456"/>
                <a:gd name="T29" fmla="*/ 56 h 919"/>
                <a:gd name="T30" fmla="*/ 39 w 456"/>
                <a:gd name="T31" fmla="*/ 71 h 919"/>
                <a:gd name="T32" fmla="*/ 46 w 456"/>
                <a:gd name="T33" fmla="*/ 69 h 919"/>
                <a:gd name="T34" fmla="*/ 42 w 456"/>
                <a:gd name="T35" fmla="*/ 55 h 919"/>
                <a:gd name="T36" fmla="*/ 38 w 456"/>
                <a:gd name="T37" fmla="*/ 46 h 919"/>
                <a:gd name="T38" fmla="*/ 35 w 456"/>
                <a:gd name="T39" fmla="*/ 36 h 919"/>
                <a:gd name="T40" fmla="*/ 30 w 456"/>
                <a:gd name="T41" fmla="*/ 18 h 919"/>
                <a:gd name="T42" fmla="*/ 47 w 456"/>
                <a:gd name="T43" fmla="*/ 17 h 919"/>
                <a:gd name="T44" fmla="*/ 51 w 456"/>
                <a:gd name="T45" fmla="*/ 31 h 919"/>
                <a:gd name="T46" fmla="*/ 55 w 456"/>
                <a:gd name="T47" fmla="*/ 46 h 919"/>
                <a:gd name="T48" fmla="*/ 57 w 456"/>
                <a:gd name="T49" fmla="*/ 48 h 919"/>
                <a:gd name="T50" fmla="*/ 57 w 456"/>
                <a:gd name="T51" fmla="*/ 8 h 919"/>
                <a:gd name="T52" fmla="*/ 69 w 456"/>
                <a:gd name="T53" fmla="*/ 0 h 919"/>
                <a:gd name="T54" fmla="*/ 76 w 456"/>
                <a:gd name="T55" fmla="*/ 12 h 919"/>
                <a:gd name="T56" fmla="*/ 72 w 456"/>
                <a:gd name="T57" fmla="*/ 25 h 919"/>
                <a:gd name="T58" fmla="*/ 94 w 456"/>
                <a:gd name="T59" fmla="*/ 27 h 919"/>
                <a:gd name="T60" fmla="*/ 88 w 456"/>
                <a:gd name="T61" fmla="*/ 35 h 919"/>
                <a:gd name="T62" fmla="*/ 71 w 456"/>
                <a:gd name="T63" fmla="*/ 48 h 919"/>
                <a:gd name="T64" fmla="*/ 101 w 456"/>
                <a:gd name="T65" fmla="*/ 55 h 919"/>
                <a:gd name="T66" fmla="*/ 102 w 456"/>
                <a:gd name="T67" fmla="*/ 64 h 919"/>
                <a:gd name="T68" fmla="*/ 73 w 456"/>
                <a:gd name="T69" fmla="*/ 78 h 919"/>
                <a:gd name="T70" fmla="*/ 73 w 456"/>
                <a:gd name="T71" fmla="*/ 90 h 919"/>
                <a:gd name="T72" fmla="*/ 98 w 456"/>
                <a:gd name="T73" fmla="*/ 82 h 919"/>
                <a:gd name="T74" fmla="*/ 114 w 456"/>
                <a:gd name="T75" fmla="*/ 93 h 919"/>
                <a:gd name="T76" fmla="*/ 108 w 456"/>
                <a:gd name="T77" fmla="*/ 105 h 919"/>
                <a:gd name="T78" fmla="*/ 69 w 456"/>
                <a:gd name="T79" fmla="*/ 113 h 919"/>
                <a:gd name="T80" fmla="*/ 79 w 456"/>
                <a:gd name="T81" fmla="*/ 119 h 919"/>
                <a:gd name="T82" fmla="*/ 96 w 456"/>
                <a:gd name="T83" fmla="*/ 125 h 919"/>
                <a:gd name="T84" fmla="*/ 93 w 456"/>
                <a:gd name="T85" fmla="*/ 137 h 919"/>
                <a:gd name="T86" fmla="*/ 87 w 456"/>
                <a:gd name="T87" fmla="*/ 149 h 919"/>
                <a:gd name="T88" fmla="*/ 79 w 456"/>
                <a:gd name="T89" fmla="*/ 161 h 919"/>
                <a:gd name="T90" fmla="*/ 63 w 456"/>
                <a:gd name="T91" fmla="*/ 169 h 919"/>
                <a:gd name="T92" fmla="*/ 43 w 456"/>
                <a:gd name="T93" fmla="*/ 182 h 919"/>
                <a:gd name="T94" fmla="*/ 86 w 456"/>
                <a:gd name="T95" fmla="*/ 129 h 919"/>
                <a:gd name="T96" fmla="*/ 95 w 456"/>
                <a:gd name="T97" fmla="*/ 61 h 919"/>
                <a:gd name="T98" fmla="*/ 62 w 456"/>
                <a:gd name="T99" fmla="*/ 45 h 919"/>
                <a:gd name="T100" fmla="*/ 46 w 456"/>
                <a:gd name="T101" fmla="*/ 114 h 919"/>
                <a:gd name="T102" fmla="*/ 36 w 456"/>
                <a:gd name="T103" fmla="*/ 169 h 919"/>
                <a:gd name="T104" fmla="*/ 33 w 456"/>
                <a:gd name="T105" fmla="*/ 187 h 919"/>
                <a:gd name="T106" fmla="*/ 29 w 456"/>
                <a:gd name="T107" fmla="*/ 197 h 919"/>
                <a:gd name="T108" fmla="*/ 24 w 456"/>
                <a:gd name="T109" fmla="*/ 205 h 919"/>
                <a:gd name="T110" fmla="*/ 17 w 456"/>
                <a:gd name="T111" fmla="*/ 215 h 919"/>
                <a:gd name="T112" fmla="*/ 7 w 456"/>
                <a:gd name="T113" fmla="*/ 227 h 919"/>
                <a:gd name="T114" fmla="*/ 20 w 456"/>
                <a:gd name="T115" fmla="*/ 195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6"/>
                <a:gd name="T175" fmla="*/ 0 h 919"/>
                <a:gd name="T176" fmla="*/ 456 w 456"/>
                <a:gd name="T177" fmla="*/ 919 h 9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199" name="Freeform 5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114 w 572"/>
                <a:gd name="T1" fmla="*/ 36 h 813"/>
                <a:gd name="T2" fmla="*/ 108 w 572"/>
                <a:gd name="T3" fmla="*/ 56 h 813"/>
                <a:gd name="T4" fmla="*/ 109 w 572"/>
                <a:gd name="T5" fmla="*/ 68 h 813"/>
                <a:gd name="T6" fmla="*/ 112 w 572"/>
                <a:gd name="T7" fmla="*/ 79 h 813"/>
                <a:gd name="T8" fmla="*/ 116 w 572"/>
                <a:gd name="T9" fmla="*/ 92 h 813"/>
                <a:gd name="T10" fmla="*/ 115 w 572"/>
                <a:gd name="T11" fmla="*/ 115 h 813"/>
                <a:gd name="T12" fmla="*/ 108 w 572"/>
                <a:gd name="T13" fmla="*/ 126 h 813"/>
                <a:gd name="T14" fmla="*/ 100 w 572"/>
                <a:gd name="T15" fmla="*/ 135 h 813"/>
                <a:gd name="T16" fmla="*/ 98 w 572"/>
                <a:gd name="T17" fmla="*/ 127 h 813"/>
                <a:gd name="T18" fmla="*/ 97 w 572"/>
                <a:gd name="T19" fmla="*/ 115 h 813"/>
                <a:gd name="T20" fmla="*/ 84 w 572"/>
                <a:gd name="T21" fmla="*/ 114 h 813"/>
                <a:gd name="T22" fmla="*/ 82 w 572"/>
                <a:gd name="T23" fmla="*/ 131 h 813"/>
                <a:gd name="T24" fmla="*/ 87 w 572"/>
                <a:gd name="T25" fmla="*/ 147 h 813"/>
                <a:gd name="T26" fmla="*/ 85 w 572"/>
                <a:gd name="T27" fmla="*/ 164 h 813"/>
                <a:gd name="T28" fmla="*/ 72 w 572"/>
                <a:gd name="T29" fmla="*/ 160 h 813"/>
                <a:gd name="T30" fmla="*/ 68 w 572"/>
                <a:gd name="T31" fmla="*/ 143 h 813"/>
                <a:gd name="T32" fmla="*/ 60 w 572"/>
                <a:gd name="T33" fmla="*/ 143 h 813"/>
                <a:gd name="T34" fmla="*/ 60 w 572"/>
                <a:gd name="T35" fmla="*/ 158 h 813"/>
                <a:gd name="T36" fmla="*/ 61 w 572"/>
                <a:gd name="T37" fmla="*/ 167 h 813"/>
                <a:gd name="T38" fmla="*/ 61 w 572"/>
                <a:gd name="T39" fmla="*/ 178 h 813"/>
                <a:gd name="T40" fmla="*/ 60 w 572"/>
                <a:gd name="T41" fmla="*/ 197 h 813"/>
                <a:gd name="T42" fmla="*/ 45 w 572"/>
                <a:gd name="T43" fmla="*/ 193 h 813"/>
                <a:gd name="T44" fmla="*/ 44 w 572"/>
                <a:gd name="T45" fmla="*/ 179 h 813"/>
                <a:gd name="T46" fmla="*/ 46 w 572"/>
                <a:gd name="T47" fmla="*/ 163 h 813"/>
                <a:gd name="T48" fmla="*/ 43 w 572"/>
                <a:gd name="T49" fmla="*/ 160 h 813"/>
                <a:gd name="T50" fmla="*/ 33 w 572"/>
                <a:gd name="T51" fmla="*/ 199 h 813"/>
                <a:gd name="T52" fmla="*/ 19 w 572"/>
                <a:gd name="T53" fmla="*/ 204 h 813"/>
                <a:gd name="T54" fmla="*/ 15 w 572"/>
                <a:gd name="T55" fmla="*/ 190 h 813"/>
                <a:gd name="T56" fmla="*/ 23 w 572"/>
                <a:gd name="T57" fmla="*/ 179 h 813"/>
                <a:gd name="T58" fmla="*/ 2 w 572"/>
                <a:gd name="T59" fmla="*/ 170 h 813"/>
                <a:gd name="T60" fmla="*/ 10 w 572"/>
                <a:gd name="T61" fmla="*/ 164 h 813"/>
                <a:gd name="T62" fmla="*/ 30 w 572"/>
                <a:gd name="T63" fmla="*/ 157 h 813"/>
                <a:gd name="T64" fmla="*/ 3 w 572"/>
                <a:gd name="T65" fmla="*/ 142 h 813"/>
                <a:gd name="T66" fmla="*/ 5 w 572"/>
                <a:gd name="T67" fmla="*/ 132 h 813"/>
                <a:gd name="T68" fmla="*/ 36 w 572"/>
                <a:gd name="T69" fmla="*/ 128 h 813"/>
                <a:gd name="T70" fmla="*/ 40 w 572"/>
                <a:gd name="T71" fmla="*/ 116 h 813"/>
                <a:gd name="T72" fmla="*/ 14 w 572"/>
                <a:gd name="T73" fmla="*/ 117 h 813"/>
                <a:gd name="T74" fmla="*/ 1 w 572"/>
                <a:gd name="T75" fmla="*/ 102 h 813"/>
                <a:gd name="T76" fmla="*/ 10 w 572"/>
                <a:gd name="T77" fmla="*/ 92 h 813"/>
                <a:gd name="T78" fmla="*/ 50 w 572"/>
                <a:gd name="T79" fmla="*/ 94 h 813"/>
                <a:gd name="T80" fmla="*/ 42 w 572"/>
                <a:gd name="T81" fmla="*/ 86 h 813"/>
                <a:gd name="T82" fmla="*/ 27 w 572"/>
                <a:gd name="T83" fmla="*/ 76 h 813"/>
                <a:gd name="T84" fmla="*/ 34 w 572"/>
                <a:gd name="T85" fmla="*/ 65 h 813"/>
                <a:gd name="T86" fmla="*/ 42 w 572"/>
                <a:gd name="T87" fmla="*/ 54 h 813"/>
                <a:gd name="T88" fmla="*/ 54 w 572"/>
                <a:gd name="T89" fmla="*/ 46 h 813"/>
                <a:gd name="T90" fmla="*/ 71 w 572"/>
                <a:gd name="T91" fmla="*/ 42 h 813"/>
                <a:gd name="T92" fmla="*/ 94 w 572"/>
                <a:gd name="T93" fmla="*/ 35 h 813"/>
                <a:gd name="T94" fmla="*/ 38 w 572"/>
                <a:gd name="T95" fmla="*/ 74 h 813"/>
                <a:gd name="T96" fmla="*/ 10 w 572"/>
                <a:gd name="T97" fmla="*/ 138 h 813"/>
                <a:gd name="T98" fmla="*/ 37 w 572"/>
                <a:gd name="T99" fmla="*/ 162 h 813"/>
                <a:gd name="T100" fmla="*/ 72 w 572"/>
                <a:gd name="T101" fmla="*/ 100 h 813"/>
                <a:gd name="T102" fmla="*/ 97 w 572"/>
                <a:gd name="T103" fmla="*/ 50 h 813"/>
                <a:gd name="T104" fmla="*/ 105 w 572"/>
                <a:gd name="T105" fmla="*/ 33 h 813"/>
                <a:gd name="T106" fmla="*/ 111 w 572"/>
                <a:gd name="T107" fmla="*/ 25 h 813"/>
                <a:gd name="T108" fmla="*/ 119 w 572"/>
                <a:gd name="T109" fmla="*/ 18 h 813"/>
                <a:gd name="T110" fmla="*/ 129 w 572"/>
                <a:gd name="T111" fmla="*/ 11 h 813"/>
                <a:gd name="T112" fmla="*/ 141 w 572"/>
                <a:gd name="T113" fmla="*/ 2 h 813"/>
                <a:gd name="T114" fmla="*/ 119 w 572"/>
                <a:gd name="T115" fmla="*/ 30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2"/>
                <a:gd name="T175" fmla="*/ 0 h 813"/>
                <a:gd name="T176" fmla="*/ 572 w 572"/>
                <a:gd name="T177" fmla="*/ 813 h 8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0" name="Freeform 6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168 w 884"/>
                <a:gd name="T1" fmla="*/ 445 h 1781"/>
                <a:gd name="T2" fmla="*/ 167 w 884"/>
                <a:gd name="T3" fmla="*/ 656 h 1781"/>
                <a:gd name="T4" fmla="*/ 176 w 884"/>
                <a:gd name="T5" fmla="*/ 774 h 1781"/>
                <a:gd name="T6" fmla="*/ 187 w 884"/>
                <a:gd name="T7" fmla="*/ 881 h 1781"/>
                <a:gd name="T8" fmla="*/ 200 w 884"/>
                <a:gd name="T9" fmla="*/ 1000 h 1781"/>
                <a:gd name="T10" fmla="*/ 211 w 884"/>
                <a:gd name="T11" fmla="*/ 1227 h 1781"/>
                <a:gd name="T12" fmla="*/ 204 w 884"/>
                <a:gd name="T13" fmla="*/ 1358 h 1781"/>
                <a:gd name="T14" fmla="*/ 194 w 884"/>
                <a:gd name="T15" fmla="*/ 1468 h 1781"/>
                <a:gd name="T16" fmla="*/ 187 w 884"/>
                <a:gd name="T17" fmla="*/ 1396 h 1781"/>
                <a:gd name="T18" fmla="*/ 177 w 884"/>
                <a:gd name="T19" fmla="*/ 1278 h 1781"/>
                <a:gd name="T20" fmla="*/ 155 w 884"/>
                <a:gd name="T21" fmla="*/ 1304 h 1781"/>
                <a:gd name="T22" fmla="*/ 160 w 884"/>
                <a:gd name="T23" fmla="*/ 1476 h 1781"/>
                <a:gd name="T24" fmla="*/ 176 w 884"/>
                <a:gd name="T25" fmla="*/ 1632 h 1781"/>
                <a:gd name="T26" fmla="*/ 182 w 884"/>
                <a:gd name="T27" fmla="*/ 1802 h 1781"/>
                <a:gd name="T28" fmla="*/ 155 w 884"/>
                <a:gd name="T29" fmla="*/ 1810 h 1781"/>
                <a:gd name="T30" fmla="*/ 140 w 884"/>
                <a:gd name="T31" fmla="*/ 1649 h 1781"/>
                <a:gd name="T32" fmla="*/ 126 w 884"/>
                <a:gd name="T33" fmla="*/ 1666 h 1781"/>
                <a:gd name="T34" fmla="*/ 135 w 884"/>
                <a:gd name="T35" fmla="*/ 1817 h 1781"/>
                <a:gd name="T36" fmla="*/ 141 w 884"/>
                <a:gd name="T37" fmla="*/ 1908 h 1781"/>
                <a:gd name="T38" fmla="*/ 147 w 884"/>
                <a:gd name="T39" fmla="*/ 2012 h 1781"/>
                <a:gd name="T40" fmla="*/ 154 w 884"/>
                <a:gd name="T41" fmla="*/ 2203 h 1781"/>
                <a:gd name="T42" fmla="*/ 125 w 884"/>
                <a:gd name="T43" fmla="*/ 2205 h 1781"/>
                <a:gd name="T44" fmla="*/ 117 w 884"/>
                <a:gd name="T45" fmla="*/ 2065 h 1781"/>
                <a:gd name="T46" fmla="*/ 111 w 884"/>
                <a:gd name="T47" fmla="*/ 1908 h 1781"/>
                <a:gd name="T48" fmla="*/ 106 w 884"/>
                <a:gd name="T49" fmla="*/ 1884 h 1781"/>
                <a:gd name="T50" fmla="*/ 106 w 884"/>
                <a:gd name="T51" fmla="*/ 2307 h 1781"/>
                <a:gd name="T52" fmla="*/ 85 w 884"/>
                <a:gd name="T53" fmla="*/ 2392 h 1781"/>
                <a:gd name="T54" fmla="*/ 71 w 884"/>
                <a:gd name="T55" fmla="*/ 2264 h 1781"/>
                <a:gd name="T56" fmla="*/ 79 w 884"/>
                <a:gd name="T57" fmla="*/ 2127 h 1781"/>
                <a:gd name="T58" fmla="*/ 37 w 884"/>
                <a:gd name="T59" fmla="*/ 2106 h 1781"/>
                <a:gd name="T60" fmla="*/ 48 w 884"/>
                <a:gd name="T61" fmla="*/ 2018 h 1781"/>
                <a:gd name="T62" fmla="*/ 80 w 884"/>
                <a:gd name="T63" fmla="*/ 1887 h 1781"/>
                <a:gd name="T64" fmla="*/ 25 w 884"/>
                <a:gd name="T65" fmla="*/ 1817 h 1781"/>
                <a:gd name="T66" fmla="*/ 23 w 884"/>
                <a:gd name="T67" fmla="*/ 1717 h 1781"/>
                <a:gd name="T68" fmla="*/ 77 w 884"/>
                <a:gd name="T69" fmla="*/ 1581 h 1781"/>
                <a:gd name="T70" fmla="*/ 77 w 884"/>
                <a:gd name="T71" fmla="*/ 1457 h 1781"/>
                <a:gd name="T72" fmla="*/ 31 w 884"/>
                <a:gd name="T73" fmla="*/ 1533 h 1781"/>
                <a:gd name="T74" fmla="*/ 0 w 884"/>
                <a:gd name="T75" fmla="*/ 1422 h 1781"/>
                <a:gd name="T76" fmla="*/ 12 w 884"/>
                <a:gd name="T77" fmla="*/ 1292 h 1781"/>
                <a:gd name="T78" fmla="*/ 85 w 884"/>
                <a:gd name="T79" fmla="*/ 1210 h 1781"/>
                <a:gd name="T80" fmla="*/ 65 w 884"/>
                <a:gd name="T81" fmla="*/ 1148 h 1781"/>
                <a:gd name="T82" fmla="*/ 33 w 884"/>
                <a:gd name="T83" fmla="*/ 1088 h 1781"/>
                <a:gd name="T84" fmla="*/ 40 w 884"/>
                <a:gd name="T85" fmla="*/ 957 h 1781"/>
                <a:gd name="T86" fmla="*/ 51 w 884"/>
                <a:gd name="T87" fmla="*/ 830 h 1781"/>
                <a:gd name="T88" fmla="*/ 66 w 884"/>
                <a:gd name="T89" fmla="*/ 715 h 1781"/>
                <a:gd name="T90" fmla="*/ 93 w 884"/>
                <a:gd name="T91" fmla="*/ 623 h 1781"/>
                <a:gd name="T92" fmla="*/ 132 w 884"/>
                <a:gd name="T93" fmla="*/ 493 h 1781"/>
                <a:gd name="T94" fmla="*/ 52 w 884"/>
                <a:gd name="T95" fmla="*/ 1043 h 1781"/>
                <a:gd name="T96" fmla="*/ 35 w 884"/>
                <a:gd name="T97" fmla="*/ 1757 h 1781"/>
                <a:gd name="T98" fmla="*/ 96 w 884"/>
                <a:gd name="T99" fmla="*/ 1919 h 1781"/>
                <a:gd name="T100" fmla="*/ 126 w 884"/>
                <a:gd name="T101" fmla="*/ 1199 h 1781"/>
                <a:gd name="T102" fmla="*/ 145 w 884"/>
                <a:gd name="T103" fmla="*/ 626 h 1781"/>
                <a:gd name="T104" fmla="*/ 151 w 884"/>
                <a:gd name="T105" fmla="*/ 439 h 1781"/>
                <a:gd name="T106" fmla="*/ 158 w 884"/>
                <a:gd name="T107" fmla="*/ 340 h 1781"/>
                <a:gd name="T108" fmla="*/ 169 w 884"/>
                <a:gd name="T109" fmla="*/ 247 h 1781"/>
                <a:gd name="T110" fmla="*/ 180 w 884"/>
                <a:gd name="T111" fmla="*/ 151 h 1781"/>
                <a:gd name="T112" fmla="*/ 198 w 884"/>
                <a:gd name="T113" fmla="*/ 25 h 1781"/>
                <a:gd name="T114" fmla="*/ 175 w 884"/>
                <a:gd name="T115" fmla="*/ 360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1" name="Freeform 7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46 w 931"/>
                <a:gd name="T1" fmla="*/ 78 h 460"/>
                <a:gd name="T2" fmla="*/ 64 w 931"/>
                <a:gd name="T3" fmla="*/ 69 h 460"/>
                <a:gd name="T4" fmla="*/ 72 w 931"/>
                <a:gd name="T5" fmla="*/ 58 h 460"/>
                <a:gd name="T6" fmla="*/ 78 w 931"/>
                <a:gd name="T7" fmla="*/ 49 h 460"/>
                <a:gd name="T8" fmla="*/ 84 w 931"/>
                <a:gd name="T9" fmla="*/ 37 h 460"/>
                <a:gd name="T10" fmla="*/ 101 w 931"/>
                <a:gd name="T11" fmla="*/ 21 h 460"/>
                <a:gd name="T12" fmla="*/ 113 w 931"/>
                <a:gd name="T13" fmla="*/ 18 h 460"/>
                <a:gd name="T14" fmla="*/ 125 w 931"/>
                <a:gd name="T15" fmla="*/ 18 h 460"/>
                <a:gd name="T16" fmla="*/ 121 w 931"/>
                <a:gd name="T17" fmla="*/ 24 h 460"/>
                <a:gd name="T18" fmla="*/ 114 w 931"/>
                <a:gd name="T19" fmla="*/ 35 h 460"/>
                <a:gd name="T20" fmla="*/ 122 w 931"/>
                <a:gd name="T21" fmla="*/ 44 h 460"/>
                <a:gd name="T22" fmla="*/ 135 w 931"/>
                <a:gd name="T23" fmla="*/ 33 h 460"/>
                <a:gd name="T24" fmla="*/ 143 w 931"/>
                <a:gd name="T25" fmla="*/ 18 h 460"/>
                <a:gd name="T26" fmla="*/ 156 w 931"/>
                <a:gd name="T27" fmla="*/ 7 h 460"/>
                <a:gd name="T28" fmla="*/ 164 w 931"/>
                <a:gd name="T29" fmla="*/ 20 h 460"/>
                <a:gd name="T30" fmla="*/ 155 w 931"/>
                <a:gd name="T31" fmla="*/ 35 h 460"/>
                <a:gd name="T32" fmla="*/ 160 w 931"/>
                <a:gd name="T33" fmla="*/ 40 h 460"/>
                <a:gd name="T34" fmla="*/ 170 w 931"/>
                <a:gd name="T35" fmla="*/ 29 h 460"/>
                <a:gd name="T36" fmla="*/ 176 w 931"/>
                <a:gd name="T37" fmla="*/ 22 h 460"/>
                <a:gd name="T38" fmla="*/ 183 w 931"/>
                <a:gd name="T39" fmla="*/ 14 h 460"/>
                <a:gd name="T40" fmla="*/ 197 w 931"/>
                <a:gd name="T41" fmla="*/ 2 h 460"/>
                <a:gd name="T42" fmla="*/ 205 w 931"/>
                <a:gd name="T43" fmla="*/ 14 h 460"/>
                <a:gd name="T44" fmla="*/ 196 w 931"/>
                <a:gd name="T45" fmla="*/ 25 h 460"/>
                <a:gd name="T46" fmla="*/ 184 w 931"/>
                <a:gd name="T47" fmla="*/ 35 h 460"/>
                <a:gd name="T48" fmla="*/ 183 w 931"/>
                <a:gd name="T49" fmla="*/ 39 h 460"/>
                <a:gd name="T50" fmla="*/ 219 w 931"/>
                <a:gd name="T51" fmla="*/ 19 h 460"/>
                <a:gd name="T52" fmla="*/ 231 w 931"/>
                <a:gd name="T53" fmla="*/ 25 h 460"/>
                <a:gd name="T54" fmla="*/ 224 w 931"/>
                <a:gd name="T55" fmla="*/ 37 h 460"/>
                <a:gd name="T56" fmla="*/ 211 w 931"/>
                <a:gd name="T57" fmla="*/ 41 h 460"/>
                <a:gd name="T58" fmla="*/ 220 w 931"/>
                <a:gd name="T59" fmla="*/ 60 h 460"/>
                <a:gd name="T60" fmla="*/ 210 w 931"/>
                <a:gd name="T61" fmla="*/ 59 h 460"/>
                <a:gd name="T62" fmla="*/ 190 w 931"/>
                <a:gd name="T63" fmla="*/ 51 h 460"/>
                <a:gd name="T64" fmla="*/ 199 w 931"/>
                <a:gd name="T65" fmla="*/ 81 h 460"/>
                <a:gd name="T66" fmla="*/ 191 w 931"/>
                <a:gd name="T67" fmla="*/ 86 h 460"/>
                <a:gd name="T68" fmla="*/ 166 w 931"/>
                <a:gd name="T69" fmla="*/ 67 h 460"/>
                <a:gd name="T70" fmla="*/ 155 w 931"/>
                <a:gd name="T71" fmla="*/ 73 h 460"/>
                <a:gd name="T72" fmla="*/ 174 w 931"/>
                <a:gd name="T73" fmla="*/ 91 h 460"/>
                <a:gd name="T74" fmla="*/ 173 w 931"/>
                <a:gd name="T75" fmla="*/ 111 h 460"/>
                <a:gd name="T76" fmla="*/ 159 w 931"/>
                <a:gd name="T77" fmla="*/ 112 h 460"/>
                <a:gd name="T78" fmla="*/ 133 w 931"/>
                <a:gd name="T79" fmla="*/ 82 h 460"/>
                <a:gd name="T80" fmla="*/ 133 w 931"/>
                <a:gd name="T81" fmla="*/ 93 h 460"/>
                <a:gd name="T82" fmla="*/ 136 w 931"/>
                <a:gd name="T83" fmla="*/ 112 h 460"/>
                <a:gd name="T84" fmla="*/ 124 w 931"/>
                <a:gd name="T85" fmla="*/ 114 h 460"/>
                <a:gd name="T86" fmla="*/ 110 w 931"/>
                <a:gd name="T87" fmla="*/ 115 h 460"/>
                <a:gd name="T88" fmla="*/ 96 w 931"/>
                <a:gd name="T89" fmla="*/ 113 h 460"/>
                <a:gd name="T90" fmla="*/ 82 w 931"/>
                <a:gd name="T91" fmla="*/ 105 h 460"/>
                <a:gd name="T92" fmla="*/ 61 w 931"/>
                <a:gd name="T93" fmla="*/ 93 h 460"/>
                <a:gd name="T94" fmla="*/ 128 w 931"/>
                <a:gd name="T95" fmla="*/ 104 h 460"/>
                <a:gd name="T96" fmla="*/ 191 w 931"/>
                <a:gd name="T97" fmla="*/ 78 h 460"/>
                <a:gd name="T98" fmla="*/ 189 w 931"/>
                <a:gd name="T99" fmla="*/ 42 h 460"/>
                <a:gd name="T100" fmla="*/ 121 w 931"/>
                <a:gd name="T101" fmla="*/ 62 h 460"/>
                <a:gd name="T102" fmla="*/ 68 w 931"/>
                <a:gd name="T103" fmla="*/ 81 h 460"/>
                <a:gd name="T104" fmla="*/ 51 w 931"/>
                <a:gd name="T105" fmla="*/ 86 h 460"/>
                <a:gd name="T106" fmla="*/ 40 w 931"/>
                <a:gd name="T107" fmla="*/ 88 h 460"/>
                <a:gd name="T108" fmla="*/ 30 w 931"/>
                <a:gd name="T109" fmla="*/ 87 h 460"/>
                <a:gd name="T110" fmla="*/ 19 w 931"/>
                <a:gd name="T111" fmla="*/ 86 h 460"/>
                <a:gd name="T112" fmla="*/ 4 w 931"/>
                <a:gd name="T113" fmla="*/ 84 h 460"/>
                <a:gd name="T114" fmla="*/ 38 w 931"/>
                <a:gd name="T115" fmla="*/ 79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1"/>
                <a:gd name="T175" fmla="*/ 0 h 460"/>
                <a:gd name="T176" fmla="*/ 931 w 931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2" name="Freeform 8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46 w 929"/>
                <a:gd name="T1" fmla="*/ 78 h 460"/>
                <a:gd name="T2" fmla="*/ 64 w 929"/>
                <a:gd name="T3" fmla="*/ 69 h 460"/>
                <a:gd name="T4" fmla="*/ 72 w 929"/>
                <a:gd name="T5" fmla="*/ 58 h 460"/>
                <a:gd name="T6" fmla="*/ 78 w 929"/>
                <a:gd name="T7" fmla="*/ 49 h 460"/>
                <a:gd name="T8" fmla="*/ 84 w 929"/>
                <a:gd name="T9" fmla="*/ 37 h 460"/>
                <a:gd name="T10" fmla="*/ 101 w 929"/>
                <a:gd name="T11" fmla="*/ 21 h 460"/>
                <a:gd name="T12" fmla="*/ 113 w 929"/>
                <a:gd name="T13" fmla="*/ 18 h 460"/>
                <a:gd name="T14" fmla="*/ 125 w 929"/>
                <a:gd name="T15" fmla="*/ 18 h 460"/>
                <a:gd name="T16" fmla="*/ 121 w 929"/>
                <a:gd name="T17" fmla="*/ 25 h 460"/>
                <a:gd name="T18" fmla="*/ 114 w 929"/>
                <a:gd name="T19" fmla="*/ 35 h 460"/>
                <a:gd name="T20" fmla="*/ 121 w 929"/>
                <a:gd name="T21" fmla="*/ 44 h 460"/>
                <a:gd name="T22" fmla="*/ 135 w 929"/>
                <a:gd name="T23" fmla="*/ 34 h 460"/>
                <a:gd name="T24" fmla="*/ 143 w 929"/>
                <a:gd name="T25" fmla="*/ 18 h 460"/>
                <a:gd name="T26" fmla="*/ 156 w 929"/>
                <a:gd name="T27" fmla="*/ 7 h 460"/>
                <a:gd name="T28" fmla="*/ 164 w 929"/>
                <a:gd name="T29" fmla="*/ 20 h 460"/>
                <a:gd name="T30" fmla="*/ 154 w 929"/>
                <a:gd name="T31" fmla="*/ 35 h 460"/>
                <a:gd name="T32" fmla="*/ 159 w 929"/>
                <a:gd name="T33" fmla="*/ 40 h 460"/>
                <a:gd name="T34" fmla="*/ 170 w 929"/>
                <a:gd name="T35" fmla="*/ 29 h 460"/>
                <a:gd name="T36" fmla="*/ 176 w 929"/>
                <a:gd name="T37" fmla="*/ 22 h 460"/>
                <a:gd name="T38" fmla="*/ 183 w 929"/>
                <a:gd name="T39" fmla="*/ 14 h 460"/>
                <a:gd name="T40" fmla="*/ 197 w 929"/>
                <a:gd name="T41" fmla="*/ 2 h 460"/>
                <a:gd name="T42" fmla="*/ 205 w 929"/>
                <a:gd name="T43" fmla="*/ 14 h 460"/>
                <a:gd name="T44" fmla="*/ 196 w 929"/>
                <a:gd name="T45" fmla="*/ 26 h 460"/>
                <a:gd name="T46" fmla="*/ 184 w 929"/>
                <a:gd name="T47" fmla="*/ 36 h 460"/>
                <a:gd name="T48" fmla="*/ 183 w 929"/>
                <a:gd name="T49" fmla="*/ 39 h 460"/>
                <a:gd name="T50" fmla="*/ 219 w 929"/>
                <a:gd name="T51" fmla="*/ 19 h 460"/>
                <a:gd name="T52" fmla="*/ 231 w 929"/>
                <a:gd name="T53" fmla="*/ 25 h 460"/>
                <a:gd name="T54" fmla="*/ 224 w 929"/>
                <a:gd name="T55" fmla="*/ 38 h 460"/>
                <a:gd name="T56" fmla="*/ 211 w 929"/>
                <a:gd name="T57" fmla="*/ 41 h 460"/>
                <a:gd name="T58" fmla="*/ 220 w 929"/>
                <a:gd name="T59" fmla="*/ 60 h 460"/>
                <a:gd name="T60" fmla="*/ 209 w 929"/>
                <a:gd name="T61" fmla="*/ 60 h 460"/>
                <a:gd name="T62" fmla="*/ 190 w 929"/>
                <a:gd name="T63" fmla="*/ 51 h 460"/>
                <a:gd name="T64" fmla="*/ 199 w 929"/>
                <a:gd name="T65" fmla="*/ 81 h 460"/>
                <a:gd name="T66" fmla="*/ 191 w 929"/>
                <a:gd name="T67" fmla="*/ 86 h 460"/>
                <a:gd name="T68" fmla="*/ 166 w 929"/>
                <a:gd name="T69" fmla="*/ 67 h 460"/>
                <a:gd name="T70" fmla="*/ 155 w 929"/>
                <a:gd name="T71" fmla="*/ 73 h 460"/>
                <a:gd name="T72" fmla="*/ 174 w 929"/>
                <a:gd name="T73" fmla="*/ 91 h 460"/>
                <a:gd name="T74" fmla="*/ 173 w 929"/>
                <a:gd name="T75" fmla="*/ 111 h 460"/>
                <a:gd name="T76" fmla="*/ 159 w 929"/>
                <a:gd name="T77" fmla="*/ 112 h 460"/>
                <a:gd name="T78" fmla="*/ 132 w 929"/>
                <a:gd name="T79" fmla="*/ 82 h 460"/>
                <a:gd name="T80" fmla="*/ 132 w 929"/>
                <a:gd name="T81" fmla="*/ 94 h 460"/>
                <a:gd name="T82" fmla="*/ 136 w 929"/>
                <a:gd name="T83" fmla="*/ 112 h 460"/>
                <a:gd name="T84" fmla="*/ 124 w 929"/>
                <a:gd name="T85" fmla="*/ 114 h 460"/>
                <a:gd name="T86" fmla="*/ 110 w 929"/>
                <a:gd name="T87" fmla="*/ 115 h 460"/>
                <a:gd name="T88" fmla="*/ 96 w 929"/>
                <a:gd name="T89" fmla="*/ 114 h 460"/>
                <a:gd name="T90" fmla="*/ 81 w 929"/>
                <a:gd name="T91" fmla="*/ 105 h 460"/>
                <a:gd name="T92" fmla="*/ 60 w 929"/>
                <a:gd name="T93" fmla="*/ 93 h 460"/>
                <a:gd name="T94" fmla="*/ 128 w 929"/>
                <a:gd name="T95" fmla="*/ 105 h 460"/>
                <a:gd name="T96" fmla="*/ 191 w 929"/>
                <a:gd name="T97" fmla="*/ 79 h 460"/>
                <a:gd name="T98" fmla="*/ 189 w 929"/>
                <a:gd name="T99" fmla="*/ 42 h 460"/>
                <a:gd name="T100" fmla="*/ 121 w 929"/>
                <a:gd name="T101" fmla="*/ 62 h 460"/>
                <a:gd name="T102" fmla="*/ 67 w 929"/>
                <a:gd name="T103" fmla="*/ 81 h 460"/>
                <a:gd name="T104" fmla="*/ 51 w 929"/>
                <a:gd name="T105" fmla="*/ 86 h 460"/>
                <a:gd name="T106" fmla="*/ 40 w 929"/>
                <a:gd name="T107" fmla="*/ 88 h 460"/>
                <a:gd name="T108" fmla="*/ 30 w 929"/>
                <a:gd name="T109" fmla="*/ 88 h 460"/>
                <a:gd name="T110" fmla="*/ 19 w 929"/>
                <a:gd name="T111" fmla="*/ 86 h 460"/>
                <a:gd name="T112" fmla="*/ 4 w 929"/>
                <a:gd name="T113" fmla="*/ 84 h 460"/>
                <a:gd name="T114" fmla="*/ 37 w 929"/>
                <a:gd name="T115" fmla="*/ 79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9"/>
                <a:gd name="T175" fmla="*/ 0 h 460"/>
                <a:gd name="T176" fmla="*/ 929 w 929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3" name="Freeform 9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46 w 930"/>
                <a:gd name="T1" fmla="*/ 79 h 460"/>
                <a:gd name="T2" fmla="*/ 63 w 930"/>
                <a:gd name="T3" fmla="*/ 69 h 460"/>
                <a:gd name="T4" fmla="*/ 71 w 930"/>
                <a:gd name="T5" fmla="*/ 59 h 460"/>
                <a:gd name="T6" fmla="*/ 77 w 930"/>
                <a:gd name="T7" fmla="*/ 49 h 460"/>
                <a:gd name="T8" fmla="*/ 84 w 930"/>
                <a:gd name="T9" fmla="*/ 37 h 460"/>
                <a:gd name="T10" fmla="*/ 100 w 930"/>
                <a:gd name="T11" fmla="*/ 21 h 460"/>
                <a:gd name="T12" fmla="*/ 112 w 930"/>
                <a:gd name="T13" fmla="*/ 19 h 460"/>
                <a:gd name="T14" fmla="*/ 124 w 930"/>
                <a:gd name="T15" fmla="*/ 19 h 460"/>
                <a:gd name="T16" fmla="*/ 120 w 930"/>
                <a:gd name="T17" fmla="*/ 25 h 460"/>
                <a:gd name="T18" fmla="*/ 113 w 930"/>
                <a:gd name="T19" fmla="*/ 35 h 460"/>
                <a:gd name="T20" fmla="*/ 121 w 930"/>
                <a:gd name="T21" fmla="*/ 44 h 460"/>
                <a:gd name="T22" fmla="*/ 133 w 930"/>
                <a:gd name="T23" fmla="*/ 34 h 460"/>
                <a:gd name="T24" fmla="*/ 142 w 930"/>
                <a:gd name="T25" fmla="*/ 19 h 460"/>
                <a:gd name="T26" fmla="*/ 155 w 930"/>
                <a:gd name="T27" fmla="*/ 7 h 460"/>
                <a:gd name="T28" fmla="*/ 163 w 930"/>
                <a:gd name="T29" fmla="*/ 20 h 460"/>
                <a:gd name="T30" fmla="*/ 153 w 930"/>
                <a:gd name="T31" fmla="*/ 35 h 460"/>
                <a:gd name="T32" fmla="*/ 159 w 930"/>
                <a:gd name="T33" fmla="*/ 40 h 460"/>
                <a:gd name="T34" fmla="*/ 169 w 930"/>
                <a:gd name="T35" fmla="*/ 29 h 460"/>
                <a:gd name="T36" fmla="*/ 175 w 930"/>
                <a:gd name="T37" fmla="*/ 22 h 460"/>
                <a:gd name="T38" fmla="*/ 182 w 930"/>
                <a:gd name="T39" fmla="*/ 14 h 460"/>
                <a:gd name="T40" fmla="*/ 196 w 930"/>
                <a:gd name="T41" fmla="*/ 2 h 460"/>
                <a:gd name="T42" fmla="*/ 204 w 930"/>
                <a:gd name="T43" fmla="*/ 14 h 460"/>
                <a:gd name="T44" fmla="*/ 194 w 930"/>
                <a:gd name="T45" fmla="*/ 26 h 460"/>
                <a:gd name="T46" fmla="*/ 182 w 930"/>
                <a:gd name="T47" fmla="*/ 36 h 460"/>
                <a:gd name="T48" fmla="*/ 182 w 930"/>
                <a:gd name="T49" fmla="*/ 40 h 460"/>
                <a:gd name="T50" fmla="*/ 218 w 930"/>
                <a:gd name="T51" fmla="*/ 20 h 460"/>
                <a:gd name="T52" fmla="*/ 230 w 930"/>
                <a:gd name="T53" fmla="*/ 26 h 460"/>
                <a:gd name="T54" fmla="*/ 223 w 930"/>
                <a:gd name="T55" fmla="*/ 38 h 460"/>
                <a:gd name="T56" fmla="*/ 210 w 930"/>
                <a:gd name="T57" fmla="*/ 41 h 460"/>
                <a:gd name="T58" fmla="*/ 219 w 930"/>
                <a:gd name="T59" fmla="*/ 61 h 460"/>
                <a:gd name="T60" fmla="*/ 209 w 930"/>
                <a:gd name="T61" fmla="*/ 60 h 460"/>
                <a:gd name="T62" fmla="*/ 189 w 930"/>
                <a:gd name="T63" fmla="*/ 51 h 460"/>
                <a:gd name="T64" fmla="*/ 198 w 930"/>
                <a:gd name="T65" fmla="*/ 81 h 460"/>
                <a:gd name="T66" fmla="*/ 190 w 930"/>
                <a:gd name="T67" fmla="*/ 86 h 460"/>
                <a:gd name="T68" fmla="*/ 164 w 930"/>
                <a:gd name="T69" fmla="*/ 67 h 460"/>
                <a:gd name="T70" fmla="*/ 154 w 930"/>
                <a:gd name="T71" fmla="*/ 73 h 460"/>
                <a:gd name="T72" fmla="*/ 173 w 930"/>
                <a:gd name="T73" fmla="*/ 92 h 460"/>
                <a:gd name="T74" fmla="*/ 172 w 930"/>
                <a:gd name="T75" fmla="*/ 111 h 460"/>
                <a:gd name="T76" fmla="*/ 158 w 930"/>
                <a:gd name="T77" fmla="*/ 112 h 460"/>
                <a:gd name="T78" fmla="*/ 132 w 930"/>
                <a:gd name="T79" fmla="*/ 82 h 460"/>
                <a:gd name="T80" fmla="*/ 132 w 930"/>
                <a:gd name="T81" fmla="*/ 94 h 460"/>
                <a:gd name="T82" fmla="*/ 135 w 930"/>
                <a:gd name="T83" fmla="*/ 112 h 460"/>
                <a:gd name="T84" fmla="*/ 123 w 930"/>
                <a:gd name="T85" fmla="*/ 115 h 460"/>
                <a:gd name="T86" fmla="*/ 109 w 930"/>
                <a:gd name="T87" fmla="*/ 115 h 460"/>
                <a:gd name="T88" fmla="*/ 95 w 930"/>
                <a:gd name="T89" fmla="*/ 114 h 460"/>
                <a:gd name="T90" fmla="*/ 80 w 930"/>
                <a:gd name="T91" fmla="*/ 105 h 460"/>
                <a:gd name="T92" fmla="*/ 60 w 930"/>
                <a:gd name="T93" fmla="*/ 93 h 460"/>
                <a:gd name="T94" fmla="*/ 126 w 930"/>
                <a:gd name="T95" fmla="*/ 105 h 460"/>
                <a:gd name="T96" fmla="*/ 190 w 930"/>
                <a:gd name="T97" fmla="*/ 79 h 460"/>
                <a:gd name="T98" fmla="*/ 188 w 930"/>
                <a:gd name="T99" fmla="*/ 43 h 460"/>
                <a:gd name="T100" fmla="*/ 120 w 930"/>
                <a:gd name="T101" fmla="*/ 62 h 460"/>
                <a:gd name="T102" fmla="*/ 67 w 930"/>
                <a:gd name="T103" fmla="*/ 81 h 460"/>
                <a:gd name="T104" fmla="*/ 50 w 930"/>
                <a:gd name="T105" fmla="*/ 87 h 460"/>
                <a:gd name="T106" fmla="*/ 40 w 930"/>
                <a:gd name="T107" fmla="*/ 88 h 460"/>
                <a:gd name="T108" fmla="*/ 29 w 930"/>
                <a:gd name="T109" fmla="*/ 88 h 460"/>
                <a:gd name="T110" fmla="*/ 18 w 930"/>
                <a:gd name="T111" fmla="*/ 87 h 460"/>
                <a:gd name="T112" fmla="*/ 3 w 930"/>
                <a:gd name="T113" fmla="*/ 85 h 460"/>
                <a:gd name="T114" fmla="*/ 37 w 930"/>
                <a:gd name="T115" fmla="*/ 79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0"/>
                <a:gd name="T175" fmla="*/ 0 h 460"/>
                <a:gd name="T176" fmla="*/ 930 w 930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4" name="Freeform 10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116 w 884"/>
                <a:gd name="T1" fmla="*/ 327 h 1781"/>
                <a:gd name="T2" fmla="*/ 116 w 884"/>
                <a:gd name="T3" fmla="*/ 482 h 1781"/>
                <a:gd name="T4" fmla="*/ 122 w 884"/>
                <a:gd name="T5" fmla="*/ 568 h 1781"/>
                <a:gd name="T6" fmla="*/ 130 w 884"/>
                <a:gd name="T7" fmla="*/ 648 h 1781"/>
                <a:gd name="T8" fmla="*/ 139 w 884"/>
                <a:gd name="T9" fmla="*/ 735 h 1781"/>
                <a:gd name="T10" fmla="*/ 146 w 884"/>
                <a:gd name="T11" fmla="*/ 902 h 1781"/>
                <a:gd name="T12" fmla="*/ 142 w 884"/>
                <a:gd name="T13" fmla="*/ 999 h 1781"/>
                <a:gd name="T14" fmla="*/ 134 w 884"/>
                <a:gd name="T15" fmla="*/ 1079 h 1781"/>
                <a:gd name="T16" fmla="*/ 130 w 884"/>
                <a:gd name="T17" fmla="*/ 1028 h 1781"/>
                <a:gd name="T18" fmla="*/ 123 w 884"/>
                <a:gd name="T19" fmla="*/ 940 h 1781"/>
                <a:gd name="T20" fmla="*/ 108 w 884"/>
                <a:gd name="T21" fmla="*/ 959 h 1781"/>
                <a:gd name="T22" fmla="*/ 111 w 884"/>
                <a:gd name="T23" fmla="*/ 1085 h 1781"/>
                <a:gd name="T24" fmla="*/ 123 w 884"/>
                <a:gd name="T25" fmla="*/ 1200 h 1781"/>
                <a:gd name="T26" fmla="*/ 127 w 884"/>
                <a:gd name="T27" fmla="*/ 1326 h 1781"/>
                <a:gd name="T28" fmla="*/ 108 w 884"/>
                <a:gd name="T29" fmla="*/ 1332 h 1781"/>
                <a:gd name="T30" fmla="*/ 97 w 884"/>
                <a:gd name="T31" fmla="*/ 1212 h 1781"/>
                <a:gd name="T32" fmla="*/ 88 w 884"/>
                <a:gd name="T33" fmla="*/ 1225 h 1781"/>
                <a:gd name="T34" fmla="*/ 94 w 884"/>
                <a:gd name="T35" fmla="*/ 1337 h 1781"/>
                <a:gd name="T36" fmla="*/ 98 w 884"/>
                <a:gd name="T37" fmla="*/ 1402 h 1781"/>
                <a:gd name="T38" fmla="*/ 102 w 884"/>
                <a:gd name="T39" fmla="*/ 1480 h 1781"/>
                <a:gd name="T40" fmla="*/ 107 w 884"/>
                <a:gd name="T41" fmla="*/ 1620 h 1781"/>
                <a:gd name="T42" fmla="*/ 87 w 884"/>
                <a:gd name="T43" fmla="*/ 1622 h 1781"/>
                <a:gd name="T44" fmla="*/ 81 w 884"/>
                <a:gd name="T45" fmla="*/ 1520 h 1781"/>
                <a:gd name="T46" fmla="*/ 77 w 884"/>
                <a:gd name="T47" fmla="*/ 1402 h 1781"/>
                <a:gd name="T48" fmla="*/ 73 w 884"/>
                <a:gd name="T49" fmla="*/ 1385 h 1781"/>
                <a:gd name="T50" fmla="*/ 73 w 884"/>
                <a:gd name="T51" fmla="*/ 1696 h 1781"/>
                <a:gd name="T52" fmla="*/ 59 w 884"/>
                <a:gd name="T53" fmla="*/ 1759 h 1781"/>
                <a:gd name="T54" fmla="*/ 49 w 884"/>
                <a:gd name="T55" fmla="*/ 1666 h 1781"/>
                <a:gd name="T56" fmla="*/ 55 w 884"/>
                <a:gd name="T57" fmla="*/ 1563 h 1781"/>
                <a:gd name="T58" fmla="*/ 26 w 884"/>
                <a:gd name="T59" fmla="*/ 1548 h 1781"/>
                <a:gd name="T60" fmla="*/ 34 w 884"/>
                <a:gd name="T61" fmla="*/ 1484 h 1781"/>
                <a:gd name="T62" fmla="*/ 56 w 884"/>
                <a:gd name="T63" fmla="*/ 1387 h 1781"/>
                <a:gd name="T64" fmla="*/ 17 w 884"/>
                <a:gd name="T65" fmla="*/ 1337 h 1781"/>
                <a:gd name="T66" fmla="*/ 16 w 884"/>
                <a:gd name="T67" fmla="*/ 1263 h 1781"/>
                <a:gd name="T68" fmla="*/ 54 w 884"/>
                <a:gd name="T69" fmla="*/ 1163 h 1781"/>
                <a:gd name="T70" fmla="*/ 54 w 884"/>
                <a:gd name="T71" fmla="*/ 1071 h 1781"/>
                <a:gd name="T72" fmla="*/ 22 w 884"/>
                <a:gd name="T73" fmla="*/ 1128 h 1781"/>
                <a:gd name="T74" fmla="*/ 0 w 884"/>
                <a:gd name="T75" fmla="*/ 1046 h 1781"/>
                <a:gd name="T76" fmla="*/ 8 w 884"/>
                <a:gd name="T77" fmla="*/ 950 h 1781"/>
                <a:gd name="T78" fmla="*/ 59 w 884"/>
                <a:gd name="T79" fmla="*/ 889 h 1781"/>
                <a:gd name="T80" fmla="*/ 45 w 884"/>
                <a:gd name="T81" fmla="*/ 845 h 1781"/>
                <a:gd name="T82" fmla="*/ 23 w 884"/>
                <a:gd name="T83" fmla="*/ 800 h 1781"/>
                <a:gd name="T84" fmla="*/ 27 w 884"/>
                <a:gd name="T85" fmla="*/ 705 h 1781"/>
                <a:gd name="T86" fmla="*/ 35 w 884"/>
                <a:gd name="T87" fmla="*/ 610 h 1781"/>
                <a:gd name="T88" fmla="*/ 46 w 884"/>
                <a:gd name="T89" fmla="*/ 526 h 1781"/>
                <a:gd name="T90" fmla="*/ 65 w 884"/>
                <a:gd name="T91" fmla="*/ 458 h 1781"/>
                <a:gd name="T92" fmla="*/ 92 w 884"/>
                <a:gd name="T93" fmla="*/ 363 h 1781"/>
                <a:gd name="T94" fmla="*/ 36 w 884"/>
                <a:gd name="T95" fmla="*/ 767 h 1781"/>
                <a:gd name="T96" fmla="*/ 24 w 884"/>
                <a:gd name="T97" fmla="*/ 1292 h 1781"/>
                <a:gd name="T98" fmla="*/ 67 w 884"/>
                <a:gd name="T99" fmla="*/ 1411 h 1781"/>
                <a:gd name="T100" fmla="*/ 87 w 884"/>
                <a:gd name="T101" fmla="*/ 882 h 1781"/>
                <a:gd name="T102" fmla="*/ 101 w 884"/>
                <a:gd name="T103" fmla="*/ 460 h 1781"/>
                <a:gd name="T104" fmla="*/ 105 w 884"/>
                <a:gd name="T105" fmla="*/ 323 h 1781"/>
                <a:gd name="T106" fmla="*/ 110 w 884"/>
                <a:gd name="T107" fmla="*/ 249 h 1781"/>
                <a:gd name="T108" fmla="*/ 117 w 884"/>
                <a:gd name="T109" fmla="*/ 182 h 1781"/>
                <a:gd name="T110" fmla="*/ 125 w 884"/>
                <a:gd name="T111" fmla="*/ 110 h 1781"/>
                <a:gd name="T112" fmla="*/ 138 w 884"/>
                <a:gd name="T113" fmla="*/ 19 h 1781"/>
                <a:gd name="T114" fmla="*/ 122 w 884"/>
                <a:gd name="T115" fmla="*/ 264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rgbClr val="500F74"/>
                </a:gs>
                <a:gs pos="50000">
                  <a:srgbClr val="AC20FA"/>
                </a:gs>
                <a:gs pos="100000">
                  <a:srgbClr val="500F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8196" name="Picture 8" descr="nhomd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3111500"/>
            <a:ext cx="3463925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WordArt 12"/>
          <p:cNvSpPr>
            <a:spLocks noChangeArrowheads="1" noChangeShapeType="1" noTextEdit="1"/>
          </p:cNvSpPr>
          <p:nvPr/>
        </p:nvSpPr>
        <p:spPr bwMode="auto">
          <a:xfrm>
            <a:off x="2424113" y="1397000"/>
            <a:ext cx="4295775" cy="18415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Thi đọc nhóm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2209800" y="3276600"/>
            <a:ext cx="5791200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Đọc đồng thanh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3"/>
          <p:cNvSpPr>
            <a:spLocks noChangeArrowheads="1" noChangeShapeType="1" noTextEdit="1"/>
          </p:cNvSpPr>
          <p:nvPr/>
        </p:nvSpPr>
        <p:spPr bwMode="auto">
          <a:xfrm>
            <a:off x="1219200" y="1524000"/>
            <a:ext cx="6477000" cy="2046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Tìm hiểu bài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316038" y="571500"/>
            <a:ext cx="61515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700" rIns="91398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900" b="1">
                <a:solidFill>
                  <a:srgbClr val="FF0000"/>
                </a:solidFill>
                <a:latin typeface="Times New Roman" pitchFamily="18" charset="0"/>
              </a:rPr>
              <a:t>Đọc đoạn 1 và đoạn 2 trả lời câu hỏi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762000" y="1295400"/>
            <a:ext cx="67198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700" rIns="91398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Mới sáng tinh mơ, Chi đã vào vườn hoa để làm gì?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609600" y="1219200"/>
            <a:ext cx="74676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700" rIns="91398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  <a:latin typeface="Times New Roman" pitchFamily="18" charset="0"/>
              </a:rPr>
              <a:t>- Mới sáng tinh mơ, Chi đã vào vườn hoa để tìm bông hoa cúc màu xanh, được cả lớp gọi là bông hoa Niềm Vui.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914400" y="2971800"/>
            <a:ext cx="67198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700" rIns="91398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Vì sao Chi không giám tự ý hái bông hoa Niềm Vui?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685800" y="2971800"/>
            <a:ext cx="67198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700" rIns="91398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  <a:latin typeface="Times New Roman" pitchFamily="18" charset="0"/>
              </a:rPr>
              <a:t>- Vì nhà trường có nội quy không ai được ngắt hoa trong vườn trường.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838200" y="44196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700" rIns="91398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Theo em, bạn Chi có điều gì đáng khen?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28" grpId="1"/>
      <p:bldP spid="77830" grpId="0"/>
      <p:bldP spid="77831" grpId="0"/>
      <p:bldP spid="77831" grpId="1"/>
      <p:bldP spid="77832" grpId="0"/>
      <p:bldP spid="778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257&quot;/&gt;&lt;/object&gt;&lt;object type=&quot;3&quot; unique_id=&quot;10005&quot;&gt;&lt;property id=&quot;20148&quot; value=&quot;5&quot;/&gt;&lt;property id=&quot;20300&quot; value=&quot;Slide 4&quot;/&gt;&lt;property id=&quot;20307&quot; value=&quot;278&quot;/&gt;&lt;/object&gt;&lt;object type=&quot;3&quot; unique_id=&quot;10007&quot;&gt;&lt;property id=&quot;20148&quot; value=&quot;5&quot;/&gt;&lt;property id=&quot;20300&quot; value=&quot;Slide 9&quot;/&gt;&lt;property id=&quot;20307&quot; value=&quot;274&quot;/&gt;&lt;/object&gt;&lt;object type=&quot;3&quot; unique_id=&quot;10011&quot;&gt;&lt;property id=&quot;20148&quot; value=&quot;5&quot;/&gt;&lt;property id=&quot;20300&quot; value=&quot;Slide 27&quot;/&gt;&lt;property id=&quot;20307&quot; value=&quot;272&quot;/&gt;&lt;/object&gt;&lt;object type=&quot;3&quot; unique_id=&quot;10167&quot;&gt;&lt;property id=&quot;20148&quot; value=&quot;5&quot;/&gt;&lt;property id=&quot;20300&quot; value=&quot;Slide 1&quot;/&gt;&lt;property id=&quot;20307&quot; value=&quot;280&quot;/&gt;&lt;/object&gt;&lt;object type=&quot;3&quot; unique_id=&quot;10213&quot;&gt;&lt;property id=&quot;20148&quot; value=&quot;5&quot;/&gt;&lt;property id=&quot;20300&quot; value=&quot;Slide 2&quot;/&gt;&lt;property id=&quot;20307&quot; value=&quot;281&quot;/&gt;&lt;/object&gt;&lt;object type=&quot;3&quot; unique_id=&quot;10355&quot;&gt;&lt;property id=&quot;20148&quot; value=&quot;5&quot;/&gt;&lt;property id=&quot;20300&quot; value=&quot;Slide 5&quot;/&gt;&lt;property id=&quot;20307&quot; value=&quot;283&quot;/&gt;&lt;/object&gt;&lt;object type=&quot;3&quot; unique_id=&quot;10356&quot;&gt;&lt;property id=&quot;20148&quot; value=&quot;5&quot;/&gt;&lt;property id=&quot;20300&quot; value=&quot;Slide 7&quot;/&gt;&lt;property id=&quot;20307&quot; value=&quot;282&quot;/&gt;&lt;/object&gt;&lt;object type=&quot;3&quot; unique_id=&quot;10539&quot;&gt;&lt;property id=&quot;20148&quot; value=&quot;5&quot;/&gt;&lt;property id=&quot;20300&quot; value=&quot;Slide 8&quot;/&gt;&lt;property id=&quot;20307&quot; value=&quot;285&quot;/&gt;&lt;/object&gt;&lt;object type=&quot;3&quot; unique_id=&quot;10540&quot;&gt;&lt;property id=&quot;20148&quot; value=&quot;5&quot;/&gt;&lt;property id=&quot;20300&quot; value=&quot;Slide 11&quot;/&gt;&lt;property id=&quot;20307&quot; value=&quot;284&quot;/&gt;&lt;/object&gt;&lt;object type=&quot;3&quot; unique_id=&quot;10601&quot;&gt;&lt;property id=&quot;20148&quot; value=&quot;5&quot;/&gt;&lt;property id=&quot;20300&quot; value=&quot;Slide 6&quot;/&gt;&lt;property id=&quot;20307&quot; value=&quot;287&quot;/&gt;&lt;/object&gt;&lt;object type=&quot;3&quot; unique_id=&quot;10618&quot;&gt;&lt;property id=&quot;20148&quot; value=&quot;5&quot;/&gt;&lt;property id=&quot;20300&quot; value=&quot;Slide 10&quot;/&gt;&lt;property id=&quot;20307&quot; value=&quot;288&quot;/&gt;&lt;/object&gt;&lt;object type=&quot;3&quot; unique_id=&quot;11027&quot;&gt;&lt;property id=&quot;20148&quot; value=&quot;5&quot;/&gt;&lt;property id=&quot;20300&quot; value=&quot;Slide 12&quot;/&gt;&lt;property id=&quot;20307&quot; value=&quot;290&quot;/&gt;&lt;/object&gt;&lt;object type=&quot;3&quot; unique_id=&quot;11028&quot;&gt;&lt;property id=&quot;20148&quot; value=&quot;5&quot;/&gt;&lt;property id=&quot;20300&quot; value=&quot;Slide 13&quot;/&gt;&lt;property id=&quot;20307&quot; value=&quot;289&quot;/&gt;&lt;/object&gt;&lt;object type=&quot;3&quot; unique_id=&quot;11257&quot;&gt;&lt;property id=&quot;20148&quot; value=&quot;5&quot;/&gt;&lt;property id=&quot;20300&quot; value=&quot;Slide 14&quot;/&gt;&lt;property id=&quot;20307&quot; value=&quot;292&quot;/&gt;&lt;/object&gt;&lt;object type=&quot;3&quot; unique_id=&quot;11258&quot;&gt;&lt;property id=&quot;20148&quot; value=&quot;5&quot;/&gt;&lt;property id=&quot;20300&quot; value=&quot;Slide 15&quot;/&gt;&lt;property id=&quot;20307&quot; value=&quot;293&quot;/&gt;&lt;/object&gt;&lt;object type=&quot;3&quot; unique_id=&quot;11259&quot;&gt;&lt;property id=&quot;20148&quot; value=&quot;5&quot;/&gt;&lt;property id=&quot;20300&quot; value=&quot;Slide 16&quot;/&gt;&lt;property id=&quot;20307&quot; value=&quot;294&quot;/&gt;&lt;/object&gt;&lt;object type=&quot;3&quot; unique_id=&quot;11260&quot;&gt;&lt;property id=&quot;20148&quot; value=&quot;5&quot;/&gt;&lt;property id=&quot;20300&quot; value=&quot;Slide 17&quot;/&gt;&lt;property id=&quot;20307&quot; value=&quot;295&quot;/&gt;&lt;/object&gt;&lt;object type=&quot;3&quot; unique_id=&quot;11261&quot;&gt;&lt;property id=&quot;20148&quot; value=&quot;5&quot;/&gt;&lt;property id=&quot;20300&quot; value=&quot;Slide 18&quot;/&gt;&lt;property id=&quot;20307&quot; value=&quot;296&quot;/&gt;&lt;/object&gt;&lt;object type=&quot;3&quot; unique_id=&quot;11262&quot;&gt;&lt;property id=&quot;20148&quot; value=&quot;5&quot;/&gt;&lt;property id=&quot;20300&quot; value=&quot;Slide 22&quot;/&gt;&lt;property id=&quot;20307&quot; value=&quot;291&quot;/&gt;&lt;/object&gt;&lt;object type=&quot;3&quot; unique_id=&quot;11504&quot;&gt;&lt;property id=&quot;20148&quot; value=&quot;5&quot;/&gt;&lt;property id=&quot;20300&quot; value=&quot;Slide 26&quot;/&gt;&lt;property id=&quot;20307&quot; value=&quot;298&quot;/&gt;&lt;/object&gt;&lt;object type=&quot;3&quot; unique_id=&quot;11712&quot;&gt;&lt;property id=&quot;20148&quot; value=&quot;5&quot;/&gt;&lt;property id=&quot;20300&quot; value=&quot;Slide 19&quot;/&gt;&lt;property id=&quot;20307&quot; value=&quot;300&quot;/&gt;&lt;/object&gt;&lt;object type=&quot;3&quot; unique_id=&quot;11789&quot;&gt;&lt;property id=&quot;20148&quot; value=&quot;5&quot;/&gt;&lt;property id=&quot;20300&quot; value=&quot;Slide 20&quot;/&gt;&lt;property id=&quot;20307&quot; value=&quot;301&quot;/&gt;&lt;/object&gt;&lt;object type=&quot;3&quot; unique_id=&quot;11868&quot;&gt;&lt;property id=&quot;20148&quot; value=&quot;5&quot;/&gt;&lt;property id=&quot;20300&quot; value=&quot;Slide 21&quot;/&gt;&lt;property id=&quot;20307&quot; value=&quot;302&quot;/&gt;&lt;/object&gt;&lt;object type=&quot;3&quot; unique_id=&quot;11977&quot;&gt;&lt;property id=&quot;20148&quot; value=&quot;5&quot;/&gt;&lt;property id=&quot;20300&quot; value=&quot;Slide 23&quot;/&gt;&lt;property id=&quot;20307&quot; value=&quot;304&quot;/&gt;&lt;/object&gt;&lt;object type=&quot;3&quot; unique_id=&quot;11978&quot;&gt;&lt;property id=&quot;20148&quot; value=&quot;5&quot;/&gt;&lt;property id=&quot;20300&quot; value=&quot;Slide 24&quot;/&gt;&lt;property id=&quot;20307&quot; value=&quot;303&quot;/&gt;&lt;/object&gt;&lt;object type=&quot;3&quot; unique_id=&quot;12124&quot;&gt;&lt;property id=&quot;20148&quot; value=&quot;5&quot;/&gt;&lt;property id=&quot;20300&quot; value=&quot;Slide 25&quot;/&gt;&lt;property id=&quot;20307&quot; value=&quot;305&quot;/&gt;&lt;/object&gt;&lt;/object&gt;&lt;/object&gt;&lt;/database&gt;"/>
  <p:tag name="SECTOMILLISECCONVERTED" val="1"/>
  <p:tag name="VIOLETID" val="12191044"/>
  <p:tag name="VIOLETTITLE" val="Tuần 13. Bông hoa Niềm Vui"/>
  <p:tag name="VIOLETLESSON" val="35"/>
  <p:tag name="VIOLETCATID" val="2203"/>
  <p:tag name="VIOLETSUBJECT" val="Tập đọc 2"/>
  <p:tag name="VIOLETAUTHORID" val="11691023"/>
  <p:tag name="VIOLETAUTHORNAME" val="Đặng Thị Hà"/>
  <p:tag name="VIOLETAUTHORAVATAR" val="no_avatar.jpg"/>
  <p:tag name="VIOLETAUTHORADDRESS" val="th Long Hưng - Bình Phước"/>
  <p:tag name="VIOLETDATE" val="2017-11-15 21:27:13"/>
  <p:tag name="VIOLETHIT" val="269"/>
  <p:tag name="VIOLETLIKE" val="0"/>
  <p:tag name="ISPRING_RESOURCE_PATHS_HASH_PRESENTER" val="3cdd240394047a99b102ff0a47a71c948cd34bf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311</Words>
  <Application>Microsoft Office PowerPoint</Application>
  <PresentationFormat>On-screen Show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163</cp:revision>
  <dcterms:created xsi:type="dcterms:W3CDTF">2011-10-09T01:07:51Z</dcterms:created>
  <dcterms:modified xsi:type="dcterms:W3CDTF">2021-02-21T02:28:28Z</dcterms:modified>
</cp:coreProperties>
</file>