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2" r:id="rId3"/>
    <p:sldId id="259" r:id="rId4"/>
    <p:sldId id="266" r:id="rId5"/>
    <p:sldId id="27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EF3DD-608A-4B8A-8334-0B849DBCDF80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CD12D-7C92-4F7A-9397-6F87FCED7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7A3F-F0EB-4839-AFF4-45F2DE377740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B786-5F5D-44B5-B283-7F0071B44D57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307F-3ED0-4A0C-A1E8-453E879C17DE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03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931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416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60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66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687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352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30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25BC-95BB-4508-902A-D94590B601C9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342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77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03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02FE-52D6-43C1-840F-07FD37C1787A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6632-EAE6-4B54-963E-B7970EE0DC8E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1537-76BC-4CFA-AF8B-4B555D5E966B}" type="datetime1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7DC8-F789-449B-AFD4-4046908A01E2}" type="datetime1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5CB4-D4EC-4A9B-A0B8-9D6B397E334C}" type="datetime1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95FA-EFB9-4E6C-9F3B-497B655CA5DF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71AD-993A-4B9F-B5CD-357F7AA64F50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E3CF-607A-479A-AE31-E37A05C9EF66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B2B0-6C1E-4E26-9E55-E40FCA14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074067" y="2953941"/>
            <a:ext cx="5018484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75" b="1" dirty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THỦ </a:t>
            </a:r>
            <a:r>
              <a:rPr lang="en-US" altLang="en-US" sz="3375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</a:t>
            </a:r>
            <a:endParaRPr lang="en-US" altLang="en-US" sz="3375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38400" y="1905000"/>
            <a:ext cx="4193381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2</a:t>
            </a:r>
            <a:endParaRPr lang="vi-VN" altLang="en-US" sz="2475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0601"/>
      </p:ext>
    </p:extLst>
  </p:cSld>
  <p:clrMapOvr>
    <a:masterClrMapping/>
  </p:clrMapOvr>
  <p:transition advTm="368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209800"/>
            <a:ext cx="883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thiệp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xuân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bì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(l</a:t>
            </a:r>
            <a:r>
              <a:rPr lang="vi-VN" sz="4000" dirty="0" smtClean="0">
                <a:cs typeface="Arial" panose="020B0604020202020204" pitchFamily="34" charset="0"/>
              </a:rPr>
              <a:t>ư</a:t>
            </a:r>
            <a:r>
              <a:rPr lang="en-GB" sz="4000" dirty="0">
                <a:cs typeface="Arial" panose="020B0604020202020204" pitchFamily="34" charset="0"/>
              </a:rPr>
              <a:t>u </a:t>
            </a:r>
            <a:r>
              <a:rPr lang="en-GB" sz="4000" dirty="0" err="1" smtClean="0">
                <a:cs typeface="Arial" panose="020B0604020202020204" pitchFamily="34" charset="0"/>
              </a:rPr>
              <a:t>lại</a:t>
            </a:r>
            <a:r>
              <a:rPr lang="en-GB" sz="4000" dirty="0"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cs typeface="Arial" panose="020B0604020202020204" pitchFamily="34" charset="0"/>
              </a:rPr>
              <a:t>sản</a:t>
            </a:r>
            <a:r>
              <a:rPr lang="en-GB" sz="4000" dirty="0"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cs typeface="Arial" panose="020B0604020202020204" pitchFamily="34" charset="0"/>
              </a:rPr>
              <a:t>phẩm</a:t>
            </a:r>
            <a:r>
              <a:rPr lang="en-GB" sz="4000" dirty="0">
                <a:cs typeface="Arial" panose="020B0604020202020204" pitchFamily="34" charset="0"/>
              </a:rPr>
              <a:t>, </a:t>
            </a:r>
            <a:r>
              <a:rPr lang="en-GB" sz="4000" dirty="0" err="1" smtClean="0">
                <a:cs typeface="Arial" panose="020B0604020202020204" pitchFamily="34" charset="0"/>
              </a:rPr>
              <a:t>chụp</a:t>
            </a:r>
            <a:r>
              <a:rPr lang="en-GB" sz="4000" dirty="0"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cs typeface="Arial" panose="020B0604020202020204" pitchFamily="34" charset="0"/>
              </a:rPr>
              <a:t>ảnh</a:t>
            </a:r>
            <a:r>
              <a:rPr lang="en-GB" sz="4000" dirty="0"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cs typeface="Arial" panose="020B0604020202020204" pitchFamily="34" charset="0"/>
              </a:rPr>
              <a:t>nộp</a:t>
            </a:r>
            <a:r>
              <a:rPr lang="en-GB" sz="4000" dirty="0"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cs typeface="Arial" panose="020B0604020202020204" pitchFamily="34" charset="0"/>
              </a:rPr>
              <a:t>bài</a:t>
            </a:r>
            <a:r>
              <a:rPr lang="en-GB" sz="4000" dirty="0" smtClean="0">
                <a:cs typeface="Arial" panose="020B0604020202020204" pitchFamily="34" charset="0"/>
              </a:rPr>
              <a:t>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538" y="6858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 ĐỀ</a:t>
            </a:r>
            <a:r>
              <a:rPr lang="en-US" sz="35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PHỐI HỢP GẤP, CẮT, DÁN HÌNH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53048" y="5594350"/>
            <a:ext cx="2133600" cy="365125"/>
          </a:xfrm>
        </p:spPr>
        <p:txBody>
          <a:bodyPr/>
          <a:lstStyle/>
          <a:p>
            <a:fld id="{660BB2B0-6C1E-4E26-9E55-E40FCA14772C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42" name="Group 32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8480866"/>
              </p:ext>
            </p:extLst>
          </p:nvPr>
        </p:nvGraphicFramePr>
        <p:xfrm>
          <a:off x="301625" y="2743200"/>
          <a:ext cx="4194175" cy="3962400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6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3610" name="Group 349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6873581"/>
              </p:ext>
            </p:extLst>
          </p:nvPr>
        </p:nvGraphicFramePr>
        <p:xfrm>
          <a:off x="4513263" y="2743200"/>
          <a:ext cx="4156075" cy="3962400"/>
        </p:xfrm>
        <a:graphic>
          <a:graphicData uri="http://schemas.openxmlformats.org/drawingml/2006/table">
            <a:tbl>
              <a:tblPr/>
              <a:tblGrid>
                <a:gridCol w="41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3612" name="AutoShape 3500"/>
          <p:cNvSpPr>
            <a:spLocks noChangeArrowheads="1"/>
          </p:cNvSpPr>
          <p:nvPr/>
        </p:nvSpPr>
        <p:spPr bwMode="auto">
          <a:xfrm rot="-441529">
            <a:off x="4252624" y="2498234"/>
            <a:ext cx="4582242" cy="3931920"/>
          </a:xfrm>
          <a:prstGeom prst="parallelogram">
            <a:avLst>
              <a:gd name="adj" fmla="val 122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600">
              <a:latin typeface="Arial" panose="020B0604020202020204" pitchFamily="34" charset="0"/>
              <a:cs typeface="Arial" panose="020B0604020202020204" pitchFamily="34" charset="0"/>
              <a:sym typeface="Wingdings 2" pitchFamily="18" charset="2"/>
            </a:endParaRPr>
          </a:p>
        </p:txBody>
      </p:sp>
      <p:sp>
        <p:nvSpPr>
          <p:cNvPr id="93613" name="Rectangle 3501"/>
          <p:cNvSpPr>
            <a:spLocks noChangeArrowheads="1"/>
          </p:cNvSpPr>
          <p:nvPr/>
        </p:nvSpPr>
        <p:spPr bwMode="auto">
          <a:xfrm rot="21007513">
            <a:off x="4682890" y="2586899"/>
            <a:ext cx="37073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Wave1">
              <a:avLst>
                <a:gd name="adj1" fmla="val 12500"/>
                <a:gd name="adj2" fmla="val 2612"/>
              </a:avLst>
            </a:prstTxWarp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Chúc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xuân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2019</a:t>
            </a:r>
            <a:r>
              <a:rPr lang="en-US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!!!</a:t>
            </a:r>
            <a:endParaRPr lang="en-US" sz="4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3400" y="2514600"/>
            <a:ext cx="1463040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615231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smtClean="0">
                <a:latin typeface="Arial" panose="020B0604020202020204" pitchFamily="34" charset="0"/>
                <a:cs typeface="Arial" panose="020B0604020202020204" pitchFamily="34" charset="0"/>
              </a:rPr>
              <a:t>Cắt, gấp, trang trí th</a:t>
            </a:r>
            <a:r>
              <a:rPr lang="en-US" sz="4400" smtClean="0">
                <a:latin typeface="Arial" panose="020B0604020202020204" pitchFamily="34" charset="0"/>
                <a:cs typeface="Arial" panose="020B0604020202020204" pitchFamily="34" charset="0"/>
              </a:rPr>
              <a:t>iệ</a:t>
            </a:r>
            <a:r>
              <a:rPr lang="vi-VN" sz="4400" smtClean="0">
                <a:latin typeface="Arial" panose="020B0604020202020204" pitchFamily="34" charset="0"/>
                <a:cs typeface="Arial" panose="020B0604020202020204" pitchFamily="34" charset="0"/>
              </a:rPr>
              <a:t>p chúc </a:t>
            </a:r>
            <a:r>
              <a:rPr lang="en-US" sz="4400" smtClean="0">
                <a:latin typeface="Arial" panose="020B0604020202020204" pitchFamily="34" charset="0"/>
                <a:cs typeface="Arial" panose="020B0604020202020204" pitchFamily="34" charset="0"/>
              </a:rPr>
              <a:t>xuân</a:t>
            </a:r>
            <a:endParaRPr lang="vi-V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ree-violet-flow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7793">
            <a:off x="4973939" y="5653362"/>
            <a:ext cx="3386077" cy="61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nh_n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03049">
            <a:off x="5609521" y="3614466"/>
            <a:ext cx="1649412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503 0.04441 L 0.25 0.044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9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4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1000"/>
                                        <p:tgtEl>
                                          <p:spTgt spid="9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1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209800" y="4362844"/>
            <a:ext cx="4663440" cy="246888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09800" y="1848244"/>
            <a:ext cx="4648200" cy="262432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 rot="5400000">
            <a:off x="534714" y="2837532"/>
            <a:ext cx="2666998" cy="688426"/>
          </a:xfrm>
          <a:custGeom>
            <a:avLst/>
            <a:gdLst>
              <a:gd name="G0" fmla="+- 3052 0 0"/>
              <a:gd name="G1" fmla="+- 21600 0 3052"/>
              <a:gd name="G2" fmla="*/ 3052 1 2"/>
              <a:gd name="G3" fmla="+- 21600 0 G2"/>
              <a:gd name="G4" fmla="+/ 3052 21600 2"/>
              <a:gd name="G5" fmla="+/ G1 0 2"/>
              <a:gd name="G6" fmla="*/ 21600 21600 3052"/>
              <a:gd name="G7" fmla="*/ G6 1 2"/>
              <a:gd name="G8" fmla="+- 21600 0 G7"/>
              <a:gd name="G9" fmla="*/ 21600 1 2"/>
              <a:gd name="G10" fmla="+- 3052 0 G9"/>
              <a:gd name="G11" fmla="?: G10 G8 0"/>
              <a:gd name="G12" fmla="?: G10 G7 21600"/>
              <a:gd name="T0" fmla="*/ 20074 w 21600"/>
              <a:gd name="T1" fmla="*/ 10800 h 21600"/>
              <a:gd name="T2" fmla="*/ 10800 w 21600"/>
              <a:gd name="T3" fmla="*/ 21600 h 21600"/>
              <a:gd name="T4" fmla="*/ 1526 w 21600"/>
              <a:gd name="T5" fmla="*/ 10800 h 21600"/>
              <a:gd name="T6" fmla="*/ 10800 w 21600"/>
              <a:gd name="T7" fmla="*/ 0 h 21600"/>
              <a:gd name="T8" fmla="*/ 3326 w 21600"/>
              <a:gd name="T9" fmla="*/ 3326 h 21600"/>
              <a:gd name="T10" fmla="*/ 18274 w 21600"/>
              <a:gd name="T11" fmla="*/ 18274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8548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7602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6973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6046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93"/>
              <a:gd name="connsiteX1" fmla="*/ 4400 w 21600"/>
              <a:gd name="connsiteY1" fmla="*/ 21600 h 21693"/>
              <a:gd name="connsiteX2" fmla="*/ 16046 w 21600"/>
              <a:gd name="connsiteY2" fmla="*/ 21600 h 21693"/>
              <a:gd name="connsiteX3" fmla="*/ 21600 w 21600"/>
              <a:gd name="connsiteY3" fmla="*/ 0 h 21693"/>
              <a:gd name="connsiteX4" fmla="*/ 0 w 21600"/>
              <a:gd name="connsiteY4" fmla="*/ 0 h 21693"/>
              <a:gd name="connsiteX0" fmla="*/ 0 w 20983"/>
              <a:gd name="connsiteY0" fmla="*/ 0 h 21693"/>
              <a:gd name="connsiteX1" fmla="*/ 3783 w 20983"/>
              <a:gd name="connsiteY1" fmla="*/ 21600 h 21693"/>
              <a:gd name="connsiteX2" fmla="*/ 15429 w 20983"/>
              <a:gd name="connsiteY2" fmla="*/ 21600 h 21693"/>
              <a:gd name="connsiteX3" fmla="*/ 20983 w 20983"/>
              <a:gd name="connsiteY3" fmla="*/ 0 h 21693"/>
              <a:gd name="connsiteX4" fmla="*/ 0 w 20983"/>
              <a:gd name="connsiteY4" fmla="*/ 0 h 2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3" h="21693">
                <a:moveTo>
                  <a:pt x="0" y="0"/>
                </a:moveTo>
                <a:lnTo>
                  <a:pt x="3783" y="21600"/>
                </a:lnTo>
                <a:cubicBezTo>
                  <a:pt x="7665" y="21600"/>
                  <a:pt x="11398" y="21693"/>
                  <a:pt x="15429" y="21600"/>
                </a:cubicBezTo>
                <a:lnTo>
                  <a:pt x="20983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 rot="10800000">
            <a:off x="2209800" y="1086245"/>
            <a:ext cx="4663440" cy="762000"/>
          </a:xfrm>
          <a:custGeom>
            <a:avLst/>
            <a:gdLst>
              <a:gd name="G0" fmla="+- 3024 0 0"/>
              <a:gd name="G1" fmla="+- 21600 0 3024"/>
              <a:gd name="G2" fmla="*/ 3024 1 2"/>
              <a:gd name="G3" fmla="+- 21600 0 G2"/>
              <a:gd name="G4" fmla="+/ 3024 21600 2"/>
              <a:gd name="G5" fmla="+/ G1 0 2"/>
              <a:gd name="G6" fmla="*/ 21600 21600 3024"/>
              <a:gd name="G7" fmla="*/ G6 1 2"/>
              <a:gd name="G8" fmla="+- 21600 0 G7"/>
              <a:gd name="G9" fmla="*/ 21600 1 2"/>
              <a:gd name="G10" fmla="+- 3024 0 G9"/>
              <a:gd name="G11" fmla="?: G10 G8 0"/>
              <a:gd name="G12" fmla="?: G10 G7 21600"/>
              <a:gd name="T0" fmla="*/ 20088 w 21600"/>
              <a:gd name="T1" fmla="*/ 10800 h 21600"/>
              <a:gd name="T2" fmla="*/ 10800 w 21600"/>
              <a:gd name="T3" fmla="*/ 21600 h 21600"/>
              <a:gd name="T4" fmla="*/ 1512 w 21600"/>
              <a:gd name="T5" fmla="*/ 10800 h 21600"/>
              <a:gd name="T6" fmla="*/ 10800 w 21600"/>
              <a:gd name="T7" fmla="*/ 0 h 21600"/>
              <a:gd name="T8" fmla="*/ 3312 w 21600"/>
              <a:gd name="T9" fmla="*/ 3312 h 21600"/>
              <a:gd name="T10" fmla="*/ 18288 w 21600"/>
              <a:gd name="T11" fmla="*/ 18288 h 21600"/>
              <a:gd name="connsiteX0" fmla="*/ 0 w 21600"/>
              <a:gd name="connsiteY0" fmla="*/ 0 h 21600"/>
              <a:gd name="connsiteX1" fmla="*/ 3024 w 21600"/>
              <a:gd name="connsiteY1" fmla="*/ 21600 h 21600"/>
              <a:gd name="connsiteX2" fmla="*/ 18403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72"/>
              <a:gd name="connsiteY0" fmla="*/ 900 h 22500"/>
              <a:gd name="connsiteX1" fmla="*/ 3024 w 21672"/>
              <a:gd name="connsiteY1" fmla="*/ 22500 h 22500"/>
              <a:gd name="connsiteX2" fmla="*/ 18403 w 21672"/>
              <a:gd name="connsiteY2" fmla="*/ 22500 h 22500"/>
              <a:gd name="connsiteX3" fmla="*/ 21672 w 21672"/>
              <a:gd name="connsiteY3" fmla="*/ 0 h 22500"/>
              <a:gd name="connsiteX4" fmla="*/ 0 w 21672"/>
              <a:gd name="connsiteY4" fmla="*/ 900 h 22500"/>
              <a:gd name="connsiteX0" fmla="*/ 0 w 22032"/>
              <a:gd name="connsiteY0" fmla="*/ 900 h 22500"/>
              <a:gd name="connsiteX1" fmla="*/ 3024 w 22032"/>
              <a:gd name="connsiteY1" fmla="*/ 22500 h 22500"/>
              <a:gd name="connsiteX2" fmla="*/ 18403 w 22032"/>
              <a:gd name="connsiteY2" fmla="*/ 22500 h 22500"/>
              <a:gd name="connsiteX3" fmla="*/ 22032 w 22032"/>
              <a:gd name="connsiteY3" fmla="*/ 0 h 22500"/>
              <a:gd name="connsiteX4" fmla="*/ 0 w 22032"/>
              <a:gd name="connsiteY4" fmla="*/ 900 h 22500"/>
              <a:gd name="connsiteX0" fmla="*/ 0 w 22032"/>
              <a:gd name="connsiteY0" fmla="*/ 900 h 22500"/>
              <a:gd name="connsiteX1" fmla="*/ 3024 w 22032"/>
              <a:gd name="connsiteY1" fmla="*/ 22500 h 22500"/>
              <a:gd name="connsiteX2" fmla="*/ 17712 w 22032"/>
              <a:gd name="connsiteY2" fmla="*/ 22500 h 22500"/>
              <a:gd name="connsiteX3" fmla="*/ 22032 w 22032"/>
              <a:gd name="connsiteY3" fmla="*/ 0 h 22500"/>
              <a:gd name="connsiteX4" fmla="*/ 0 w 22032"/>
              <a:gd name="connsiteY4" fmla="*/ 900 h 2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2" h="22500">
                <a:moveTo>
                  <a:pt x="0" y="900"/>
                </a:moveTo>
                <a:lnTo>
                  <a:pt x="3024" y="22500"/>
                </a:lnTo>
                <a:lnTo>
                  <a:pt x="17712" y="22500"/>
                </a:lnTo>
                <a:lnTo>
                  <a:pt x="22032" y="0"/>
                </a:lnTo>
                <a:lnTo>
                  <a:pt x="0" y="90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54" name="AutoShape 18"/>
          <p:cNvSpPr>
            <a:spLocks noChangeArrowheads="1"/>
          </p:cNvSpPr>
          <p:nvPr/>
        </p:nvSpPr>
        <p:spPr bwMode="auto">
          <a:xfrm>
            <a:off x="1524000" y="3753244"/>
            <a:ext cx="792480" cy="716280"/>
          </a:xfrm>
          <a:prstGeom prst="rtTriangle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1524000" y="4439044"/>
            <a:ext cx="685800" cy="237744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6858000" y="4439044"/>
            <a:ext cx="685800" cy="237744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57" name="AutoShape 21"/>
          <p:cNvSpPr>
            <a:spLocks noChangeArrowheads="1"/>
          </p:cNvSpPr>
          <p:nvPr/>
        </p:nvSpPr>
        <p:spPr bwMode="auto">
          <a:xfrm flipH="1">
            <a:off x="6858000" y="3753244"/>
            <a:ext cx="685800" cy="685800"/>
          </a:xfrm>
          <a:prstGeom prst="rtTriangle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 flipV="1">
            <a:off x="2209800" y="1299604"/>
            <a:ext cx="0" cy="5577840"/>
          </a:xfrm>
          <a:prstGeom prst="line">
            <a:avLst/>
          </a:prstGeom>
          <a:noFill/>
          <a:ln w="28575">
            <a:solidFill>
              <a:srgbClr val="7030A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 flipV="1">
            <a:off x="6858000" y="1238644"/>
            <a:ext cx="0" cy="5577840"/>
          </a:xfrm>
          <a:prstGeom prst="line">
            <a:avLst/>
          </a:prstGeom>
          <a:noFill/>
          <a:ln w="28575">
            <a:solidFill>
              <a:srgbClr val="7030A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>
            <a:off x="1676400" y="4439044"/>
            <a:ext cx="5852160" cy="0"/>
          </a:xfrm>
          <a:prstGeom prst="line">
            <a:avLst/>
          </a:prstGeom>
          <a:noFill/>
          <a:ln w="38100">
            <a:solidFill>
              <a:srgbClr val="7030A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2133600" y="1848244"/>
            <a:ext cx="5486400" cy="0"/>
          </a:xfrm>
          <a:prstGeom prst="line">
            <a:avLst/>
          </a:prstGeom>
          <a:noFill/>
          <a:ln w="38100">
            <a:solidFill>
              <a:srgbClr val="7030A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07324" y="72964"/>
            <a:ext cx="5055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vi-VN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bì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ight Triangle 41"/>
          <p:cNvSpPr/>
          <p:nvPr/>
        </p:nvSpPr>
        <p:spPr>
          <a:xfrm rot="5400000">
            <a:off x="1676400" y="933844"/>
            <a:ext cx="1295400" cy="1600200"/>
          </a:xfrm>
          <a:prstGeom prst="rtTriangle">
            <a:avLst/>
          </a:prstGeom>
          <a:solidFill>
            <a:srgbClr val="92D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ight Triangle 42"/>
          <p:cNvSpPr/>
          <p:nvPr/>
        </p:nvSpPr>
        <p:spPr>
          <a:xfrm rot="10800000">
            <a:off x="6172200" y="1086244"/>
            <a:ext cx="1371600" cy="1371600"/>
          </a:xfrm>
          <a:prstGeom prst="rtTriangle">
            <a:avLst/>
          </a:prstGeom>
          <a:solidFill>
            <a:srgbClr val="92D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 rot="16200000">
            <a:off x="5882640" y="2762644"/>
            <a:ext cx="2651760" cy="670560"/>
          </a:xfrm>
          <a:custGeom>
            <a:avLst/>
            <a:gdLst>
              <a:gd name="G0" fmla="+- 3052 0 0"/>
              <a:gd name="G1" fmla="+- 21600 0 3052"/>
              <a:gd name="G2" fmla="*/ 3052 1 2"/>
              <a:gd name="G3" fmla="+- 21600 0 G2"/>
              <a:gd name="G4" fmla="+/ 3052 21600 2"/>
              <a:gd name="G5" fmla="+/ G1 0 2"/>
              <a:gd name="G6" fmla="*/ 21600 21600 3052"/>
              <a:gd name="G7" fmla="*/ G6 1 2"/>
              <a:gd name="G8" fmla="+- 21600 0 G7"/>
              <a:gd name="G9" fmla="*/ 21600 1 2"/>
              <a:gd name="G10" fmla="+- 3052 0 G9"/>
              <a:gd name="G11" fmla="?: G10 G8 0"/>
              <a:gd name="G12" fmla="?: G10 G7 21600"/>
              <a:gd name="T0" fmla="*/ 20074 w 21600"/>
              <a:gd name="T1" fmla="*/ 10800 h 21600"/>
              <a:gd name="T2" fmla="*/ 10800 w 21600"/>
              <a:gd name="T3" fmla="*/ 21600 h 21600"/>
              <a:gd name="T4" fmla="*/ 1526 w 21600"/>
              <a:gd name="T5" fmla="*/ 10800 h 21600"/>
              <a:gd name="T6" fmla="*/ 10800 w 21600"/>
              <a:gd name="T7" fmla="*/ 0 h 21600"/>
              <a:gd name="T8" fmla="*/ 3326 w 21600"/>
              <a:gd name="T9" fmla="*/ 3326 h 21600"/>
              <a:gd name="T10" fmla="*/ 18274 w 21600"/>
              <a:gd name="T11" fmla="*/ 18274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8548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72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6982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6361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5189 w 21600"/>
              <a:gd name="connsiteY1" fmla="*/ 21600 h 21600"/>
              <a:gd name="connsiteX2" fmla="*/ 16361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>
                <a:moveTo>
                  <a:pt x="0" y="0"/>
                </a:moveTo>
                <a:lnTo>
                  <a:pt x="5189" y="21600"/>
                </a:lnTo>
                <a:lnTo>
                  <a:pt x="1636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 rot="5400000">
            <a:off x="5205984" y="2814460"/>
            <a:ext cx="2618232" cy="685800"/>
          </a:xfrm>
          <a:custGeom>
            <a:avLst/>
            <a:gdLst>
              <a:gd name="G0" fmla="+- 3052 0 0"/>
              <a:gd name="G1" fmla="+- 21600 0 3052"/>
              <a:gd name="G2" fmla="*/ 3052 1 2"/>
              <a:gd name="G3" fmla="+- 21600 0 G2"/>
              <a:gd name="G4" fmla="+/ 3052 21600 2"/>
              <a:gd name="G5" fmla="+/ G1 0 2"/>
              <a:gd name="G6" fmla="*/ 21600 21600 3052"/>
              <a:gd name="G7" fmla="*/ G6 1 2"/>
              <a:gd name="G8" fmla="+- 21600 0 G7"/>
              <a:gd name="G9" fmla="*/ 21600 1 2"/>
              <a:gd name="G10" fmla="+- 3052 0 G9"/>
              <a:gd name="G11" fmla="?: G10 G8 0"/>
              <a:gd name="G12" fmla="?: G10 G7 21600"/>
              <a:gd name="T0" fmla="*/ 20074 w 21600"/>
              <a:gd name="T1" fmla="*/ 10800 h 21600"/>
              <a:gd name="T2" fmla="*/ 10800 w 21600"/>
              <a:gd name="T3" fmla="*/ 21600 h 21600"/>
              <a:gd name="T4" fmla="*/ 1526 w 21600"/>
              <a:gd name="T5" fmla="*/ 10800 h 21600"/>
              <a:gd name="T6" fmla="*/ 10800 w 21600"/>
              <a:gd name="T7" fmla="*/ 0 h 21600"/>
              <a:gd name="T8" fmla="*/ 3326 w 21600"/>
              <a:gd name="T9" fmla="*/ 3326 h 21600"/>
              <a:gd name="T10" fmla="*/ 18274 w 21600"/>
              <a:gd name="T11" fmla="*/ 18274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8548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>
                <a:moveTo>
                  <a:pt x="0" y="0"/>
                </a:moveTo>
                <a:lnTo>
                  <a:pt x="4400" y="21600"/>
                </a:lnTo>
                <a:lnTo>
                  <a:pt x="1854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 rot="16200000">
            <a:off x="1257300" y="2800744"/>
            <a:ext cx="2590800" cy="685800"/>
          </a:xfrm>
          <a:custGeom>
            <a:avLst/>
            <a:gdLst>
              <a:gd name="G0" fmla="+- 3052 0 0"/>
              <a:gd name="G1" fmla="+- 21600 0 3052"/>
              <a:gd name="G2" fmla="*/ 3052 1 2"/>
              <a:gd name="G3" fmla="+- 21600 0 G2"/>
              <a:gd name="G4" fmla="+/ 3052 21600 2"/>
              <a:gd name="G5" fmla="+/ G1 0 2"/>
              <a:gd name="G6" fmla="*/ 21600 21600 3052"/>
              <a:gd name="G7" fmla="*/ G6 1 2"/>
              <a:gd name="G8" fmla="+- 21600 0 G7"/>
              <a:gd name="G9" fmla="*/ 21600 1 2"/>
              <a:gd name="G10" fmla="+- 3052 0 G9"/>
              <a:gd name="G11" fmla="?: G10 G8 0"/>
              <a:gd name="G12" fmla="?: G10 G7 21600"/>
              <a:gd name="T0" fmla="*/ 20074 w 21600"/>
              <a:gd name="T1" fmla="*/ 10800 h 21600"/>
              <a:gd name="T2" fmla="*/ 10800 w 21600"/>
              <a:gd name="T3" fmla="*/ 21600 h 21600"/>
              <a:gd name="T4" fmla="*/ 1526 w 21600"/>
              <a:gd name="T5" fmla="*/ 10800 h 21600"/>
              <a:gd name="T6" fmla="*/ 10800 w 21600"/>
              <a:gd name="T7" fmla="*/ 0 h 21600"/>
              <a:gd name="T8" fmla="*/ 3326 w 21600"/>
              <a:gd name="T9" fmla="*/ 3326 h 21600"/>
              <a:gd name="T10" fmla="*/ 18274 w 21600"/>
              <a:gd name="T11" fmla="*/ 18274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8548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7602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0" fmla="*/ 0 w 21600"/>
              <a:gd name="connsiteY0" fmla="*/ 0 h 21600"/>
              <a:gd name="connsiteX1" fmla="*/ 4400 w 21600"/>
              <a:gd name="connsiteY1" fmla="*/ 21600 h 21600"/>
              <a:gd name="connsiteX2" fmla="*/ 16973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>
                <a:moveTo>
                  <a:pt x="0" y="0"/>
                </a:moveTo>
                <a:lnTo>
                  <a:pt x="4400" y="21600"/>
                </a:lnTo>
                <a:lnTo>
                  <a:pt x="1697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V="1">
            <a:off x="4343400" y="3829444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>
            <a:off x="1828800" y="2305444"/>
            <a:ext cx="914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n>
                <a:solidFill>
                  <a:srgbClr val="FF33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 flipH="1">
            <a:off x="6400800" y="2305444"/>
            <a:ext cx="914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n>
                <a:solidFill>
                  <a:srgbClr val="FF33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75794"/>
            <a:ext cx="2895600" cy="365125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105400" y="6375794"/>
            <a:ext cx="2133600" cy="365125"/>
          </a:xfrm>
        </p:spPr>
        <p:txBody>
          <a:bodyPr/>
          <a:lstStyle/>
          <a:p>
            <a:fld id="{660BB2B0-6C1E-4E26-9E55-E40FCA14772C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3" dur="20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20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20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8" dur="20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6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6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6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16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1.38889E-6 -0.3553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2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20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1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500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  <p:bldP spid="116743" grpId="0" animBg="1"/>
      <p:bldP spid="116755" grpId="0" animBg="1"/>
      <p:bldP spid="116756" grpId="0" animBg="1"/>
      <p:bldP spid="116757" grpId="0" animBg="1"/>
      <p:bldP spid="116760" grpId="0" animBg="1"/>
      <p:bldP spid="116761" grpId="0" animBg="1"/>
      <p:bldP spid="116762" grpId="0" animBg="1"/>
      <p:bldP spid="116763" grpId="0" animBg="1"/>
      <p:bldP spid="35" grpId="0"/>
      <p:bldP spid="42" grpId="1" animBg="1"/>
      <p:bldP spid="43" grpId="0" animBg="1"/>
      <p:bldP spid="44" grpId="0" animBg="1"/>
      <p:bldP spid="45" grpId="0" animBg="1"/>
      <p:bldP spid="47" grpId="0" animBg="1"/>
      <p:bldP spid="116772" grpId="1" animBg="1"/>
      <p:bldP spid="116772" grpId="2" animBg="1"/>
      <p:bldP spid="116776" grpId="0" animBg="1"/>
      <p:bldP spid="116776" grpId="1" animBg="1"/>
      <p:bldP spid="116777" grpId="0" animBg="1"/>
      <p:bldP spid="1167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800600" y="381000"/>
            <a:ext cx="4038600" cy="2971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utoShape 3500"/>
          <p:cNvSpPr>
            <a:spLocks noChangeArrowheads="1"/>
          </p:cNvSpPr>
          <p:nvPr/>
        </p:nvSpPr>
        <p:spPr bwMode="auto">
          <a:xfrm rot="-441529">
            <a:off x="378120" y="546584"/>
            <a:ext cx="3941871" cy="2588248"/>
          </a:xfrm>
          <a:prstGeom prst="parallelogram">
            <a:avLst>
              <a:gd name="adj" fmla="val 122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600">
              <a:sym typeface="Wingdings 2" pitchFamily="18" charset="2"/>
            </a:endParaRPr>
          </a:p>
        </p:txBody>
      </p:sp>
      <p:graphicFrame>
        <p:nvGraphicFramePr>
          <p:cNvPr id="71" name="Group 3498"/>
          <p:cNvGraphicFramePr>
            <a:graphicFrameLocks noGrp="1"/>
          </p:cNvGraphicFramePr>
          <p:nvPr>
            <p:ph sz="half" idx="2"/>
          </p:nvPr>
        </p:nvGraphicFramePr>
        <p:xfrm>
          <a:off x="533400" y="762000"/>
          <a:ext cx="3487737" cy="2590800"/>
        </p:xfrm>
        <a:graphic>
          <a:graphicData uri="http://schemas.openxmlformats.org/drawingml/2006/table">
            <a:tbl>
              <a:tblPr/>
              <a:tblGrid>
                <a:gridCol w="348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914400" y="914400"/>
            <a:ext cx="2901130" cy="1956574"/>
            <a:chOff x="5564348" y="3231415"/>
            <a:chExt cx="2901130" cy="1956574"/>
          </a:xfrm>
        </p:grpSpPr>
        <p:sp>
          <p:nvSpPr>
            <p:cNvPr id="72" name="Rectangle 3501"/>
            <p:cNvSpPr>
              <a:spLocks noChangeArrowheads="1"/>
            </p:cNvSpPr>
            <p:nvPr/>
          </p:nvSpPr>
          <p:spPr bwMode="auto">
            <a:xfrm rot="21155697">
              <a:off x="5564348" y="3231415"/>
              <a:ext cx="287609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Chúc</a:t>
              </a:r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4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xuân</a:t>
              </a:r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2019</a:t>
              </a:r>
              <a:r>
                <a:rPr lang="en-US" sz="2400" dirty="0" smtClean="0">
                  <a:solidFill>
                    <a:srgbClr val="FFFF00"/>
                  </a:solidFill>
                  <a:latin typeface="VNI-Times" pitchFamily="2" charset="0"/>
                  <a:sym typeface="Wingdings" pitchFamily="2" charset="2"/>
                </a:rPr>
                <a:t> !!!</a:t>
              </a:r>
              <a:endParaRPr lang="en-US" sz="2400" dirty="0">
                <a:solidFill>
                  <a:srgbClr val="FFFF00"/>
                </a:solidFill>
                <a:latin typeface="VNI-Times" pitchFamily="2" charset="0"/>
                <a:sym typeface="Wingdings" pitchFamily="2" charset="2"/>
              </a:endParaRPr>
            </a:p>
          </p:txBody>
        </p:sp>
        <p:pic>
          <p:nvPicPr>
            <p:cNvPr id="75" name="Picture 3" descr="nh_nh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03049">
              <a:off x="6373894" y="3827405"/>
              <a:ext cx="1101682" cy="764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2" descr="three-violet-flower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97793">
              <a:off x="5653925" y="4774432"/>
              <a:ext cx="2811553" cy="4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" name="Group 80"/>
          <p:cNvGrpSpPr/>
          <p:nvPr/>
        </p:nvGrpSpPr>
        <p:grpSpPr>
          <a:xfrm>
            <a:off x="4800600" y="457200"/>
            <a:ext cx="3886200" cy="2819400"/>
            <a:chOff x="5257800" y="457200"/>
            <a:chExt cx="3429000" cy="1798022"/>
          </a:xfrm>
        </p:grpSpPr>
        <p:sp>
          <p:nvSpPr>
            <p:cNvPr id="77" name="Rectangle 3501"/>
            <p:cNvSpPr>
              <a:spLocks noChangeArrowheads="1"/>
            </p:cNvSpPr>
            <p:nvPr/>
          </p:nvSpPr>
          <p:spPr bwMode="auto">
            <a:xfrm>
              <a:off x="5486400" y="986135"/>
              <a:ext cx="3124200" cy="333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Chúc</a:t>
              </a:r>
              <a:r>
                <a:rPr lang="en-US" sz="28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xuân</a:t>
              </a:r>
              <a:r>
                <a:rPr lang="en-US" sz="28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2019</a:t>
              </a:r>
              <a:r>
                <a:rPr lang="en-US" sz="2800" dirty="0" smtClean="0">
                  <a:solidFill>
                    <a:srgbClr val="FFFF00"/>
                  </a:solidFill>
                  <a:latin typeface="VNI-Times" pitchFamily="2" charset="0"/>
                  <a:sym typeface="Wingdings" pitchFamily="2" charset="2"/>
                </a:rPr>
                <a:t> !!!</a:t>
              </a:r>
              <a:endParaRPr lang="en-US" sz="2800" dirty="0">
                <a:solidFill>
                  <a:srgbClr val="FFFF00"/>
                </a:solidFill>
                <a:latin typeface="VNI-Times" pitchFamily="2" charset="0"/>
                <a:sym typeface="Wingdings" pitchFamily="2" charset="2"/>
              </a:endParaRPr>
            </a:p>
          </p:txBody>
        </p:sp>
        <p:sp>
          <p:nvSpPr>
            <p:cNvPr id="78" name="Rectangle 3501"/>
            <p:cNvSpPr>
              <a:spLocks noChangeArrowheads="1"/>
            </p:cNvSpPr>
            <p:nvPr/>
          </p:nvSpPr>
          <p:spPr bwMode="auto">
            <a:xfrm>
              <a:off x="6324600" y="1824335"/>
              <a:ext cx="23622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2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Người nhận:……..</a:t>
              </a:r>
              <a:endParaRPr lang="en-US" sz="2200">
                <a:solidFill>
                  <a:srgbClr val="FFFF00"/>
                </a:solidFill>
                <a:latin typeface="VNI-Times" pitchFamily="2" charset="0"/>
                <a:sym typeface="Wingdings" pitchFamily="2" charset="2"/>
              </a:endParaRPr>
            </a:p>
          </p:txBody>
        </p:sp>
        <p:sp>
          <p:nvSpPr>
            <p:cNvPr id="79" name="Rectangle 3501"/>
            <p:cNvSpPr>
              <a:spLocks noChangeArrowheads="1"/>
            </p:cNvSpPr>
            <p:nvPr/>
          </p:nvSpPr>
          <p:spPr bwMode="auto">
            <a:xfrm>
              <a:off x="5257800" y="457200"/>
              <a:ext cx="23622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2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Người gửi:……….</a:t>
              </a:r>
              <a:endParaRPr lang="en-US" sz="2200">
                <a:solidFill>
                  <a:srgbClr val="FFFF00"/>
                </a:solidFill>
                <a:latin typeface="VNI-Times" pitchFamily="2" charset="0"/>
                <a:sym typeface="Wingdings" pitchFamily="2" charset="2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B2B0-6C1E-4E26-9E55-E40FCA1477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95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.VnTime</vt:lpstr>
      <vt:lpstr>Arial</vt:lpstr>
      <vt:lpstr>Calibri</vt:lpstr>
      <vt:lpstr>Times New Roman</vt:lpstr>
      <vt:lpstr>VNI-Times</vt:lpstr>
      <vt:lpstr>Wingdings</vt:lpstr>
      <vt:lpstr>Wingdings 2</vt:lpstr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THCB</dc:creator>
  <cp:lastModifiedBy>Administrator</cp:lastModifiedBy>
  <cp:revision>105</cp:revision>
  <cp:lastPrinted>2019-02-23T01:05:58Z</cp:lastPrinted>
  <dcterms:created xsi:type="dcterms:W3CDTF">2015-01-05T05:38:45Z</dcterms:created>
  <dcterms:modified xsi:type="dcterms:W3CDTF">2021-03-01T16:36:04Z</dcterms:modified>
</cp:coreProperties>
</file>