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06" autoAdjust="0"/>
    <p:restoredTop sz="94660"/>
  </p:normalViewPr>
  <p:slideViewPr>
    <p:cSldViewPr>
      <p:cViewPr varScale="1">
        <p:scale>
          <a:sx n="69" d="100"/>
          <a:sy n="69" d="100"/>
        </p:scale>
        <p:origin x="145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DA3F5A-21ED-454C-A005-BA8765CF0F86}" type="datetimeFigureOut">
              <a:rPr lang="en-US" smtClean="0"/>
              <a:pPr/>
              <a:t>3/1/2021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F9B43-C509-4BF6-B06B-6709576E44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914400"/>
            <a:ext cx="541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CHUẨN BỊ CỦA HỌC SINH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133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Giấy màu thủ  công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89349860026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1143000"/>
            <a:ext cx="2171700" cy="2171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5600" y="34290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kéo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keo hồ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572000"/>
            <a:ext cx="1046565" cy="1575816"/>
          </a:xfrm>
          <a:prstGeom prst="rect">
            <a:avLst/>
          </a:prstGeom>
        </p:spPr>
      </p:pic>
      <p:pic>
        <p:nvPicPr>
          <p:cNvPr id="9" name="Picture 8" descr="ké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00800" y="3200400"/>
            <a:ext cx="1524000" cy="1143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38600" y="4800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Keo hồ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0" y="1447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BƯỚC 4 : HOÀN CHỈNH VÒNG ĐEO TAY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92503651_221489975578671_7870419555787472896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0" y="2209800"/>
            <a:ext cx="3132628" cy="3276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0" y="2590800"/>
            <a:ext cx="144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Dán hai đầu sợi dây vừa gấp được vòng đeo tay bằng giấy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371600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CỦNG CỐ , DẶN DÒ </a:t>
            </a: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2590800"/>
            <a:ext cx="5486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Học  sinh về nhà học nội dung bài cũ và  chuẩn bị giấy thủ công , keo ,hồ dán  cho phần thực hành bài “ làm vòng đeo tay “tiết 2 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228600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Thank you </a:t>
            </a:r>
            <a:endParaRPr lang="en-US" sz="6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66800" y="165540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ĐỘNG 1 : QUAN SÁT VÀ NHẬN XÉT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qdefault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438400"/>
            <a:ext cx="2387600" cy="1790700"/>
          </a:xfrm>
          <a:prstGeom prst="rect">
            <a:avLst/>
          </a:prstGeom>
        </p:spPr>
      </p:pic>
      <p:pic>
        <p:nvPicPr>
          <p:cNvPr id="6" name="Picture 5" descr="hqdefaul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3657600"/>
            <a:ext cx="2133600" cy="1600200"/>
          </a:xfrm>
          <a:prstGeom prst="rect">
            <a:avLst/>
          </a:prstGeom>
        </p:spPr>
      </p:pic>
      <p:pic>
        <p:nvPicPr>
          <p:cNvPr id="7" name="Picture 6" descr="maxresdefault (1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9800" y="4495800"/>
            <a:ext cx="2675467" cy="1504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990600" y="3657600"/>
            <a:ext cx="990600" cy="38100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29718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Vòng đeo  tay được làm bằng giấy  ( giấy thủ công , giấy trắng …. ) </a:t>
            </a:r>
          </a:p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Vòng đeo tay có rất nhiều màu sắc  sặc sỡ  khác nhau tùy vào sở thích của từng người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9906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HOẠT ĐỘNG 2 : QUY TRÌNH  LÀM VÒNG ĐEO TAY 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52600" y="21336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GỒM 4 BƯỚC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5400" y="2895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BƯỚC 1 : CẮT  THÀNH CÁC NAN GiẤY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35052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- Lấy hai tờ giấy thủ công khác màu nhau cắt thành các nan giấy rộng 1 ô ly </a:t>
            </a: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867400" y="2286000"/>
            <a:ext cx="685800" cy="3124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0" y="2286000"/>
            <a:ext cx="685800" cy="31242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9144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BƯỚC 2 : DÁN NỐI CÁC NAN GiẤY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1524000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Dán nối các nan giấy cùng màu thành một nan giấy dài 50 ô đến 60 ô , rộng 1 ô  làm 2 nan như vậy 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4343400"/>
            <a:ext cx="5638800" cy="5334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 rot="16200000">
            <a:off x="4838700" y="876300"/>
            <a:ext cx="685800" cy="5334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4267200" y="4648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6800" y="3810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50 ô 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5029200" y="38862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438400" y="2667000"/>
            <a:ext cx="5638800" cy="5334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3924300" y="2628900"/>
            <a:ext cx="685800" cy="5334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flipH="1">
            <a:off x="3581400" y="5715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 flipH="1">
            <a:off x="4876800" y="38100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flipH="1">
            <a:off x="4191000" y="5638800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50 ô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  <p:bldP spid="11" grpId="0" animBg="1"/>
      <p:bldP spid="12" grpId="0" animBg="1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838200"/>
            <a:ext cx="464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itchFamily="18" charset="0"/>
                <a:cs typeface="Times New Roman" pitchFamily="18" charset="0"/>
              </a:rPr>
              <a:t>BƯỚC 3 : GẤP CÁC NAN GiẤY </a:t>
            </a: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22098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mes New Roman" pitchFamily="18" charset="0"/>
                <a:cs typeface="Times New Roman" pitchFamily="18" charset="0"/>
              </a:rPr>
              <a:t>Dán đầu của 2 nan </a:t>
            </a:r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92189373_510661983155536_8617785848596791296_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2209800"/>
            <a:ext cx="1817350" cy="23075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6400" y="1676400"/>
            <a:ext cx="297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Gấp nan dọc đè lên nan ngang sao cho nếp gấp sát mép nan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92664742_559206411387395_637183452623824486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1828800"/>
            <a:ext cx="3000476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Sau đó lại gấp nan ngang đè lên ngang dọc 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92268329_519617342314563_4975083716738023424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2438400"/>
            <a:ext cx="2126721" cy="2999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16002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Tiếp tục gấp  theo thứ tự như trên cho đến hết hai nan giấy . Dán phần cuối của hai nan lại  ta được sợi dây dài 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93229268_226737631745740_3763839227721154560_n (1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657600"/>
            <a:ext cx="6217920" cy="86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259</Words>
  <Application>Microsoft Office PowerPoint</Application>
  <PresentationFormat>On-screen Show (4:3)</PresentationFormat>
  <Paragraphs>25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FPT</dc:creator>
  <cp:lastModifiedBy>Administrator</cp:lastModifiedBy>
  <cp:revision>24</cp:revision>
  <dcterms:created xsi:type="dcterms:W3CDTF">2020-04-11T09:35:55Z</dcterms:created>
  <dcterms:modified xsi:type="dcterms:W3CDTF">2021-03-01T16:49:54Z</dcterms:modified>
</cp:coreProperties>
</file>