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7" r:id="rId5"/>
    <p:sldMasterId id="2147483709" r:id="rId6"/>
  </p:sldMasterIdLst>
  <p:sldIdLst>
    <p:sldId id="268" r:id="rId7"/>
    <p:sldId id="267" r:id="rId8"/>
    <p:sldId id="256" r:id="rId9"/>
    <p:sldId id="277" r:id="rId10"/>
    <p:sldId id="278" r:id="rId11"/>
    <p:sldId id="271" r:id="rId12"/>
    <p:sldId id="272" r:id="rId13"/>
    <p:sldId id="273" r:id="rId14"/>
    <p:sldId id="274" r:id="rId15"/>
    <p:sldId id="279" r:id="rId16"/>
    <p:sldId id="276" r:id="rId17"/>
    <p:sldId id="280" r:id="rId18"/>
    <p:sldId id="281" r:id="rId19"/>
    <p:sldId id="282" r:id="rId20"/>
    <p:sldId id="257" r:id="rId21"/>
    <p:sldId id="258" r:id="rId22"/>
    <p:sldId id="259" r:id="rId23"/>
    <p:sldId id="260" r:id="rId24"/>
    <p:sldId id="261" r:id="rId25"/>
    <p:sldId id="26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80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6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1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7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96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63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32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21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82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93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99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7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0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4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37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2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8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287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5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06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6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2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56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58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83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9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11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99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8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796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6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9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69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8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8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32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91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19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88" indent="0" algn="ctr">
              <a:buNone/>
              <a:defRPr/>
            </a:lvl2pPr>
            <a:lvl3pPr marL="914176" indent="0" algn="ctr">
              <a:buNone/>
              <a:defRPr/>
            </a:lvl3pPr>
            <a:lvl4pPr marL="1371267" indent="0" algn="ctr">
              <a:buNone/>
              <a:defRPr/>
            </a:lvl4pPr>
            <a:lvl5pPr marL="1828356" indent="0" algn="ctr">
              <a:buNone/>
              <a:defRPr/>
            </a:lvl5pPr>
            <a:lvl6pPr marL="2285444" indent="0" algn="ctr">
              <a:buNone/>
              <a:defRPr/>
            </a:lvl6pPr>
            <a:lvl7pPr marL="2742533" indent="0" algn="ctr">
              <a:buNone/>
              <a:defRPr/>
            </a:lvl7pPr>
            <a:lvl8pPr marL="3199622" indent="0" algn="ctr">
              <a:buNone/>
              <a:defRPr/>
            </a:lvl8pPr>
            <a:lvl9pPr marL="365671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8948E-A02C-4A66-8A2E-005849010A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446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89F0C-23E8-4297-BEFE-BB6FCAFAEB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2397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8" indent="0">
              <a:buNone/>
              <a:defRPr sz="1800"/>
            </a:lvl2pPr>
            <a:lvl3pPr marL="914176" indent="0">
              <a:buNone/>
              <a:defRPr sz="1600"/>
            </a:lvl3pPr>
            <a:lvl4pPr marL="1371267" indent="0">
              <a:buNone/>
              <a:defRPr sz="1400"/>
            </a:lvl4pPr>
            <a:lvl5pPr marL="1828356" indent="0">
              <a:buNone/>
              <a:defRPr sz="1400"/>
            </a:lvl5pPr>
            <a:lvl6pPr marL="2285444" indent="0">
              <a:buNone/>
              <a:defRPr sz="1400"/>
            </a:lvl6pPr>
            <a:lvl7pPr marL="2742533" indent="0">
              <a:buNone/>
              <a:defRPr sz="1400"/>
            </a:lvl7pPr>
            <a:lvl8pPr marL="3199622" indent="0">
              <a:buNone/>
              <a:defRPr sz="1400"/>
            </a:lvl8pPr>
            <a:lvl9pPr marL="365671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99565-7478-4BD4-BEEA-D78827837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50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62B2A-B3B6-424E-8E65-55D0A08328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308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6" indent="0">
              <a:buNone/>
              <a:defRPr sz="1800" b="1"/>
            </a:lvl3pPr>
            <a:lvl4pPr marL="1371267" indent="0">
              <a:buNone/>
              <a:defRPr sz="1600" b="1"/>
            </a:lvl4pPr>
            <a:lvl5pPr marL="1828356" indent="0">
              <a:buNone/>
              <a:defRPr sz="1600" b="1"/>
            </a:lvl5pPr>
            <a:lvl6pPr marL="2285444" indent="0">
              <a:buNone/>
              <a:defRPr sz="1600" b="1"/>
            </a:lvl6pPr>
            <a:lvl7pPr marL="2742533" indent="0">
              <a:buNone/>
              <a:defRPr sz="1600" b="1"/>
            </a:lvl7pPr>
            <a:lvl8pPr marL="3199622" indent="0">
              <a:buNone/>
              <a:defRPr sz="1600" b="1"/>
            </a:lvl8pPr>
            <a:lvl9pPr marL="365671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9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6" indent="0">
              <a:buNone/>
              <a:defRPr sz="1800" b="1"/>
            </a:lvl3pPr>
            <a:lvl4pPr marL="1371267" indent="0">
              <a:buNone/>
              <a:defRPr sz="1600" b="1"/>
            </a:lvl4pPr>
            <a:lvl5pPr marL="1828356" indent="0">
              <a:buNone/>
              <a:defRPr sz="1600" b="1"/>
            </a:lvl5pPr>
            <a:lvl6pPr marL="2285444" indent="0">
              <a:buNone/>
              <a:defRPr sz="1600" b="1"/>
            </a:lvl6pPr>
            <a:lvl7pPr marL="2742533" indent="0">
              <a:buNone/>
              <a:defRPr sz="1600" b="1"/>
            </a:lvl7pPr>
            <a:lvl8pPr marL="3199622" indent="0">
              <a:buNone/>
              <a:defRPr sz="1600" b="1"/>
            </a:lvl8pPr>
            <a:lvl9pPr marL="365671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CF126-4849-49AA-8731-4D0EEEE8B4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227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F1F73-2B19-4259-9EB2-90920AC990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4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259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5433F-6E1F-4DC1-8389-556FAEA1B5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073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6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6" indent="0">
              <a:buNone/>
              <a:defRPr sz="1000"/>
            </a:lvl3pPr>
            <a:lvl4pPr marL="1371267" indent="0">
              <a:buNone/>
              <a:defRPr sz="900"/>
            </a:lvl4pPr>
            <a:lvl5pPr marL="1828356" indent="0">
              <a:buNone/>
              <a:defRPr sz="900"/>
            </a:lvl5pPr>
            <a:lvl6pPr marL="2285444" indent="0">
              <a:buNone/>
              <a:defRPr sz="900"/>
            </a:lvl6pPr>
            <a:lvl7pPr marL="2742533" indent="0">
              <a:buNone/>
              <a:defRPr sz="900"/>
            </a:lvl7pPr>
            <a:lvl8pPr marL="3199622" indent="0">
              <a:buNone/>
              <a:defRPr sz="900"/>
            </a:lvl8pPr>
            <a:lvl9pPr marL="365671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7C3B1-956C-45ED-B82C-0F4B4415BC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363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8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76" indent="0">
              <a:buNone/>
              <a:defRPr sz="2400"/>
            </a:lvl3pPr>
            <a:lvl4pPr marL="1371267" indent="0">
              <a:buNone/>
              <a:defRPr sz="2000"/>
            </a:lvl4pPr>
            <a:lvl5pPr marL="1828356" indent="0">
              <a:buNone/>
              <a:defRPr sz="2000"/>
            </a:lvl5pPr>
            <a:lvl6pPr marL="2285444" indent="0">
              <a:buNone/>
              <a:defRPr sz="2000"/>
            </a:lvl6pPr>
            <a:lvl7pPr marL="2742533" indent="0">
              <a:buNone/>
              <a:defRPr sz="2000"/>
            </a:lvl7pPr>
            <a:lvl8pPr marL="3199622" indent="0">
              <a:buNone/>
              <a:defRPr sz="2000"/>
            </a:lvl8pPr>
            <a:lvl9pPr marL="365671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8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6" indent="0">
              <a:buNone/>
              <a:defRPr sz="1000"/>
            </a:lvl3pPr>
            <a:lvl4pPr marL="1371267" indent="0">
              <a:buNone/>
              <a:defRPr sz="900"/>
            </a:lvl4pPr>
            <a:lvl5pPr marL="1828356" indent="0">
              <a:buNone/>
              <a:defRPr sz="900"/>
            </a:lvl5pPr>
            <a:lvl6pPr marL="2285444" indent="0">
              <a:buNone/>
              <a:defRPr sz="900"/>
            </a:lvl6pPr>
            <a:lvl7pPr marL="2742533" indent="0">
              <a:buNone/>
              <a:defRPr sz="900"/>
            </a:lvl7pPr>
            <a:lvl8pPr marL="3199622" indent="0">
              <a:buNone/>
              <a:defRPr sz="900"/>
            </a:lvl8pPr>
            <a:lvl9pPr marL="365671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4C831-3E98-4B02-9211-C3853A56DF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97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1F58B-4B24-45D8-BC80-0ED079FB87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10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E5782-2C91-418F-B4AD-C865166D6A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935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7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5F8FB-1083-40E9-AF8B-22C58E768B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709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BF0A-C6EF-40C3-8EFC-8075336492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2E68-D75A-46FC-997D-AEEE041D75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196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BF0A-C6EF-40C3-8EFC-8075336492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2E68-D75A-46FC-997D-AEEE041D75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10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BF0A-C6EF-40C3-8EFC-8075336492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2E68-D75A-46FC-997D-AEEE041D75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355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BF0A-C6EF-40C3-8EFC-8075336492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2E68-D75A-46FC-997D-AEEE041D75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255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BF0A-C6EF-40C3-8EFC-8075336492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2E68-D75A-46FC-997D-AEEE041D75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112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BF0A-C6EF-40C3-8EFC-8075336492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2E68-D75A-46FC-997D-AEEE041D75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908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BF0A-C6EF-40C3-8EFC-8075336492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2E68-D75A-46FC-997D-AEEE041D75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095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BF0A-C6EF-40C3-8EFC-8075336492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2E68-D75A-46FC-997D-AEEE041D75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602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BF0A-C6EF-40C3-8EFC-8075336492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2E68-D75A-46FC-997D-AEEE041D75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5513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BF0A-C6EF-40C3-8EFC-8075336492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2E68-D75A-46FC-997D-AEEE041D75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722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BF0A-C6EF-40C3-8EFC-8075336492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2E68-D75A-46FC-997D-AEEE041D75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474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CA4E7-A4F3-45BF-B68F-9A79A0EF7F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815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B2B7D-16A6-48B7-B109-DB13B18178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425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B4F1E-F318-4FC3-B5C2-22C4985B5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7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976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C9B88-EDB8-4E0C-8D69-923830F9F2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102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B31F3-4865-461A-801F-99517E752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281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97CD0-0368-43F1-9CB7-1019A8CE9B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90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E6817-53F0-4EDF-BB79-3163C9EC6B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175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53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F8552-A4B1-4B83-A6CC-914A1CF490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864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1676A-9074-4004-A8E4-5EB772BE6C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11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3166F-AFEE-4FA3-9F12-19F546AD2F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471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920C4-E7D5-4C00-B81C-903474FEB2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0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7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0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7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0B419-FF10-4B1A-ACF4-A90B728DFC1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6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4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0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9" rIns="91417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42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42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42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76" fontAlgn="base">
              <a:spcBef>
                <a:spcPct val="0"/>
              </a:spcBef>
              <a:spcAft>
                <a:spcPct val="0"/>
              </a:spcAft>
              <a:defRPr/>
            </a:pPr>
            <a:fld id="{B0BEB761-7F5D-4305-986A-BC6B3F113953}" type="slidenum">
              <a:rPr lang="en-US" smtClean="0">
                <a:solidFill>
                  <a:srgbClr val="000000"/>
                </a:solidFill>
              </a:rPr>
              <a:pPr defTabSz="9141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7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6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5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7" indent="-34281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70" indent="-28568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23" indent="-22854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12" indent="-22854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00" indent="-22854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88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77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67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54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6" algn="l" defTabSz="914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7" algn="l" defTabSz="914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56" algn="l" defTabSz="914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44" algn="l" defTabSz="914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3" algn="l" defTabSz="914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22" algn="l" defTabSz="914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12" algn="l" defTabSz="914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EBF0A-C6EF-40C3-8EFC-8075336492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B2E68-D75A-46FC-997D-AEEE041D75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0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6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6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6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A97CC9-6F95-47A6-9530-F981179BCB9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8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slide" Target="slide5.xml"/><Relationship Id="rId4" Type="http://schemas.openxmlformats.org/officeDocument/2006/relationships/image" Target="../media/image5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3.xml"/><Relationship Id="rId5" Type="http://schemas.microsoft.com/office/2007/relationships/hdphoto" Target="../media/hdphoto14.wdp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slide" Target="slide3.xml"/><Relationship Id="rId4" Type="http://schemas.microsoft.com/office/2007/relationships/hdphoto" Target="../media/hdphoto1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slide" Target="slide3.xml"/><Relationship Id="rId4" Type="http://schemas.microsoft.com/office/2007/relationships/hdphoto" Target="../media/hdphoto1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slide" Target="slide3.xml"/><Relationship Id="rId4" Type="http://schemas.microsoft.com/office/2007/relationships/hdphoto" Target="../media/hdphoto1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slide" Target="slide3.xml"/><Relationship Id="rId4" Type="http://schemas.microsoft.com/office/2007/relationships/hdphoto" Target="../media/hdphoto1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slide" Target="slide3.xml"/><Relationship Id="rId4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12" Type="http://schemas.microsoft.com/office/2007/relationships/hdphoto" Target="../media/hdphoto2.wdp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microsoft.com/office/2007/relationships/hdphoto" Target="../media/hdphoto3.wdp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slide" Target="slide3.xml"/><Relationship Id="rId4" Type="http://schemas.microsoft.com/office/2007/relationships/hdphoto" Target="../media/hdphoto15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3.png"/><Relationship Id="rId18" Type="http://schemas.openxmlformats.org/officeDocument/2006/relationships/slide" Target="slide18.xml"/><Relationship Id="rId26" Type="http://schemas.openxmlformats.org/officeDocument/2006/relationships/image" Target="../media/image27.png"/><Relationship Id="rId3" Type="http://schemas.openxmlformats.org/officeDocument/2006/relationships/image" Target="../media/image17.gif"/><Relationship Id="rId21" Type="http://schemas.openxmlformats.org/officeDocument/2006/relationships/image" Target="../media/image24.png"/><Relationship Id="rId7" Type="http://schemas.openxmlformats.org/officeDocument/2006/relationships/image" Target="../media/image21.png"/><Relationship Id="rId12" Type="http://schemas.openxmlformats.org/officeDocument/2006/relationships/image" Target="../media/image22.png"/><Relationship Id="rId17" Type="http://schemas.openxmlformats.org/officeDocument/2006/relationships/slide" Target="slide17.xml"/><Relationship Id="rId25" Type="http://schemas.microsoft.com/office/2007/relationships/hdphoto" Target="../media/hdphoto7.wdp"/><Relationship Id="rId2" Type="http://schemas.openxmlformats.org/officeDocument/2006/relationships/image" Target="../media/image16.png"/><Relationship Id="rId16" Type="http://schemas.openxmlformats.org/officeDocument/2006/relationships/slide" Target="slide16.xml"/><Relationship Id="rId20" Type="http://schemas.openxmlformats.org/officeDocument/2006/relationships/image" Target="../media/image10.png"/><Relationship Id="rId29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11" Type="http://schemas.microsoft.com/office/2007/relationships/hdphoto" Target="../media/hdphoto3.wdp"/><Relationship Id="rId24" Type="http://schemas.openxmlformats.org/officeDocument/2006/relationships/image" Target="../media/image26.png"/><Relationship Id="rId5" Type="http://schemas.openxmlformats.org/officeDocument/2006/relationships/image" Target="../media/image19.gif"/><Relationship Id="rId15" Type="http://schemas.openxmlformats.org/officeDocument/2006/relationships/slide" Target="slide15.xml"/><Relationship Id="rId23" Type="http://schemas.openxmlformats.org/officeDocument/2006/relationships/image" Target="../media/image25.png"/><Relationship Id="rId28" Type="http://schemas.openxmlformats.org/officeDocument/2006/relationships/slide" Target="slide19.xml"/><Relationship Id="rId10" Type="http://schemas.openxmlformats.org/officeDocument/2006/relationships/image" Target="../media/image13.png"/><Relationship Id="rId19" Type="http://schemas.openxmlformats.org/officeDocument/2006/relationships/image" Target="../media/image9.png"/><Relationship Id="rId4" Type="http://schemas.openxmlformats.org/officeDocument/2006/relationships/image" Target="../media/image18.gif"/><Relationship Id="rId9" Type="http://schemas.openxmlformats.org/officeDocument/2006/relationships/image" Target="../media/image12.png"/><Relationship Id="rId14" Type="http://schemas.microsoft.com/office/2007/relationships/hdphoto" Target="../media/hdphoto5.wdp"/><Relationship Id="rId22" Type="http://schemas.microsoft.com/office/2007/relationships/hdphoto" Target="../media/hdphoto6.wdp"/><Relationship Id="rId27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2.xml"/><Relationship Id="rId7" Type="http://schemas.openxmlformats.org/officeDocument/2006/relationships/slide" Target="slide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9.wdp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28.jpeg"/><Relationship Id="rId9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slide" Target="slide19.xml"/><Relationship Id="rId21" Type="http://schemas.openxmlformats.org/officeDocument/2006/relationships/image" Target="../media/image44.gif"/><Relationship Id="rId7" Type="http://schemas.openxmlformats.org/officeDocument/2006/relationships/image" Target="../media/image34.png"/><Relationship Id="rId12" Type="http://schemas.openxmlformats.org/officeDocument/2006/relationships/slide" Target="slide10.xml"/><Relationship Id="rId17" Type="http://schemas.openxmlformats.org/officeDocument/2006/relationships/image" Target="../media/image41.png"/><Relationship Id="rId2" Type="http://schemas.openxmlformats.org/officeDocument/2006/relationships/image" Target="../media/image32.png"/><Relationship Id="rId16" Type="http://schemas.openxmlformats.org/officeDocument/2006/relationships/image" Target="../media/image40.png"/><Relationship Id="rId20" Type="http://schemas.openxmlformats.org/officeDocument/2006/relationships/image" Target="../media/image43.gif"/><Relationship Id="rId1" Type="http://schemas.openxmlformats.org/officeDocument/2006/relationships/slideLayout" Target="../slideLayouts/slideLayout23.xml"/><Relationship Id="rId6" Type="http://schemas.openxmlformats.org/officeDocument/2006/relationships/slide" Target="slide6.xml"/><Relationship Id="rId11" Type="http://schemas.openxmlformats.org/officeDocument/2006/relationships/image" Target="../media/image36.png"/><Relationship Id="rId5" Type="http://schemas.microsoft.com/office/2007/relationships/hdphoto" Target="../media/hdphoto11.wdp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19" Type="http://schemas.microsoft.com/office/2007/relationships/hdphoto" Target="../media/hdphoto13.wdp"/><Relationship Id="rId4" Type="http://schemas.openxmlformats.org/officeDocument/2006/relationships/image" Target="../media/image33.png"/><Relationship Id="rId9" Type="http://schemas.openxmlformats.org/officeDocument/2006/relationships/slide" Target="slide9.xml"/><Relationship Id="rId14" Type="http://schemas.openxmlformats.org/officeDocument/2006/relationships/image" Target="../media/image38.png"/><Relationship Id="rId22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37" y="-1"/>
            <a:ext cx="4549963" cy="489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2" y="-67220"/>
            <a:ext cx="5238749" cy="5030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3" y="5257807"/>
            <a:ext cx="11468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233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5200" y="457200"/>
            <a:ext cx="6705600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Tính</a:t>
            </a:r>
            <a:r>
              <a:rPr lang="en-US" sz="13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138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nhẩm</a:t>
            </a:r>
            <a:endParaRPr lang="en-US" sz="13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Flowchart: Connector 2">
            <a:hlinkClick r:id="rId3" action="ppaction://hlinksldjump"/>
          </p:cNvPr>
          <p:cNvSpPr/>
          <p:nvPr/>
        </p:nvSpPr>
        <p:spPr>
          <a:xfrm>
            <a:off x="11379200" y="5600700"/>
            <a:ext cx="863613" cy="12573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915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9200" y="6686550"/>
            <a:ext cx="2844800" cy="476250"/>
          </a:xfrm>
        </p:spPr>
        <p:txBody>
          <a:bodyPr/>
          <a:lstStyle/>
          <a:p>
            <a:fld id="{D9B2DBEB-84D8-4AB9-8957-E93A90C0CB87}" type="slidenum">
              <a:rPr lang="en-US">
                <a:solidFill>
                  <a:srgbClr val="333399"/>
                </a:solidFill>
              </a:rPr>
              <a:pPr/>
              <a:t>11</a:t>
            </a:fld>
            <a:endParaRPr lang="en-US">
              <a:solidFill>
                <a:srgbClr val="333399"/>
              </a:solidFill>
            </a:endParaRPr>
          </a:p>
        </p:txBody>
      </p:sp>
      <p:graphicFrame>
        <p:nvGraphicFramePr>
          <p:cNvPr id="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243468"/>
              </p:ext>
            </p:extLst>
          </p:nvPr>
        </p:nvGraphicFramePr>
        <p:xfrm>
          <a:off x="-443345" y="3886200"/>
          <a:ext cx="1320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3" imgW="2277720" imgH="3420720" progId="MS_ClipArt_Gallery.2">
                  <p:embed/>
                </p:oleObj>
              </mc:Choice>
              <mc:Fallback>
                <p:oleObj name="Clip" r:id="rId3" imgW="2277720" imgH="34207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43345" y="3886200"/>
                        <a:ext cx="13208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422400" y="1352615"/>
            <a:ext cx="1066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-4371" y="57150"/>
            <a:ext cx="7014771" cy="167313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600m + 300m =</a:t>
            </a:r>
          </a:p>
        </p:txBody>
      </p:sp>
      <p:sp>
        <p:nvSpPr>
          <p:cNvPr id="6" name="Oval 5"/>
          <p:cNvSpPr/>
          <p:nvPr/>
        </p:nvSpPr>
        <p:spPr>
          <a:xfrm>
            <a:off x="3503030" y="3867150"/>
            <a:ext cx="8993785" cy="311050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1000km – 200km =</a:t>
            </a:r>
          </a:p>
        </p:txBody>
      </p:sp>
      <p:sp>
        <p:nvSpPr>
          <p:cNvPr id="7" name="Pentagon 6"/>
          <p:cNvSpPr/>
          <p:nvPr/>
        </p:nvSpPr>
        <p:spPr>
          <a:xfrm>
            <a:off x="5995859" y="1583424"/>
            <a:ext cx="5283200" cy="1115292"/>
          </a:xfrm>
          <a:prstGeom prst="homePlate">
            <a:avLst/>
          </a:prstGeom>
          <a:solidFill>
            <a:srgbClr val="92D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tx1"/>
                </a:solidFill>
              </a:rPr>
              <a:t>700m + 20m =</a:t>
            </a:r>
          </a:p>
        </p:txBody>
      </p:sp>
      <p:sp>
        <p:nvSpPr>
          <p:cNvPr id="8" name="Round Single Corner Rectangle 7"/>
          <p:cNvSpPr/>
          <p:nvPr/>
        </p:nvSpPr>
        <p:spPr>
          <a:xfrm>
            <a:off x="665020" y="2724150"/>
            <a:ext cx="4516581" cy="1066800"/>
          </a:xfrm>
          <a:prstGeom prst="round1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FF00"/>
                </a:solidFill>
              </a:rPr>
              <a:t>20dm +500dm 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0" y="2965185"/>
            <a:ext cx="199314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520dm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0000" y="634430"/>
            <a:ext cx="1828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900m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53600" y="1777425"/>
            <a:ext cx="1828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720m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46867" y="5130036"/>
            <a:ext cx="199314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800km</a:t>
            </a:r>
          </a:p>
        </p:txBody>
      </p:sp>
      <p:sp>
        <p:nvSpPr>
          <p:cNvPr id="13" name="Flowchart: Connector 12">
            <a:hlinkClick r:id="rId5" action="ppaction://hlinksldjump"/>
          </p:cNvPr>
          <p:cNvSpPr/>
          <p:nvPr/>
        </p:nvSpPr>
        <p:spPr>
          <a:xfrm>
            <a:off x="-145785" y="5600700"/>
            <a:ext cx="863613" cy="12573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3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12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76213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</a:rPr>
              <a:t>Xếp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</a:rPr>
              <a:t> 4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</a:rPr>
              <a:t>hình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</a:rPr>
              <a:t> tam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</a:rPr>
              <a:t>giác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</a:rPr>
              <a:t>nhỏ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</a:rPr>
              <a:t>thành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</a:rPr>
              <a:t>một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</a:rPr>
              <a:t>hình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</a:rPr>
              <a:t> tam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</a:rPr>
              <a:t>giác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</a:rPr>
              <a:t> to:</a:t>
            </a:r>
          </a:p>
        </p:txBody>
      </p:sp>
      <p:sp>
        <p:nvSpPr>
          <p:cNvPr id="6" name="Right Triangle 5"/>
          <p:cNvSpPr/>
          <p:nvPr/>
        </p:nvSpPr>
        <p:spPr>
          <a:xfrm>
            <a:off x="1727200" y="1295400"/>
            <a:ext cx="2032000" cy="1524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4165600" y="1295400"/>
            <a:ext cx="2032000" cy="1524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ight Triangle 7"/>
          <p:cNvSpPr/>
          <p:nvPr/>
        </p:nvSpPr>
        <p:spPr>
          <a:xfrm>
            <a:off x="6604000" y="1295400"/>
            <a:ext cx="2032000" cy="1524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ight Triangle 8"/>
          <p:cNvSpPr/>
          <p:nvPr/>
        </p:nvSpPr>
        <p:spPr>
          <a:xfrm>
            <a:off x="8940800" y="1371600"/>
            <a:ext cx="2032000" cy="14478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12496800" y="3276600"/>
            <a:ext cx="7010400" cy="26670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4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11 L 0.00833 0.3552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879 C -0.0842 0.00879 -0.16823 0.00902 -0.2 0.00879 C -0.23177 0.00856 -0.19219 -0.05088 -0.19063 0.00694 C -0.18907 0.06475 -0.19063 0.2988 -0.19063 0.35522 " pathEditMode="relative" rAng="0" ptsTypes="aaaA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0" y="1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12211 L 0.09167 0.5106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4 0.09436 L -0.26667 0.5050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200609251126269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72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2641600" y="1803400"/>
            <a:ext cx="6908800" cy="213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thây</a:t>
            </a:r>
            <a:r>
              <a:rPr lang="en-US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endParaRPr lang="en-US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330351"/>
            <a:ext cx="1120245" cy="52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797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5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72064" y="1305623"/>
            <a:ext cx="584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</a:rPr>
              <a:t>1 km = ….m</a:t>
            </a: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72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9" y="4789079"/>
            <a:ext cx="5209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1km = </a:t>
            </a:r>
            <a:r>
              <a:rPr lang="en-US" sz="4000" b="1" dirty="0">
                <a:solidFill>
                  <a:srgbClr val="FF0000"/>
                </a:solidFill>
              </a:rPr>
              <a:t>1000 m</a:t>
            </a: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65" y="5082787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00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5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72064" y="1305623"/>
            <a:ext cx="584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</a:rPr>
              <a:t>400 + 400 =…. </a:t>
            </a: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72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9" y="4789079"/>
            <a:ext cx="5209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400 + 400 = </a:t>
            </a:r>
            <a:r>
              <a:rPr lang="en-US" sz="4000" b="1" dirty="0">
                <a:solidFill>
                  <a:srgbClr val="FF0000"/>
                </a:solidFill>
              </a:rPr>
              <a:t>800</a:t>
            </a: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65" y="5082787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9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5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72064" y="1305623"/>
            <a:ext cx="584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</a:rPr>
              <a:t> 1 </a:t>
            </a:r>
            <a:r>
              <a:rPr lang="en-US" sz="3600" dirty="0" err="1">
                <a:solidFill>
                  <a:srgbClr val="0033CC"/>
                </a:solidFill>
              </a:rPr>
              <a:t>dm</a:t>
            </a:r>
            <a:r>
              <a:rPr lang="en-US" sz="3600" dirty="0">
                <a:solidFill>
                  <a:srgbClr val="0033CC"/>
                </a:solidFill>
              </a:rPr>
              <a:t> = … cm</a:t>
            </a: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72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9" y="4789093"/>
            <a:ext cx="5209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1dm =</a:t>
            </a:r>
            <a:r>
              <a:rPr lang="en-US" sz="3600" b="1" dirty="0">
                <a:solidFill>
                  <a:srgbClr val="FF0000"/>
                </a:solidFill>
              </a:rPr>
              <a:t> 10 cm</a:t>
            </a: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65" y="5082787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16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5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72064" y="1305623"/>
            <a:ext cx="584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</a:rPr>
              <a:t> 900 – 200 = …</a:t>
            </a: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72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9" y="4789093"/>
            <a:ext cx="5209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900 – 200 = </a:t>
            </a:r>
            <a:r>
              <a:rPr lang="en-US" sz="3600" b="1" dirty="0">
                <a:solidFill>
                  <a:srgbClr val="FF0000"/>
                </a:solidFill>
              </a:rPr>
              <a:t>700</a:t>
            </a: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65" y="5082787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88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5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82472" y="581544"/>
            <a:ext cx="5847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&gt;, &lt;, =</a:t>
            </a:r>
          </a:p>
          <a:p>
            <a:pPr algn="ctr"/>
            <a:r>
              <a:rPr lang="en-US" sz="3600" dirty="0">
                <a:solidFill>
                  <a:srgbClr val="0033CC"/>
                </a:solidFill>
              </a:rPr>
              <a:t> 389…. 398</a:t>
            </a: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72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9" y="4789079"/>
            <a:ext cx="5209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33CC"/>
                </a:solidFill>
              </a:rPr>
              <a:t>389   </a:t>
            </a:r>
            <a:r>
              <a:rPr lang="en-US" sz="4000" b="1" dirty="0">
                <a:solidFill>
                  <a:srgbClr val="FF0000"/>
                </a:solidFill>
              </a:rPr>
              <a:t>&lt;</a:t>
            </a:r>
            <a:r>
              <a:rPr lang="en-US" sz="4000" dirty="0">
                <a:solidFill>
                  <a:srgbClr val="0033CC"/>
                </a:solidFill>
              </a:rPr>
              <a:t>  398</a:t>
            </a: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65" y="5082787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08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3317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82684" y="314861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 SẠCH</a:t>
            </a:r>
          </a:p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11" name="Picture 11" descr="C:\Users\ADMIN\Desktop\Tai nguyen thiet ke tro choi\Angry birds epic birds\1505573783630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11" y="2178647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637466" y="5123798"/>
            <a:ext cx="1727927" cy="2342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387">
            <a:off x="9200453" y="5062699"/>
            <a:ext cx="1715896" cy="2144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8777">
            <a:off x="5396289" y="5227721"/>
            <a:ext cx="2589561" cy="1773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10649423" y="1707837"/>
            <a:ext cx="328167" cy="1181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4248144" y="5310314"/>
            <a:ext cx="1303137" cy="1303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888689" y="998238"/>
            <a:ext cx="399481" cy="693836"/>
          </a:xfrm>
          <a:prstGeom prst="rect">
            <a:avLst/>
          </a:prstGeom>
        </p:spPr>
      </p:pic>
      <p:pic>
        <p:nvPicPr>
          <p:cNvPr id="2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643743" y="59904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numSld="5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513" y="143500"/>
            <a:ext cx="7132219" cy="259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72064" y="1000750"/>
            <a:ext cx="58478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Chúc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mừng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bạn</a:t>
            </a:r>
            <a:r>
              <a:rPr lang="en-US" sz="4400" b="1" dirty="0">
                <a:solidFill>
                  <a:srgbClr val="FF0000"/>
                </a:solidFill>
              </a:rPr>
              <a:t>. </a:t>
            </a:r>
          </a:p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Bạn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rất</a:t>
            </a:r>
            <a:r>
              <a:rPr lang="en-US" sz="4400" b="1" dirty="0">
                <a:solidFill>
                  <a:srgbClr val="FF0000"/>
                </a:solidFill>
              </a:rPr>
              <a:t> may </a:t>
            </a:r>
            <a:r>
              <a:rPr lang="en-US" sz="4400" b="1" dirty="0" err="1">
                <a:solidFill>
                  <a:srgbClr val="FF0000"/>
                </a:solidFill>
              </a:rPr>
              <a:t>mắn</a:t>
            </a:r>
            <a:r>
              <a:rPr lang="en-US" sz="4400" b="1" dirty="0">
                <a:solidFill>
                  <a:srgbClr val="FF0000"/>
                </a:solidFill>
              </a:rPr>
              <a:t> .</a:t>
            </a: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65" y="5082787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tuan 32\mat cuo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94" y="3105164"/>
            <a:ext cx="3095623" cy="310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94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0"/>
            <a:ext cx="12191999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6913" y="582267"/>
            <a:ext cx="809627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112" y="2717483"/>
            <a:ext cx="799727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47369" y="3174663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7950" y="1328005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804" y="3681568"/>
            <a:ext cx="1127807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728" y="4597855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267" flipH="1">
            <a:off x="7278711" y="1349554"/>
            <a:ext cx="292597" cy="10533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854740" y="723024"/>
            <a:ext cx="1303137" cy="13031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6014">
            <a:off x="3497603" y="2588495"/>
            <a:ext cx="409605" cy="7114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5967" y1="3237" x2="39227" y2="5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18793">
            <a:off x="10503369" y="2351807"/>
            <a:ext cx="626355" cy="962025"/>
          </a:xfrm>
          <a:prstGeom prst="rect">
            <a:avLst/>
          </a:prstGeom>
        </p:spPr>
      </p:pic>
      <p:sp>
        <p:nvSpPr>
          <p:cNvPr id="39" name="8-Point Star 38">
            <a:hlinkClick r:id="rId15" action="ppaction://hlinksldjump"/>
          </p:cNvPr>
          <p:cNvSpPr/>
          <p:nvPr/>
        </p:nvSpPr>
        <p:spPr>
          <a:xfrm>
            <a:off x="1150327" y="220423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0" name="8-Point Star 39">
            <a:hlinkClick r:id="rId16" action="ppaction://hlinksldjump"/>
          </p:cNvPr>
          <p:cNvSpPr/>
          <p:nvPr/>
        </p:nvSpPr>
        <p:spPr>
          <a:xfrm>
            <a:off x="3340323" y="1726243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41" name="8-Point Star 40">
            <a:hlinkClick r:id="rId17" action="ppaction://hlinksldjump"/>
          </p:cNvPr>
          <p:cNvSpPr/>
          <p:nvPr/>
        </p:nvSpPr>
        <p:spPr>
          <a:xfrm>
            <a:off x="6958063" y="1053897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42" name="8-Point Star 41">
            <a:hlinkClick r:id="rId18" action="ppaction://hlinksldjump"/>
          </p:cNvPr>
          <p:cNvSpPr/>
          <p:nvPr/>
        </p:nvSpPr>
        <p:spPr>
          <a:xfrm>
            <a:off x="10388005" y="1581490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4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3409679" y="5477614"/>
            <a:ext cx="1157288" cy="156920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9713">
            <a:off x="10685192" y="5230288"/>
            <a:ext cx="1356360" cy="169545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56069" y1="9622" x2="90751" y2="12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7997">
            <a:off x="7169484" y="4881473"/>
            <a:ext cx="1319846" cy="222008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1182">
            <a:off x="5248577" y="5513623"/>
            <a:ext cx="1237383" cy="123738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395" y="5446343"/>
            <a:ext cx="1717727" cy="117652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86722" y1="17225" x2="90041" y2="8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06460">
            <a:off x="9326560" y="5623697"/>
            <a:ext cx="1047769" cy="908647"/>
          </a:xfrm>
          <a:prstGeom prst="rect">
            <a:avLst/>
          </a:prstGeom>
        </p:spPr>
      </p:pic>
      <p:sp>
        <p:nvSpPr>
          <p:cNvPr id="49" name="8-Point Star 48">
            <a:hlinkClick r:id="rId28" action="ppaction://hlinksldjump"/>
          </p:cNvPr>
          <p:cNvSpPr/>
          <p:nvPr/>
        </p:nvSpPr>
        <p:spPr>
          <a:xfrm>
            <a:off x="1409867" y="4806202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51" name="8-Point Star 50">
            <a:hlinkClick r:id="rId29" action="ppaction://hlinksldjump"/>
          </p:cNvPr>
          <p:cNvSpPr/>
          <p:nvPr/>
        </p:nvSpPr>
        <p:spPr>
          <a:xfrm>
            <a:off x="5531116" y="4832690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66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" y="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9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752600"/>
            <a:ext cx="5283200" cy="4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2800" y="519380"/>
            <a:ext cx="3251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endParaRPr lang="en-US" sz="36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3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endParaRPr lang="en-US" sz="36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49" y="5538548"/>
            <a:ext cx="2686049" cy="11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hac Gunb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98400" y="5702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7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DMIN\Desktop\Baby Panda\zuize_post_61b57e73ce10529cb023fc5bcfca651a (3)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649" y1="31466" x2="35545" y2="40086"/>
                        <a14:foregroundMark x1="63033" y1="26293" x2="70142" y2="38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482730"/>
            <a:ext cx="899581" cy="9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by Panda\0d25afb0d2617e2_w1000_h1000 (3)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7" y="533544"/>
            <a:ext cx="881345" cy="10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2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19" y="277623"/>
            <a:ext cx="1039284" cy="13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Picture4 (2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4" y="553859"/>
            <a:ext cx="910167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Picture5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20" y="438151"/>
            <a:ext cx="1032933" cy="117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DMIN\Desktop\Picture6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23" y="-74084"/>
            <a:ext cx="927100" cy="168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Picture1 (2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2" y="1152596"/>
            <a:ext cx="1944015" cy="146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ADMIN\Desktop\Picture3a (2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6" y="2547608"/>
            <a:ext cx="1707000" cy="128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ADMIN\Desktop\Picture6a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" y="3977915"/>
            <a:ext cx="2420359" cy="136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C:\Users\ADMIN\Desktop\Picture7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" y="5497760"/>
            <a:ext cx="2203095" cy="132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310595" y="4897595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99" y="1361051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5" y="3261807"/>
            <a:ext cx="6350000" cy="62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2794170" y="-175260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99" y="1361051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ình ảnh có liên quan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6" y="2051063"/>
            <a:ext cx="6350000" cy="62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-7203012" y="-1039509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746" y="1361051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ình ảnh có liên quan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52" y="2518080"/>
            <a:ext cx="6350000" cy="62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4175263" y="1586792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40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99" y="1361051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ình ảnh có liên quan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381" y="723900"/>
            <a:ext cx="6350000" cy="62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triped Right Arrow 23">
            <a:hlinkClick r:id="rId22" action="ppaction://hlinksldjump"/>
          </p:cNvPr>
          <p:cNvSpPr/>
          <p:nvPr/>
        </p:nvSpPr>
        <p:spPr>
          <a:xfrm>
            <a:off x="11509392" y="6495926"/>
            <a:ext cx="685843" cy="42324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7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2 L 0.46302 -0.0006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02 -0.00062 L 0.85469 -0.000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3423E-6 L 0.17743 -3.03423E-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-4.13506E-6 L 0.45243 -4.13506E-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43 4.44444E-6 L 0.82743 4.44444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55103E-6 L 0.16545 0.0089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5 0.00894 L 0.44045 0.0089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5 0.00895 L 0.81545 0.00895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0494 L 0.14184 -0.00278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5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-0.00277 L 0.44184 -0.0027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84 -0.00277 L 0.80017 -0.0027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3" grpId="0"/>
      <p:bldP spid="33" grpId="1"/>
      <p:bldP spid="36" grpId="0"/>
      <p:bldP spid="36" grpId="1"/>
      <p:bldP spid="39" grpId="0"/>
      <p:bldP spid="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117615" y="457200"/>
            <a:ext cx="10667999" cy="17526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Viết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các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số</a:t>
            </a:r>
            <a:r>
              <a:rPr lang="en-US" sz="4000" b="1" dirty="0">
                <a:solidFill>
                  <a:schemeClr val="tx1"/>
                </a:solidFill>
              </a:rPr>
              <a:t> 857, 678, 59399, 1000,</a:t>
            </a:r>
          </a:p>
          <a:p>
            <a:r>
              <a:rPr lang="en-US" sz="4000" b="1" dirty="0" err="1">
                <a:solidFill>
                  <a:schemeClr val="tx1"/>
                </a:solidFill>
              </a:rPr>
              <a:t>theo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thứ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tự</a:t>
            </a:r>
            <a:r>
              <a:rPr lang="en-US" sz="4000" b="1" dirty="0">
                <a:solidFill>
                  <a:schemeClr val="tx1"/>
                </a:solidFill>
              </a:rPr>
              <a:t> :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032000" y="2667000"/>
            <a:ext cx="7620000" cy="1371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078181" y="4191000"/>
            <a:ext cx="7620000" cy="1371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Connector 4">
            <a:hlinkClick r:id="rId2" action="ppaction://hlinksldjump"/>
          </p:cNvPr>
          <p:cNvSpPr/>
          <p:nvPr/>
        </p:nvSpPr>
        <p:spPr>
          <a:xfrm>
            <a:off x="11379200" y="5600700"/>
            <a:ext cx="863613" cy="12573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76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uan 32\cay x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680929"/>
            <a:ext cx="1320800" cy="144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tuan 32\cay x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19" y="1323824"/>
            <a:ext cx="1647599" cy="18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tuan 32\cay x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914404"/>
            <a:ext cx="2032000" cy="222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tuan 32\cay x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5856"/>
            <a:ext cx="2438400" cy="266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tuan 32\cay x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947" y="246131"/>
            <a:ext cx="2773271" cy="30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673" y="4459093"/>
            <a:ext cx="13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599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3400" y="4419625"/>
            <a:ext cx="13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678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4382893"/>
            <a:ext cx="13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857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12000" y="4343425"/>
            <a:ext cx="13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903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53600" y="4306693"/>
            <a:ext cx="16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1000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01600" y="76200"/>
            <a:ext cx="6350000" cy="990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Connector 14">
            <a:hlinkClick r:id="rId3" action="ppaction://hlinksldjump"/>
          </p:cNvPr>
          <p:cNvSpPr/>
          <p:nvPr/>
        </p:nvSpPr>
        <p:spPr>
          <a:xfrm>
            <a:off x="11379200" y="5600700"/>
            <a:ext cx="863613" cy="12573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uan 32\cay ke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6" r="20030"/>
          <a:stretch/>
        </p:blipFill>
        <p:spPr bwMode="auto">
          <a:xfrm>
            <a:off x="18" y="0"/>
            <a:ext cx="3204887" cy="356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tuan 32\cay ke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6" r="20030"/>
          <a:stretch/>
        </p:blipFill>
        <p:spPr bwMode="auto">
          <a:xfrm>
            <a:off x="3251200" y="622021"/>
            <a:ext cx="2613891" cy="290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tuan 32\cay ke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6" r="20030"/>
          <a:stretch/>
        </p:blipFill>
        <p:spPr bwMode="auto">
          <a:xfrm>
            <a:off x="5892800" y="929889"/>
            <a:ext cx="2336800" cy="259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tuan 32\cay ke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6" r="20030"/>
          <a:stretch/>
        </p:blipFill>
        <p:spPr bwMode="auto">
          <a:xfrm>
            <a:off x="8284905" y="1240016"/>
            <a:ext cx="2039601" cy="226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tuan 32\cay ke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6" r="20030"/>
          <a:stretch/>
        </p:blipFill>
        <p:spPr bwMode="auto">
          <a:xfrm>
            <a:off x="10411284" y="1584341"/>
            <a:ext cx="1679117" cy="186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590441" y="4763893"/>
            <a:ext cx="13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599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37600" y="4763893"/>
            <a:ext cx="13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678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04000" y="4800625"/>
            <a:ext cx="13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857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65600" y="4800625"/>
            <a:ext cx="13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903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8000" y="4800625"/>
            <a:ext cx="16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1000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440221" y="134056"/>
            <a:ext cx="6354619" cy="9327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Connector 14">
            <a:hlinkClick r:id="rId3" action="ppaction://hlinksldjump"/>
          </p:cNvPr>
          <p:cNvSpPr/>
          <p:nvPr/>
        </p:nvSpPr>
        <p:spPr>
          <a:xfrm>
            <a:off x="11379200" y="5600700"/>
            <a:ext cx="863613" cy="12573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4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5660568" y="1676399"/>
            <a:ext cx="3351893" cy="4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429" tIns="33215" rIns="66429" bIns="33215">
            <a:spAutoFit/>
          </a:bodyPr>
          <a:lstStyle/>
          <a:p>
            <a:pPr defTabSz="664334" fontAlgn="base">
              <a:spcBef>
                <a:spcPct val="50000"/>
              </a:spcBef>
              <a:spcAft>
                <a:spcPct val="0"/>
              </a:spcAft>
            </a:pPr>
            <a:endParaRPr lang="vi-VN" sz="2600">
              <a:solidFill>
                <a:srgbClr val="000000"/>
              </a:solidFill>
              <a:latin typeface="VNI-Times" pitchFamily="2" charset="0"/>
            </a:endParaRPr>
          </a:p>
        </p:txBody>
      </p:sp>
      <p:grpSp>
        <p:nvGrpSpPr>
          <p:cNvPr id="23" name="Group 63"/>
          <p:cNvGrpSpPr>
            <a:grpSpLocks/>
          </p:cNvGrpSpPr>
          <p:nvPr/>
        </p:nvGrpSpPr>
        <p:grpSpPr bwMode="auto">
          <a:xfrm>
            <a:off x="3178045" y="5326123"/>
            <a:ext cx="6049433" cy="1557337"/>
            <a:chOff x="1428" y="3339"/>
            <a:chExt cx="2858" cy="981"/>
          </a:xfrm>
        </p:grpSpPr>
        <p:pic>
          <p:nvPicPr>
            <p:cNvPr id="24" name="Picture 64" descr="!hp8ls2l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27663" flipH="1">
              <a:off x="2925" y="3883"/>
              <a:ext cx="1361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65" descr="Hinh dong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11" y="3339"/>
              <a:ext cx="480" cy="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66" descr="Hinh dong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91082">
              <a:off x="2835" y="3479"/>
              <a:ext cx="419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67" descr="Hinh dong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3068095">
              <a:off x="2926" y="3768"/>
              <a:ext cx="398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68" descr="Hinh dong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087173">
              <a:off x="2511" y="3523"/>
              <a:ext cx="385" cy="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69" descr="Hinh dong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3049717">
              <a:off x="2408" y="3751"/>
              <a:ext cx="288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70" descr="!hp8ls2l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27663">
              <a:off x="1428" y="3883"/>
              <a:ext cx="1361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2870513" y="332001"/>
            <a:ext cx="6141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Đặt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tính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rồi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tính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1369" y="1066799"/>
            <a:ext cx="4027819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635 + 241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35444" y="2143587"/>
            <a:ext cx="4027817" cy="762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896 - 133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305032" y="1122217"/>
            <a:ext cx="4221176" cy="609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970 +29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333749" y="2219787"/>
            <a:ext cx="4163747" cy="609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295  - 105</a:t>
            </a:r>
          </a:p>
        </p:txBody>
      </p:sp>
      <p:sp>
        <p:nvSpPr>
          <p:cNvPr id="16" name="Flowchart: Connector 15">
            <a:hlinkClick r:id="rId4" action="ppaction://hlinksldjump"/>
          </p:cNvPr>
          <p:cNvSpPr/>
          <p:nvPr/>
        </p:nvSpPr>
        <p:spPr>
          <a:xfrm>
            <a:off x="11379200" y="5600700"/>
            <a:ext cx="863613" cy="12573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1206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227</Words>
  <Application>Microsoft Office PowerPoint</Application>
  <PresentationFormat>Widescreen</PresentationFormat>
  <Paragraphs>62</Paragraphs>
  <Slides>20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VNI-Times</vt:lpstr>
      <vt:lpstr>Office Theme</vt:lpstr>
      <vt:lpstr>1_Office Theme</vt:lpstr>
      <vt:lpstr>2_Office Theme</vt:lpstr>
      <vt:lpstr>9_Default Design</vt:lpstr>
      <vt:lpstr>3_Office Theme</vt:lpstr>
      <vt:lpstr>11_Default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Admin</cp:lastModifiedBy>
  <cp:revision>21</cp:revision>
  <dcterms:created xsi:type="dcterms:W3CDTF">2018-04-07T09:22:02Z</dcterms:created>
  <dcterms:modified xsi:type="dcterms:W3CDTF">2021-02-23T06:02:37Z</dcterms:modified>
</cp:coreProperties>
</file>