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19"/>
  </p:notesMasterIdLst>
  <p:sldIdLst>
    <p:sldId id="262" r:id="rId4"/>
    <p:sldId id="263" r:id="rId5"/>
    <p:sldId id="269" r:id="rId6"/>
    <p:sldId id="257" r:id="rId7"/>
    <p:sldId id="261" r:id="rId8"/>
    <p:sldId id="264" r:id="rId9"/>
    <p:sldId id="272" r:id="rId10"/>
    <p:sldId id="265" r:id="rId11"/>
    <p:sldId id="270" r:id="rId12"/>
    <p:sldId id="267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CBF7-B09B-4AE8-8FC9-5F744AF5F0AC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73FEC-FE95-4F8B-9E42-E7146B955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E05C94-3050-4D5C-952B-6C4600B7389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Kiểm tra bài cũ.</a:t>
            </a:r>
          </a:p>
        </p:txBody>
      </p:sp>
    </p:spTree>
    <p:extLst>
      <p:ext uri="{BB962C8B-B14F-4D97-AF65-F5344CB8AC3E}">
        <p14:creationId xmlns:p14="http://schemas.microsoft.com/office/powerpoint/2010/main" val="971064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73FEC-FE95-4F8B-9E42-E7146B9554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20E6D2-2FAB-40D8-A54A-0885B0A777D0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1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1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7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31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7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4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9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20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85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73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9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6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49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25F7-C8DF-4CAF-9276-85602E61EB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6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29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9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8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75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6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04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12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41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2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06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7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0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5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3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C3CCE-1FC2-4AA6-A3B0-8C1697105B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299B-1B85-443A-B770-A2633F41B4D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A8E4-E75D-4F4C-A3F5-A3FD5FB80F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344F8-79E6-4637-8066-48DADB9117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8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3.xml"/><Relationship Id="rId1" Type="http://schemas.openxmlformats.org/officeDocument/2006/relationships/video" Target="file:///E:\SON\Hoc%20sinh\De%20thi\DV%20DH\Khoi%204\10-08_K4\Dho%2010%20giay.m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1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0.gif"/><Relationship Id="rId5" Type="http://schemas.openxmlformats.org/officeDocument/2006/relationships/image" Target="../media/image20.wmf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st-47-1105653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"/>
            <a:ext cx="11430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560094" y="838200"/>
            <a:ext cx="3879056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95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</p:txBody>
      </p:sp>
    </p:spTree>
    <p:extLst>
      <p:ext uri="{BB962C8B-B14F-4D97-AF65-F5344CB8AC3E}">
        <p14:creationId xmlns:p14="http://schemas.microsoft.com/office/powerpoint/2010/main" val="10556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14600" y="1680841"/>
            <a:ext cx="662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8"/>
          <p:cNvSpPr>
            <a:spLocks noChangeArrowheads="1"/>
          </p:cNvSpPr>
          <p:nvPr/>
        </p:nvSpPr>
        <p:spPr bwMode="auto">
          <a:xfrm>
            <a:off x="6248400" y="4302126"/>
            <a:ext cx="4419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Thời gian từ ngày 4 tháng 12 đến ngày 11 tháng 12 cách nhau là mấy tuần lễ?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Thời gian từ ngày 4 tháng 12 đến ngày 11 tháng 12 cách nhau là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   </a:t>
            </a:r>
          </a:p>
        </p:txBody>
      </p:sp>
      <p:sp>
        <p:nvSpPr>
          <p:cNvPr id="16387" name="Text Box 97"/>
          <p:cNvSpPr txBox="1">
            <a:spLocks noChangeArrowheads="1"/>
          </p:cNvSpPr>
          <p:nvPr/>
        </p:nvSpPr>
        <p:spPr bwMode="auto">
          <a:xfrm>
            <a:off x="1524000" y="4240213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5 có bao nhiêu ngày? </a:t>
            </a:r>
            <a:r>
              <a:rPr lang="en-US" sz="1800">
                <a:solidFill>
                  <a:srgbClr val="FF3300"/>
                </a:solidFill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- Tháng 1 có 31 ngày</a:t>
            </a:r>
          </a:p>
        </p:txBody>
      </p:sp>
      <p:sp>
        <p:nvSpPr>
          <p:cNvPr id="16388" name="Text Box 93"/>
          <p:cNvSpPr txBox="1">
            <a:spLocks noChangeArrowheads="1"/>
          </p:cNvSpPr>
          <p:nvPr/>
        </p:nvSpPr>
        <p:spPr bwMode="auto">
          <a:xfrm>
            <a:off x="6248400" y="1801814"/>
            <a:ext cx="4419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tuần này là ngày 18 tháng 3 . Vậy thứ sáu tuần sau là ngày mấy?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- Thứ sáu tuần sau là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25 tháng 3                                     </a:t>
            </a:r>
          </a:p>
        </p:txBody>
      </p:sp>
      <p:pic>
        <p:nvPicPr>
          <p:cNvPr id="17494" name="Picture 86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19800" y="1752600"/>
            <a:ext cx="4648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1524000" y="1752600"/>
            <a:ext cx="9144000" cy="5257800"/>
            <a:chOff x="0" y="1080"/>
            <a:chExt cx="5760" cy="3216"/>
          </a:xfrm>
        </p:grpSpPr>
        <p:sp>
          <p:nvSpPr>
            <p:cNvPr id="6173" name="Rectangle 7"/>
            <p:cNvSpPr>
              <a:spLocks noChangeArrowheads="1"/>
            </p:cNvSpPr>
            <p:nvPr/>
          </p:nvSpPr>
          <p:spPr bwMode="auto">
            <a:xfrm>
              <a:off x="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sz="1800">
                <a:solidFill>
                  <a:srgbClr val="0000FF"/>
                </a:solidFill>
              </a:endParaRPr>
            </a:p>
          </p:txBody>
        </p:sp>
        <p:sp>
          <p:nvSpPr>
            <p:cNvPr id="6174" name="Rectangle 8"/>
            <p:cNvSpPr>
              <a:spLocks noChangeArrowheads="1"/>
            </p:cNvSpPr>
            <p:nvPr/>
          </p:nvSpPr>
          <p:spPr bwMode="auto">
            <a:xfrm>
              <a:off x="2880" y="2688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sz="1800">
                <a:solidFill>
                  <a:srgbClr val="0000FF"/>
                </a:solidFill>
              </a:endParaRPr>
            </a:p>
          </p:txBody>
        </p:sp>
        <p:sp>
          <p:nvSpPr>
            <p:cNvPr id="6175" name="Rectangle 9"/>
            <p:cNvSpPr>
              <a:spLocks noChangeArrowheads="1"/>
            </p:cNvSpPr>
            <p:nvPr/>
          </p:nvSpPr>
          <p:spPr bwMode="auto">
            <a:xfrm>
              <a:off x="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sz="1800">
                <a:solidFill>
                  <a:srgbClr val="0000FF"/>
                </a:solidFill>
              </a:endParaRPr>
            </a:p>
          </p:txBody>
        </p:sp>
        <p:sp>
          <p:nvSpPr>
            <p:cNvPr id="6176" name="Rectangle 10"/>
            <p:cNvSpPr>
              <a:spLocks noChangeArrowheads="1"/>
            </p:cNvSpPr>
            <p:nvPr/>
          </p:nvSpPr>
          <p:spPr bwMode="auto">
            <a:xfrm>
              <a:off x="2880" y="1080"/>
              <a:ext cx="2880" cy="1608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vi-VN" sz="1800">
                <a:solidFill>
                  <a:srgbClr val="0000FF"/>
                </a:solidFill>
              </a:endParaRPr>
            </a:p>
          </p:txBody>
        </p:sp>
      </p:grpSp>
      <p:sp>
        <p:nvSpPr>
          <p:cNvPr id="16391" name="Rectangle 26"/>
          <p:cNvSpPr>
            <a:spLocks noChangeArrowheads="1"/>
          </p:cNvSpPr>
          <p:nvPr/>
        </p:nvSpPr>
        <p:spPr bwMode="auto">
          <a:xfrm>
            <a:off x="1524000" y="2057400"/>
            <a:ext cx="4495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24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có bao nhiêu ngày?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tuần lễ có 7 ngày.</a:t>
            </a:r>
            <a:endParaRPr lang="en-US" sz="1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0000FF"/>
                </a:solidFill>
              </a:rPr>
              <a:t>                                            </a:t>
            </a:r>
          </a:p>
        </p:txBody>
      </p:sp>
      <p:sp>
        <p:nvSpPr>
          <p:cNvPr id="6152" name="Rectangle 28"/>
          <p:cNvSpPr>
            <a:spLocks noChangeArrowheads="1"/>
          </p:cNvSpPr>
          <p:nvPr/>
        </p:nvSpPr>
        <p:spPr bwMode="auto">
          <a:xfrm>
            <a:off x="2362200" y="2819400"/>
            <a:ext cx="1905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rgbClr val="FF3300"/>
                </a:solidFill>
              </a:rPr>
              <a:t>     </a:t>
            </a:r>
          </a:p>
        </p:txBody>
      </p:sp>
      <p:sp>
        <p:nvSpPr>
          <p:cNvPr id="6153" name="Rectangle 29"/>
          <p:cNvSpPr>
            <a:spLocks noChangeArrowheads="1"/>
          </p:cNvSpPr>
          <p:nvPr/>
        </p:nvSpPr>
        <p:spPr bwMode="auto">
          <a:xfrm>
            <a:off x="2438400" y="29718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000">
                <a:solidFill>
                  <a:srgbClr val="0000FF"/>
                </a:solidFill>
              </a:rPr>
              <a:t> </a:t>
            </a:r>
            <a:endParaRPr lang="en-US" sz="2000">
              <a:solidFill>
                <a:srgbClr val="FF3300"/>
              </a:solidFill>
            </a:endParaRPr>
          </a:p>
        </p:txBody>
      </p:sp>
      <p:sp>
        <p:nvSpPr>
          <p:cNvPr id="6154" name="AutoShape 32"/>
          <p:cNvSpPr>
            <a:spLocks noChangeArrowheads="1"/>
          </p:cNvSpPr>
          <p:nvPr/>
        </p:nvSpPr>
        <p:spPr bwMode="auto">
          <a:xfrm>
            <a:off x="1562100" y="1733550"/>
            <a:ext cx="228600" cy="76200"/>
          </a:xfrm>
          <a:prstGeom prst="cloudCallout">
            <a:avLst>
              <a:gd name="adj1" fmla="val -4375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sz="2000">
              <a:solidFill>
                <a:prstClr val="black"/>
              </a:solidFill>
            </a:endParaRPr>
          </a:p>
        </p:txBody>
      </p:sp>
      <p:sp>
        <p:nvSpPr>
          <p:cNvPr id="6155" name="AutoShape 33"/>
          <p:cNvSpPr>
            <a:spLocks noChangeArrowheads="1"/>
          </p:cNvSpPr>
          <p:nvPr/>
        </p:nvSpPr>
        <p:spPr bwMode="auto">
          <a:xfrm>
            <a:off x="1524000" y="4343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6156" name="AutoShape 34"/>
          <p:cNvSpPr>
            <a:spLocks noChangeArrowheads="1"/>
          </p:cNvSpPr>
          <p:nvPr/>
        </p:nvSpPr>
        <p:spPr bwMode="auto">
          <a:xfrm>
            <a:off x="6153150" y="1619250"/>
            <a:ext cx="76200" cy="152400"/>
          </a:xfrm>
          <a:prstGeom prst="star32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6157" name="AutoShape 35"/>
          <p:cNvSpPr>
            <a:spLocks noChangeArrowheads="1"/>
          </p:cNvSpPr>
          <p:nvPr/>
        </p:nvSpPr>
        <p:spPr bwMode="auto">
          <a:xfrm>
            <a:off x="6248400" y="4419600"/>
            <a:ext cx="76200" cy="1524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sz="1800">
              <a:solidFill>
                <a:prstClr val="black"/>
              </a:solidFill>
            </a:endParaRPr>
          </a:p>
        </p:txBody>
      </p:sp>
      <p:sp>
        <p:nvSpPr>
          <p:cNvPr id="6158" name="Oval 43"/>
          <p:cNvSpPr>
            <a:spLocks noChangeArrowheads="1"/>
          </p:cNvSpPr>
          <p:nvPr/>
        </p:nvSpPr>
        <p:spPr bwMode="auto">
          <a:xfrm>
            <a:off x="3162300" y="152400"/>
            <a:ext cx="4343400" cy="13716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CCFF33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000" b="1">
                <a:solidFill>
                  <a:srgbClr val="FF0000"/>
                </a:solidFill>
              </a:rPr>
              <a:t>Ô CỬA BÍ MẬT</a:t>
            </a: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7456" name="Picture 48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62100" y="409575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3429001" y="5226050"/>
            <a:ext cx="866775" cy="73183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3300"/>
                </a:solidFill>
              </a:rPr>
              <a:t>2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7848601" y="2590801"/>
            <a:ext cx="866775" cy="7461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3300"/>
                </a:solidFill>
              </a:rPr>
              <a:t>3</a:t>
            </a: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7460" name="Picture 52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086476" y="4191000"/>
            <a:ext cx="45815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8001001" y="5181600"/>
            <a:ext cx="830263" cy="776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3300"/>
                </a:solidFill>
              </a:rPr>
              <a:t>4</a:t>
            </a: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7478" name="Picture 70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524000" y="1752600"/>
            <a:ext cx="4552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79" name="Rectangle 71"/>
          <p:cNvSpPr>
            <a:spLocks noChangeArrowheads="1"/>
          </p:cNvSpPr>
          <p:nvPr/>
        </p:nvSpPr>
        <p:spPr bwMode="auto">
          <a:xfrm>
            <a:off x="3276601" y="2514601"/>
            <a:ext cx="822325" cy="7969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>
                <a:solidFill>
                  <a:srgbClr val="FF3300"/>
                </a:solidFill>
              </a:rPr>
              <a:t>1</a:t>
            </a: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17508" name="Dho 10 giay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8100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09" name="Oval 101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7510" name="Oval 102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7511" name="Oval 103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7512" name="Oval 104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7513" name="Oval 105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7514" name="Oval 106"/>
          <p:cNvSpPr>
            <a:spLocks noChangeArrowheads="1"/>
          </p:cNvSpPr>
          <p:nvPr/>
        </p:nvSpPr>
        <p:spPr bwMode="auto">
          <a:xfrm>
            <a:off x="8534400" y="304800"/>
            <a:ext cx="1066800" cy="10668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FF66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>
                <a:solidFill>
                  <a:srgbClr val="FF33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97577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1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4" dur="1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8" dur="1000"/>
                                        <p:tgtEl>
                                          <p:spTgt spid="17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0" dur="1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1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6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6" dur="1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0" dur="1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7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20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20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2000"/>
                                        <p:tgtEl>
                                          <p:spTgt spid="17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20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20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20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2000"/>
                                        <p:tgtEl>
                                          <p:spTgt spid="17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2000"/>
                                        <p:tgtEl>
                                          <p:spTgt spid="17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08"/>
                  </p:tgtEl>
                </p:cond>
              </p:nextCondLst>
            </p:seq>
            <p:vide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508"/>
                </p:tgtEl>
              </p:cMediaNode>
            </p:video>
          </p:childTnLst>
        </p:cTn>
      </p:par>
    </p:tnLst>
    <p:bldLst>
      <p:bldP spid="17457" grpId="0" animBg="1"/>
      <p:bldP spid="17457" grpId="1" animBg="1"/>
      <p:bldP spid="17459" grpId="0" animBg="1"/>
      <p:bldP spid="17459" grpId="1" animBg="1"/>
      <p:bldP spid="17461" grpId="0" animBg="1"/>
      <p:bldP spid="17461" grpId="1" animBg="1"/>
      <p:bldP spid="17479" grpId="0" animBg="1"/>
      <p:bldP spid="17479" grpId="1" animBg="1"/>
      <p:bldP spid="17509" grpId="0" animBg="1"/>
      <p:bldP spid="17509" grpId="1" animBg="1"/>
      <p:bldP spid="17510" grpId="0" animBg="1"/>
      <p:bldP spid="17510" grpId="1" animBg="1"/>
      <p:bldP spid="17511" grpId="0" animBg="1"/>
      <p:bldP spid="17511" grpId="1" animBg="1"/>
      <p:bldP spid="17512" grpId="0" animBg="1"/>
      <p:bldP spid="17512" grpId="1" animBg="1"/>
      <p:bldP spid="17513" grpId="0" animBg="1"/>
      <p:bldP spid="17513" grpId="1" animBg="1"/>
      <p:bldP spid="17514" grpId="0" animBg="1"/>
      <p:bldP spid="175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466139-piece-of-yellow-porous-cheese-food-with-holes-vector-illustration-Stock-Vec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0"/>
            <a:ext cx="1219200" cy="1112520"/>
          </a:xfrm>
          <a:prstGeom prst="rect">
            <a:avLst/>
          </a:prstGeom>
        </p:spPr>
      </p:pic>
      <p:pic>
        <p:nvPicPr>
          <p:cNvPr id="5" name="Picture 4" descr="fruit-57673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486400"/>
            <a:ext cx="2971800" cy="1371600"/>
          </a:xfrm>
          <a:prstGeom prst="rect">
            <a:avLst/>
          </a:prstGeom>
        </p:spPr>
      </p:pic>
      <p:pic>
        <p:nvPicPr>
          <p:cNvPr id="6" name="Picture 5" descr="Jerrythem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762000"/>
            <a:ext cx="4648200" cy="4648200"/>
          </a:xfrm>
          <a:prstGeom prst="rect">
            <a:avLst/>
          </a:prstGeom>
        </p:spPr>
      </p:pic>
      <p:pic>
        <p:nvPicPr>
          <p:cNvPr id="7" name="Picture 6" descr="depositphotos_78965298-stock-illustration-mexican-food-taco-conce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20076" y="4791076"/>
            <a:ext cx="2447925" cy="2066925"/>
          </a:xfrm>
          <a:prstGeom prst="rect">
            <a:avLst/>
          </a:prstGeom>
        </p:spPr>
      </p:pic>
      <p:pic>
        <p:nvPicPr>
          <p:cNvPr id="8" name="Picture 7" descr="enhanced-15166-1434534086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4572001"/>
            <a:ext cx="1143000" cy="1380507"/>
          </a:xfrm>
          <a:prstGeom prst="rect">
            <a:avLst/>
          </a:prstGeom>
        </p:spPr>
      </p:pic>
      <p:pic>
        <p:nvPicPr>
          <p:cNvPr id="9" name="Picture 8" descr="nachchees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1"/>
            <a:ext cx="1676400" cy="1492293"/>
          </a:xfrm>
          <a:prstGeom prst="rect">
            <a:avLst/>
          </a:prstGeom>
        </p:spPr>
      </p:pic>
      <p:pic>
        <p:nvPicPr>
          <p:cNvPr id="10" name="Picture 9" descr="quesadilla-576425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5562600"/>
            <a:ext cx="1524000" cy="1140600"/>
          </a:xfrm>
          <a:prstGeom prst="rect">
            <a:avLst/>
          </a:prstGeom>
        </p:spPr>
      </p:pic>
      <p:pic>
        <p:nvPicPr>
          <p:cNvPr id="11" name="Picture 10" descr="enhanced-15166-1434534086-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609601"/>
            <a:ext cx="533400" cy="770907"/>
          </a:xfrm>
          <a:prstGeom prst="rect">
            <a:avLst/>
          </a:prstGeom>
        </p:spPr>
      </p:pic>
      <p:pic>
        <p:nvPicPr>
          <p:cNvPr id="12" name="Picture 11" descr="quesadilla-576425_960_72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0" y="3962400"/>
            <a:ext cx="1524000" cy="1140600"/>
          </a:xfrm>
          <a:prstGeom prst="rect">
            <a:avLst/>
          </a:prstGeom>
        </p:spPr>
      </p:pic>
      <p:pic>
        <p:nvPicPr>
          <p:cNvPr id="13" name="Picture 12" descr="depositphotos_78965298-stock-illustration-mexican-food-taco-concept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64246" y="6171924"/>
            <a:ext cx="627281" cy="686076"/>
          </a:xfrm>
          <a:prstGeom prst="rect">
            <a:avLst/>
          </a:prstGeom>
        </p:spPr>
      </p:pic>
      <p:pic>
        <p:nvPicPr>
          <p:cNvPr id="14" name="Picture 13" descr="quesadilla-576425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86601" y="4343400"/>
            <a:ext cx="390525" cy="378600"/>
          </a:xfrm>
          <a:prstGeom prst="rect">
            <a:avLst/>
          </a:prstGeom>
        </p:spPr>
      </p:pic>
      <p:pic>
        <p:nvPicPr>
          <p:cNvPr id="15" name="Picture 14" descr="quesadilla-576425_960_72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057400" y="4267200"/>
            <a:ext cx="533400" cy="37860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5791200" y="0"/>
            <a:ext cx="4724400" cy="4343400"/>
          </a:xfrm>
          <a:prstGeom prst="wedgeEllipseCallout">
            <a:avLst>
              <a:gd name="adj1" fmla="val -77311"/>
              <a:gd name="adj2" fmla="val -46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vi-VN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ơn các bạn </a:t>
            </a:r>
            <a:r>
              <a:rPr lang="vi-VN" sz="6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vi-VN" sz="6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source (1)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166235">
            <a:off x="9249675" y="1068344"/>
            <a:ext cx="1895475" cy="1371600"/>
          </a:xfrm>
          <a:prstGeom prst="rect">
            <a:avLst/>
          </a:prstGeom>
        </p:spPr>
      </p:pic>
      <p:sp>
        <p:nvSpPr>
          <p:cNvPr id="18" name="Heart 17"/>
          <p:cNvSpPr/>
          <p:nvPr/>
        </p:nvSpPr>
        <p:spPr>
          <a:xfrm rot="1021670">
            <a:off x="4163595" y="749573"/>
            <a:ext cx="692009" cy="61221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Heart 18"/>
          <p:cNvSpPr/>
          <p:nvPr/>
        </p:nvSpPr>
        <p:spPr>
          <a:xfrm rot="1021670">
            <a:off x="4972450" y="555874"/>
            <a:ext cx="384173" cy="1903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Heart 19"/>
          <p:cNvSpPr/>
          <p:nvPr/>
        </p:nvSpPr>
        <p:spPr>
          <a:xfrm rot="1021670">
            <a:off x="5353451" y="204478"/>
            <a:ext cx="384173" cy="1903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Heart 20"/>
          <p:cNvSpPr/>
          <p:nvPr/>
        </p:nvSpPr>
        <p:spPr>
          <a:xfrm rot="1021670">
            <a:off x="4439050" y="280678"/>
            <a:ext cx="384173" cy="1903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1" descr="candy-146690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76400" y="3124200"/>
            <a:ext cx="756708" cy="762000"/>
          </a:xfrm>
          <a:prstGeom prst="rect">
            <a:avLst/>
          </a:prstGeom>
        </p:spPr>
      </p:pic>
      <p:pic>
        <p:nvPicPr>
          <p:cNvPr id="23" name="Picture 22" descr="candy-146690_960_72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19801" y="4267200"/>
            <a:ext cx="681037" cy="685800"/>
          </a:xfrm>
          <a:prstGeom prst="rect">
            <a:avLst/>
          </a:prstGeom>
        </p:spPr>
      </p:pic>
      <p:pic>
        <p:nvPicPr>
          <p:cNvPr id="24" name="Picture 23" descr="candy-146690_960_72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52601" y="4572000"/>
            <a:ext cx="456671" cy="762000"/>
          </a:xfrm>
          <a:prstGeom prst="rect">
            <a:avLst/>
          </a:prstGeom>
        </p:spPr>
      </p:pic>
      <p:pic>
        <p:nvPicPr>
          <p:cNvPr id="25" name="Picture 24" descr="candy-146690_960_7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0" y="5257800"/>
            <a:ext cx="73104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267200" y="44958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solidFill>
                  <a:prstClr val="black"/>
                </a:solidFill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17413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52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7306" y="-88106"/>
            <a:ext cx="16525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4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5800" y="4038600"/>
            <a:ext cx="4724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5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44669" y="4029869"/>
            <a:ext cx="47244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6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76400" y="130175"/>
            <a:ext cx="88392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7" descr="ABARBLY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676400" y="6553200"/>
            <a:ext cx="8839200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8910" y="522596"/>
            <a:ext cx="4743099" cy="1566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116" y="2589757"/>
            <a:ext cx="6553768" cy="1579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8062" y="4346230"/>
            <a:ext cx="9144793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33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  <p:bldP spid="1639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 noGrp="1"/>
          </p:cNvGrpSpPr>
          <p:nvPr/>
        </p:nvGrpSpPr>
        <p:grpSpPr bwMode="auto">
          <a:xfrm>
            <a:off x="1981200" y="304800"/>
            <a:ext cx="8262938" cy="6097588"/>
            <a:chOff x="624" y="-145"/>
            <a:chExt cx="4454" cy="4286"/>
          </a:xfrm>
        </p:grpSpPr>
        <p:grpSp>
          <p:nvGrpSpPr>
            <p:cNvPr id="9219" name="Group 20"/>
            <p:cNvGrpSpPr>
              <a:grpSpLocks/>
            </p:cNvGrpSpPr>
            <p:nvPr/>
          </p:nvGrpSpPr>
          <p:grpSpPr bwMode="auto">
            <a:xfrm>
              <a:off x="624" y="-145"/>
              <a:ext cx="4454" cy="4286"/>
              <a:chOff x="624" y="-145"/>
              <a:chExt cx="4454" cy="4286"/>
            </a:xfrm>
          </p:grpSpPr>
          <p:grpSp>
            <p:nvGrpSpPr>
              <p:cNvPr id="9221" name="Group 19"/>
              <p:cNvGrpSpPr>
                <a:grpSpLocks/>
              </p:cNvGrpSpPr>
              <p:nvPr/>
            </p:nvGrpSpPr>
            <p:grpSpPr bwMode="auto">
              <a:xfrm>
                <a:off x="624" y="83"/>
                <a:ext cx="4398" cy="4058"/>
                <a:chOff x="624" y="83"/>
                <a:chExt cx="4398" cy="4058"/>
              </a:xfrm>
            </p:grpSpPr>
            <p:pic>
              <p:nvPicPr>
                <p:cNvPr id="9225" name="Picture 10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3" y="83"/>
                  <a:ext cx="4249" cy="40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226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4354" cy="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222" name="Group 11"/>
              <p:cNvGrpSpPr>
                <a:grpSpLocks/>
              </p:cNvGrpSpPr>
              <p:nvPr/>
            </p:nvGrpSpPr>
            <p:grpSpPr bwMode="auto">
              <a:xfrm>
                <a:off x="768" y="-145"/>
                <a:ext cx="4310" cy="1270"/>
                <a:chOff x="1644" y="2406"/>
                <a:chExt cx="2356" cy="526"/>
              </a:xfrm>
            </p:grpSpPr>
            <p:sp>
              <p:nvSpPr>
                <p:cNvPr id="9223" name="AutoShape 12"/>
                <p:cNvSpPr>
                  <a:spLocks noChangeArrowheads="1"/>
                </p:cNvSpPr>
                <p:nvPr/>
              </p:nvSpPr>
              <p:spPr bwMode="auto">
                <a:xfrm>
                  <a:off x="1678" y="2497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600" b="1">
                      <a:solidFill>
                        <a:srgbClr val="FF0000"/>
                      </a:solidFill>
                    </a:rPr>
                    <a:t>Tiết học đến đây là hết rồi!</a:t>
                  </a:r>
                </a:p>
              </p:txBody>
            </p:sp>
            <p:sp>
              <p:nvSpPr>
                <p:cNvPr id="9224" name="Freeform 13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vi-VN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9220" name="Picture 17" descr="B0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24" y="3744"/>
              <a:ext cx="43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072687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0" y="5002213"/>
            <a:ext cx="9144000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uk-UA" sz="1800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pic>
        <p:nvPicPr>
          <p:cNvPr id="22531" name="Picture 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4545013"/>
            <a:ext cx="25146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3090863"/>
            <a:ext cx="36988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913" y="-33338"/>
            <a:ext cx="182880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20574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peace_dove_olive_branch_hg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30480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2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2095500" y="-120650"/>
            <a:ext cx="8039100" cy="3276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cs typeface="Times New Roman" panose="02020603050405020304" pitchFamily="18" charset="0"/>
              </a:rPr>
              <a:t>CHÂN THÀNH CẢM ƠN! </a:t>
            </a:r>
          </a:p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cs typeface="Times New Roman" panose="02020603050405020304" pitchFamily="18" charset="0"/>
              </a:rPr>
              <a:t>CÁC THẦY CÔ GIÁO ĐẾN DỰ GIỜ.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-319088" y="5278438"/>
            <a:ext cx="1158240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000" b="1">
                <a:solidFill>
                  <a:srgbClr val="0000FF"/>
                </a:solidFill>
                <a:latin typeface=".VnTime" panose="020B7200000000000000" pitchFamily="34" charset="0"/>
              </a:rPr>
              <a:t>         </a:t>
            </a:r>
            <a:r>
              <a:rPr lang="en-US" sz="4800" b="1">
                <a:solidFill>
                  <a:srgbClr val="FF0000"/>
                </a:solidFill>
                <a:cs typeface="Times New Roman" panose="02020603050405020304" pitchFamily="18" charset="0"/>
              </a:rPr>
              <a:t>Chúc thầy cô mạnh khỏe và hạnh phúc</a:t>
            </a:r>
            <a:endParaRPr lang="en-US" sz="4800" b="1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22538" name="Picture 10" descr="3d 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34">
            <a:off x="8915400" y="3749675"/>
            <a:ext cx="9144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11"/>
          <p:cNvGrpSpPr>
            <a:grpSpLocks/>
          </p:cNvGrpSpPr>
          <p:nvPr/>
        </p:nvGrpSpPr>
        <p:grpSpPr bwMode="auto">
          <a:xfrm rot="21563156" flipH="1">
            <a:off x="1981200" y="3200400"/>
            <a:ext cx="1587500" cy="1112838"/>
            <a:chOff x="480" y="1920"/>
            <a:chExt cx="624" cy="432"/>
          </a:xfrm>
        </p:grpSpPr>
        <p:pic>
          <p:nvPicPr>
            <p:cNvPr id="22541" name="Picture 12" descr="3d bird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34">
              <a:off x="480" y="2074"/>
              <a:ext cx="57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3" descr="3d bird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1734">
              <a:off x="528" y="1920"/>
              <a:ext cx="576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0" name="Picture 14" descr="3d bir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34">
            <a:off x="8388350" y="3216275"/>
            <a:ext cx="1524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3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2.59259E-6 L 1.875E-6 -0.07222 " pathEditMode="relative" rAng="0" ptsTypes="AA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2" grpId="0" animBg="1"/>
      <p:bldP spid="200712" grpId="1" animBg="1"/>
      <p:bldP spid="200713" grpId="0"/>
      <p:bldP spid="2007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 flipH="1">
            <a:off x="7560469" y="2324100"/>
            <a:ext cx="62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69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32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638550" y="838201"/>
            <a:ext cx="33147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ÔN </a:t>
            </a:r>
            <a:r>
              <a:rPr lang="en-US" altLang="en-US" sz="27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H" panose="020B7200000000000000" pitchFamily="34" charset="0"/>
              </a:rPr>
              <a:t>BÀI CŨ</a:t>
            </a:r>
            <a:endParaRPr lang="en-US" altLang="en-US" sz="27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2667000" y="1219200"/>
            <a:ext cx="1943100" cy="914400"/>
          </a:xfrm>
          <a:prstGeom prst="irregularSeal1">
            <a:avLst/>
          </a:prstGeom>
          <a:solidFill>
            <a:srgbClr val="FFCC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3000" b="1" i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Tính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7481888" y="3524249"/>
            <a:ext cx="728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 flipH="1">
            <a:off x="7306866" y="2644377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331619" y="3524249"/>
            <a:ext cx="742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10200" y="2324100"/>
            <a:ext cx="642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54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 flipH="1">
            <a:off x="5170885" y="2644377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 flipH="1">
            <a:off x="7524751" y="3559968"/>
            <a:ext cx="664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66FF"/>
                </a:solidFill>
              </a:rPr>
              <a:t>37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 flipH="1">
            <a:off x="5410200" y="3559968"/>
            <a:ext cx="6429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66FF"/>
                </a:solidFill>
              </a:rPr>
              <a:t>42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flipH="1">
            <a:off x="7427119" y="4268033"/>
            <a:ext cx="62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48538" y="5468182"/>
            <a:ext cx="728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 flipH="1">
            <a:off x="7173516" y="4588310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5198269" y="5468182"/>
            <a:ext cx="742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76850" y="4268033"/>
            <a:ext cx="642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</a:t>
            </a: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 flipH="1">
            <a:off x="5037535" y="4588310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 flipH="1">
            <a:off x="7391401" y="5503901"/>
            <a:ext cx="664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66FF"/>
                </a:solidFill>
              </a:rPr>
              <a:t>49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 flipH="1">
            <a:off x="5276850" y="5503901"/>
            <a:ext cx="6429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>
                <a:solidFill>
                  <a:srgbClr val="0066FF"/>
                </a:solidFill>
              </a:rPr>
              <a:t>47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2600" y="152400"/>
            <a:ext cx="8778853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Toán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 animBg="1"/>
      <p:bldP spid="11269" grpId="0" animBg="1"/>
      <p:bldP spid="11270" grpId="0"/>
      <p:bldP spid="11271" grpId="0" animBg="1"/>
      <p:bldP spid="11273" grpId="0"/>
      <p:bldP spid="11274" grpId="0"/>
      <p:bldP spid="11275" grpId="0"/>
      <p:bldP spid="14" grpId="0" animBg="1"/>
      <p:bldP spid="15" grpId="0"/>
      <p:bldP spid="16" grpId="0" animBg="1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65603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8382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76600" y="1371600"/>
            <a:ext cx="990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33600" y="2265639"/>
            <a:ext cx="6858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278885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1894819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336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29000" y="159001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9000" y="2199619"/>
            <a:ext cx="6858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9000" y="272283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1828799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352800" y="2743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24400" y="166621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2275819"/>
            <a:ext cx="6858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48200" y="279903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95800" y="1904999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724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867400" y="165603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67400" y="2265639"/>
            <a:ext cx="6858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67400" y="279903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1894819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867400" y="2819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2800" y="159001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62800" y="2199619"/>
            <a:ext cx="685800" cy="5847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2733019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4200" y="1828799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7086600" y="2743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/>
      <p:bldP spid="8" grpId="0"/>
      <p:bldP spid="17" grpId="0"/>
      <p:bldP spid="18" grpId="0" animBg="1"/>
      <p:bldP spid="19" grpId="0"/>
      <p:bldP spid="20" grpId="0"/>
      <p:bldP spid="22" grpId="0"/>
      <p:bldP spid="23" grpId="0" animBg="1"/>
      <p:bldP spid="24" grpId="0"/>
      <p:bldP spid="25" grpId="0"/>
      <p:bldP spid="27" grpId="0"/>
      <p:bldP spid="28" grpId="0" animBg="1"/>
      <p:bldP spid="29" grpId="0"/>
      <p:bldP spid="30" grpId="0"/>
      <p:bldP spid="32" grpId="0"/>
      <p:bldP spid="33" grpId="0" animBg="1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85800" y="1143000"/>
            <a:ext cx="663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1446" y="182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– 10 – 30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81401" y="1912442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467" y="25513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– 40        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6834" y="1828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10 – 20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95801" y="25513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30         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59338" y="17893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30 – 20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59338" y="255133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– 50         =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7101" y="2611946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29501" y="189035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19834" y="254518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02538" y="183708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202538" y="254518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275" y="762000"/>
            <a:ext cx="11195713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275" y="155563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84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8855" y="157591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77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7385" y="1647926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59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 flipH="1">
            <a:off x="4348570" y="2247486"/>
            <a:ext cx="6286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269989" y="3447635"/>
            <a:ext cx="728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 flipH="1">
            <a:off x="4094967" y="2567763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1000533" y="3447635"/>
            <a:ext cx="742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079114" y="2247486"/>
            <a:ext cx="642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 flipH="1">
            <a:off x="839799" y="2567763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 flipH="1">
            <a:off x="4312852" y="3483354"/>
            <a:ext cx="6643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flipH="1">
            <a:off x="1079114" y="3483354"/>
            <a:ext cx="6429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>
            <a:off x="7936706" y="3360836"/>
            <a:ext cx="7429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8015287" y="2160687"/>
            <a:ext cx="6429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 flipH="1">
            <a:off x="7775972" y="2480964"/>
            <a:ext cx="40005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altLang="en-US" sz="3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 flipH="1">
            <a:off x="8015287" y="3396555"/>
            <a:ext cx="64293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29" grpId="0" animBg="1"/>
      <p:bldP spid="30" grpId="0"/>
      <p:bldP spid="31" grpId="0" animBg="1"/>
      <p:bldP spid="33" grpId="0"/>
      <p:bldP spid="34" grpId="0"/>
      <p:bldP spid="35" grpId="0"/>
      <p:bldP spid="40" grpId="0" animBg="1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57200" y="1447800"/>
            <a:ext cx="11195713" cy="120032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9dm,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8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33400" y="457200"/>
            <a:ext cx="11195713" cy="10772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9dm,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5dm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GB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1600200"/>
            <a:ext cx="189249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4200" y="2286000"/>
            <a:ext cx="453734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9dm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2855990"/>
            <a:ext cx="453734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GB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5dm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8576" y="3425980"/>
            <a:ext cx="453734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GB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…dm</a:t>
            </a:r>
            <a:r>
              <a:rPr lang="en-GB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6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101425" y="3308465"/>
            <a:ext cx="342900" cy="325041"/>
          </a:xfrm>
          <a:prstGeom prst="actionButtonHome">
            <a:avLst/>
          </a:prstGeom>
          <a:solidFill>
            <a:srgbClr val="CCFFFF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4572000" y="838200"/>
            <a:ext cx="1890818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6559" y="1693827"/>
            <a:ext cx="453333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10000" y="2438400"/>
            <a:ext cx="3668371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9 -  5 = 4(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91000" y="3200400"/>
            <a:ext cx="3352800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4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4dm</a:t>
            </a:r>
            <a:endParaRPr lang="en-GB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381000" y="1295400"/>
            <a:ext cx="11811000" cy="31085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4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4000" b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GB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24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48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60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GB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64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GB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477000" y="3810000"/>
            <a:ext cx="609600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7465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447</Words>
  <Application>Microsoft Office PowerPoint</Application>
  <PresentationFormat>Widescreen</PresentationFormat>
  <Paragraphs>120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.VnTime</vt:lpstr>
      <vt:lpstr>.VnTimeH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pc6</dc:creator>
  <cp:lastModifiedBy>AutoBVT</cp:lastModifiedBy>
  <cp:revision>30</cp:revision>
  <dcterms:created xsi:type="dcterms:W3CDTF">2006-08-16T00:00:00Z</dcterms:created>
  <dcterms:modified xsi:type="dcterms:W3CDTF">2021-02-23T05:02:54Z</dcterms:modified>
</cp:coreProperties>
</file>