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8" r:id="rId5"/>
    <p:sldId id="259" r:id="rId6"/>
    <p:sldId id="260" r:id="rId7"/>
    <p:sldId id="262" r:id="rId8"/>
    <p:sldId id="261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J1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1638"/>
            <a:ext cx="9144000" cy="5262562"/>
          </a:xfrm>
          <a:prstGeom prst="rect">
            <a:avLst/>
          </a:prstGeom>
          <a:solidFill>
            <a:srgbClr val="1FE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7770" y="708343"/>
            <a:ext cx="7334964" cy="1903947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NHIỆT LIỆT CHÀO MỪNG QUÝ THẦY CÔ</a:t>
            </a:r>
            <a:endParaRPr lang="en-US" sz="5400" b="1" dirty="0">
              <a:ln w="1905">
                <a:solidFill>
                  <a:srgbClr val="FF0000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648200"/>
            <a:ext cx="80962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>
            <a:spAutoFit/>
          </a:bodyPr>
          <a:lstStyle>
            <a:lvl1pPr defTabSz="639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39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9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9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9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3077" name="Freeform 7"/>
          <p:cNvSpPr>
            <a:spLocks/>
          </p:cNvSpPr>
          <p:nvPr/>
        </p:nvSpPr>
        <p:spPr bwMode="auto">
          <a:xfrm flipV="1">
            <a:off x="7286625" y="508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3078" name="Picture 8" descr="Fireworks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905500"/>
            <a:ext cx="98583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Freeform 7"/>
          <p:cNvSpPr>
            <a:spLocks/>
          </p:cNvSpPr>
          <p:nvPr/>
        </p:nvSpPr>
        <p:spPr bwMode="auto">
          <a:xfrm flipV="1">
            <a:off x="1190625" y="5715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3080" name="Freeform 6"/>
          <p:cNvSpPr>
            <a:spLocks/>
          </p:cNvSpPr>
          <p:nvPr/>
        </p:nvSpPr>
        <p:spPr bwMode="auto">
          <a:xfrm flipV="1">
            <a:off x="6667500" y="2857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3081" name="Freeform 6"/>
          <p:cNvSpPr>
            <a:spLocks/>
          </p:cNvSpPr>
          <p:nvPr/>
        </p:nvSpPr>
        <p:spPr bwMode="auto">
          <a:xfrm flipV="1">
            <a:off x="4810125" y="6223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3082" name="Freeform 6"/>
          <p:cNvSpPr>
            <a:spLocks/>
          </p:cNvSpPr>
          <p:nvPr/>
        </p:nvSpPr>
        <p:spPr bwMode="auto">
          <a:xfrm flipV="1">
            <a:off x="2381250" y="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3083" name="Freeform 6"/>
          <p:cNvSpPr>
            <a:spLocks/>
          </p:cNvSpPr>
          <p:nvPr/>
        </p:nvSpPr>
        <p:spPr bwMode="auto">
          <a:xfrm flipV="1">
            <a:off x="1666875" y="3492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3084" name="Freeform 6"/>
          <p:cNvSpPr>
            <a:spLocks/>
          </p:cNvSpPr>
          <p:nvPr/>
        </p:nvSpPr>
        <p:spPr bwMode="auto">
          <a:xfrm flipV="1">
            <a:off x="4333875" y="2159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3085" name="Picture 13" descr="Fireworks-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-877888"/>
            <a:ext cx="1287462" cy="175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3" descr="Fireworks-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5102225"/>
            <a:ext cx="12874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8" descr="Fireworks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00500"/>
            <a:ext cx="98583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1499152" y="3848894"/>
            <a:ext cx="6172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TOÁN LỚP 2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</a:p>
          <a:p>
            <a:pPr eaLnBrk="1" hangingPunct="1"/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2438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2362200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2286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15400" cy="2743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2800" b="1" i="1" kern="1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Giờ học đến đây là kết thúc</a:t>
            </a:r>
            <a:endParaRPr lang="en-US" sz="2800" b="1" i="1" kern="10">
              <a:ln w="9525">
                <a:solidFill>
                  <a:srgbClr val="CC00FF"/>
                </a:solidFill>
                <a:round/>
                <a:headEnd/>
                <a:tailEnd/>
              </a:ln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229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i="1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thầy, cô giáo mạnh khỏe, hạnh phúc</a:t>
            </a:r>
          </a:p>
          <a:p>
            <a:pPr algn="ctr"/>
            <a:r>
              <a:rPr lang="vi-VN" sz="3200" b="1" i="1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sinh chăm ngoan học giỏi!</a:t>
            </a:r>
            <a:endParaRPr lang="en-US" sz="3200" b="1" i="1" kern="10">
              <a:ln w="12700">
                <a:solidFill>
                  <a:srgbClr val="FF99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034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6192" y="1600200"/>
            <a:ext cx="4687808" cy="761474"/>
          </a:xfrm>
          <a:prstGeom prst="rect">
            <a:avLst/>
          </a:prstGeom>
          <a:noFill/>
        </p:spPr>
        <p:txBody>
          <a:bodyPr wrap="none">
            <a:prstTxWarp prst="textDeflateBottom">
              <a:avLst>
                <a:gd name="adj" fmla="val 99460"/>
              </a:avLst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5400" b="1" dirty="0" err="1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Ôn</a:t>
            </a:r>
            <a:r>
              <a:rPr lang="en-US" sz="5400" b="1" dirty="0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en-US" sz="5400" b="1" dirty="0" err="1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bài</a:t>
            </a:r>
            <a:r>
              <a:rPr lang="en-US" sz="5400" b="1" dirty="0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en-US" sz="5400" b="1" dirty="0" err="1">
                <a:ln w="1905"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cũ</a:t>
            </a:r>
            <a:endParaRPr lang="en-US" sz="5400" b="1" dirty="0">
              <a:ln w="1905">
                <a:solidFill>
                  <a:srgbClr val="FF0000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Arial" pitchFamily="34" charset="0"/>
            </a:endParaRPr>
          </a:p>
        </p:txBody>
      </p:sp>
      <p:sp>
        <p:nvSpPr>
          <p:cNvPr id="4099" name="Freeform 7"/>
          <p:cNvSpPr>
            <a:spLocks/>
          </p:cNvSpPr>
          <p:nvPr/>
        </p:nvSpPr>
        <p:spPr bwMode="auto">
          <a:xfrm flipV="1">
            <a:off x="7286625" y="508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4100" name="Picture 8" descr="Fireworks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905500"/>
            <a:ext cx="98583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Freeform 7"/>
          <p:cNvSpPr>
            <a:spLocks/>
          </p:cNvSpPr>
          <p:nvPr/>
        </p:nvSpPr>
        <p:spPr bwMode="auto">
          <a:xfrm flipV="1">
            <a:off x="1190625" y="5715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 flipV="1">
            <a:off x="6667500" y="2857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4103" name="Freeform 6"/>
          <p:cNvSpPr>
            <a:spLocks/>
          </p:cNvSpPr>
          <p:nvPr/>
        </p:nvSpPr>
        <p:spPr bwMode="auto">
          <a:xfrm flipV="1">
            <a:off x="4810125" y="6223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4104" name="Freeform 6"/>
          <p:cNvSpPr>
            <a:spLocks/>
          </p:cNvSpPr>
          <p:nvPr/>
        </p:nvSpPr>
        <p:spPr bwMode="auto">
          <a:xfrm flipV="1">
            <a:off x="2381250" y="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4105" name="Freeform 6"/>
          <p:cNvSpPr>
            <a:spLocks/>
          </p:cNvSpPr>
          <p:nvPr/>
        </p:nvSpPr>
        <p:spPr bwMode="auto">
          <a:xfrm flipV="1">
            <a:off x="1666875" y="3492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4106" name="Freeform 6"/>
          <p:cNvSpPr>
            <a:spLocks/>
          </p:cNvSpPr>
          <p:nvPr/>
        </p:nvSpPr>
        <p:spPr bwMode="auto">
          <a:xfrm flipV="1">
            <a:off x="4333875" y="2159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4107" name="Picture 13" descr="Fireworks-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-877888"/>
            <a:ext cx="1287462" cy="175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3" descr="Fireworks-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5102225"/>
            <a:ext cx="12874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8" descr="Fireworks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3" y="4000500"/>
            <a:ext cx="985837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989138" y="3962400"/>
            <a:ext cx="9286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</a:rPr>
              <a:t>567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433888" y="3965575"/>
            <a:ext cx="976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</a:rPr>
              <a:t>645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14800" y="2803525"/>
            <a:ext cx="1219200" cy="1146175"/>
            <a:chOff x="4114800" y="2803525"/>
            <a:chExt cx="1219200" cy="1146176"/>
          </a:xfrm>
        </p:grpSpPr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343400" y="2803525"/>
              <a:ext cx="990600" cy="1077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defRPr/>
              </a:pPr>
              <a:r>
                <a:rPr lang="en-US" sz="3200" b="1" dirty="0">
                  <a:latin typeface="+mj-lt"/>
                </a:rPr>
                <a:t>876</a:t>
              </a:r>
            </a:p>
            <a:p>
              <a:pPr algn="r" eaLnBrk="0" hangingPunct="0">
                <a:defRPr/>
              </a:pPr>
              <a:r>
                <a:rPr lang="en-US" sz="3200" b="1" dirty="0">
                  <a:latin typeface="+mj-lt"/>
                </a:rPr>
                <a:t>231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4156075" y="3429001"/>
              <a:ext cx="1936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4114800" y="3944939"/>
              <a:ext cx="1143000" cy="4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581025" y="76200"/>
            <a:ext cx="79533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</a:rPr>
              <a:t>Toán</a:t>
            </a:r>
            <a:endParaRPr lang="en-US" sz="3200" b="1" u="sng" dirty="0">
              <a:latin typeface="Times New Roman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62113" y="2803525"/>
            <a:ext cx="1219200" cy="1158875"/>
            <a:chOff x="1676399" y="2803525"/>
            <a:chExt cx="1219201" cy="1158875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1904999" y="2803525"/>
              <a:ext cx="990601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defRPr/>
              </a:pPr>
              <a:r>
                <a:rPr lang="en-US" sz="3200" b="1" dirty="0">
                  <a:latin typeface="+mj-lt"/>
                </a:rPr>
                <a:t>351</a:t>
              </a:r>
            </a:p>
            <a:p>
              <a:pPr algn="r" eaLnBrk="0" hangingPunct="0">
                <a:defRPr/>
              </a:pPr>
              <a:r>
                <a:rPr lang="en-US" sz="3200" b="1" dirty="0">
                  <a:latin typeface="+mj-lt"/>
                </a:rPr>
                <a:t>216</a:t>
              </a: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1676399" y="3352800"/>
              <a:ext cx="2047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V="1">
              <a:off x="1676399" y="3948113"/>
              <a:ext cx="1219201" cy="142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1784349" y="3254375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828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7"/>
          <p:cNvSpPr>
            <a:spLocks/>
          </p:cNvSpPr>
          <p:nvPr/>
        </p:nvSpPr>
        <p:spPr bwMode="auto">
          <a:xfrm flipV="1">
            <a:off x="7286625" y="508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5124" name="Picture 8" descr="Fireworks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905500"/>
            <a:ext cx="98583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Freeform 7"/>
          <p:cNvSpPr>
            <a:spLocks/>
          </p:cNvSpPr>
          <p:nvPr/>
        </p:nvSpPr>
        <p:spPr bwMode="auto">
          <a:xfrm flipV="1">
            <a:off x="1190625" y="5715000"/>
            <a:ext cx="612775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 flipV="1">
            <a:off x="6667500" y="2857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 flipV="1">
            <a:off x="4810125" y="6223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5128" name="Freeform 6"/>
          <p:cNvSpPr>
            <a:spLocks/>
          </p:cNvSpPr>
          <p:nvPr/>
        </p:nvSpPr>
        <p:spPr bwMode="auto">
          <a:xfrm flipV="1">
            <a:off x="2381250" y="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5129" name="Freeform 6"/>
          <p:cNvSpPr>
            <a:spLocks/>
          </p:cNvSpPr>
          <p:nvPr/>
        </p:nvSpPr>
        <p:spPr bwMode="auto">
          <a:xfrm flipV="1">
            <a:off x="1666875" y="34925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sp>
        <p:nvSpPr>
          <p:cNvPr id="5130" name="Freeform 6"/>
          <p:cNvSpPr>
            <a:spLocks/>
          </p:cNvSpPr>
          <p:nvPr/>
        </p:nvSpPr>
        <p:spPr bwMode="auto">
          <a:xfrm flipV="1">
            <a:off x="4333875" y="2159000"/>
            <a:ext cx="428625" cy="635000"/>
          </a:xfrm>
          <a:custGeom>
            <a:avLst/>
            <a:gdLst>
              <a:gd name="T0" fmla="*/ 2147483647 w 120"/>
              <a:gd name="T1" fmla="*/ 0 h 161"/>
              <a:gd name="T2" fmla="*/ 2147483647 w 120"/>
              <a:gd name="T3" fmla="*/ 2147483647 h 161"/>
              <a:gd name="T4" fmla="*/ 2147483647 w 120"/>
              <a:gd name="T5" fmla="*/ 2147483647 h 161"/>
              <a:gd name="T6" fmla="*/ 2147483647 w 120"/>
              <a:gd name="T7" fmla="*/ 2147483647 h 161"/>
              <a:gd name="T8" fmla="*/ 2147483647 w 120"/>
              <a:gd name="T9" fmla="*/ 2147483647 h 161"/>
              <a:gd name="T10" fmla="*/ 2147483647 w 120"/>
              <a:gd name="T11" fmla="*/ 2147483647 h 161"/>
              <a:gd name="T12" fmla="*/ 2147483647 w 120"/>
              <a:gd name="T13" fmla="*/ 2147483647 h 161"/>
              <a:gd name="T14" fmla="*/ 2147483647 w 120"/>
              <a:gd name="T15" fmla="*/ 2147483647 h 161"/>
              <a:gd name="T16" fmla="*/ 2147483647 w 120"/>
              <a:gd name="T17" fmla="*/ 2147483647 h 161"/>
              <a:gd name="T18" fmla="*/ 2147483647 w 120"/>
              <a:gd name="T19" fmla="*/ 2147483647 h 161"/>
              <a:gd name="T20" fmla="*/ 2147483647 w 120"/>
              <a:gd name="T21" fmla="*/ 2147483647 h 161"/>
              <a:gd name="T22" fmla="*/ 2147483647 w 120"/>
              <a:gd name="T23" fmla="*/ 2147483647 h 161"/>
              <a:gd name="T24" fmla="*/ 2147483647 w 120"/>
              <a:gd name="T25" fmla="*/ 2147483647 h 161"/>
              <a:gd name="T26" fmla="*/ 2147483647 w 120"/>
              <a:gd name="T27" fmla="*/ 2147483647 h 161"/>
              <a:gd name="T28" fmla="*/ 2147483647 w 120"/>
              <a:gd name="T29" fmla="*/ 2147483647 h 161"/>
              <a:gd name="T30" fmla="*/ 2147483647 w 120"/>
              <a:gd name="T31" fmla="*/ 2147483647 h 161"/>
              <a:gd name="T32" fmla="*/ 2147483647 w 120"/>
              <a:gd name="T33" fmla="*/ 2147483647 h 161"/>
              <a:gd name="T34" fmla="*/ 2147483647 w 120"/>
              <a:gd name="T35" fmla="*/ 2147483647 h 161"/>
              <a:gd name="T36" fmla="*/ 2147483647 w 120"/>
              <a:gd name="T37" fmla="*/ 2147483647 h 161"/>
              <a:gd name="T38" fmla="*/ 2147483647 w 120"/>
              <a:gd name="T39" fmla="*/ 2147483647 h 161"/>
              <a:gd name="T40" fmla="*/ 2147483647 w 120"/>
              <a:gd name="T41" fmla="*/ 2147483647 h 161"/>
              <a:gd name="T42" fmla="*/ 2147483647 w 120"/>
              <a:gd name="T43" fmla="*/ 2147483647 h 161"/>
              <a:gd name="T44" fmla="*/ 2147483647 w 120"/>
              <a:gd name="T45" fmla="*/ 2147483647 h 161"/>
              <a:gd name="T46" fmla="*/ 2147483647 w 120"/>
              <a:gd name="T47" fmla="*/ 2147483647 h 161"/>
              <a:gd name="T48" fmla="*/ 2147483647 w 120"/>
              <a:gd name="T49" fmla="*/ 2147483647 h 161"/>
              <a:gd name="T50" fmla="*/ 2147483647 w 120"/>
              <a:gd name="T51" fmla="*/ 2147483647 h 161"/>
              <a:gd name="T52" fmla="*/ 2147483647 w 120"/>
              <a:gd name="T53" fmla="*/ 2147483647 h 161"/>
              <a:gd name="T54" fmla="*/ 2147483647 w 120"/>
              <a:gd name="T55" fmla="*/ 2147483647 h 161"/>
              <a:gd name="T56" fmla="*/ 2147483647 w 120"/>
              <a:gd name="T57" fmla="*/ 2147483647 h 161"/>
              <a:gd name="T58" fmla="*/ 2147483647 w 120"/>
              <a:gd name="T59" fmla="*/ 2147483647 h 161"/>
              <a:gd name="T60" fmla="*/ 0 w 120"/>
              <a:gd name="T61" fmla="*/ 2147483647 h 161"/>
              <a:gd name="T62" fmla="*/ 2147483647 w 120"/>
              <a:gd name="T63" fmla="*/ 2147483647 h 161"/>
              <a:gd name="T64" fmla="*/ 2147483647 w 120"/>
              <a:gd name="T65" fmla="*/ 2147483647 h 161"/>
              <a:gd name="T66" fmla="*/ 2147483647 w 120"/>
              <a:gd name="T67" fmla="*/ 2147483647 h 161"/>
              <a:gd name="T68" fmla="*/ 2147483647 w 120"/>
              <a:gd name="T69" fmla="*/ 2147483647 h 161"/>
              <a:gd name="T70" fmla="*/ 2147483647 w 120"/>
              <a:gd name="T71" fmla="*/ 2147483647 h 161"/>
              <a:gd name="T72" fmla="*/ 2147483647 w 120"/>
              <a:gd name="T73" fmla="*/ 2147483647 h 161"/>
              <a:gd name="T74" fmla="*/ 2147483647 w 120"/>
              <a:gd name="T75" fmla="*/ 2147483647 h 161"/>
              <a:gd name="T76" fmla="*/ 2147483647 w 120"/>
              <a:gd name="T77" fmla="*/ 2147483647 h 161"/>
              <a:gd name="T78" fmla="*/ 2147483647 w 120"/>
              <a:gd name="T79" fmla="*/ 2147483647 h 161"/>
              <a:gd name="T80" fmla="*/ 2147483647 w 120"/>
              <a:gd name="T81" fmla="*/ 0 h 1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0"/>
              <a:gd name="T124" fmla="*/ 0 h 161"/>
              <a:gd name="T125" fmla="*/ 120 w 120"/>
              <a:gd name="T126" fmla="*/ 161 h 16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0" h="161">
                <a:moveTo>
                  <a:pt x="60" y="0"/>
                </a:moveTo>
                <a:lnTo>
                  <a:pt x="56" y="98"/>
                </a:lnTo>
                <a:lnTo>
                  <a:pt x="79" y="4"/>
                </a:lnTo>
                <a:lnTo>
                  <a:pt x="52" y="96"/>
                </a:lnTo>
                <a:lnTo>
                  <a:pt x="95" y="15"/>
                </a:lnTo>
                <a:lnTo>
                  <a:pt x="49" y="92"/>
                </a:lnTo>
                <a:lnTo>
                  <a:pt x="109" y="33"/>
                </a:lnTo>
                <a:lnTo>
                  <a:pt x="47" y="87"/>
                </a:lnTo>
                <a:lnTo>
                  <a:pt x="117" y="55"/>
                </a:lnTo>
                <a:lnTo>
                  <a:pt x="46" y="81"/>
                </a:lnTo>
                <a:lnTo>
                  <a:pt x="120" y="80"/>
                </a:lnTo>
                <a:lnTo>
                  <a:pt x="47" y="75"/>
                </a:lnTo>
                <a:lnTo>
                  <a:pt x="117" y="105"/>
                </a:lnTo>
                <a:lnTo>
                  <a:pt x="49" y="70"/>
                </a:lnTo>
                <a:lnTo>
                  <a:pt x="109" y="128"/>
                </a:lnTo>
                <a:lnTo>
                  <a:pt x="52" y="66"/>
                </a:lnTo>
                <a:lnTo>
                  <a:pt x="95" y="145"/>
                </a:lnTo>
                <a:lnTo>
                  <a:pt x="55" y="63"/>
                </a:lnTo>
                <a:lnTo>
                  <a:pt x="79" y="157"/>
                </a:lnTo>
                <a:lnTo>
                  <a:pt x="60" y="62"/>
                </a:lnTo>
                <a:lnTo>
                  <a:pt x="60" y="161"/>
                </a:lnTo>
                <a:lnTo>
                  <a:pt x="64" y="62"/>
                </a:lnTo>
                <a:lnTo>
                  <a:pt x="41" y="157"/>
                </a:lnTo>
                <a:lnTo>
                  <a:pt x="68" y="65"/>
                </a:lnTo>
                <a:lnTo>
                  <a:pt x="25" y="145"/>
                </a:lnTo>
                <a:lnTo>
                  <a:pt x="71" y="69"/>
                </a:lnTo>
                <a:lnTo>
                  <a:pt x="11" y="128"/>
                </a:lnTo>
                <a:lnTo>
                  <a:pt x="73" y="74"/>
                </a:lnTo>
                <a:lnTo>
                  <a:pt x="3" y="105"/>
                </a:lnTo>
                <a:lnTo>
                  <a:pt x="74" y="80"/>
                </a:lnTo>
                <a:lnTo>
                  <a:pt x="0" y="80"/>
                </a:lnTo>
                <a:lnTo>
                  <a:pt x="73" y="86"/>
                </a:lnTo>
                <a:lnTo>
                  <a:pt x="3" y="55"/>
                </a:lnTo>
                <a:lnTo>
                  <a:pt x="72" y="91"/>
                </a:lnTo>
                <a:lnTo>
                  <a:pt x="11" y="33"/>
                </a:lnTo>
                <a:lnTo>
                  <a:pt x="69" y="95"/>
                </a:lnTo>
                <a:lnTo>
                  <a:pt x="25" y="15"/>
                </a:lnTo>
                <a:lnTo>
                  <a:pt x="65" y="98"/>
                </a:lnTo>
                <a:lnTo>
                  <a:pt x="41" y="4"/>
                </a:lnTo>
                <a:lnTo>
                  <a:pt x="60" y="99"/>
                </a:lnTo>
                <a:lnTo>
                  <a:pt x="60" y="0"/>
                </a:lnTo>
                <a:close/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008" tIns="32004" rIns="64008" bIns="32004"/>
          <a:lstStyle/>
          <a:p>
            <a:endParaRPr lang="en-US"/>
          </a:p>
        </p:txBody>
      </p:sp>
      <p:pic>
        <p:nvPicPr>
          <p:cNvPr id="5131" name="Picture 13" descr="Fireworks-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-877888"/>
            <a:ext cx="1287462" cy="175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3" descr="Fireworks-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5102225"/>
            <a:ext cx="12874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8" descr="Fireworks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3" y="4000500"/>
            <a:ext cx="985837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17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816989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66800" y="2201882"/>
            <a:ext cx="6629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640080"/>
            <a:r>
              <a:rPr lang="en-US" sz="2800" dirty="0"/>
              <a:t>1[M]: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endParaRPr lang="en-US" sz="2800" dirty="0"/>
          </a:p>
          <a:p>
            <a:pPr defTabSz="640080"/>
            <a:r>
              <a:rPr lang="en-US" sz="2800" b="0" dirty="0" err="1"/>
              <a:t>Chín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ba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 </a:t>
            </a:r>
            <a:r>
              <a:rPr lang="en-US" sz="2800" b="0" dirty="0" err="1"/>
              <a:t>chín</a:t>
            </a:r>
            <a:r>
              <a:rPr lang="en-US" sz="2800" b="0" dirty="0"/>
              <a:t>:…………………</a:t>
            </a:r>
          </a:p>
          <a:p>
            <a:pPr defTabSz="640080"/>
            <a:r>
              <a:rPr lang="en-US" sz="2800" b="0" dirty="0" err="1"/>
              <a:t>Sáu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năm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:…………………</a:t>
            </a:r>
          </a:p>
          <a:p>
            <a:pPr defTabSz="640080"/>
            <a:r>
              <a:rPr lang="en-US" sz="2800" b="0" dirty="0" err="1"/>
              <a:t>Bảy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bốn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 </a:t>
            </a:r>
            <a:r>
              <a:rPr lang="en-US" sz="2800" b="0" dirty="0" err="1"/>
              <a:t>lăm</a:t>
            </a:r>
            <a:r>
              <a:rPr lang="en-US" sz="2800" b="0" dirty="0"/>
              <a:t>:…………………</a:t>
            </a:r>
          </a:p>
          <a:p>
            <a:pPr defTabSz="640080"/>
            <a:r>
              <a:rPr lang="en-US" sz="2800" b="0" dirty="0"/>
              <a:t>Ba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linh</a:t>
            </a:r>
            <a:r>
              <a:rPr lang="en-US" sz="2800" b="0" dirty="0"/>
              <a:t> </a:t>
            </a:r>
            <a:r>
              <a:rPr lang="en-US" sz="2800" b="0" dirty="0" err="1"/>
              <a:t>bảy</a:t>
            </a:r>
            <a:r>
              <a:rPr lang="en-US" sz="2800" b="0" dirty="0"/>
              <a:t>:…………………</a:t>
            </a:r>
          </a:p>
          <a:p>
            <a:pPr defTabSz="640080"/>
            <a:r>
              <a:rPr lang="en-US" sz="2800" b="0" dirty="0" err="1"/>
              <a:t>Bốn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tám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 </a:t>
            </a:r>
            <a:r>
              <a:rPr lang="en-US" sz="2800" b="0" dirty="0" err="1"/>
              <a:t>tư</a:t>
            </a:r>
            <a:r>
              <a:rPr lang="en-US" sz="2800" b="0" dirty="0"/>
              <a:t>:……………..</a:t>
            </a:r>
          </a:p>
          <a:p>
            <a:pPr defTabSz="640080"/>
            <a:r>
              <a:rPr lang="en-US" sz="2800" b="0" dirty="0" err="1"/>
              <a:t>Một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hai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 </a:t>
            </a:r>
            <a:r>
              <a:rPr lang="en-US" sz="2800" b="0" dirty="0" err="1"/>
              <a:t>lăm</a:t>
            </a:r>
            <a:r>
              <a:rPr lang="en-US" sz="2800" b="0" dirty="0"/>
              <a:t>:…………………</a:t>
            </a:r>
          </a:p>
          <a:p>
            <a:pPr defTabSz="640080"/>
            <a:r>
              <a:rPr lang="en-US" sz="2800" b="0" dirty="0" err="1"/>
              <a:t>Năm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chín</a:t>
            </a:r>
            <a:r>
              <a:rPr lang="en-US" sz="2800" b="0" dirty="0"/>
              <a:t> </a:t>
            </a:r>
            <a:r>
              <a:rPr lang="en-US" sz="2800" b="0" dirty="0" err="1"/>
              <a:t>mươi</a:t>
            </a:r>
            <a:r>
              <a:rPr lang="en-US" sz="2800" b="0" dirty="0"/>
              <a:t> </a:t>
            </a:r>
            <a:r>
              <a:rPr lang="en-US" sz="2800" b="0" dirty="0" err="1"/>
              <a:t>sáu</a:t>
            </a:r>
            <a:r>
              <a:rPr lang="en-US" sz="2800" b="0" dirty="0"/>
              <a:t>: ………………..</a:t>
            </a:r>
          </a:p>
          <a:p>
            <a:pPr defTabSz="640080"/>
            <a:r>
              <a:rPr lang="en-US" sz="2800" b="0" dirty="0" err="1"/>
              <a:t>Tám</a:t>
            </a:r>
            <a:r>
              <a:rPr lang="en-US" sz="2800" b="0" dirty="0"/>
              <a:t> </a:t>
            </a:r>
            <a:r>
              <a:rPr lang="en-US" sz="2800" b="0" dirty="0" err="1"/>
              <a:t>trăm</a:t>
            </a:r>
            <a:r>
              <a:rPr lang="en-US" sz="2800" b="0" dirty="0"/>
              <a:t> </a:t>
            </a:r>
            <a:r>
              <a:rPr lang="en-US" sz="2800" b="0" dirty="0" err="1"/>
              <a:t>mười</a:t>
            </a:r>
            <a:r>
              <a:rPr lang="en-US" sz="2800" b="0" dirty="0"/>
              <a:t> </a:t>
            </a:r>
            <a:r>
              <a:rPr lang="en-US" sz="2800" b="0" dirty="0" err="1"/>
              <a:t>một</a:t>
            </a:r>
            <a:r>
              <a:rPr lang="en-US" sz="2800" b="0" dirty="0"/>
              <a:t>: …………………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105400" y="2594079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939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495800" y="3038753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650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029200" y="3458375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745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962400" y="3889479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307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648200" y="4309101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484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876800" y="4740205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125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257800" y="5168963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596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419600" y="5588585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811</a:t>
            </a:r>
          </a:p>
        </p:txBody>
      </p:sp>
      <p:sp>
        <p:nvSpPr>
          <p:cNvPr id="16" name="WordArt 17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89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utoUpdateAnimBg="0"/>
      <p:bldP spid="12308" grpId="0" autoUpdateAnimBg="0"/>
      <p:bldP spid="12309" grpId="0" autoUpdateAnimBg="0"/>
      <p:bldP spid="123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2327970"/>
            <a:ext cx="9144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2a) </a:t>
            </a:r>
            <a:r>
              <a:rPr lang="en-US" sz="3200" b="0" dirty="0" err="1">
                <a:latin typeface="Arial" charset="0"/>
              </a:rPr>
              <a:t>Viết</a:t>
            </a:r>
            <a:r>
              <a:rPr lang="en-US" sz="3200" b="0" dirty="0">
                <a:latin typeface="Arial" charset="0"/>
              </a:rPr>
              <a:t> </a:t>
            </a:r>
            <a:r>
              <a:rPr lang="en-US" sz="3200" b="0" dirty="0" err="1">
                <a:latin typeface="Arial" charset="0"/>
              </a:rPr>
              <a:t>theo</a:t>
            </a:r>
            <a:r>
              <a:rPr lang="en-US" sz="3200" b="0" dirty="0">
                <a:latin typeface="Arial" charset="0"/>
              </a:rPr>
              <a:t> </a:t>
            </a:r>
            <a:r>
              <a:rPr lang="en-US" sz="3200" b="0" dirty="0" err="1">
                <a:latin typeface="Arial" charset="0"/>
              </a:rPr>
              <a:t>mẫu</a:t>
            </a:r>
            <a:r>
              <a:rPr lang="en-US" sz="3200" b="0" dirty="0">
                <a:latin typeface="Arial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842 =				618 =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965 = 				539 =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477 =				404=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83944" y="3209981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FF00"/>
                </a:solidFill>
                <a:latin typeface="Arial" charset="0"/>
              </a:rPr>
              <a:t>800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022144" y="3209981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FF00"/>
                </a:solidFill>
                <a:latin typeface="Arial" charset="0"/>
              </a:rPr>
              <a:t>+ 40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60344" y="3209981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  <a:latin typeface="Arial" charset="0"/>
              </a:rPr>
              <a:t>+ 2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1412544" y="4267256"/>
            <a:ext cx="23622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900 + 60 + 5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1412544" y="5237218"/>
            <a:ext cx="2362200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400 + 70 + 7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6136944" y="3276656"/>
            <a:ext cx="23622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600 + 10 + 8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6136944" y="4267256"/>
            <a:ext cx="23622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500 + 30 + 9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6136944" y="5257856"/>
            <a:ext cx="23622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400 + 00 + 4</a:t>
            </a:r>
          </a:p>
        </p:txBody>
      </p:sp>
      <p:sp>
        <p:nvSpPr>
          <p:cNvPr id="13" name="WordArt 17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05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2635250"/>
            <a:ext cx="9144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2b) </a:t>
            </a:r>
            <a:r>
              <a:rPr lang="en-US" sz="3200" b="0" dirty="0" err="1">
                <a:latin typeface="Arial" charset="0"/>
              </a:rPr>
              <a:t>Viết</a:t>
            </a:r>
            <a:r>
              <a:rPr lang="en-US" sz="3200" b="0" dirty="0">
                <a:latin typeface="Arial" charset="0"/>
              </a:rPr>
              <a:t> </a:t>
            </a:r>
            <a:r>
              <a:rPr lang="en-US" sz="3200" b="0" dirty="0" err="1">
                <a:latin typeface="Arial" charset="0"/>
              </a:rPr>
              <a:t>theo</a:t>
            </a:r>
            <a:r>
              <a:rPr lang="en-US" sz="3200" b="0" dirty="0">
                <a:latin typeface="Arial" charset="0"/>
              </a:rPr>
              <a:t> </a:t>
            </a:r>
            <a:r>
              <a:rPr lang="en-US" sz="3200" b="0" dirty="0" err="1">
                <a:latin typeface="Arial" charset="0"/>
              </a:rPr>
              <a:t>mẫu</a:t>
            </a:r>
            <a:r>
              <a:rPr lang="en-US" sz="3200" b="0" dirty="0">
                <a:latin typeface="Arial" charset="0"/>
              </a:rPr>
              <a:t>: 	 </a:t>
            </a:r>
            <a:r>
              <a:rPr lang="en-US" sz="3200" b="1" dirty="0">
                <a:solidFill>
                  <a:srgbClr val="7030A0"/>
                </a:solidFill>
                <a:latin typeface="Arial" charset="0"/>
              </a:rPr>
              <a:t>800 + 90 + 5 = </a:t>
            </a:r>
          </a:p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200 + 50 + 6 =			700 + 30 + 7 =</a:t>
            </a:r>
          </a:p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300 + 70 + 1 =			500 + 20 + 6 =</a:t>
            </a:r>
          </a:p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400 + 20 + 2 =			100 + 8	     =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971800" y="3473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256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971800" y="4235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371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971800" y="4997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422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7543800" y="3473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737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7543800" y="4235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256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7543800" y="4997450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108</a:t>
            </a: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>
            <a:off x="6808787" y="2770496"/>
            <a:ext cx="811213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895</a:t>
            </a:r>
          </a:p>
        </p:txBody>
      </p:sp>
      <p:sp>
        <p:nvSpPr>
          <p:cNvPr id="14" name="WordArt 17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147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6075" y="2362200"/>
            <a:ext cx="83407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 b="0" dirty="0">
                <a:latin typeface="Arial" charset="0"/>
              </a:rPr>
              <a:t>3) </a:t>
            </a:r>
            <a:r>
              <a:rPr lang="en-US" sz="4000" b="0" dirty="0" err="1">
                <a:latin typeface="Arial" charset="0"/>
              </a:rPr>
              <a:t>Viết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các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số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theo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thứ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tự</a:t>
            </a:r>
            <a:r>
              <a:rPr lang="en-US" sz="4000" b="0" dirty="0">
                <a:latin typeface="Arial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4000" dirty="0"/>
              <a:t>a)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lớn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bé</a:t>
            </a:r>
            <a:r>
              <a:rPr lang="en-US" sz="4000"/>
              <a:t>: ………………………………</a:t>
            </a:r>
            <a:endParaRPr lang="en-US" sz="3200" dirty="0"/>
          </a:p>
          <a:p>
            <a:pPr algn="just">
              <a:lnSpc>
                <a:spcPct val="150000"/>
              </a:lnSpc>
            </a:pPr>
            <a:r>
              <a:rPr lang="en-US" sz="4000" dirty="0"/>
              <a:t>b)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bé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lớn</a:t>
            </a:r>
            <a:r>
              <a:rPr lang="en-US" sz="4000" dirty="0"/>
              <a:t>: ………………………………</a:t>
            </a:r>
            <a:endParaRPr lang="en-US" sz="4000" b="0" dirty="0">
              <a:latin typeface="Arial" charset="0"/>
            </a:endParaRPr>
          </a:p>
        </p:txBody>
      </p:sp>
      <p:sp>
        <p:nvSpPr>
          <p:cNvPr id="5" name="WordArt 17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85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6075" y="2362200"/>
            <a:ext cx="8340725" cy="27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 b="0" dirty="0">
                <a:latin typeface="Arial" charset="0"/>
              </a:rPr>
              <a:t>3) </a:t>
            </a:r>
            <a:r>
              <a:rPr lang="en-US" sz="4000" b="0" dirty="0" err="1">
                <a:latin typeface="Arial" charset="0"/>
              </a:rPr>
              <a:t>Viết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các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số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theo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thứ</a:t>
            </a: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err="1">
                <a:latin typeface="Arial" charset="0"/>
              </a:rPr>
              <a:t>tự</a:t>
            </a:r>
            <a:r>
              <a:rPr lang="en-US" sz="4000" b="0" dirty="0">
                <a:latin typeface="Arial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4000" dirty="0"/>
              <a:t>a)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lớn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bé</a:t>
            </a:r>
            <a:r>
              <a:rPr lang="en-US" sz="4000" dirty="0"/>
              <a:t>: 297, 285, 279, 257.</a:t>
            </a:r>
            <a:endParaRPr lang="en-US" sz="3200" dirty="0"/>
          </a:p>
          <a:p>
            <a:pPr algn="just">
              <a:lnSpc>
                <a:spcPct val="150000"/>
              </a:lnSpc>
            </a:pPr>
            <a:r>
              <a:rPr lang="en-US" sz="4000" dirty="0"/>
              <a:t>b)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bé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lớn</a:t>
            </a:r>
            <a:r>
              <a:rPr lang="en-US" sz="4000" dirty="0"/>
              <a:t>: 257, 279, 285, 297</a:t>
            </a:r>
            <a:endParaRPr lang="en-US" sz="4000" b="0" dirty="0">
              <a:latin typeface="Arial" charset="0"/>
            </a:endParaRPr>
          </a:p>
        </p:txBody>
      </p:sp>
      <p:sp>
        <p:nvSpPr>
          <p:cNvPr id="12" name="WordArt 17"/>
          <p:cNvSpPr>
            <a:spLocks noChangeArrowheads="1" noChangeShapeType="1" noTextEdit="1"/>
          </p:cNvSpPr>
          <p:nvPr/>
        </p:nvSpPr>
        <p:spPr bwMode="auto">
          <a:xfrm>
            <a:off x="1066800" y="76200"/>
            <a:ext cx="72739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u="sng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2800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ÔN TẬP VỀ CÁC SỐ TRONG PHẠM VI 1000</a:t>
            </a:r>
          </a:p>
          <a:p>
            <a:pPr algn="ctr"/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(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tiếp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0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theo</a:t>
            </a:r>
            <a:r>
              <a:rPr lang="en-US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88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Blue h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524000" y="1447800"/>
            <a:ext cx="5791200" cy="167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Củng</a:t>
            </a:r>
            <a:r>
              <a:rPr lang="en-US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cố</a:t>
            </a:r>
            <a:r>
              <a:rPr lang="en-US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- </a:t>
            </a:r>
            <a:r>
              <a:rPr lang="en-US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dặn</a:t>
            </a:r>
            <a:r>
              <a:rPr lang="en-US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dò</a:t>
            </a:r>
            <a:endParaRPr lang="en-US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417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393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.VnArial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2006-08-16T00:00:00Z</dcterms:created>
  <dcterms:modified xsi:type="dcterms:W3CDTF">2021-02-23T06:24:41Z</dcterms:modified>
</cp:coreProperties>
</file>