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7" r:id="rId4"/>
    <p:sldId id="259" r:id="rId5"/>
    <p:sldId id="261" r:id="rId6"/>
    <p:sldId id="268" r:id="rId7"/>
    <p:sldId id="264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51B4-91C7-4881-B0FA-0F0E39571B3E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9812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819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Giữ lời hứa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52600" y="53340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(SGK/ 5)</a:t>
            </a:r>
          </a:p>
        </p:txBody>
      </p:sp>
      <p:pic>
        <p:nvPicPr>
          <p:cNvPr id="3" name="Picture 7" descr="Giu loi h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1600200"/>
            <a:ext cx="6553200" cy="3664477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2057400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429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hứa?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953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72631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hay…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iu loi 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971800"/>
            <a:ext cx="502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762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8956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hay…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32766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14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nhà sưu tầm: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762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Ca dao tục ngữ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Các câu chuyện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0868"/>
  <p:tag name="VIOLETTITLE" val="bai 2 Giu loi hua (Tuan 3 + 4)"/>
  <p:tag name="VIOLETLESSON" val="2"/>
  <p:tag name="VIOLETCATID" val="8048910"/>
  <p:tag name="VIOLETSUBJECT" val="Đạo đức"/>
  <p:tag name="VIOLETAUTHORID" val="5031226"/>
  <p:tag name="VIOLETAUTHORNAME" val="Đặng Túy"/>
  <p:tag name="VIOLETAUTHORAVATAR" val="5/31/226/avatar.jpg"/>
  <p:tag name="VIOLETAUTHORADDRESS" val="sư phạm huế - thừa thiên huế"/>
  <p:tag name="VIOLETAUTHORHOMEPAGE" val="http://violet.vn/daoquangphong1989"/>
  <p:tag name="VIOLETDATE" val="2012-09-08 22:27:14"/>
  <p:tag name="VIOLETHIT" val="398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413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 phuong</dc:creator>
  <cp:lastModifiedBy>Windows User</cp:lastModifiedBy>
  <cp:revision>23</cp:revision>
  <dcterms:created xsi:type="dcterms:W3CDTF">2012-08-23T02:56:11Z</dcterms:created>
  <dcterms:modified xsi:type="dcterms:W3CDTF">2021-02-26T09:36:26Z</dcterms:modified>
</cp:coreProperties>
</file>