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3" r:id="rId3"/>
    <p:sldId id="258" r:id="rId4"/>
    <p:sldId id="266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634969-AAC2-4D1A-AD88-2EF5846B2D0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0" y="-76200"/>
            <a:ext cx="9144000" cy="6934200"/>
            <a:chOff x="0" y="-24"/>
            <a:chExt cx="5760" cy="4368"/>
          </a:xfrm>
        </p:grpSpPr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65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" name="Picture 9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" name="Picture 10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56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57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4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8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9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5829" name="WordArt 21"/>
          <p:cNvSpPr>
            <a:spLocks noChangeArrowheads="1" noChangeShapeType="1" noTextEdit="1"/>
          </p:cNvSpPr>
          <p:nvPr/>
        </p:nvSpPr>
        <p:spPr bwMode="auto">
          <a:xfrm>
            <a:off x="1295400" y="1945958"/>
            <a:ext cx="678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</a:t>
            </a:r>
          </a:p>
        </p:txBody>
      </p:sp>
      <p:sp>
        <p:nvSpPr>
          <p:cNvPr id="375830" name="WordArt 22"/>
          <p:cNvSpPr>
            <a:spLocks noChangeArrowheads="1" noChangeShapeType="1" noTextEdit="1"/>
          </p:cNvSpPr>
          <p:nvPr/>
        </p:nvSpPr>
        <p:spPr bwMode="auto">
          <a:xfrm>
            <a:off x="1409700" y="3584258"/>
            <a:ext cx="6553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kern="10" dirty="0" smtClean="0">
                <a:ln w="9525"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VÀ CÁC EM HỌC SINH</a:t>
            </a:r>
            <a:endParaRPr lang="en-US" kern="10" dirty="0">
              <a:ln w="9525"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375831" name="WordArt 23" descr="5%"/>
          <p:cNvSpPr>
            <a:spLocks noChangeArrowheads="1" noChangeShapeType="1" noTextEdit="1"/>
          </p:cNvSpPr>
          <p:nvPr/>
        </p:nvSpPr>
        <p:spPr bwMode="auto">
          <a:xfrm>
            <a:off x="2514599" y="4882515"/>
            <a:ext cx="4343401" cy="3752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37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5">
                  <a:fgClr>
                    <a:schemeClr val="accent2"/>
                  </a:fgClr>
                  <a:bgClr>
                    <a:srgbClr val="FF00FF"/>
                  </a:bgClr>
                </a:pattFill>
                <a:effectLst>
                  <a:prstShdw prst="shdw13" dist="28398" dir="12393903">
                    <a:schemeClr val="hlink">
                      <a:alpha val="50000"/>
                    </a:schemeClr>
                  </a:prstShdw>
                </a:effectLst>
                <a:latin typeface="Times New Roman"/>
                <a:cs typeface="Times New Roman"/>
              </a:rPr>
              <a:t>TẬP VIẾT 3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5">
                <a:fgClr>
                  <a:schemeClr val="accent2"/>
                </a:fgClr>
                <a:bgClr>
                  <a:srgbClr val="FF00FF"/>
                </a:bgClr>
              </a:pattFill>
              <a:effectLst>
                <a:prstShdw prst="shdw13" dist="28398" dir="12393903">
                  <a:schemeClr val="hlink">
                    <a:alpha val="50000"/>
                  </a:schemeClr>
                </a:prstShdw>
              </a:effectLst>
              <a:latin typeface="Times New Roman"/>
              <a:cs typeface="Times New Roman"/>
            </a:endParaRPr>
          </a:p>
        </p:txBody>
      </p:sp>
      <p:sp>
        <p:nvSpPr>
          <p:cNvPr id="375832" name="WordArt 24"/>
          <p:cNvSpPr>
            <a:spLocks noChangeArrowheads="1" noChangeShapeType="1" noTextEdit="1"/>
          </p:cNvSpPr>
          <p:nvPr/>
        </p:nvSpPr>
        <p:spPr bwMode="auto">
          <a:xfrm>
            <a:off x="1676400" y="2936558"/>
            <a:ext cx="6124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53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hlink">
                    <a:alpha val="50195"/>
                  </a:schemeClr>
                </a:solidFill>
                <a:effectLst>
                  <a:prstShdw prst="shdw11" dist="381000" dir="19387806">
                    <a:schemeClr val="bg2">
                      <a:alpha val="50000"/>
                    </a:schemeClr>
                  </a:prstShdw>
                </a:effectLst>
                <a:latin typeface="Times New Roman"/>
                <a:cs typeface="Times New Roman"/>
              </a:rPr>
              <a:t>QUÍ THẦY GIÁO, CÔ GIÁO </a:t>
            </a: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1108710" y="6096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i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</p:spTree>
    <p:extLst>
      <p:ext uri="{BB962C8B-B14F-4D97-AF65-F5344CB8AC3E}">
        <p14:creationId xmlns:p14="http://schemas.microsoft.com/office/powerpoint/2010/main" val="40246799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5562E-6 L 0.00885 -0.07281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365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7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5" dur="2000" fill="hold"/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9" grpId="0" animBg="1"/>
      <p:bldP spid="375830" grpId="0" animBg="1"/>
      <p:bldP spid="375830" grpId="1" animBg="1"/>
      <p:bldP spid="3758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7467600" cy="1676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t"/>
            </a:scene3d>
            <a:sp3d extrusionH="4302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1.Ôn luyện tập đọc và học thuộc lòng 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81000" y="990600"/>
            <a:ext cx="0" cy="563880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79388" y="5867400"/>
            <a:ext cx="85344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DẶN DÒ:</a:t>
            </a:r>
          </a:p>
          <a:p>
            <a:pPr eaLnBrk="1" hangingPunct="1">
              <a:buFontTx/>
              <a:buChar char="-"/>
            </a:pPr>
            <a:r>
              <a:rPr lang="en-US" b="1" dirty="0" err="1" smtClean="0"/>
              <a:t>Xem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endParaRPr lang="en-US" b="1" dirty="0" smtClean="0"/>
          </a:p>
          <a:p>
            <a:pPr eaLnBrk="1" hangingPunct="1">
              <a:buFontTx/>
              <a:buChar char="-"/>
            </a:pPr>
            <a:r>
              <a:rPr lang="en-US" b="1" dirty="0" err="1" smtClean="0"/>
              <a:t>Chuẩn</a:t>
            </a:r>
            <a:r>
              <a:rPr lang="en-US" b="1" dirty="0" smtClean="0"/>
              <a:t> </a:t>
            </a:r>
            <a:r>
              <a:rPr lang="en-US" b="1" dirty="0" err="1" smtClean="0"/>
              <a:t>bị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: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kỳ</a:t>
            </a:r>
            <a:r>
              <a:rPr lang="en-US" b="1" dirty="0" smtClean="0"/>
              <a:t> </a:t>
            </a:r>
            <a:r>
              <a:rPr lang="en-US" b="1" dirty="0" err="1" smtClean="0"/>
              <a:t>tiết</a:t>
            </a:r>
            <a:r>
              <a:rPr lang="en-US" b="1" dirty="0" smtClean="0"/>
              <a:t> 7</a:t>
            </a:r>
          </a:p>
        </p:txBody>
      </p:sp>
      <p:pic>
        <p:nvPicPr>
          <p:cNvPr id="21507" name="Picture 8" descr="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038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1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59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SKY</cp:lastModifiedBy>
  <cp:revision>3</cp:revision>
  <dcterms:created xsi:type="dcterms:W3CDTF">2016-08-28T16:20:04Z</dcterms:created>
  <dcterms:modified xsi:type="dcterms:W3CDTF">2021-03-03T04:14:17Z</dcterms:modified>
</cp:coreProperties>
</file>