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8" r:id="rId3"/>
    <p:sldId id="256" r:id="rId4"/>
    <p:sldId id="260" r:id="rId5"/>
    <p:sldId id="259" r:id="rId6"/>
    <p:sldId id="262" r:id="rId7"/>
    <p:sldId id="261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078B0-6CF5-4945-BD40-0B8888A47CA8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9D83B-A825-4B4A-BC76-CFACC110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32703D-8E10-4195-8010-39AEADF34436}" type="slidenum">
              <a:rPr lang="en-US" sz="1200">
                <a:latin typeface=".VnAristote" pitchFamily="34" charset="0"/>
                <a:cs typeface="Arial" charset="0"/>
              </a:rPr>
              <a:pPr algn="r"/>
              <a:t>8</a:t>
            </a:fld>
            <a:endParaRPr lang="en-US" sz="1200">
              <a:latin typeface=".VnAristote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C537-DED4-4A06-821A-4BB5184FC52D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25C-723F-4F24-AB8E-7912B8027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B8D1-BB92-42D2-9AE7-4B4CCC0A75F6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5827-E225-4126-8FEB-6F2682A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90-7AA8-4F32-A793-B6987AA42BEE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AE30-5F7F-4434-AD3D-66AB2A470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64E1-B203-40EC-8125-545295393C37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5E11-A383-4C8D-BD7E-5F35C093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CDD1-B8B0-4E73-A0EA-330A11D9ABC7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EBA2-3678-43AC-9C41-F8A970124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B4C-FED9-48A6-BAD3-F94B3D44956B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B1E9-886B-41D0-A229-3B0C6DDF0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A6F4-63B4-40C3-BE09-0BA16C9913C8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6893-6E77-45C2-9B72-1545E24A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ED72-AAE5-4C6D-859B-4FF460F2220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B735-7A27-4E29-842F-009E89664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2D15-0F5A-4BA6-9298-EF0419342C3E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8DCC-0EA2-402C-A316-6343200D3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C829-4AFF-41EA-8FBA-A6720589570C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178-267E-4565-879A-698CC712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474A-CCAB-41EB-A555-1570A69DDFCF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F625-AF2A-4BBD-A928-58571A21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859AF8-325E-4958-8E78-24D8CF62252A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35B65F-052C-499D-BC91-2B1D0358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b="1" u="sng">
              <a:latin typeface=".VnArial" pitchFamily="34" charset="0"/>
              <a:cs typeface="Arial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1222375" y="4238625"/>
            <a:ext cx="632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i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Lớp: 3</a:t>
            </a:r>
          </a:p>
        </p:txBody>
      </p:sp>
      <p:pic>
        <p:nvPicPr>
          <p:cNvPr id="2053" name="Picture 25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2063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056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495026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29"/>
          <p:cNvSpPr txBox="1">
            <a:spLocks noChangeArrowheads="1"/>
          </p:cNvSpPr>
          <p:nvPr/>
        </p:nvSpPr>
        <p:spPr bwMode="auto">
          <a:xfrm>
            <a:off x="1143000" y="381000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 TIỂU HỌC ĐOÀN KẾT</a:t>
            </a:r>
          </a:p>
        </p:txBody>
      </p:sp>
      <p:sp>
        <p:nvSpPr>
          <p:cNvPr id="2062" name="Text Box 31"/>
          <p:cNvSpPr txBox="1">
            <a:spLocks noChangeArrowheads="1"/>
          </p:cNvSpPr>
          <p:nvPr/>
        </p:nvSpPr>
        <p:spPr bwMode="auto">
          <a:xfrm>
            <a:off x="1722438" y="3406775"/>
            <a:ext cx="513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MÔN: TẬP VIẾT</a:t>
            </a:r>
          </a:p>
        </p:txBody>
      </p:sp>
    </p:spTree>
    <p:extLst>
      <p:ext uri="{BB962C8B-B14F-4D97-AF65-F5344CB8AC3E}">
        <p14:creationId xmlns:p14="http://schemas.microsoft.com/office/powerpoint/2010/main" val="275982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8" name="Picture 4" descr="kidsofthewor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681413"/>
            <a:ext cx="6121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6165850"/>
            <a:ext cx="503238" cy="431800"/>
          </a:xfrm>
          <a:prstGeom prst="actionButtonBackPrevious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5532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542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 HỌC KẾT THÚC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8753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 CÔ MẠNH KHỎE,</a:t>
            </a:r>
          </a:p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CHÚC CÁC EM CHĂM NGOAN</a:t>
            </a:r>
          </a:p>
        </p:txBody>
      </p:sp>
    </p:spTree>
    <p:extLst>
      <p:ext uri="{BB962C8B-B14F-4D97-AF65-F5344CB8AC3E}">
        <p14:creationId xmlns:p14="http://schemas.microsoft.com/office/powerpoint/2010/main" val="14669663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609600" y="1524000"/>
            <a:ext cx="7696200" cy="685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FF66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ext Box 18"/>
          <p:cNvSpPr txBox="1">
            <a:spLocks noChangeArrowheads="1"/>
          </p:cNvSpPr>
          <p:nvPr/>
        </p:nvSpPr>
        <p:spPr bwMode="auto">
          <a:xfrm>
            <a:off x="1371600" y="33528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cs typeface="Arial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Viết bảng: Y, P, K, Phú Yên</a:t>
            </a:r>
            <a:endParaRPr lang="en-US" sz="4400">
              <a:solidFill>
                <a:srgbClr val="0000CC"/>
              </a:solidFill>
              <a:latin typeface=".VnCommercial Script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4141865_877754862358421_2878860390940822702_n.jpg"/>
          <p:cNvPicPr>
            <a:picLocks noChangeAspect="1" noChangeArrowheads="1"/>
          </p:cNvPicPr>
          <p:nvPr/>
        </p:nvPicPr>
        <p:blipFill>
          <a:blip r:embed="rId2"/>
          <a:srcRect l="6465" t="29292" b="29697"/>
          <a:stretch>
            <a:fillRect/>
          </a:stretch>
        </p:blipFill>
        <p:spPr bwMode="auto">
          <a:xfrm>
            <a:off x="2209800" y="1295400"/>
            <a:ext cx="481171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4088427_877834495683791_765020139591065591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dministrator\Downloads\14079517_877834532350454_4758846876801805448_n.jpg"/>
          <p:cNvPicPr>
            <a:picLocks noChangeAspect="1" noChangeArrowheads="1"/>
          </p:cNvPicPr>
          <p:nvPr/>
        </p:nvPicPr>
        <p:blipFill>
          <a:blip r:embed="rId2"/>
          <a:srcRect t="17374" b="33939"/>
          <a:stretch>
            <a:fillRect/>
          </a:stretch>
        </p:blipFill>
        <p:spPr bwMode="auto">
          <a:xfrm>
            <a:off x="0" y="0"/>
            <a:ext cx="91440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557213" y="3352800"/>
            <a:ext cx="6284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” gồm mấy chữ 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613" y="4740275"/>
            <a:ext cx="83327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con chữ “A” sang con chữ “n” ? từ con chữ “D” sang con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 và từ con chữ “V” sang co chữ “</a:t>
            </a:r>
            <a:r>
              <a:rPr lang="vi-VN" sz="2800">
                <a:latin typeface="Times New Roman" pitchFamily="18" charset="0"/>
              </a:rPr>
              <a:t>ư</a:t>
            </a:r>
            <a:r>
              <a:rPr lang="en-US" sz="2800">
                <a:latin typeface="Times New Roman" pitchFamily="18" charset="0"/>
              </a:rPr>
              <a:t>”được viết như thế nào ?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533400" y="3810000"/>
            <a:ext cx="899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Từ “An D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 V</a:t>
            </a:r>
            <a:r>
              <a:rPr lang="vi-VN" sz="2800">
                <a:latin typeface="Times New Roman" pitchFamily="18" charset="0"/>
              </a:rPr>
              <a:t>ương</a:t>
            </a:r>
            <a:r>
              <a:rPr lang="en-US" sz="2800">
                <a:latin typeface="Times New Roman" pitchFamily="18" charset="0"/>
              </a:rPr>
              <a:t>” có những con chữ nào cao hai ly rưỡi ?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603250" y="620236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Khoảng cách giữa các chữ được viết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14184441_877828159017758_5117825607897942430_n.jpg"/>
          <p:cNvPicPr>
            <a:picLocks noChangeAspect="1" noChangeArrowheads="1"/>
          </p:cNvPicPr>
          <p:nvPr/>
        </p:nvPicPr>
        <p:blipFill>
          <a:blip r:embed="rId2"/>
          <a:srcRect t="9091" b="58586"/>
          <a:stretch>
            <a:fillRect/>
          </a:stretch>
        </p:blipFill>
        <p:spPr bwMode="auto">
          <a:xfrm>
            <a:off x="0" y="603250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19200" y="4602163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</a:rPr>
              <a:t>Những con chữ nào cao 2 ly rưỡi 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1295400" y="3900488"/>
            <a:ext cx="632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</a:rPr>
              <a:t> Những chữ nào được viết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Arial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Hai chân để song song thoải mái.</a:t>
            </a:r>
          </a:p>
          <a:p>
            <a:pPr algn="just" eaLnBrk="0" hangingPunct="0"/>
            <a:endParaRPr lang="en-US" sz="240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Arial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  <a:cs typeface="Arial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ownloads\14063763_877828169017757_7255603672378383412_n.jpg"/>
          <p:cNvPicPr>
            <a:picLocks noChangeAspect="1" noChangeArrowheads="1"/>
          </p:cNvPicPr>
          <p:nvPr/>
        </p:nvPicPr>
        <p:blipFill>
          <a:blip r:embed="rId2"/>
          <a:srcRect l="20152" t="-201" r="1817" b="201"/>
          <a:stretch>
            <a:fillRect/>
          </a:stretch>
        </p:blipFill>
        <p:spPr bwMode="auto">
          <a:xfrm>
            <a:off x="1143000" y="0"/>
            <a:ext cx="713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279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4</cp:revision>
  <dcterms:created xsi:type="dcterms:W3CDTF">2016-08-27T10:12:00Z</dcterms:created>
  <dcterms:modified xsi:type="dcterms:W3CDTF">2021-03-03T04:26:09Z</dcterms:modified>
</cp:coreProperties>
</file>