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0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7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4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3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2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0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3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1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6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3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3741-BE75-4770-AD26-E216918D624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ED381-F844-4151-B0DA-B8E63A041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6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855"/>
            <a:ext cx="9144000" cy="6871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524000"/>
            <a:ext cx="7924800" cy="160020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1390995"/>
              </a:avLst>
            </a:prstTxWarp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CHÀO </a:t>
            </a:r>
            <a:r>
              <a:rPr lang="en-US" sz="32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MỪNG</a:t>
            </a:r>
            <a:r>
              <a:rPr lang="en-US" sz="28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 CÁC THẦY CÔ GIÁO VỀ DỰ GIỜ TIẾT HỌC</a:t>
            </a:r>
            <a:endParaRPr lang="en-US" sz="2800" b="1" dirty="0">
              <a:solidFill>
                <a:srgbClr val="FF0000"/>
              </a:solidFill>
              <a:latin typeface="UTM Cookies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6235" y="2292644"/>
            <a:ext cx="25531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UTM Cookies" panose="02040603050506020204" pitchFamily="18" charset="0"/>
              </a:rPr>
              <a:t>TẬP VIẾT</a:t>
            </a:r>
            <a:endParaRPr lang="en-US" sz="4000" b="1" dirty="0">
              <a:solidFill>
                <a:srgbClr val="00B050"/>
              </a:solidFill>
              <a:latin typeface="UTM Cookies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5343" y="3117273"/>
            <a:ext cx="2068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C000"/>
                </a:solidFill>
                <a:latin typeface="UTM Cookies" panose="02040603050506020204" pitchFamily="18" charset="0"/>
              </a:rPr>
              <a:t>Lớp</a:t>
            </a:r>
            <a:r>
              <a:rPr lang="en-US" sz="3600" b="1" dirty="0" smtClean="0">
                <a:solidFill>
                  <a:srgbClr val="FFC000"/>
                </a:solidFill>
                <a:latin typeface="UTM Cookies" panose="02040603050506020204" pitchFamily="18" charset="0"/>
              </a:rPr>
              <a:t>: 3A5</a:t>
            </a:r>
            <a:endParaRPr lang="en-US" sz="3600" b="1" dirty="0">
              <a:solidFill>
                <a:srgbClr val="FFC000"/>
              </a:solidFill>
              <a:latin typeface="UTM Cookies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034135"/>
            <a:ext cx="4095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Giáo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 </a:t>
            </a:r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viên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: Mai </a:t>
            </a:r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Thùy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 Linh</a:t>
            </a:r>
            <a:endParaRPr lang="en-US" sz="2800" b="1" i="1" dirty="0">
              <a:solidFill>
                <a:srgbClr val="CC00CC"/>
              </a:solidFill>
              <a:latin typeface="UTM Colossali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1371600"/>
            <a:ext cx="347082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>
                <a:latin typeface="HP001 5 hàng 1 ô ly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7293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1371600"/>
            <a:ext cx="347082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>
                <a:latin typeface="HP001 5 hàng 1 ô ly" pitchFamily="34" charset="0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33642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1371600"/>
            <a:ext cx="387958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 smtClean="0">
                <a:latin typeface="HP001 5 hàng 1 ô ly" pitchFamily="34" charset="0"/>
              </a:rPr>
              <a:t>H</a:t>
            </a:r>
            <a:endParaRPr lang="en-US" sz="300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66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802" y="2174319"/>
            <a:ext cx="8262198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0" dirty="0" smtClean="0">
                <a:latin typeface="HP001 5 hàng 1 ô ly" pitchFamily="34" charset="0"/>
              </a:rPr>
              <a:t>Kim </a:t>
            </a:r>
            <a:r>
              <a:rPr lang="en-US" sz="13000" dirty="0" err="1" smtClean="0">
                <a:latin typeface="HP001 5 hàng 1 ô ly" pitchFamily="34" charset="0"/>
              </a:rPr>
              <a:t>Đồng</a:t>
            </a:r>
            <a:endParaRPr lang="en-US" sz="130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8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47800"/>
            <a:ext cx="927048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dirty="0" smtClean="0">
                <a:latin typeface="HP001 5 hàng 1 ô ly" pitchFamily="34" charset="0"/>
              </a:rPr>
              <a:t>Dao </a:t>
            </a:r>
            <a:r>
              <a:rPr lang="en-US" sz="3800" b="1" dirty="0" err="1" smtClean="0">
                <a:latin typeface="HP001 5 hàng 1 ô ly" pitchFamily="34" charset="0"/>
              </a:rPr>
              <a:t>có</a:t>
            </a:r>
            <a:r>
              <a:rPr lang="en-US" sz="3800" b="1" dirty="0" smtClean="0">
                <a:latin typeface="HP001 5 hàng 1 ô ly" pitchFamily="34" charset="0"/>
              </a:rPr>
              <a:t> </a:t>
            </a:r>
            <a:r>
              <a:rPr lang="en-US" sz="3800" b="1" dirty="0" err="1" smtClean="0">
                <a:latin typeface="HP001 5 hàng 1 ô ly" pitchFamily="34" charset="0"/>
              </a:rPr>
              <a:t>mài</a:t>
            </a:r>
            <a:r>
              <a:rPr lang="en-US" sz="3800" b="1" dirty="0" smtClean="0">
                <a:latin typeface="HP001 5 hàng 1 ô ly" pitchFamily="34" charset="0"/>
              </a:rPr>
              <a:t> </a:t>
            </a:r>
            <a:r>
              <a:rPr lang="en-US" sz="3800" b="1" dirty="0" err="1" smtClean="0">
                <a:latin typeface="HP001 5 hàng 1 ô ly" pitchFamily="34" charset="0"/>
              </a:rPr>
              <a:t>mới</a:t>
            </a:r>
            <a:r>
              <a:rPr lang="en-US" sz="3800" b="1" dirty="0" smtClean="0">
                <a:latin typeface="HP001 5 hàng 1 ô ly" pitchFamily="34" charset="0"/>
              </a:rPr>
              <a:t> </a:t>
            </a:r>
            <a:r>
              <a:rPr lang="en-US" sz="3800" b="1" dirty="0" err="1" smtClean="0">
                <a:latin typeface="HP001 5 hàng 1 ô ly" pitchFamily="34" charset="0"/>
              </a:rPr>
              <a:t>sắc</a:t>
            </a:r>
            <a:r>
              <a:rPr lang="en-US" sz="3800" b="1" dirty="0" smtClean="0">
                <a:latin typeface="HP001 5 hàng 1 ô ly" pitchFamily="34" charset="0"/>
              </a:rPr>
              <a:t>, </a:t>
            </a:r>
            <a:r>
              <a:rPr lang="en-US" sz="3800" b="1" dirty="0" err="1" smtClean="0">
                <a:latin typeface="HP001 5 hàng 1 ô ly" pitchFamily="34" charset="0"/>
              </a:rPr>
              <a:t>người</a:t>
            </a:r>
            <a:r>
              <a:rPr lang="en-US" sz="3800" b="1" dirty="0" smtClean="0">
                <a:latin typeface="HP001 5 hàng 1 ô ly" pitchFamily="34" charset="0"/>
              </a:rPr>
              <a:t> </a:t>
            </a:r>
            <a:r>
              <a:rPr lang="en-US" sz="3800" b="1" dirty="0" err="1" smtClean="0">
                <a:latin typeface="HP001 5 hàng 1 ô ly" pitchFamily="34" charset="0"/>
              </a:rPr>
              <a:t>có</a:t>
            </a:r>
            <a:r>
              <a:rPr lang="en-US" sz="3800" b="1" dirty="0" smtClean="0">
                <a:latin typeface="HP001 5 hàng 1 ô ly" pitchFamily="34" charset="0"/>
              </a:rPr>
              <a:t> </a:t>
            </a:r>
            <a:r>
              <a:rPr lang="en-US" sz="3800" b="1" dirty="0" err="1" smtClean="0">
                <a:latin typeface="HP001 5 hàng 1 ô ly" pitchFamily="34" charset="0"/>
              </a:rPr>
              <a:t>học</a:t>
            </a:r>
            <a:r>
              <a:rPr lang="en-US" sz="3800" b="1" dirty="0" smtClean="0">
                <a:latin typeface="HP001 5 hàng 1 ô ly" pitchFamily="34" charset="0"/>
              </a:rPr>
              <a:t> </a:t>
            </a:r>
            <a:r>
              <a:rPr lang="en-US" sz="3800" b="1" dirty="0" err="1" smtClean="0">
                <a:latin typeface="HP001 5 hàng 1 ô ly" pitchFamily="34" charset="0"/>
              </a:rPr>
              <a:t>mới</a:t>
            </a:r>
            <a:r>
              <a:rPr lang="en-US" sz="3800" b="1" dirty="0" smtClean="0">
                <a:latin typeface="HP001 5 hàng 1 ô ly" pitchFamily="34" charset="0"/>
              </a:rPr>
              <a:t> </a:t>
            </a:r>
            <a:r>
              <a:rPr lang="en-US" sz="3800" b="1" dirty="0" err="1" smtClean="0">
                <a:latin typeface="HP001 5 hàng 1 ô ly" pitchFamily="34" charset="0"/>
              </a:rPr>
              <a:t>khôn</a:t>
            </a:r>
            <a:r>
              <a:rPr lang="en-US" sz="3800" b="1" dirty="0" smtClean="0">
                <a:latin typeface="HP001 5 hàng 1 ô ly" pitchFamily="34" charset="0"/>
              </a:rPr>
              <a:t>.</a:t>
            </a:r>
            <a:endParaRPr lang="en-US" sz="3800" b="1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6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802" y="2174319"/>
            <a:ext cx="8262198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0" b="1" i="1" dirty="0" smtClean="0">
                <a:latin typeface="HP001 5 hàng 1 ô ly" pitchFamily="34" charset="0"/>
              </a:rPr>
              <a:t>Kim </a:t>
            </a:r>
            <a:r>
              <a:rPr lang="en-US" sz="13000" b="1" i="1" dirty="0" err="1" smtClean="0">
                <a:latin typeface="HP001 5 hàng 1 ô ly" pitchFamily="34" charset="0"/>
              </a:rPr>
              <a:t>Đồng</a:t>
            </a:r>
            <a:endParaRPr lang="en-US" sz="13000" b="1" i="1" dirty="0">
              <a:latin typeface="HP001 5 hàng 1 ô ly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146" y="1223665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*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42367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42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2020-10-14T02:41:19Z</dcterms:created>
  <dcterms:modified xsi:type="dcterms:W3CDTF">2020-10-14T07:00:10Z</dcterms:modified>
</cp:coreProperties>
</file>